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Indie Flower"/>
      <p:regular r:id="rId27"/>
    </p:embeddedFont>
    <p:embeddedFont>
      <p:font typeface="Maven Pro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3FE2528-E953-4C9D-8256-650BC5D0A8C8}">
  <a:tblStyle styleId="{43FE2528-E953-4C9D-8256-650BC5D0A8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avenPro-regular.fntdata"/><Relationship Id="rId27" Type="http://schemas.openxmlformats.org/officeDocument/2006/relationships/font" Target="fonts/IndieFlower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avenPr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3c77203a98_0_10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23c77203a98_0_1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275135a5c9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275135a5c9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23e52b87e95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23e52b87e95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275135a5c9b_0_5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0" name="Google Shape;1680;g275135a5c9b_0_5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23e52b87e95_1_9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23e52b87e95_1_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 time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23e52b87e95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23e52b87e95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23e52b87e95_1_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8" name="Google Shape;1708;g23e52b87e95_1_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23e52b87e95_1_1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23e52b87e95_1_1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23e52b87e95_1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23e52b87e95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23c77203a98_0_2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23c77203a98_0_2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harvard, oxford, yale, uc berkeley, cambridge, MIT,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23c77203a98_0_1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6" name="Google Shape;2016;g23c77203a98_0_1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3c77203a98_0_1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3c77203a98_0_1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g23c77203a98_0_2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2" name="Google Shape;2022;g23c77203a98_0_2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23c77203a98_0_1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23c77203a98_0_1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23e52b87e95_1_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23e52b87e95_1_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2e7099763a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2e7099763a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23e52b87e9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23e52b87e9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23e52b87e95_1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23e52b87e95_1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75135a5c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275135a5c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275135a5c9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275135a5c9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625075" y="930025"/>
            <a:ext cx="3893400" cy="20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625131" y="2989175"/>
            <a:ext cx="3893400" cy="4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 txBox="1"/>
          <p:nvPr>
            <p:ph hasCustomPrompt="1" type="title"/>
          </p:nvPr>
        </p:nvSpPr>
        <p:spPr>
          <a:xfrm>
            <a:off x="1544275" y="1406975"/>
            <a:ext cx="6055500" cy="15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11"/>
          <p:cNvSpPr txBox="1"/>
          <p:nvPr>
            <p:ph idx="1" type="body"/>
          </p:nvPr>
        </p:nvSpPr>
        <p:spPr>
          <a:xfrm>
            <a:off x="1544275" y="2755977"/>
            <a:ext cx="6055500" cy="5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113" name="Google Shape;113;p11"/>
          <p:cNvGrpSpPr/>
          <p:nvPr/>
        </p:nvGrpSpPr>
        <p:grpSpPr>
          <a:xfrm>
            <a:off x="-408870" y="693874"/>
            <a:ext cx="8075838" cy="2284799"/>
            <a:chOff x="-408870" y="693874"/>
            <a:chExt cx="8075838" cy="2284799"/>
          </a:xfrm>
        </p:grpSpPr>
        <p:sp>
          <p:nvSpPr>
            <p:cNvPr id="114" name="Google Shape;114;p11"/>
            <p:cNvSpPr/>
            <p:nvPr/>
          </p:nvSpPr>
          <p:spPr>
            <a:xfrm flipH="1" rot="4954045">
              <a:off x="870724" y="699614"/>
              <a:ext cx="828513" cy="3308354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5" name="Google Shape;115;p11"/>
            <p:cNvGrpSpPr/>
            <p:nvPr/>
          </p:nvGrpSpPr>
          <p:grpSpPr>
            <a:xfrm flipH="1" rot="10800000">
              <a:off x="2029250" y="693874"/>
              <a:ext cx="5637718" cy="1969679"/>
              <a:chOff x="-2099670" y="1414514"/>
              <a:chExt cx="4689501" cy="1638396"/>
            </a:xfrm>
          </p:grpSpPr>
          <p:sp>
            <p:nvSpPr>
              <p:cNvPr id="116" name="Google Shape;116;p11"/>
              <p:cNvSpPr/>
              <p:nvPr/>
            </p:nvSpPr>
            <p:spPr>
              <a:xfrm rot="5846029">
                <a:off x="576596" y="755316"/>
                <a:ext cx="770017" cy="3074472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1"/>
              <p:cNvSpPr/>
              <p:nvPr/>
            </p:nvSpPr>
            <p:spPr>
              <a:xfrm rot="5845884">
                <a:off x="-1590730" y="2146453"/>
                <a:ext cx="329521" cy="1315849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11"/>
              <p:cNvSpPr/>
              <p:nvPr/>
            </p:nvSpPr>
            <p:spPr>
              <a:xfrm flipH="1" rot="4954116">
                <a:off x="1751371" y="1005123"/>
                <a:ext cx="329521" cy="1315849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2" name="Google Shape;122;p13"/>
          <p:cNvSpPr txBox="1"/>
          <p:nvPr>
            <p:ph idx="2" type="title"/>
          </p:nvPr>
        </p:nvSpPr>
        <p:spPr>
          <a:xfrm>
            <a:off x="1560725" y="176600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23" name="Google Shape;123;p13"/>
          <p:cNvSpPr txBox="1"/>
          <p:nvPr>
            <p:ph idx="1" type="subTitle"/>
          </p:nvPr>
        </p:nvSpPr>
        <p:spPr>
          <a:xfrm>
            <a:off x="1560725" y="2142800"/>
            <a:ext cx="260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4" name="Google Shape;124;p13"/>
          <p:cNvSpPr txBox="1"/>
          <p:nvPr>
            <p:ph hasCustomPrompt="1" idx="3" type="title"/>
          </p:nvPr>
        </p:nvSpPr>
        <p:spPr>
          <a:xfrm>
            <a:off x="713225" y="176600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/>
          <p:nvPr>
            <p:ph idx="4" type="title"/>
          </p:nvPr>
        </p:nvSpPr>
        <p:spPr>
          <a:xfrm>
            <a:off x="1560725" y="318140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idx="5" type="subTitle"/>
          </p:nvPr>
        </p:nvSpPr>
        <p:spPr>
          <a:xfrm>
            <a:off x="1560725" y="3558200"/>
            <a:ext cx="260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7" name="Google Shape;127;p13"/>
          <p:cNvSpPr txBox="1"/>
          <p:nvPr>
            <p:ph hasCustomPrompt="1" idx="6" type="title"/>
          </p:nvPr>
        </p:nvSpPr>
        <p:spPr>
          <a:xfrm>
            <a:off x="713225" y="318140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/>
          <p:nvPr>
            <p:ph idx="7" type="title"/>
          </p:nvPr>
        </p:nvSpPr>
        <p:spPr>
          <a:xfrm>
            <a:off x="5014925" y="176600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29" name="Google Shape;129;p13"/>
          <p:cNvSpPr txBox="1"/>
          <p:nvPr>
            <p:ph idx="8" type="subTitle"/>
          </p:nvPr>
        </p:nvSpPr>
        <p:spPr>
          <a:xfrm>
            <a:off x="5014925" y="2142800"/>
            <a:ext cx="260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hasCustomPrompt="1" idx="9" type="title"/>
          </p:nvPr>
        </p:nvSpPr>
        <p:spPr>
          <a:xfrm>
            <a:off x="4167425" y="176600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/>
          <p:nvPr>
            <p:ph idx="13" type="title"/>
          </p:nvPr>
        </p:nvSpPr>
        <p:spPr>
          <a:xfrm>
            <a:off x="5014925" y="318140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32" name="Google Shape;132;p13"/>
          <p:cNvSpPr txBox="1"/>
          <p:nvPr>
            <p:ph idx="14" type="subTitle"/>
          </p:nvPr>
        </p:nvSpPr>
        <p:spPr>
          <a:xfrm>
            <a:off x="5014925" y="3558200"/>
            <a:ext cx="260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hasCustomPrompt="1" idx="15" type="title"/>
          </p:nvPr>
        </p:nvSpPr>
        <p:spPr>
          <a:xfrm>
            <a:off x="4167425" y="318140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 flipH="1" rot="10800000">
            <a:off x="6122817" y="495905"/>
            <a:ext cx="2265584" cy="1029894"/>
            <a:chOff x="-178174" y="-51952"/>
            <a:chExt cx="2982208" cy="1355659"/>
          </a:xfrm>
        </p:grpSpPr>
        <p:sp>
          <p:nvSpPr>
            <p:cNvPr id="135" name="Google Shape;135;p13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" name="Google Shape;137;p13"/>
          <p:cNvGrpSpPr/>
          <p:nvPr/>
        </p:nvGrpSpPr>
        <p:grpSpPr>
          <a:xfrm flipH="1">
            <a:off x="-76197" y="4397965"/>
            <a:ext cx="1336122" cy="745531"/>
            <a:chOff x="8059283" y="4525012"/>
            <a:chExt cx="1139550" cy="635847"/>
          </a:xfrm>
        </p:grpSpPr>
        <p:grpSp>
          <p:nvGrpSpPr>
            <p:cNvPr id="138" name="Google Shape;138;p13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139" name="Google Shape;139;p13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1" name="Google Shape;141;p13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p14"/>
          <p:cNvSpPr txBox="1"/>
          <p:nvPr>
            <p:ph idx="2" type="title"/>
          </p:nvPr>
        </p:nvSpPr>
        <p:spPr>
          <a:xfrm>
            <a:off x="713275" y="2511691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46" name="Google Shape;146;p14"/>
          <p:cNvSpPr txBox="1"/>
          <p:nvPr>
            <p:ph idx="1" type="subTitle"/>
          </p:nvPr>
        </p:nvSpPr>
        <p:spPr>
          <a:xfrm>
            <a:off x="713275" y="2779548"/>
            <a:ext cx="24210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47" name="Google Shape;147;p14"/>
          <p:cNvSpPr txBox="1"/>
          <p:nvPr>
            <p:ph idx="3" type="title"/>
          </p:nvPr>
        </p:nvSpPr>
        <p:spPr>
          <a:xfrm>
            <a:off x="3361433" y="2511691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48" name="Google Shape;148;p14"/>
          <p:cNvSpPr txBox="1"/>
          <p:nvPr>
            <p:ph idx="4" type="subTitle"/>
          </p:nvPr>
        </p:nvSpPr>
        <p:spPr>
          <a:xfrm>
            <a:off x="3361436" y="2779548"/>
            <a:ext cx="24210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49" name="Google Shape;149;p14"/>
          <p:cNvSpPr txBox="1"/>
          <p:nvPr>
            <p:ph idx="5" type="title"/>
          </p:nvPr>
        </p:nvSpPr>
        <p:spPr>
          <a:xfrm>
            <a:off x="6009592" y="2511691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50" name="Google Shape;150;p14"/>
          <p:cNvSpPr txBox="1"/>
          <p:nvPr>
            <p:ph idx="6" type="subTitle"/>
          </p:nvPr>
        </p:nvSpPr>
        <p:spPr>
          <a:xfrm>
            <a:off x="6009597" y="2779548"/>
            <a:ext cx="24210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51" name="Google Shape;151;p14"/>
          <p:cNvGrpSpPr/>
          <p:nvPr/>
        </p:nvGrpSpPr>
        <p:grpSpPr>
          <a:xfrm rot="10800000">
            <a:off x="7329900" y="4052135"/>
            <a:ext cx="2258244" cy="1091364"/>
            <a:chOff x="-342999" y="340725"/>
            <a:chExt cx="3148256" cy="1521488"/>
          </a:xfrm>
        </p:grpSpPr>
        <p:sp>
          <p:nvSpPr>
            <p:cNvPr id="152" name="Google Shape;152;p14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rot="5845884">
              <a:off x="614424" y="-68667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" name="Google Shape;154;p14"/>
          <p:cNvGrpSpPr/>
          <p:nvPr/>
        </p:nvGrpSpPr>
        <p:grpSpPr>
          <a:xfrm flipH="1" rot="10800000">
            <a:off x="-954875" y="1271535"/>
            <a:ext cx="2258244" cy="1027689"/>
            <a:chOff x="-342999" y="429495"/>
            <a:chExt cx="3148256" cy="1432718"/>
          </a:xfrm>
        </p:grpSpPr>
        <p:sp>
          <p:nvSpPr>
            <p:cNvPr id="155" name="Google Shape;155;p14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2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9" name="Google Shape;159;p15"/>
          <p:cNvSpPr txBox="1"/>
          <p:nvPr>
            <p:ph idx="2" type="title"/>
          </p:nvPr>
        </p:nvSpPr>
        <p:spPr>
          <a:xfrm>
            <a:off x="1419788" y="1982350"/>
            <a:ext cx="2913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60" name="Google Shape;160;p15"/>
          <p:cNvSpPr txBox="1"/>
          <p:nvPr>
            <p:ph idx="1" type="subTitle"/>
          </p:nvPr>
        </p:nvSpPr>
        <p:spPr>
          <a:xfrm>
            <a:off x="1419788" y="2189300"/>
            <a:ext cx="291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1" name="Google Shape;161;p15"/>
          <p:cNvSpPr txBox="1"/>
          <p:nvPr>
            <p:ph idx="3" type="title"/>
          </p:nvPr>
        </p:nvSpPr>
        <p:spPr>
          <a:xfrm>
            <a:off x="4811213" y="1982350"/>
            <a:ext cx="2913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62" name="Google Shape;162;p15"/>
          <p:cNvSpPr txBox="1"/>
          <p:nvPr>
            <p:ph idx="4" type="subTitle"/>
          </p:nvPr>
        </p:nvSpPr>
        <p:spPr>
          <a:xfrm>
            <a:off x="4811213" y="2189300"/>
            <a:ext cx="291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3" name="Google Shape;163;p15"/>
          <p:cNvSpPr txBox="1"/>
          <p:nvPr>
            <p:ph idx="5" type="title"/>
          </p:nvPr>
        </p:nvSpPr>
        <p:spPr>
          <a:xfrm>
            <a:off x="1419788" y="3824300"/>
            <a:ext cx="2913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64" name="Google Shape;164;p15"/>
          <p:cNvSpPr txBox="1"/>
          <p:nvPr>
            <p:ph idx="6" type="subTitle"/>
          </p:nvPr>
        </p:nvSpPr>
        <p:spPr>
          <a:xfrm>
            <a:off x="1419788" y="4031250"/>
            <a:ext cx="291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5" name="Google Shape;165;p15"/>
          <p:cNvSpPr txBox="1"/>
          <p:nvPr>
            <p:ph idx="7" type="title"/>
          </p:nvPr>
        </p:nvSpPr>
        <p:spPr>
          <a:xfrm>
            <a:off x="4811213" y="3824300"/>
            <a:ext cx="2913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66" name="Google Shape;166;p15"/>
          <p:cNvSpPr txBox="1"/>
          <p:nvPr>
            <p:ph idx="8" type="subTitle"/>
          </p:nvPr>
        </p:nvSpPr>
        <p:spPr>
          <a:xfrm>
            <a:off x="4811213" y="4031250"/>
            <a:ext cx="291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67" name="Google Shape;167;p15"/>
          <p:cNvGrpSpPr/>
          <p:nvPr/>
        </p:nvGrpSpPr>
        <p:grpSpPr>
          <a:xfrm flipH="1" rot="10800000">
            <a:off x="-622350" y="2962460"/>
            <a:ext cx="2258244" cy="1027689"/>
            <a:chOff x="-342999" y="429495"/>
            <a:chExt cx="3148256" cy="1432718"/>
          </a:xfrm>
        </p:grpSpPr>
        <p:sp>
          <p:nvSpPr>
            <p:cNvPr id="168" name="Google Shape;168;p1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" name="Google Shape;170;p15"/>
          <p:cNvGrpSpPr/>
          <p:nvPr/>
        </p:nvGrpSpPr>
        <p:grpSpPr>
          <a:xfrm flipH="1" rot="10800000">
            <a:off x="8098416" y="2079029"/>
            <a:ext cx="1500459" cy="682977"/>
            <a:chOff x="-342999" y="429495"/>
            <a:chExt cx="3148256" cy="1432718"/>
          </a:xfrm>
        </p:grpSpPr>
        <p:sp>
          <p:nvSpPr>
            <p:cNvPr id="171" name="Google Shape;171;p1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5" name="Google Shape;175;p16"/>
          <p:cNvSpPr txBox="1"/>
          <p:nvPr>
            <p:ph idx="2" type="title"/>
          </p:nvPr>
        </p:nvSpPr>
        <p:spPr>
          <a:xfrm>
            <a:off x="713275" y="1936765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76" name="Google Shape;176;p16"/>
          <p:cNvSpPr txBox="1"/>
          <p:nvPr>
            <p:ph idx="1" type="subTitle"/>
          </p:nvPr>
        </p:nvSpPr>
        <p:spPr>
          <a:xfrm>
            <a:off x="713275" y="2151000"/>
            <a:ext cx="24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7" name="Google Shape;177;p16"/>
          <p:cNvSpPr txBox="1"/>
          <p:nvPr>
            <p:ph idx="3" type="title"/>
          </p:nvPr>
        </p:nvSpPr>
        <p:spPr>
          <a:xfrm>
            <a:off x="3361433" y="1936765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78" name="Google Shape;178;p16"/>
          <p:cNvSpPr txBox="1"/>
          <p:nvPr>
            <p:ph idx="4" type="subTitle"/>
          </p:nvPr>
        </p:nvSpPr>
        <p:spPr>
          <a:xfrm>
            <a:off x="3361433" y="2151000"/>
            <a:ext cx="24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79" name="Google Shape;179;p16"/>
          <p:cNvSpPr txBox="1"/>
          <p:nvPr>
            <p:ph idx="5" type="title"/>
          </p:nvPr>
        </p:nvSpPr>
        <p:spPr>
          <a:xfrm>
            <a:off x="6009592" y="1936765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80" name="Google Shape;180;p16"/>
          <p:cNvSpPr txBox="1"/>
          <p:nvPr>
            <p:ph idx="6" type="subTitle"/>
          </p:nvPr>
        </p:nvSpPr>
        <p:spPr>
          <a:xfrm>
            <a:off x="6009592" y="2151000"/>
            <a:ext cx="24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1" name="Google Shape;181;p16"/>
          <p:cNvSpPr txBox="1"/>
          <p:nvPr>
            <p:ph idx="7" type="title"/>
          </p:nvPr>
        </p:nvSpPr>
        <p:spPr>
          <a:xfrm>
            <a:off x="713275" y="3646490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82" name="Google Shape;182;p16"/>
          <p:cNvSpPr txBox="1"/>
          <p:nvPr>
            <p:ph idx="8" type="subTitle"/>
          </p:nvPr>
        </p:nvSpPr>
        <p:spPr>
          <a:xfrm>
            <a:off x="713275" y="3860725"/>
            <a:ext cx="24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3" name="Google Shape;183;p16"/>
          <p:cNvSpPr txBox="1"/>
          <p:nvPr>
            <p:ph idx="9" type="title"/>
          </p:nvPr>
        </p:nvSpPr>
        <p:spPr>
          <a:xfrm>
            <a:off x="3361433" y="3646490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84" name="Google Shape;184;p16"/>
          <p:cNvSpPr txBox="1"/>
          <p:nvPr>
            <p:ph idx="13" type="subTitle"/>
          </p:nvPr>
        </p:nvSpPr>
        <p:spPr>
          <a:xfrm>
            <a:off x="3361433" y="3860725"/>
            <a:ext cx="24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5" name="Google Shape;185;p16"/>
          <p:cNvSpPr txBox="1"/>
          <p:nvPr>
            <p:ph idx="14" type="title"/>
          </p:nvPr>
        </p:nvSpPr>
        <p:spPr>
          <a:xfrm>
            <a:off x="6009592" y="3646490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186" name="Google Shape;186;p16"/>
          <p:cNvSpPr txBox="1"/>
          <p:nvPr>
            <p:ph idx="15" type="subTitle"/>
          </p:nvPr>
        </p:nvSpPr>
        <p:spPr>
          <a:xfrm>
            <a:off x="6009592" y="3860725"/>
            <a:ext cx="242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mall text">
  <p:cSld name="CUSTOM_2_1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9" name="Google Shape;189;p17"/>
          <p:cNvSpPr txBox="1"/>
          <p:nvPr>
            <p:ph idx="1" type="subTitle"/>
          </p:nvPr>
        </p:nvSpPr>
        <p:spPr>
          <a:xfrm>
            <a:off x="1239374" y="3293412"/>
            <a:ext cx="2421000" cy="11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mall text 2">
  <p:cSld name="CUSTOM_2_1_1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2" name="Google Shape;192;p18"/>
          <p:cNvSpPr txBox="1"/>
          <p:nvPr>
            <p:ph idx="1" type="subTitle"/>
          </p:nvPr>
        </p:nvSpPr>
        <p:spPr>
          <a:xfrm>
            <a:off x="5757375" y="3407810"/>
            <a:ext cx="2421000" cy="10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93" name="Google Shape;193;p18"/>
          <p:cNvGrpSpPr/>
          <p:nvPr/>
        </p:nvGrpSpPr>
        <p:grpSpPr>
          <a:xfrm>
            <a:off x="6726688" y="1309289"/>
            <a:ext cx="3148256" cy="1497773"/>
            <a:chOff x="-612524" y="1375439"/>
            <a:chExt cx="3148256" cy="1497773"/>
          </a:xfrm>
        </p:grpSpPr>
        <p:sp>
          <p:nvSpPr>
            <p:cNvPr id="194" name="Google Shape;194;p18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8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mall text 3">
  <p:cSld name="CUSTOM_2_1_1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8" name="Google Shape;198;p19"/>
          <p:cNvSpPr txBox="1"/>
          <p:nvPr>
            <p:ph idx="1" type="subTitle"/>
          </p:nvPr>
        </p:nvSpPr>
        <p:spPr>
          <a:xfrm>
            <a:off x="1858400" y="2498727"/>
            <a:ext cx="2421000" cy="102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2">
  <p:cSld name="CUSTOM_3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/>
          <p:nvPr>
            <p:ph type="title"/>
          </p:nvPr>
        </p:nvSpPr>
        <p:spPr>
          <a:xfrm>
            <a:off x="713225" y="1447300"/>
            <a:ext cx="2988900" cy="14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1" name="Google Shape;201;p20"/>
          <p:cNvSpPr txBox="1"/>
          <p:nvPr>
            <p:ph idx="1" type="subTitle"/>
          </p:nvPr>
        </p:nvSpPr>
        <p:spPr>
          <a:xfrm>
            <a:off x="713267" y="3134150"/>
            <a:ext cx="2988900" cy="9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202" name="Google Shape;202;p20"/>
          <p:cNvGrpSpPr/>
          <p:nvPr/>
        </p:nvGrpSpPr>
        <p:grpSpPr>
          <a:xfrm>
            <a:off x="3424384" y="3891864"/>
            <a:ext cx="2295229" cy="1280773"/>
            <a:chOff x="81640" y="3525089"/>
            <a:chExt cx="2958532" cy="1650906"/>
          </a:xfrm>
        </p:grpSpPr>
        <p:grpSp>
          <p:nvGrpSpPr>
            <p:cNvPr id="203" name="Google Shape;203;p20"/>
            <p:cNvGrpSpPr/>
            <p:nvPr/>
          </p:nvGrpSpPr>
          <p:grpSpPr>
            <a:xfrm flipH="1">
              <a:off x="1266059" y="3525089"/>
              <a:ext cx="1774113" cy="1650906"/>
              <a:chOff x="-61526" y="3752577"/>
              <a:chExt cx="1522974" cy="1417087"/>
            </a:xfrm>
          </p:grpSpPr>
          <p:sp>
            <p:nvSpPr>
              <p:cNvPr id="204" name="Google Shape;204;p20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20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6" name="Google Shape;206;p20"/>
            <p:cNvSpPr/>
            <p:nvPr/>
          </p:nvSpPr>
          <p:spPr>
            <a:xfrm>
              <a:off x="81640" y="3752714"/>
              <a:ext cx="1608124" cy="1412898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272952" y="3944282"/>
              <a:ext cx="1181403" cy="1212904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" name="Google Shape;208;p20"/>
          <p:cNvGrpSpPr/>
          <p:nvPr/>
        </p:nvGrpSpPr>
        <p:grpSpPr>
          <a:xfrm flipH="1" rot="10800000">
            <a:off x="2536912" y="-87686"/>
            <a:ext cx="3110477" cy="1415525"/>
            <a:chOff x="-342999" y="429495"/>
            <a:chExt cx="3148256" cy="1432718"/>
          </a:xfrm>
        </p:grpSpPr>
        <p:sp>
          <p:nvSpPr>
            <p:cNvPr id="209" name="Google Shape;209;p20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2374662" y="2371112"/>
            <a:ext cx="43947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2374662" y="768100"/>
            <a:ext cx="43947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2374623" y="3047499"/>
            <a:ext cx="4394700" cy="4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15" name="Google Shape;15;p3"/>
          <p:cNvGrpSpPr/>
          <p:nvPr/>
        </p:nvGrpSpPr>
        <p:grpSpPr>
          <a:xfrm>
            <a:off x="81640" y="3525089"/>
            <a:ext cx="2958532" cy="1650906"/>
            <a:chOff x="81640" y="3525089"/>
            <a:chExt cx="2958532" cy="1650906"/>
          </a:xfrm>
        </p:grpSpPr>
        <p:grpSp>
          <p:nvGrpSpPr>
            <p:cNvPr id="16" name="Google Shape;16;p3"/>
            <p:cNvGrpSpPr/>
            <p:nvPr/>
          </p:nvGrpSpPr>
          <p:grpSpPr>
            <a:xfrm flipH="1">
              <a:off x="1266059" y="3525089"/>
              <a:ext cx="1774113" cy="1650906"/>
              <a:chOff x="-61526" y="3752577"/>
              <a:chExt cx="1522974" cy="1417087"/>
            </a:xfrm>
          </p:grpSpPr>
          <p:sp>
            <p:nvSpPr>
              <p:cNvPr id="17" name="Google Shape;17;p3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" name="Google Shape;19;p3"/>
            <p:cNvSpPr/>
            <p:nvPr/>
          </p:nvSpPr>
          <p:spPr>
            <a:xfrm>
              <a:off x="81640" y="3752714"/>
              <a:ext cx="1608124" cy="1412898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272952" y="3944282"/>
              <a:ext cx="1181403" cy="1212904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" name="Google Shape;21;p3"/>
          <p:cNvGrpSpPr/>
          <p:nvPr/>
        </p:nvGrpSpPr>
        <p:grpSpPr>
          <a:xfrm>
            <a:off x="411881" y="715334"/>
            <a:ext cx="5801375" cy="1844517"/>
            <a:chOff x="411881" y="715334"/>
            <a:chExt cx="5801375" cy="184451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2019150" y="715334"/>
              <a:ext cx="4194107" cy="1844517"/>
              <a:chOff x="-342999" y="700890"/>
              <a:chExt cx="3148256" cy="1384565"/>
            </a:xfrm>
          </p:grpSpPr>
          <p:sp>
            <p:nvSpPr>
              <p:cNvPr id="23" name="Google Shape;23;p3"/>
              <p:cNvSpPr/>
              <p:nvPr/>
            </p:nvSpPr>
            <p:spPr>
              <a:xfrm rot="5846029">
                <a:off x="846121" y="-255684"/>
                <a:ext cx="770017" cy="3074472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 rot="5845884">
                <a:off x="1073821" y="1178998"/>
                <a:ext cx="329521" cy="1315849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" name="Google Shape;25;p3"/>
            <p:cNvSpPr/>
            <p:nvPr/>
          </p:nvSpPr>
          <p:spPr>
            <a:xfrm flipH="1" rot="4954116">
              <a:off x="920821" y="3775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5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13" name="Google Shape;213;p21"/>
          <p:cNvGrpSpPr/>
          <p:nvPr/>
        </p:nvGrpSpPr>
        <p:grpSpPr>
          <a:xfrm flipH="1" rot="10800000">
            <a:off x="-705333" y="3842730"/>
            <a:ext cx="2265584" cy="1029894"/>
            <a:chOff x="-178174" y="-51952"/>
            <a:chExt cx="2982208" cy="1355659"/>
          </a:xfrm>
        </p:grpSpPr>
        <p:sp>
          <p:nvSpPr>
            <p:cNvPr id="214" name="Google Shape;214;p21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Google Shape;216;p21"/>
          <p:cNvSpPr/>
          <p:nvPr/>
        </p:nvSpPr>
        <p:spPr>
          <a:xfrm rot="-5031057">
            <a:off x="8393527" y="275416"/>
            <a:ext cx="349447" cy="1395249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7" name="Google Shape;217;p21"/>
          <p:cNvGrpSpPr/>
          <p:nvPr/>
        </p:nvGrpSpPr>
        <p:grpSpPr>
          <a:xfrm>
            <a:off x="7733981" y="4302736"/>
            <a:ext cx="1532224" cy="855004"/>
            <a:chOff x="81640" y="3525089"/>
            <a:chExt cx="2958532" cy="1650906"/>
          </a:xfrm>
        </p:grpSpPr>
        <p:grpSp>
          <p:nvGrpSpPr>
            <p:cNvPr id="218" name="Google Shape;218;p21"/>
            <p:cNvGrpSpPr/>
            <p:nvPr/>
          </p:nvGrpSpPr>
          <p:grpSpPr>
            <a:xfrm flipH="1">
              <a:off x="1266059" y="3525089"/>
              <a:ext cx="1774113" cy="1650906"/>
              <a:chOff x="-61526" y="3752577"/>
              <a:chExt cx="1522974" cy="1417087"/>
            </a:xfrm>
          </p:grpSpPr>
          <p:sp>
            <p:nvSpPr>
              <p:cNvPr id="219" name="Google Shape;219;p2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2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1" name="Google Shape;221;p21"/>
            <p:cNvSpPr/>
            <p:nvPr/>
          </p:nvSpPr>
          <p:spPr>
            <a:xfrm>
              <a:off x="81640" y="3752714"/>
              <a:ext cx="1608124" cy="1412898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272952" y="3944282"/>
              <a:ext cx="1181403" cy="1212904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6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22"/>
          <p:cNvGrpSpPr/>
          <p:nvPr/>
        </p:nvGrpSpPr>
        <p:grpSpPr>
          <a:xfrm>
            <a:off x="259481" y="715334"/>
            <a:ext cx="5801375" cy="1844517"/>
            <a:chOff x="411881" y="715334"/>
            <a:chExt cx="5801375" cy="1844517"/>
          </a:xfrm>
        </p:grpSpPr>
        <p:grpSp>
          <p:nvGrpSpPr>
            <p:cNvPr id="225" name="Google Shape;225;p22"/>
            <p:cNvGrpSpPr/>
            <p:nvPr/>
          </p:nvGrpSpPr>
          <p:grpSpPr>
            <a:xfrm>
              <a:off x="2019150" y="715334"/>
              <a:ext cx="4194107" cy="1844517"/>
              <a:chOff x="-342999" y="700890"/>
              <a:chExt cx="3148256" cy="1384565"/>
            </a:xfrm>
          </p:grpSpPr>
          <p:sp>
            <p:nvSpPr>
              <p:cNvPr id="226" name="Google Shape;226;p22"/>
              <p:cNvSpPr/>
              <p:nvPr/>
            </p:nvSpPr>
            <p:spPr>
              <a:xfrm rot="5846029">
                <a:off x="846121" y="-255684"/>
                <a:ext cx="770017" cy="3074472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22"/>
              <p:cNvSpPr/>
              <p:nvPr/>
            </p:nvSpPr>
            <p:spPr>
              <a:xfrm rot="5845884">
                <a:off x="1073821" y="1178998"/>
                <a:ext cx="329521" cy="1315849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8" name="Google Shape;228;p22"/>
            <p:cNvSpPr/>
            <p:nvPr/>
          </p:nvSpPr>
          <p:spPr>
            <a:xfrm flipH="1" rot="4954116">
              <a:off x="920821" y="3775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" name="Google Shape;229;p22"/>
          <p:cNvSpPr txBox="1"/>
          <p:nvPr>
            <p:ph type="title"/>
          </p:nvPr>
        </p:nvSpPr>
        <p:spPr>
          <a:xfrm>
            <a:off x="1803450" y="1777688"/>
            <a:ext cx="4841100" cy="67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0" name="Google Shape;230;p22"/>
          <p:cNvSpPr txBox="1"/>
          <p:nvPr>
            <p:ph idx="1" type="subTitle"/>
          </p:nvPr>
        </p:nvSpPr>
        <p:spPr>
          <a:xfrm>
            <a:off x="1803450" y="2393113"/>
            <a:ext cx="4841100" cy="5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1" name="Google Shape;231;p22"/>
          <p:cNvSpPr txBox="1"/>
          <p:nvPr>
            <p:ph hasCustomPrompt="1" idx="2" type="title"/>
          </p:nvPr>
        </p:nvSpPr>
        <p:spPr>
          <a:xfrm>
            <a:off x="6740528" y="1381875"/>
            <a:ext cx="16902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6_1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3"/>
          <p:cNvGrpSpPr/>
          <p:nvPr/>
        </p:nvGrpSpPr>
        <p:grpSpPr>
          <a:xfrm>
            <a:off x="411881" y="715334"/>
            <a:ext cx="5801375" cy="1844517"/>
            <a:chOff x="411881" y="715334"/>
            <a:chExt cx="5801375" cy="1844517"/>
          </a:xfrm>
        </p:grpSpPr>
        <p:grpSp>
          <p:nvGrpSpPr>
            <p:cNvPr id="234" name="Google Shape;234;p23"/>
            <p:cNvGrpSpPr/>
            <p:nvPr/>
          </p:nvGrpSpPr>
          <p:grpSpPr>
            <a:xfrm>
              <a:off x="2019150" y="715334"/>
              <a:ext cx="4194107" cy="1844517"/>
              <a:chOff x="-342999" y="700890"/>
              <a:chExt cx="3148256" cy="1384565"/>
            </a:xfrm>
          </p:grpSpPr>
          <p:sp>
            <p:nvSpPr>
              <p:cNvPr id="235" name="Google Shape;235;p23"/>
              <p:cNvSpPr/>
              <p:nvPr/>
            </p:nvSpPr>
            <p:spPr>
              <a:xfrm rot="5846029">
                <a:off x="846121" y="-255684"/>
                <a:ext cx="770017" cy="3074472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 rot="5845884">
                <a:off x="1073821" y="1178998"/>
                <a:ext cx="329521" cy="1315849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7" name="Google Shape;237;p23"/>
            <p:cNvSpPr/>
            <p:nvPr/>
          </p:nvSpPr>
          <p:spPr>
            <a:xfrm flipH="1" rot="4954116">
              <a:off x="920821" y="3775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8" name="Google Shape;238;p23"/>
          <p:cNvSpPr txBox="1"/>
          <p:nvPr>
            <p:ph type="title"/>
          </p:nvPr>
        </p:nvSpPr>
        <p:spPr>
          <a:xfrm flipH="1">
            <a:off x="713226" y="3133063"/>
            <a:ext cx="4841100" cy="67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9" name="Google Shape;239;p23"/>
          <p:cNvSpPr txBox="1"/>
          <p:nvPr>
            <p:ph idx="1" type="subTitle"/>
          </p:nvPr>
        </p:nvSpPr>
        <p:spPr>
          <a:xfrm flipH="1">
            <a:off x="713226" y="3748488"/>
            <a:ext cx="4841100" cy="5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0" name="Google Shape;240;p23"/>
          <p:cNvSpPr txBox="1"/>
          <p:nvPr>
            <p:ph hasCustomPrompt="1" idx="2" type="title"/>
          </p:nvPr>
        </p:nvSpPr>
        <p:spPr>
          <a:xfrm flipH="1">
            <a:off x="713225" y="1456302"/>
            <a:ext cx="16902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3">
  <p:cSld name="CUSTOM_3_1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/>
          <p:nvPr>
            <p:ph type="title"/>
          </p:nvPr>
        </p:nvSpPr>
        <p:spPr>
          <a:xfrm>
            <a:off x="2754725" y="1185725"/>
            <a:ext cx="3634500" cy="14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3" name="Google Shape;243;p24"/>
          <p:cNvSpPr txBox="1"/>
          <p:nvPr>
            <p:ph idx="1" type="subTitle"/>
          </p:nvPr>
        </p:nvSpPr>
        <p:spPr>
          <a:xfrm>
            <a:off x="2754775" y="2703700"/>
            <a:ext cx="3634500" cy="9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244" name="Google Shape;244;p24"/>
          <p:cNvGrpSpPr/>
          <p:nvPr/>
        </p:nvGrpSpPr>
        <p:grpSpPr>
          <a:xfrm>
            <a:off x="6686475" y="918613"/>
            <a:ext cx="3212029" cy="1427100"/>
            <a:chOff x="6686475" y="613813"/>
            <a:chExt cx="3212029" cy="1427100"/>
          </a:xfrm>
        </p:grpSpPr>
        <p:sp>
          <p:nvSpPr>
            <p:cNvPr id="245" name="Google Shape;245;p24"/>
            <p:cNvSpPr/>
            <p:nvPr/>
          </p:nvSpPr>
          <p:spPr>
            <a:xfrm flipH="1" rot="-5400000">
              <a:off x="7715872" y="-415584"/>
              <a:ext cx="687931" cy="274672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 flipH="1" rot="5400000">
              <a:off x="8696088" y="838497"/>
              <a:ext cx="481666" cy="192316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7" name="Google Shape;247;p24"/>
          <p:cNvGrpSpPr/>
          <p:nvPr/>
        </p:nvGrpSpPr>
        <p:grpSpPr>
          <a:xfrm>
            <a:off x="-342999" y="91290"/>
            <a:ext cx="3148256" cy="1384565"/>
            <a:chOff x="-342999" y="700890"/>
            <a:chExt cx="3148256" cy="1384565"/>
          </a:xfrm>
        </p:grpSpPr>
        <p:sp>
          <p:nvSpPr>
            <p:cNvPr id="248" name="Google Shape;248;p24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0" name="Google Shape;250;p24"/>
          <p:cNvSpPr/>
          <p:nvPr/>
        </p:nvSpPr>
        <p:spPr>
          <a:xfrm rot="5845884">
            <a:off x="7521421" y="3575898"/>
            <a:ext cx="329521" cy="1315849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4">
  <p:cSld name="CUSTOM_3_1_1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/>
          <p:nvPr>
            <p:ph type="title"/>
          </p:nvPr>
        </p:nvSpPr>
        <p:spPr>
          <a:xfrm>
            <a:off x="2143775" y="2613688"/>
            <a:ext cx="48564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53" name="Google Shape;253;p25"/>
          <p:cNvSpPr txBox="1"/>
          <p:nvPr>
            <p:ph idx="1" type="subTitle"/>
          </p:nvPr>
        </p:nvSpPr>
        <p:spPr>
          <a:xfrm>
            <a:off x="2143816" y="1604713"/>
            <a:ext cx="4856400" cy="10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grpSp>
        <p:nvGrpSpPr>
          <p:cNvPr id="254" name="Google Shape;254;p25"/>
          <p:cNvGrpSpPr/>
          <p:nvPr/>
        </p:nvGrpSpPr>
        <p:grpSpPr>
          <a:xfrm rot="10800000">
            <a:off x="-1396349" y="2587165"/>
            <a:ext cx="3608401" cy="1465915"/>
            <a:chOff x="-803144" y="700890"/>
            <a:chExt cx="3608401" cy="1465915"/>
          </a:xfrm>
        </p:grpSpPr>
        <p:sp>
          <p:nvSpPr>
            <p:cNvPr id="255" name="Google Shape;255;p2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5"/>
            <p:cNvSpPr/>
            <p:nvPr/>
          </p:nvSpPr>
          <p:spPr>
            <a:xfrm rot="5845884">
              <a:off x="-294204" y="126034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7" name="Google Shape;257;p25"/>
          <p:cNvGrpSpPr/>
          <p:nvPr/>
        </p:nvGrpSpPr>
        <p:grpSpPr>
          <a:xfrm>
            <a:off x="7050351" y="430890"/>
            <a:ext cx="3148256" cy="1518990"/>
            <a:chOff x="-342999" y="700890"/>
            <a:chExt cx="3148256" cy="1518990"/>
          </a:xfrm>
        </p:grpSpPr>
        <p:sp>
          <p:nvSpPr>
            <p:cNvPr id="258" name="Google Shape;258;p2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5"/>
            <p:cNvSpPr/>
            <p:nvPr/>
          </p:nvSpPr>
          <p:spPr>
            <a:xfrm rot="5845884">
              <a:off x="1243246" y="1313423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0" name="Google Shape;260;p25"/>
          <p:cNvSpPr/>
          <p:nvPr/>
        </p:nvSpPr>
        <p:spPr>
          <a:xfrm rot="5762065">
            <a:off x="2568476" y="168520"/>
            <a:ext cx="329509" cy="1315799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1" name="Google Shape;261;p25"/>
          <p:cNvGrpSpPr/>
          <p:nvPr/>
        </p:nvGrpSpPr>
        <p:grpSpPr>
          <a:xfrm>
            <a:off x="3412711" y="3893936"/>
            <a:ext cx="2239313" cy="1249571"/>
            <a:chOff x="81640" y="3525089"/>
            <a:chExt cx="2958532" cy="1650906"/>
          </a:xfrm>
        </p:grpSpPr>
        <p:grpSp>
          <p:nvGrpSpPr>
            <p:cNvPr id="262" name="Google Shape;262;p25"/>
            <p:cNvGrpSpPr/>
            <p:nvPr/>
          </p:nvGrpSpPr>
          <p:grpSpPr>
            <a:xfrm flipH="1">
              <a:off x="1266059" y="3525089"/>
              <a:ext cx="1774113" cy="1650906"/>
              <a:chOff x="-61526" y="3752577"/>
              <a:chExt cx="1522974" cy="1417087"/>
            </a:xfrm>
          </p:grpSpPr>
          <p:sp>
            <p:nvSpPr>
              <p:cNvPr id="263" name="Google Shape;263;p25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25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5" name="Google Shape;265;p25"/>
            <p:cNvSpPr/>
            <p:nvPr/>
          </p:nvSpPr>
          <p:spPr>
            <a:xfrm>
              <a:off x="81640" y="3752714"/>
              <a:ext cx="1608124" cy="1412898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272952" y="3944282"/>
              <a:ext cx="1181403" cy="1212904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CUSTOM_4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 txBox="1"/>
          <p:nvPr>
            <p:ph hasCustomPrompt="1" type="title"/>
          </p:nvPr>
        </p:nvSpPr>
        <p:spPr>
          <a:xfrm>
            <a:off x="1805100" y="890985"/>
            <a:ext cx="5533800" cy="7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9" name="Google Shape;269;p26"/>
          <p:cNvSpPr txBox="1"/>
          <p:nvPr>
            <p:ph idx="1" type="subTitle"/>
          </p:nvPr>
        </p:nvSpPr>
        <p:spPr>
          <a:xfrm>
            <a:off x="1805100" y="1565400"/>
            <a:ext cx="5533800" cy="3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0" name="Google Shape;270;p26"/>
          <p:cNvSpPr txBox="1"/>
          <p:nvPr>
            <p:ph hasCustomPrompt="1" idx="2" type="title"/>
          </p:nvPr>
        </p:nvSpPr>
        <p:spPr>
          <a:xfrm>
            <a:off x="1805100" y="1956325"/>
            <a:ext cx="5533800" cy="7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71" name="Google Shape;271;p26"/>
          <p:cNvSpPr txBox="1"/>
          <p:nvPr>
            <p:ph idx="3" type="subTitle"/>
          </p:nvPr>
        </p:nvSpPr>
        <p:spPr>
          <a:xfrm>
            <a:off x="1805100" y="2629583"/>
            <a:ext cx="5533800" cy="3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2" name="Google Shape;272;p26"/>
          <p:cNvSpPr txBox="1"/>
          <p:nvPr>
            <p:ph hasCustomPrompt="1" idx="4" type="title"/>
          </p:nvPr>
        </p:nvSpPr>
        <p:spPr>
          <a:xfrm>
            <a:off x="1805100" y="3246325"/>
            <a:ext cx="5533800" cy="7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73" name="Google Shape;273;p26"/>
          <p:cNvSpPr txBox="1"/>
          <p:nvPr>
            <p:ph idx="5" type="subTitle"/>
          </p:nvPr>
        </p:nvSpPr>
        <p:spPr>
          <a:xfrm>
            <a:off x="1805100" y="3916825"/>
            <a:ext cx="5533800" cy="3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/>
          <p:nvPr>
            <p:ph type="title"/>
          </p:nvPr>
        </p:nvSpPr>
        <p:spPr>
          <a:xfrm>
            <a:off x="2433150" y="539500"/>
            <a:ext cx="4277700" cy="9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6" name="Google Shape;276;p27"/>
          <p:cNvSpPr txBox="1"/>
          <p:nvPr>
            <p:ph idx="1" type="subTitle"/>
          </p:nvPr>
        </p:nvSpPr>
        <p:spPr>
          <a:xfrm>
            <a:off x="2433150" y="1719325"/>
            <a:ext cx="4277700" cy="11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277" name="Google Shape;277;p27"/>
          <p:cNvGrpSpPr/>
          <p:nvPr/>
        </p:nvGrpSpPr>
        <p:grpSpPr>
          <a:xfrm>
            <a:off x="6491399" y="3682214"/>
            <a:ext cx="2455257" cy="1497814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6726688" y="1309289"/>
            <a:ext cx="3148256" cy="1497773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612524" y="460114"/>
            <a:ext cx="3202355" cy="1681941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 flipH="1" rot="4954116">
              <a:off x="1751371" y="1005123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7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7_1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713229" y="207278"/>
            <a:ext cx="2811988" cy="1476912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 flipH="1" rot="4954116">
              <a:off x="1751371" y="1005123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5661058" y="3035453"/>
            <a:ext cx="2965397" cy="195117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 flipH="1" rot="-5845884">
              <a:off x="21454" y="2099866"/>
              <a:ext cx="558608" cy="2230694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 flipH="1" rot="4954116">
              <a:off x="917069" y="1005123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7_1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flipH="1" rot="10800000">
            <a:off x="5447976" y="170064"/>
            <a:ext cx="3202355" cy="1681941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 flipH="1" rot="4954116">
              <a:off x="1751371" y="1005123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42731" y="3620023"/>
            <a:ext cx="884239" cy="1032187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rect b="b" l="l" r="r" t="t"/>
                <a:pathLst>
                  <a:path extrusionOk="0" h="27344" w="23427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rect b="b" l="l" r="r" t="t"/>
                <a:pathLst>
                  <a:path extrusionOk="0" h="981" w="1013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rect b="b" l="l" r="r" t="t"/>
                <a:pathLst>
                  <a:path extrusionOk="0" h="1124" w="1091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rect b="b" l="l" r="r" t="t"/>
                <a:pathLst>
                  <a:path extrusionOk="0" h="1003" w="974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rect b="b" l="l" r="r" t="t"/>
                <a:pathLst>
                  <a:path extrusionOk="0" h="913" w="935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rect b="b" l="l" r="r" t="t"/>
                <a:pathLst>
                  <a:path extrusionOk="0" h="886" w="935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rect b="b" l="l" r="r" t="t"/>
                <a:pathLst>
                  <a:path extrusionOk="0" h="862" w="896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rect b="b" l="l" r="r" t="t"/>
                <a:pathLst>
                  <a:path extrusionOk="0" h="19133" w="19847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rect b="b" l="l" r="r" t="t"/>
                <a:pathLst>
                  <a:path extrusionOk="0" h="783" w="818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rect b="b" l="l" r="r" t="t"/>
                <a:pathLst>
                  <a:path extrusionOk="0" h="863" w="896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rect b="b" l="l" r="r" t="t"/>
                <a:pathLst>
                  <a:path extrusionOk="0" h="689" w="857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rect b="b" l="l" r="r" t="t"/>
                <a:pathLst>
                  <a:path extrusionOk="0" h="716" w="78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rect b="b" l="l" r="r" t="t"/>
                <a:pathLst>
                  <a:path extrusionOk="0" h="736" w="74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rect b="b" l="l" r="r" t="t"/>
                <a:pathLst>
                  <a:path extrusionOk="0" h="717" w="74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211306" y="3818473"/>
            <a:ext cx="884239" cy="1032187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rect b="b" l="l" r="r" t="t"/>
                <a:pathLst>
                  <a:path extrusionOk="0" h="27344" w="23427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rect b="b" l="l" r="r" t="t"/>
                <a:pathLst>
                  <a:path extrusionOk="0" h="981" w="1013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rect b="b" l="l" r="r" t="t"/>
                <a:pathLst>
                  <a:path extrusionOk="0" h="1124" w="1091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rect b="b" l="l" r="r" t="t"/>
                <a:pathLst>
                  <a:path extrusionOk="0" h="1003" w="974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rect b="b" l="l" r="r" t="t"/>
                <a:pathLst>
                  <a:path extrusionOk="0" h="913" w="935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rect b="b" l="l" r="r" t="t"/>
                <a:pathLst>
                  <a:path extrusionOk="0" h="886" w="935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rect b="b" l="l" r="r" t="t"/>
                <a:pathLst>
                  <a:path extrusionOk="0" h="862" w="896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rect b="b" l="l" r="r" t="t"/>
                <a:pathLst>
                  <a:path extrusionOk="0" h="19133" w="19847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rect b="b" l="l" r="r" t="t"/>
                <a:pathLst>
                  <a:path extrusionOk="0" h="783" w="818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rect b="b" l="l" r="r" t="t"/>
                <a:pathLst>
                  <a:path extrusionOk="0" h="863" w="896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rect b="b" l="l" r="r" t="t"/>
                <a:pathLst>
                  <a:path extrusionOk="0" h="689" w="857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rect b="b" l="l" r="r" t="t"/>
                <a:pathLst>
                  <a:path extrusionOk="0" h="716" w="78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rect b="b" l="l" r="r" t="t"/>
                <a:pathLst>
                  <a:path extrusionOk="0" h="736" w="74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rect b="b" l="l" r="r" t="t"/>
                <a:pathLst>
                  <a:path extrusionOk="0" h="717" w="74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713225" y="387100"/>
            <a:ext cx="7717500" cy="4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29" name="Google Shape;29;p4"/>
          <p:cNvGrpSpPr/>
          <p:nvPr/>
        </p:nvGrpSpPr>
        <p:grpSpPr>
          <a:xfrm>
            <a:off x="7165406" y="66574"/>
            <a:ext cx="2071091" cy="945869"/>
            <a:chOff x="564881" y="1139586"/>
            <a:chExt cx="2071091" cy="945869"/>
          </a:xfrm>
        </p:grpSpPr>
        <p:sp>
          <p:nvSpPr>
            <p:cNvPr id="30" name="Google Shape;30;p4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58282" y="3010313"/>
            <a:ext cx="583534" cy="948459"/>
            <a:chOff x="58282" y="3010313"/>
            <a:chExt cx="583534" cy="948459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58282" y="3010313"/>
              <a:ext cx="363880" cy="424721"/>
              <a:chOff x="3043650" y="3588975"/>
              <a:chExt cx="585675" cy="683600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rect b="b" l="l" r="r" t="t"/>
                <a:pathLst>
                  <a:path extrusionOk="0" h="27344" w="23427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rect b="b" l="l" r="r" t="t"/>
                <a:pathLst>
                  <a:path extrusionOk="0" h="981" w="1013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rect b="b" l="l" r="r" t="t"/>
                <a:pathLst>
                  <a:path extrusionOk="0" h="1124" w="1091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rect b="b" l="l" r="r" t="t"/>
                <a:pathLst>
                  <a:path extrusionOk="0" h="1003" w="974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rect b="b" l="l" r="r" t="t"/>
                <a:pathLst>
                  <a:path extrusionOk="0" h="913" w="935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rect b="b" l="l" r="r" t="t"/>
                <a:pathLst>
                  <a:path extrusionOk="0" h="886" w="935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rect b="b" l="l" r="r" t="t"/>
                <a:pathLst>
                  <a:path extrusionOk="0" h="862" w="896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234506" y="3566115"/>
              <a:ext cx="407310" cy="392657"/>
              <a:chOff x="3762575" y="3653050"/>
              <a:chExt cx="496175" cy="47832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rect b="b" l="l" r="r" t="t"/>
                <a:pathLst>
                  <a:path extrusionOk="0" h="19133" w="19847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rect b="b" l="l" r="r" t="t"/>
                <a:pathLst>
                  <a:path extrusionOk="0" h="783" w="818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rect b="b" l="l" r="r" t="t"/>
                <a:pathLst>
                  <a:path extrusionOk="0" h="863" w="896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rect b="b" l="l" r="r" t="t"/>
                <a:pathLst>
                  <a:path extrusionOk="0" h="689" w="857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rect b="b" l="l" r="r" t="t"/>
                <a:pathLst>
                  <a:path extrusionOk="0" h="716" w="78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rect b="b" l="l" r="r" t="t"/>
                <a:pathLst>
                  <a:path extrusionOk="0" h="736" w="74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rect b="b" l="l" r="r" t="t"/>
                <a:pathLst>
                  <a:path extrusionOk="0" h="717" w="74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 flipH="1">
            <a:off x="7815275" y="4367689"/>
            <a:ext cx="1421474" cy="793156"/>
            <a:chOff x="8059283" y="4525012"/>
            <a:chExt cx="1139550" cy="635847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3" name="Google Shape;53;p4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7_1_1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7508245" y="3352527"/>
            <a:ext cx="884193" cy="1032134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rect b="b" l="l" r="r" t="t"/>
                <a:pathLst>
                  <a:path extrusionOk="0" h="27344" w="23427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rect b="b" l="l" r="r" t="t"/>
                <a:pathLst>
                  <a:path extrusionOk="0" h="981" w="1013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rect b="b" l="l" r="r" t="t"/>
                <a:pathLst>
                  <a:path extrusionOk="0" h="1124" w="1091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rect b="b" l="l" r="r" t="t"/>
                <a:pathLst>
                  <a:path extrusionOk="0" h="1003" w="974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rect b="b" l="l" r="r" t="t"/>
                <a:pathLst>
                  <a:path extrusionOk="0" h="913" w="935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rect b="b" l="l" r="r" t="t"/>
                <a:pathLst>
                  <a:path extrusionOk="0" h="886" w="935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rect b="b" l="l" r="r" t="t"/>
                <a:pathLst>
                  <a:path extrusionOk="0" h="862" w="896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rect b="b" l="l" r="r" t="t"/>
                <a:pathLst>
                  <a:path extrusionOk="0" h="19133" w="19847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rect b="b" l="l" r="r" t="t"/>
                <a:pathLst>
                  <a:path extrusionOk="0" h="783" w="818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rect b="b" l="l" r="r" t="t"/>
                <a:pathLst>
                  <a:path extrusionOk="0" h="863" w="896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rect b="b" l="l" r="r" t="t"/>
                <a:pathLst>
                  <a:path extrusionOk="0" h="689" w="857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rect b="b" l="l" r="r" t="t"/>
                <a:pathLst>
                  <a:path extrusionOk="0" h="716" w="78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rect b="b" l="l" r="r" t="t"/>
                <a:pathLst>
                  <a:path extrusionOk="0" h="736" w="74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rect b="b" l="l" r="r" t="t"/>
                <a:pathLst>
                  <a:path extrusionOk="0" h="717" w="74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2256202" y="3564938"/>
            <a:ext cx="2672696" cy="1630461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8034161" y="4148098"/>
            <a:ext cx="1192007" cy="1047297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380519" y="4196939"/>
            <a:ext cx="697336" cy="814012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rect b="b" l="l" r="r" t="t"/>
                <a:pathLst>
                  <a:path extrusionOk="0" h="27344" w="23427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rect b="b" l="l" r="r" t="t"/>
                <a:pathLst>
                  <a:path extrusionOk="0" h="981" w="1013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rect b="b" l="l" r="r" t="t"/>
                <a:pathLst>
                  <a:path extrusionOk="0" h="1124" w="1091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rect b="b" l="l" r="r" t="t"/>
                <a:pathLst>
                  <a:path extrusionOk="0" h="1003" w="974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rect b="b" l="l" r="r" t="t"/>
                <a:pathLst>
                  <a:path extrusionOk="0" h="913" w="935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rect b="b" l="l" r="r" t="t"/>
                <a:pathLst>
                  <a:path extrusionOk="0" h="886" w="935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rect b="b" l="l" r="r" t="t"/>
                <a:pathLst>
                  <a:path extrusionOk="0" h="862" w="896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rect b="b" l="l" r="r" t="t"/>
                <a:pathLst>
                  <a:path extrusionOk="0" h="19133" w="19847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rect b="b" l="l" r="r" t="t"/>
                <a:pathLst>
                  <a:path extrusionOk="0" h="783" w="818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rect b="b" l="l" r="r" t="t"/>
                <a:pathLst>
                  <a:path extrusionOk="0" h="863" w="896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rect b="b" l="l" r="r" t="t"/>
                <a:pathLst>
                  <a:path extrusionOk="0" h="689" w="857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rect b="b" l="l" r="r" t="t"/>
                <a:pathLst>
                  <a:path extrusionOk="0" h="716" w="78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rect b="b" l="l" r="r" t="t"/>
                <a:pathLst>
                  <a:path extrusionOk="0" h="736" w="74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rect b="b" l="l" r="r" t="t"/>
                <a:pathLst>
                  <a:path extrusionOk="0" h="717" w="74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flipH="1" rot="-5846059">
            <a:off x="1012544" y="-1450747"/>
            <a:ext cx="1000622" cy="3995218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1"/>
          <p:cNvSpPr/>
          <p:nvPr/>
        </p:nvSpPr>
        <p:spPr>
          <a:xfrm rot="5846015">
            <a:off x="1017726" y="430909"/>
            <a:ext cx="448361" cy="1790347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說明文字 1">
  <p:cSld name="CAPTION_ONLY_1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"/>
          <p:cNvSpPr/>
          <p:nvPr/>
        </p:nvSpPr>
        <p:spPr>
          <a:xfrm>
            <a:off x="8271482" y="813225"/>
            <a:ext cx="654059" cy="565027"/>
          </a:xfrm>
          <a:custGeom>
            <a:rect b="b" l="l" r="r" t="t"/>
            <a:pathLst>
              <a:path extrusionOk="0" h="14875" w="18123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2"/>
          <p:cNvSpPr/>
          <p:nvPr/>
        </p:nvSpPr>
        <p:spPr>
          <a:xfrm>
            <a:off x="8272197" y="1487910"/>
            <a:ext cx="653337" cy="563962"/>
          </a:xfrm>
          <a:custGeom>
            <a:rect b="b" l="l" r="r" t="t"/>
            <a:pathLst>
              <a:path extrusionOk="0" h="14846" w="18103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8271475" y="2161531"/>
            <a:ext cx="654059" cy="566622"/>
          </a:xfrm>
          <a:custGeom>
            <a:rect b="b" l="l" r="r" t="t"/>
            <a:pathLst>
              <a:path extrusionOk="0" h="14916" w="18123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8271619" y="2837811"/>
            <a:ext cx="653915" cy="564950"/>
          </a:xfrm>
          <a:custGeom>
            <a:rect b="b" l="l" r="r" t="t"/>
            <a:pathLst>
              <a:path extrusionOk="0" h="14872" w="18119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2"/>
          <p:cNvSpPr/>
          <p:nvPr/>
        </p:nvSpPr>
        <p:spPr>
          <a:xfrm>
            <a:off x="8271619" y="3512420"/>
            <a:ext cx="653915" cy="564950"/>
          </a:xfrm>
          <a:custGeom>
            <a:rect b="b" l="l" r="r" t="t"/>
            <a:pathLst>
              <a:path extrusionOk="0" h="14872" w="18119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2"/>
          <p:cNvSpPr/>
          <p:nvPr/>
        </p:nvSpPr>
        <p:spPr>
          <a:xfrm>
            <a:off x="8272052" y="4187028"/>
            <a:ext cx="653482" cy="564038"/>
          </a:xfrm>
          <a:custGeom>
            <a:rect b="b" l="l" r="r" t="t"/>
            <a:pathLst>
              <a:path extrusionOk="0" h="14848" w="18107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7242621" y="698746"/>
            <a:ext cx="19559" cy="33160"/>
          </a:xfrm>
          <a:custGeom>
            <a:rect b="b" l="l" r="r" t="t"/>
            <a:pathLst>
              <a:path extrusionOk="0" h="1063" w="627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7283518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2"/>
          <p:cNvSpPr/>
          <p:nvPr/>
        </p:nvSpPr>
        <p:spPr>
          <a:xfrm>
            <a:off x="7337454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7333711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2"/>
          <p:cNvSpPr/>
          <p:nvPr/>
        </p:nvSpPr>
        <p:spPr>
          <a:xfrm>
            <a:off x="7385775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2"/>
          <p:cNvSpPr/>
          <p:nvPr/>
        </p:nvSpPr>
        <p:spPr>
          <a:xfrm>
            <a:off x="7434564" y="695034"/>
            <a:ext cx="17220" cy="40772"/>
          </a:xfrm>
          <a:custGeom>
            <a:rect b="b" l="l" r="r" t="t"/>
            <a:pathLst>
              <a:path extrusionOk="0" h="1307" w="552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2"/>
          <p:cNvSpPr/>
          <p:nvPr/>
        </p:nvSpPr>
        <p:spPr>
          <a:xfrm>
            <a:off x="7429925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2"/>
          <p:cNvSpPr/>
          <p:nvPr/>
        </p:nvSpPr>
        <p:spPr>
          <a:xfrm>
            <a:off x="7453624" y="775736"/>
            <a:ext cx="19559" cy="38900"/>
          </a:xfrm>
          <a:custGeom>
            <a:rect b="b" l="l" r="r" t="t"/>
            <a:pathLst>
              <a:path extrusionOk="0" h="1247" w="627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2"/>
          <p:cNvSpPr/>
          <p:nvPr/>
        </p:nvSpPr>
        <p:spPr>
          <a:xfrm>
            <a:off x="7389955" y="859089"/>
            <a:ext cx="19091" cy="24020"/>
          </a:xfrm>
          <a:custGeom>
            <a:rect b="b" l="l" r="r" t="t"/>
            <a:pathLst>
              <a:path extrusionOk="0" h="770" w="612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2"/>
          <p:cNvSpPr/>
          <p:nvPr/>
        </p:nvSpPr>
        <p:spPr>
          <a:xfrm>
            <a:off x="7279338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2"/>
          <p:cNvSpPr/>
          <p:nvPr/>
        </p:nvSpPr>
        <p:spPr>
          <a:xfrm>
            <a:off x="4676405" y="698746"/>
            <a:ext cx="19091" cy="33160"/>
          </a:xfrm>
          <a:custGeom>
            <a:rect b="b" l="l" r="r" t="t"/>
            <a:pathLst>
              <a:path extrusionOk="0" h="1063" w="612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2"/>
          <p:cNvSpPr/>
          <p:nvPr/>
        </p:nvSpPr>
        <p:spPr>
          <a:xfrm>
            <a:off x="4716834" y="746444"/>
            <a:ext cx="19559" cy="37496"/>
          </a:xfrm>
          <a:custGeom>
            <a:rect b="b" l="l" r="r" t="t"/>
            <a:pathLst>
              <a:path extrusionOk="0" h="1202" w="627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2"/>
          <p:cNvSpPr/>
          <p:nvPr/>
        </p:nvSpPr>
        <p:spPr>
          <a:xfrm>
            <a:off x="4769366" y="701835"/>
            <a:ext cx="19091" cy="37247"/>
          </a:xfrm>
          <a:custGeom>
            <a:rect b="b" l="l" r="r" t="t"/>
            <a:pathLst>
              <a:path extrusionOk="0" h="1194" w="612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2"/>
          <p:cNvSpPr/>
          <p:nvPr/>
        </p:nvSpPr>
        <p:spPr>
          <a:xfrm>
            <a:off x="4767495" y="808366"/>
            <a:ext cx="19091" cy="31351"/>
          </a:xfrm>
          <a:custGeom>
            <a:rect b="b" l="l" r="r" t="t"/>
            <a:pathLst>
              <a:path extrusionOk="0" h="1005" w="612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4817687" y="754960"/>
            <a:ext cx="19559" cy="48071"/>
          </a:xfrm>
          <a:custGeom>
            <a:rect b="b" l="l" r="r" t="t"/>
            <a:pathLst>
              <a:path extrusionOk="0" h="1541" w="627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2"/>
          <p:cNvSpPr/>
          <p:nvPr/>
        </p:nvSpPr>
        <p:spPr>
          <a:xfrm>
            <a:off x="4866040" y="695034"/>
            <a:ext cx="19528" cy="40772"/>
          </a:xfrm>
          <a:custGeom>
            <a:rect b="b" l="l" r="r" t="t"/>
            <a:pathLst>
              <a:path extrusionOk="0" h="1307" w="626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2"/>
          <p:cNvSpPr/>
          <p:nvPr/>
        </p:nvSpPr>
        <p:spPr>
          <a:xfrm>
            <a:off x="4939441" y="677409"/>
            <a:ext cx="19559" cy="40553"/>
          </a:xfrm>
          <a:custGeom>
            <a:rect b="b" l="l" r="r" t="t"/>
            <a:pathLst>
              <a:path extrusionOk="0" h="1300" w="627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4887408" y="775736"/>
            <a:ext cx="19559" cy="38900"/>
          </a:xfrm>
          <a:custGeom>
            <a:rect b="b" l="l" r="r" t="t"/>
            <a:pathLst>
              <a:path extrusionOk="0" h="1247" w="627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2"/>
          <p:cNvSpPr/>
          <p:nvPr/>
        </p:nvSpPr>
        <p:spPr>
          <a:xfrm>
            <a:off x="4823271" y="859089"/>
            <a:ext cx="19559" cy="24020"/>
          </a:xfrm>
          <a:custGeom>
            <a:rect b="b" l="l" r="r" t="t"/>
            <a:pathLst>
              <a:path extrusionOk="0" h="770" w="627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4713122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5299619" y="698746"/>
            <a:ext cx="19559" cy="33160"/>
          </a:xfrm>
          <a:custGeom>
            <a:rect b="b" l="l" r="r" t="t"/>
            <a:pathLst>
              <a:path extrusionOk="0" h="1063" w="627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5340516" y="746444"/>
            <a:ext cx="19559" cy="37496"/>
          </a:xfrm>
          <a:custGeom>
            <a:rect b="b" l="l" r="r" t="t"/>
            <a:pathLst>
              <a:path extrusionOk="0" h="1202" w="627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5392549" y="701835"/>
            <a:ext cx="19559" cy="37247"/>
          </a:xfrm>
          <a:custGeom>
            <a:rect b="b" l="l" r="r" t="t"/>
            <a:pathLst>
              <a:path extrusionOk="0" h="1194" w="627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2"/>
          <p:cNvSpPr/>
          <p:nvPr/>
        </p:nvSpPr>
        <p:spPr>
          <a:xfrm>
            <a:off x="5390708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2"/>
          <p:cNvSpPr/>
          <p:nvPr/>
        </p:nvSpPr>
        <p:spPr>
          <a:xfrm>
            <a:off x="5443210" y="754960"/>
            <a:ext cx="17251" cy="48071"/>
          </a:xfrm>
          <a:custGeom>
            <a:rect b="b" l="l" r="r" t="t"/>
            <a:pathLst>
              <a:path extrusionOk="0" h="1541" w="553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2"/>
          <p:cNvSpPr/>
          <p:nvPr/>
        </p:nvSpPr>
        <p:spPr>
          <a:xfrm>
            <a:off x="5489690" y="695034"/>
            <a:ext cx="19091" cy="40772"/>
          </a:xfrm>
          <a:custGeom>
            <a:rect b="b" l="l" r="r" t="t"/>
            <a:pathLst>
              <a:path extrusionOk="0" h="1307" w="612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5563123" y="677409"/>
            <a:ext cx="19559" cy="40553"/>
          </a:xfrm>
          <a:custGeom>
            <a:rect b="b" l="l" r="r" t="t"/>
            <a:pathLst>
              <a:path extrusionOk="0" h="1300" w="627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5511059" y="775736"/>
            <a:ext cx="19091" cy="38900"/>
          </a:xfrm>
          <a:custGeom>
            <a:rect b="b" l="l" r="r" t="t"/>
            <a:pathLst>
              <a:path extrusionOk="0" h="1247" w="612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5446953" y="859089"/>
            <a:ext cx="19528" cy="24020"/>
          </a:xfrm>
          <a:custGeom>
            <a:rect b="b" l="l" r="r" t="t"/>
            <a:pathLst>
              <a:path extrusionOk="0" h="770" w="626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2"/>
          <p:cNvSpPr/>
          <p:nvPr/>
        </p:nvSpPr>
        <p:spPr>
          <a:xfrm>
            <a:off x="5336803" y="843242"/>
            <a:ext cx="19091" cy="20183"/>
          </a:xfrm>
          <a:custGeom>
            <a:rect b="b" l="l" r="r" t="t"/>
            <a:pathLst>
              <a:path extrusionOk="0" h="647" w="612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2"/>
          <p:cNvSpPr/>
          <p:nvPr/>
        </p:nvSpPr>
        <p:spPr>
          <a:xfrm>
            <a:off x="5999501" y="698746"/>
            <a:ext cx="19528" cy="33160"/>
          </a:xfrm>
          <a:custGeom>
            <a:rect b="b" l="l" r="r" t="t"/>
            <a:pathLst>
              <a:path extrusionOk="0" h="1063" w="626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2"/>
          <p:cNvSpPr/>
          <p:nvPr/>
        </p:nvSpPr>
        <p:spPr>
          <a:xfrm>
            <a:off x="6040366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2"/>
          <p:cNvSpPr/>
          <p:nvPr/>
        </p:nvSpPr>
        <p:spPr>
          <a:xfrm>
            <a:off x="6094302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2"/>
          <p:cNvSpPr/>
          <p:nvPr/>
        </p:nvSpPr>
        <p:spPr>
          <a:xfrm>
            <a:off x="6090559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2"/>
          <p:cNvSpPr/>
          <p:nvPr/>
        </p:nvSpPr>
        <p:spPr>
          <a:xfrm>
            <a:off x="6142623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2"/>
          <p:cNvSpPr/>
          <p:nvPr/>
        </p:nvSpPr>
        <p:spPr>
          <a:xfrm>
            <a:off x="6189104" y="695034"/>
            <a:ext cx="19528" cy="40772"/>
          </a:xfrm>
          <a:custGeom>
            <a:rect b="b" l="l" r="r" t="t"/>
            <a:pathLst>
              <a:path extrusionOk="0" h="1307" w="626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6186774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6210472" y="775736"/>
            <a:ext cx="19559" cy="38900"/>
          </a:xfrm>
          <a:custGeom>
            <a:rect b="b" l="l" r="r" t="t"/>
            <a:pathLst>
              <a:path extrusionOk="0" h="1247" w="627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2"/>
          <p:cNvSpPr/>
          <p:nvPr/>
        </p:nvSpPr>
        <p:spPr>
          <a:xfrm>
            <a:off x="6146803" y="859089"/>
            <a:ext cx="19091" cy="24020"/>
          </a:xfrm>
          <a:custGeom>
            <a:rect b="b" l="l" r="r" t="t"/>
            <a:pathLst>
              <a:path extrusionOk="0" h="770" w="612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2"/>
          <p:cNvSpPr/>
          <p:nvPr/>
        </p:nvSpPr>
        <p:spPr>
          <a:xfrm>
            <a:off x="6036186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2"/>
          <p:cNvSpPr/>
          <p:nvPr/>
        </p:nvSpPr>
        <p:spPr>
          <a:xfrm>
            <a:off x="6626863" y="698746"/>
            <a:ext cx="19559" cy="33160"/>
          </a:xfrm>
          <a:custGeom>
            <a:rect b="b" l="l" r="r" t="t"/>
            <a:pathLst>
              <a:path extrusionOk="0" h="1063" w="627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6667760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2"/>
          <p:cNvSpPr/>
          <p:nvPr/>
        </p:nvSpPr>
        <p:spPr>
          <a:xfrm>
            <a:off x="6721665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6717953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2"/>
          <p:cNvSpPr/>
          <p:nvPr/>
        </p:nvSpPr>
        <p:spPr>
          <a:xfrm>
            <a:off x="6770017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2"/>
          <p:cNvSpPr/>
          <p:nvPr/>
        </p:nvSpPr>
        <p:spPr>
          <a:xfrm>
            <a:off x="6818806" y="695034"/>
            <a:ext cx="19091" cy="40772"/>
          </a:xfrm>
          <a:custGeom>
            <a:rect b="b" l="l" r="r" t="t"/>
            <a:pathLst>
              <a:path extrusionOk="0" h="1307" w="612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2"/>
          <p:cNvSpPr/>
          <p:nvPr/>
        </p:nvSpPr>
        <p:spPr>
          <a:xfrm>
            <a:off x="6814167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2"/>
          <p:cNvSpPr/>
          <p:nvPr/>
        </p:nvSpPr>
        <p:spPr>
          <a:xfrm>
            <a:off x="6837866" y="775736"/>
            <a:ext cx="19528" cy="38900"/>
          </a:xfrm>
          <a:custGeom>
            <a:rect b="b" l="l" r="r" t="t"/>
            <a:pathLst>
              <a:path extrusionOk="0" h="1247" w="626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6774197" y="859089"/>
            <a:ext cx="19091" cy="24020"/>
          </a:xfrm>
          <a:custGeom>
            <a:rect b="b" l="l" r="r" t="t"/>
            <a:pathLst>
              <a:path extrusionOk="0" h="770" w="612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6663580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2"/>
          <p:cNvSpPr/>
          <p:nvPr/>
        </p:nvSpPr>
        <p:spPr>
          <a:xfrm>
            <a:off x="7870015" y="698746"/>
            <a:ext cx="21400" cy="33160"/>
          </a:xfrm>
          <a:custGeom>
            <a:rect b="b" l="l" r="r" t="t"/>
            <a:pathLst>
              <a:path extrusionOk="0" h="1063" w="686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2"/>
          <p:cNvSpPr/>
          <p:nvPr/>
        </p:nvSpPr>
        <p:spPr>
          <a:xfrm>
            <a:off x="7910912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2"/>
          <p:cNvSpPr/>
          <p:nvPr/>
        </p:nvSpPr>
        <p:spPr>
          <a:xfrm>
            <a:off x="7964817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2"/>
          <p:cNvSpPr/>
          <p:nvPr/>
        </p:nvSpPr>
        <p:spPr>
          <a:xfrm>
            <a:off x="7961105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2"/>
          <p:cNvSpPr/>
          <p:nvPr/>
        </p:nvSpPr>
        <p:spPr>
          <a:xfrm>
            <a:off x="8013169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2"/>
          <p:cNvSpPr/>
          <p:nvPr/>
        </p:nvSpPr>
        <p:spPr>
          <a:xfrm>
            <a:off x="8061958" y="695034"/>
            <a:ext cx="19091" cy="40772"/>
          </a:xfrm>
          <a:custGeom>
            <a:rect b="b" l="l" r="r" t="t"/>
            <a:pathLst>
              <a:path extrusionOk="0" h="1307" w="612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8057319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081018" y="775736"/>
            <a:ext cx="19528" cy="38900"/>
          </a:xfrm>
          <a:custGeom>
            <a:rect b="b" l="l" r="r" t="t"/>
            <a:pathLst>
              <a:path extrusionOk="0" h="1247" w="626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017349" y="859089"/>
            <a:ext cx="19060" cy="24020"/>
          </a:xfrm>
          <a:custGeom>
            <a:rect b="b" l="l" r="r" t="t"/>
            <a:pathLst>
              <a:path extrusionOk="0" h="770" w="611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7906732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32"/>
          <p:cNvSpPr/>
          <p:nvPr/>
        </p:nvSpPr>
        <p:spPr>
          <a:xfrm>
            <a:off x="3421649" y="694566"/>
            <a:ext cx="21400" cy="31476"/>
          </a:xfrm>
          <a:custGeom>
            <a:rect b="b" l="l" r="r" t="t"/>
            <a:pathLst>
              <a:path extrusionOk="0" h="1009" w="686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3462077" y="741047"/>
            <a:ext cx="19559" cy="37964"/>
          </a:xfrm>
          <a:custGeom>
            <a:rect b="b" l="l" r="r" t="t"/>
            <a:pathLst>
              <a:path extrusionOk="0" h="1217" w="627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2"/>
          <p:cNvSpPr/>
          <p:nvPr/>
        </p:nvSpPr>
        <p:spPr>
          <a:xfrm>
            <a:off x="3516450" y="696438"/>
            <a:ext cx="17220" cy="37496"/>
          </a:xfrm>
          <a:custGeom>
            <a:rect b="b" l="l" r="r" t="t"/>
            <a:pathLst>
              <a:path extrusionOk="0" h="1202" w="552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2"/>
          <p:cNvSpPr/>
          <p:nvPr/>
        </p:nvSpPr>
        <p:spPr>
          <a:xfrm>
            <a:off x="3512738" y="802844"/>
            <a:ext cx="19091" cy="31944"/>
          </a:xfrm>
          <a:custGeom>
            <a:rect b="b" l="l" r="r" t="t"/>
            <a:pathLst>
              <a:path extrusionOk="0" h="1024" w="612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32"/>
          <p:cNvSpPr/>
          <p:nvPr/>
        </p:nvSpPr>
        <p:spPr>
          <a:xfrm>
            <a:off x="3564771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2"/>
          <p:cNvSpPr/>
          <p:nvPr/>
        </p:nvSpPr>
        <p:spPr>
          <a:xfrm>
            <a:off x="3613124" y="690417"/>
            <a:ext cx="19528" cy="39805"/>
          </a:xfrm>
          <a:custGeom>
            <a:rect b="b" l="l" r="r" t="t"/>
            <a:pathLst>
              <a:path extrusionOk="0" h="1276" w="626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2"/>
          <p:cNvSpPr/>
          <p:nvPr/>
        </p:nvSpPr>
        <p:spPr>
          <a:xfrm>
            <a:off x="3684685" y="672543"/>
            <a:ext cx="19559" cy="40023"/>
          </a:xfrm>
          <a:custGeom>
            <a:rect b="b" l="l" r="r" t="t"/>
            <a:pathLst>
              <a:path extrusionOk="0" h="1283" w="627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2"/>
          <p:cNvSpPr/>
          <p:nvPr/>
        </p:nvSpPr>
        <p:spPr>
          <a:xfrm>
            <a:off x="3632621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2"/>
          <p:cNvSpPr/>
          <p:nvPr/>
        </p:nvSpPr>
        <p:spPr>
          <a:xfrm>
            <a:off x="3570823" y="854253"/>
            <a:ext cx="17220" cy="25018"/>
          </a:xfrm>
          <a:custGeom>
            <a:rect b="b" l="l" r="r" t="t"/>
            <a:pathLst>
              <a:path extrusionOk="0" h="802" w="552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2"/>
          <p:cNvSpPr/>
          <p:nvPr/>
        </p:nvSpPr>
        <p:spPr>
          <a:xfrm>
            <a:off x="3460206" y="837533"/>
            <a:ext cx="17719" cy="20495"/>
          </a:xfrm>
          <a:custGeom>
            <a:rect b="b" l="l" r="r" t="t"/>
            <a:pathLst>
              <a:path extrusionOk="0" h="657" w="568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2"/>
          <p:cNvSpPr/>
          <p:nvPr/>
        </p:nvSpPr>
        <p:spPr>
          <a:xfrm>
            <a:off x="912115" y="694566"/>
            <a:ext cx="19559" cy="31476"/>
          </a:xfrm>
          <a:custGeom>
            <a:rect b="b" l="l" r="r" t="t"/>
            <a:pathLst>
              <a:path extrusionOk="0" h="1009" w="627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32"/>
          <p:cNvSpPr/>
          <p:nvPr/>
        </p:nvSpPr>
        <p:spPr>
          <a:xfrm>
            <a:off x="953011" y="741047"/>
            <a:ext cx="19559" cy="37964"/>
          </a:xfrm>
          <a:custGeom>
            <a:rect b="b" l="l" r="r" t="t"/>
            <a:pathLst>
              <a:path extrusionOk="0" h="1217" w="627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2"/>
          <p:cNvSpPr/>
          <p:nvPr/>
        </p:nvSpPr>
        <p:spPr>
          <a:xfrm>
            <a:off x="1007384" y="696438"/>
            <a:ext cx="17220" cy="37496"/>
          </a:xfrm>
          <a:custGeom>
            <a:rect b="b" l="l" r="r" t="t"/>
            <a:pathLst>
              <a:path extrusionOk="0" h="1202" w="552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2"/>
          <p:cNvSpPr/>
          <p:nvPr/>
        </p:nvSpPr>
        <p:spPr>
          <a:xfrm>
            <a:off x="1046180" y="749688"/>
            <a:ext cx="17251" cy="48851"/>
          </a:xfrm>
          <a:custGeom>
            <a:rect b="b" l="l" r="r" t="t"/>
            <a:pathLst>
              <a:path extrusionOk="0" h="1566" w="553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2"/>
          <p:cNvSpPr/>
          <p:nvPr/>
        </p:nvSpPr>
        <p:spPr>
          <a:xfrm>
            <a:off x="1104058" y="690417"/>
            <a:ext cx="19528" cy="39805"/>
          </a:xfrm>
          <a:custGeom>
            <a:rect b="b" l="l" r="r" t="t"/>
            <a:pathLst>
              <a:path extrusionOk="0" h="1276" w="626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2"/>
          <p:cNvSpPr/>
          <p:nvPr/>
        </p:nvSpPr>
        <p:spPr>
          <a:xfrm>
            <a:off x="1175619" y="672543"/>
            <a:ext cx="19559" cy="40023"/>
          </a:xfrm>
          <a:custGeom>
            <a:rect b="b" l="l" r="r" t="t"/>
            <a:pathLst>
              <a:path extrusionOk="0" h="1283" w="627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2"/>
          <p:cNvSpPr/>
          <p:nvPr/>
        </p:nvSpPr>
        <p:spPr>
          <a:xfrm>
            <a:off x="1114029" y="770308"/>
            <a:ext cx="19091" cy="39836"/>
          </a:xfrm>
          <a:custGeom>
            <a:rect b="b" l="l" r="r" t="t"/>
            <a:pathLst>
              <a:path extrusionOk="0" h="1277" w="612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2"/>
          <p:cNvSpPr/>
          <p:nvPr/>
        </p:nvSpPr>
        <p:spPr>
          <a:xfrm>
            <a:off x="949299" y="837533"/>
            <a:ext cx="19091" cy="20495"/>
          </a:xfrm>
          <a:custGeom>
            <a:rect b="b" l="l" r="r" t="t"/>
            <a:pathLst>
              <a:path extrusionOk="0" h="657" w="612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2"/>
          <p:cNvSpPr/>
          <p:nvPr/>
        </p:nvSpPr>
        <p:spPr>
          <a:xfrm>
            <a:off x="1535765" y="694566"/>
            <a:ext cx="21431" cy="31476"/>
          </a:xfrm>
          <a:custGeom>
            <a:rect b="b" l="l" r="r" t="t"/>
            <a:pathLst>
              <a:path extrusionOk="0" h="1009" w="687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2"/>
          <p:cNvSpPr/>
          <p:nvPr/>
        </p:nvSpPr>
        <p:spPr>
          <a:xfrm>
            <a:off x="1576662" y="741047"/>
            <a:ext cx="19091" cy="37964"/>
          </a:xfrm>
          <a:custGeom>
            <a:rect b="b" l="l" r="r" t="t"/>
            <a:pathLst>
              <a:path extrusionOk="0" h="1217" w="612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2"/>
          <p:cNvSpPr/>
          <p:nvPr/>
        </p:nvSpPr>
        <p:spPr>
          <a:xfrm>
            <a:off x="1630598" y="696438"/>
            <a:ext cx="17688" cy="37496"/>
          </a:xfrm>
          <a:custGeom>
            <a:rect b="b" l="l" r="r" t="t"/>
            <a:pathLst>
              <a:path extrusionOk="0" h="1202" w="567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2"/>
          <p:cNvSpPr/>
          <p:nvPr/>
        </p:nvSpPr>
        <p:spPr>
          <a:xfrm>
            <a:off x="1626855" y="802844"/>
            <a:ext cx="19559" cy="31944"/>
          </a:xfrm>
          <a:custGeom>
            <a:rect b="b" l="l" r="r" t="t"/>
            <a:pathLst>
              <a:path extrusionOk="0" h="1024" w="627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2"/>
          <p:cNvSpPr/>
          <p:nvPr/>
        </p:nvSpPr>
        <p:spPr>
          <a:xfrm>
            <a:off x="1678919" y="749688"/>
            <a:ext cx="17688" cy="48851"/>
          </a:xfrm>
          <a:custGeom>
            <a:rect b="b" l="l" r="r" t="t"/>
            <a:pathLst>
              <a:path extrusionOk="0" h="1566" w="567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2"/>
          <p:cNvSpPr/>
          <p:nvPr/>
        </p:nvSpPr>
        <p:spPr>
          <a:xfrm>
            <a:off x="1727708" y="690417"/>
            <a:ext cx="19091" cy="39805"/>
          </a:xfrm>
          <a:custGeom>
            <a:rect b="b" l="l" r="r" t="t"/>
            <a:pathLst>
              <a:path extrusionOk="0" h="1276" w="612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2"/>
          <p:cNvSpPr/>
          <p:nvPr/>
        </p:nvSpPr>
        <p:spPr>
          <a:xfrm>
            <a:off x="1799269" y="672543"/>
            <a:ext cx="19091" cy="40023"/>
          </a:xfrm>
          <a:custGeom>
            <a:rect b="b" l="l" r="r" t="t"/>
            <a:pathLst>
              <a:path extrusionOk="0" h="1283" w="612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1746768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1683099" y="854253"/>
            <a:ext cx="19091" cy="25018"/>
          </a:xfrm>
          <a:custGeom>
            <a:rect b="b" l="l" r="r" t="t"/>
            <a:pathLst>
              <a:path extrusionOk="0" h="802" w="612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2"/>
          <p:cNvSpPr/>
          <p:nvPr/>
        </p:nvSpPr>
        <p:spPr>
          <a:xfrm>
            <a:off x="1572482" y="837533"/>
            <a:ext cx="19559" cy="20495"/>
          </a:xfrm>
          <a:custGeom>
            <a:rect b="b" l="l" r="r" t="t"/>
            <a:pathLst>
              <a:path extrusionOk="0" h="657" w="627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2"/>
          <p:cNvSpPr/>
          <p:nvPr/>
        </p:nvSpPr>
        <p:spPr>
          <a:xfrm>
            <a:off x="2178497" y="694566"/>
            <a:ext cx="21400" cy="31476"/>
          </a:xfrm>
          <a:custGeom>
            <a:rect b="b" l="l" r="r" t="t"/>
            <a:pathLst>
              <a:path extrusionOk="0" h="1009" w="686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2"/>
          <p:cNvSpPr/>
          <p:nvPr/>
        </p:nvSpPr>
        <p:spPr>
          <a:xfrm>
            <a:off x="2218925" y="741047"/>
            <a:ext cx="19559" cy="37964"/>
          </a:xfrm>
          <a:custGeom>
            <a:rect b="b" l="l" r="r" t="t"/>
            <a:pathLst>
              <a:path extrusionOk="0" h="1217" w="627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2"/>
          <p:cNvSpPr/>
          <p:nvPr/>
        </p:nvSpPr>
        <p:spPr>
          <a:xfrm>
            <a:off x="2273298" y="696438"/>
            <a:ext cx="17220" cy="37496"/>
          </a:xfrm>
          <a:custGeom>
            <a:rect b="b" l="l" r="r" t="t"/>
            <a:pathLst>
              <a:path extrusionOk="0" h="1202" w="552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2"/>
          <p:cNvSpPr/>
          <p:nvPr/>
        </p:nvSpPr>
        <p:spPr>
          <a:xfrm>
            <a:off x="2269586" y="802844"/>
            <a:ext cx="19091" cy="31944"/>
          </a:xfrm>
          <a:custGeom>
            <a:rect b="b" l="l" r="r" t="t"/>
            <a:pathLst>
              <a:path extrusionOk="0" h="1024" w="612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2"/>
          <p:cNvSpPr/>
          <p:nvPr/>
        </p:nvSpPr>
        <p:spPr>
          <a:xfrm>
            <a:off x="2321619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2"/>
          <p:cNvSpPr/>
          <p:nvPr/>
        </p:nvSpPr>
        <p:spPr>
          <a:xfrm>
            <a:off x="2369972" y="690417"/>
            <a:ext cx="19528" cy="39805"/>
          </a:xfrm>
          <a:custGeom>
            <a:rect b="b" l="l" r="r" t="t"/>
            <a:pathLst>
              <a:path extrusionOk="0" h="1276" w="626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2"/>
          <p:cNvSpPr/>
          <p:nvPr/>
        </p:nvSpPr>
        <p:spPr>
          <a:xfrm>
            <a:off x="2441533" y="672543"/>
            <a:ext cx="19559" cy="40023"/>
          </a:xfrm>
          <a:custGeom>
            <a:rect b="b" l="l" r="r" t="t"/>
            <a:pathLst>
              <a:path extrusionOk="0" h="1283" w="627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2"/>
          <p:cNvSpPr/>
          <p:nvPr/>
        </p:nvSpPr>
        <p:spPr>
          <a:xfrm>
            <a:off x="2389469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2"/>
          <p:cNvSpPr/>
          <p:nvPr/>
        </p:nvSpPr>
        <p:spPr>
          <a:xfrm>
            <a:off x="2325363" y="854253"/>
            <a:ext cx="19528" cy="25018"/>
          </a:xfrm>
          <a:custGeom>
            <a:rect b="b" l="l" r="r" t="t"/>
            <a:pathLst>
              <a:path extrusionOk="0" h="802" w="626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2"/>
          <p:cNvSpPr/>
          <p:nvPr/>
        </p:nvSpPr>
        <p:spPr>
          <a:xfrm>
            <a:off x="2215213" y="837533"/>
            <a:ext cx="19559" cy="20495"/>
          </a:xfrm>
          <a:custGeom>
            <a:rect b="b" l="l" r="r" t="t"/>
            <a:pathLst>
              <a:path extrusionOk="0" h="657" w="627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2"/>
          <p:cNvSpPr/>
          <p:nvPr/>
        </p:nvSpPr>
        <p:spPr>
          <a:xfrm>
            <a:off x="2807731" y="694566"/>
            <a:ext cx="19559" cy="31476"/>
          </a:xfrm>
          <a:custGeom>
            <a:rect b="b" l="l" r="r" t="t"/>
            <a:pathLst>
              <a:path extrusionOk="0" h="1009" w="627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2"/>
          <p:cNvSpPr/>
          <p:nvPr/>
        </p:nvSpPr>
        <p:spPr>
          <a:xfrm>
            <a:off x="2848160" y="741047"/>
            <a:ext cx="17688" cy="37964"/>
          </a:xfrm>
          <a:custGeom>
            <a:rect b="b" l="l" r="r" t="t"/>
            <a:pathLst>
              <a:path extrusionOk="0" h="1217" w="567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2"/>
          <p:cNvSpPr/>
          <p:nvPr/>
        </p:nvSpPr>
        <p:spPr>
          <a:xfrm>
            <a:off x="2900692" y="696438"/>
            <a:ext cx="19528" cy="37496"/>
          </a:xfrm>
          <a:custGeom>
            <a:rect b="b" l="l" r="r" t="t"/>
            <a:pathLst>
              <a:path extrusionOk="0" h="1202" w="626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2"/>
          <p:cNvSpPr/>
          <p:nvPr/>
        </p:nvSpPr>
        <p:spPr>
          <a:xfrm>
            <a:off x="2896980" y="802844"/>
            <a:ext cx="19060" cy="31944"/>
          </a:xfrm>
          <a:custGeom>
            <a:rect b="b" l="l" r="r" t="t"/>
            <a:pathLst>
              <a:path extrusionOk="0" h="1024" w="611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2"/>
          <p:cNvSpPr/>
          <p:nvPr/>
        </p:nvSpPr>
        <p:spPr>
          <a:xfrm>
            <a:off x="2949013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2"/>
          <p:cNvSpPr/>
          <p:nvPr/>
        </p:nvSpPr>
        <p:spPr>
          <a:xfrm>
            <a:off x="2997334" y="690417"/>
            <a:ext cx="19559" cy="39805"/>
          </a:xfrm>
          <a:custGeom>
            <a:rect b="b" l="l" r="r" t="t"/>
            <a:pathLst>
              <a:path extrusionOk="0" h="1276" w="627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2"/>
          <p:cNvSpPr/>
          <p:nvPr/>
        </p:nvSpPr>
        <p:spPr>
          <a:xfrm>
            <a:off x="3068927" y="672543"/>
            <a:ext cx="19528" cy="40023"/>
          </a:xfrm>
          <a:custGeom>
            <a:rect b="b" l="l" r="r" t="t"/>
            <a:pathLst>
              <a:path extrusionOk="0" h="1283" w="626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2"/>
          <p:cNvSpPr/>
          <p:nvPr/>
        </p:nvSpPr>
        <p:spPr>
          <a:xfrm>
            <a:off x="3016862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2"/>
          <p:cNvSpPr/>
          <p:nvPr/>
        </p:nvSpPr>
        <p:spPr>
          <a:xfrm>
            <a:off x="2955065" y="854253"/>
            <a:ext cx="17220" cy="25018"/>
          </a:xfrm>
          <a:custGeom>
            <a:rect b="b" l="l" r="r" t="t"/>
            <a:pathLst>
              <a:path extrusionOk="0" h="802" w="552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2"/>
          <p:cNvSpPr/>
          <p:nvPr/>
        </p:nvSpPr>
        <p:spPr>
          <a:xfrm>
            <a:off x="2844448" y="837533"/>
            <a:ext cx="17688" cy="20495"/>
          </a:xfrm>
          <a:custGeom>
            <a:rect b="b" l="l" r="r" t="t"/>
            <a:pathLst>
              <a:path extrusionOk="0" h="657" w="567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2"/>
          <p:cNvSpPr/>
          <p:nvPr/>
        </p:nvSpPr>
        <p:spPr>
          <a:xfrm>
            <a:off x="4050883" y="694566"/>
            <a:ext cx="19559" cy="31476"/>
          </a:xfrm>
          <a:custGeom>
            <a:rect b="b" l="l" r="r" t="t"/>
            <a:pathLst>
              <a:path extrusionOk="0" h="1009" w="627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2"/>
          <p:cNvSpPr/>
          <p:nvPr/>
        </p:nvSpPr>
        <p:spPr>
          <a:xfrm>
            <a:off x="4091312" y="741047"/>
            <a:ext cx="17688" cy="37964"/>
          </a:xfrm>
          <a:custGeom>
            <a:rect b="b" l="l" r="r" t="t"/>
            <a:pathLst>
              <a:path extrusionOk="0" h="1217" w="567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2"/>
          <p:cNvSpPr/>
          <p:nvPr/>
        </p:nvSpPr>
        <p:spPr>
          <a:xfrm>
            <a:off x="4143844" y="696438"/>
            <a:ext cx="19528" cy="37496"/>
          </a:xfrm>
          <a:custGeom>
            <a:rect b="b" l="l" r="r" t="t"/>
            <a:pathLst>
              <a:path extrusionOk="0" h="1202" w="626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2"/>
          <p:cNvSpPr/>
          <p:nvPr/>
        </p:nvSpPr>
        <p:spPr>
          <a:xfrm>
            <a:off x="4140132" y="802844"/>
            <a:ext cx="19060" cy="31944"/>
          </a:xfrm>
          <a:custGeom>
            <a:rect b="b" l="l" r="r" t="t"/>
            <a:pathLst>
              <a:path extrusionOk="0" h="1024" w="611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2"/>
          <p:cNvSpPr/>
          <p:nvPr/>
        </p:nvSpPr>
        <p:spPr>
          <a:xfrm>
            <a:off x="4192165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2"/>
          <p:cNvSpPr/>
          <p:nvPr/>
        </p:nvSpPr>
        <p:spPr>
          <a:xfrm>
            <a:off x="4240486" y="690417"/>
            <a:ext cx="19559" cy="39805"/>
          </a:xfrm>
          <a:custGeom>
            <a:rect b="b" l="l" r="r" t="t"/>
            <a:pathLst>
              <a:path extrusionOk="0" h="1276" w="627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32"/>
          <p:cNvSpPr/>
          <p:nvPr/>
        </p:nvSpPr>
        <p:spPr>
          <a:xfrm>
            <a:off x="4312079" y="672543"/>
            <a:ext cx="19528" cy="40023"/>
          </a:xfrm>
          <a:custGeom>
            <a:rect b="b" l="l" r="r" t="t"/>
            <a:pathLst>
              <a:path extrusionOk="0" h="1283" w="626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2"/>
          <p:cNvSpPr/>
          <p:nvPr/>
        </p:nvSpPr>
        <p:spPr>
          <a:xfrm>
            <a:off x="4260014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2"/>
          <p:cNvSpPr/>
          <p:nvPr/>
        </p:nvSpPr>
        <p:spPr>
          <a:xfrm>
            <a:off x="4198217" y="854253"/>
            <a:ext cx="17220" cy="25018"/>
          </a:xfrm>
          <a:custGeom>
            <a:rect b="b" l="l" r="r" t="t"/>
            <a:pathLst>
              <a:path extrusionOk="0" h="802" w="552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4087600" y="837533"/>
            <a:ext cx="17688" cy="20495"/>
          </a:xfrm>
          <a:custGeom>
            <a:rect b="b" l="l" r="r" t="t"/>
            <a:pathLst>
              <a:path extrusionOk="0" h="657" w="567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334903" y="3164430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334903" y="2926475"/>
            <a:ext cx="325364" cy="102756"/>
          </a:xfrm>
          <a:custGeom>
            <a:rect b="b" l="l" r="r" t="t"/>
            <a:pathLst>
              <a:path extrusionOk="0" h="3294" w="1043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334903" y="2688083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2"/>
          <p:cNvSpPr/>
          <p:nvPr/>
        </p:nvSpPr>
        <p:spPr>
          <a:xfrm>
            <a:off x="334903" y="3881042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334903" y="3642619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32"/>
          <p:cNvSpPr/>
          <p:nvPr/>
        </p:nvSpPr>
        <p:spPr>
          <a:xfrm>
            <a:off x="334903" y="3402823"/>
            <a:ext cx="325364" cy="102756"/>
          </a:xfrm>
          <a:custGeom>
            <a:rect b="b" l="l" r="r" t="t"/>
            <a:pathLst>
              <a:path extrusionOk="0" h="3294" w="1043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32"/>
          <p:cNvSpPr/>
          <p:nvPr/>
        </p:nvSpPr>
        <p:spPr>
          <a:xfrm>
            <a:off x="334903" y="4595314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2"/>
          <p:cNvSpPr/>
          <p:nvPr/>
        </p:nvSpPr>
        <p:spPr>
          <a:xfrm>
            <a:off x="334903" y="4357390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2"/>
          <p:cNvSpPr/>
          <p:nvPr/>
        </p:nvSpPr>
        <p:spPr>
          <a:xfrm>
            <a:off x="334903" y="4118966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2"/>
          <p:cNvSpPr/>
          <p:nvPr/>
        </p:nvSpPr>
        <p:spPr>
          <a:xfrm>
            <a:off x="334903" y="1259040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2"/>
          <p:cNvSpPr/>
          <p:nvPr/>
        </p:nvSpPr>
        <p:spPr>
          <a:xfrm>
            <a:off x="334903" y="1021116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2"/>
          <p:cNvSpPr/>
          <p:nvPr/>
        </p:nvSpPr>
        <p:spPr>
          <a:xfrm>
            <a:off x="334903" y="782692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2"/>
          <p:cNvSpPr/>
          <p:nvPr/>
        </p:nvSpPr>
        <p:spPr>
          <a:xfrm>
            <a:off x="334903" y="1975651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2"/>
          <p:cNvSpPr/>
          <p:nvPr/>
        </p:nvSpPr>
        <p:spPr>
          <a:xfrm>
            <a:off x="334903" y="1737259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32"/>
          <p:cNvSpPr/>
          <p:nvPr/>
        </p:nvSpPr>
        <p:spPr>
          <a:xfrm>
            <a:off x="334903" y="1497463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2"/>
          <p:cNvSpPr/>
          <p:nvPr/>
        </p:nvSpPr>
        <p:spPr>
          <a:xfrm>
            <a:off x="334903" y="2689923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2"/>
          <p:cNvSpPr/>
          <p:nvPr/>
        </p:nvSpPr>
        <p:spPr>
          <a:xfrm>
            <a:off x="334903" y="2451999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2"/>
          <p:cNvSpPr/>
          <p:nvPr/>
        </p:nvSpPr>
        <p:spPr>
          <a:xfrm>
            <a:off x="334903" y="2213607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2"/>
          <p:cNvSpPr/>
          <p:nvPr/>
        </p:nvSpPr>
        <p:spPr>
          <a:xfrm>
            <a:off x="495075" y="646175"/>
            <a:ext cx="8153847" cy="4261144"/>
          </a:xfrm>
          <a:custGeom>
            <a:rect b="b" l="l" r="r" t="t"/>
            <a:pathLst>
              <a:path extrusionOk="0" h="136313" w="254987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2"/>
          <p:cNvSpPr/>
          <p:nvPr/>
        </p:nvSpPr>
        <p:spPr>
          <a:xfrm>
            <a:off x="617468" y="819409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2"/>
          <p:cNvSpPr/>
          <p:nvPr/>
        </p:nvSpPr>
        <p:spPr>
          <a:xfrm>
            <a:off x="617468" y="1059673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2"/>
          <p:cNvSpPr/>
          <p:nvPr/>
        </p:nvSpPr>
        <p:spPr>
          <a:xfrm>
            <a:off x="617468" y="1295756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2"/>
          <p:cNvSpPr/>
          <p:nvPr/>
        </p:nvSpPr>
        <p:spPr>
          <a:xfrm>
            <a:off x="617468" y="1536020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2"/>
          <p:cNvSpPr/>
          <p:nvPr/>
        </p:nvSpPr>
        <p:spPr>
          <a:xfrm>
            <a:off x="617468" y="1768392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2"/>
          <p:cNvSpPr/>
          <p:nvPr/>
        </p:nvSpPr>
        <p:spPr>
          <a:xfrm>
            <a:off x="617468" y="2008656"/>
            <a:ext cx="124125" cy="123626"/>
          </a:xfrm>
          <a:custGeom>
            <a:rect b="b" l="l" r="r" t="t"/>
            <a:pathLst>
              <a:path extrusionOk="0" h="3963" w="3979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2"/>
          <p:cNvSpPr/>
          <p:nvPr/>
        </p:nvSpPr>
        <p:spPr>
          <a:xfrm>
            <a:off x="617468" y="2246580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2"/>
          <p:cNvSpPr/>
          <p:nvPr/>
        </p:nvSpPr>
        <p:spPr>
          <a:xfrm>
            <a:off x="617468" y="2486844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2"/>
          <p:cNvSpPr/>
          <p:nvPr/>
        </p:nvSpPr>
        <p:spPr>
          <a:xfrm>
            <a:off x="617468" y="2727108"/>
            <a:ext cx="124125" cy="123657"/>
          </a:xfrm>
          <a:custGeom>
            <a:rect b="b" l="l" r="r" t="t"/>
            <a:pathLst>
              <a:path extrusionOk="0" h="3964" w="3979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2"/>
          <p:cNvSpPr/>
          <p:nvPr/>
        </p:nvSpPr>
        <p:spPr>
          <a:xfrm>
            <a:off x="617468" y="2966904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2"/>
          <p:cNvSpPr/>
          <p:nvPr/>
        </p:nvSpPr>
        <p:spPr>
          <a:xfrm>
            <a:off x="617468" y="3205327"/>
            <a:ext cx="124125" cy="123657"/>
          </a:xfrm>
          <a:custGeom>
            <a:rect b="b" l="l" r="r" t="t"/>
            <a:pathLst>
              <a:path extrusionOk="0" h="3964" w="3979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2"/>
          <p:cNvSpPr/>
          <p:nvPr/>
        </p:nvSpPr>
        <p:spPr>
          <a:xfrm>
            <a:off x="617468" y="3445123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2"/>
          <p:cNvSpPr/>
          <p:nvPr/>
        </p:nvSpPr>
        <p:spPr>
          <a:xfrm>
            <a:off x="617468" y="3677495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2"/>
          <p:cNvSpPr/>
          <p:nvPr/>
        </p:nvSpPr>
        <p:spPr>
          <a:xfrm>
            <a:off x="617468" y="3917758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2"/>
          <p:cNvSpPr/>
          <p:nvPr/>
        </p:nvSpPr>
        <p:spPr>
          <a:xfrm>
            <a:off x="617468" y="4153842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2"/>
          <p:cNvSpPr/>
          <p:nvPr/>
        </p:nvSpPr>
        <p:spPr>
          <a:xfrm>
            <a:off x="617468" y="4394106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2"/>
          <p:cNvSpPr/>
          <p:nvPr/>
        </p:nvSpPr>
        <p:spPr>
          <a:xfrm>
            <a:off x="617468" y="4634370"/>
            <a:ext cx="124125" cy="123626"/>
          </a:xfrm>
          <a:custGeom>
            <a:rect b="b" l="l" r="r" t="t"/>
            <a:pathLst>
              <a:path extrusionOk="0" h="3963" w="3979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32"/>
          <p:cNvSpPr/>
          <p:nvPr/>
        </p:nvSpPr>
        <p:spPr>
          <a:xfrm>
            <a:off x="307951" y="1307361"/>
            <a:ext cx="410401" cy="102756"/>
          </a:xfrm>
          <a:custGeom>
            <a:rect b="b" l="l" r="r" t="t"/>
            <a:pathLst>
              <a:path extrusionOk="0" h="3294" w="13156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32"/>
          <p:cNvSpPr/>
          <p:nvPr/>
        </p:nvSpPr>
        <p:spPr>
          <a:xfrm>
            <a:off x="307951" y="1069437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2"/>
          <p:cNvSpPr/>
          <p:nvPr/>
        </p:nvSpPr>
        <p:spPr>
          <a:xfrm>
            <a:off x="307951" y="831044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2"/>
          <p:cNvSpPr/>
          <p:nvPr/>
        </p:nvSpPr>
        <p:spPr>
          <a:xfrm>
            <a:off x="307951" y="2023972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2"/>
          <p:cNvSpPr/>
          <p:nvPr/>
        </p:nvSpPr>
        <p:spPr>
          <a:xfrm>
            <a:off x="307951" y="1786048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32"/>
          <p:cNvSpPr/>
          <p:nvPr/>
        </p:nvSpPr>
        <p:spPr>
          <a:xfrm>
            <a:off x="307951" y="1547625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2"/>
          <p:cNvSpPr/>
          <p:nvPr/>
        </p:nvSpPr>
        <p:spPr>
          <a:xfrm>
            <a:off x="307951" y="2738743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2"/>
          <p:cNvSpPr/>
          <p:nvPr/>
        </p:nvSpPr>
        <p:spPr>
          <a:xfrm>
            <a:off x="307951" y="2500320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32"/>
          <p:cNvSpPr/>
          <p:nvPr/>
        </p:nvSpPr>
        <p:spPr>
          <a:xfrm>
            <a:off x="307951" y="2262396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2"/>
          <p:cNvSpPr/>
          <p:nvPr/>
        </p:nvSpPr>
        <p:spPr>
          <a:xfrm>
            <a:off x="307951" y="3212751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2"/>
          <p:cNvSpPr/>
          <p:nvPr/>
        </p:nvSpPr>
        <p:spPr>
          <a:xfrm>
            <a:off x="307951" y="2974827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2"/>
          <p:cNvSpPr/>
          <p:nvPr/>
        </p:nvSpPr>
        <p:spPr>
          <a:xfrm>
            <a:off x="307951" y="3929363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2"/>
          <p:cNvSpPr/>
          <p:nvPr/>
        </p:nvSpPr>
        <p:spPr>
          <a:xfrm>
            <a:off x="307951" y="3691439"/>
            <a:ext cx="410401" cy="100386"/>
          </a:xfrm>
          <a:custGeom>
            <a:rect b="b" l="l" r="r" t="t"/>
            <a:pathLst>
              <a:path extrusionOk="0" h="3218" w="13156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2"/>
          <p:cNvSpPr/>
          <p:nvPr/>
        </p:nvSpPr>
        <p:spPr>
          <a:xfrm>
            <a:off x="307951" y="3453015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2"/>
          <p:cNvSpPr/>
          <p:nvPr/>
        </p:nvSpPr>
        <p:spPr>
          <a:xfrm>
            <a:off x="307951" y="4644103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2"/>
          <p:cNvSpPr/>
          <p:nvPr/>
        </p:nvSpPr>
        <p:spPr>
          <a:xfrm>
            <a:off x="307951" y="4405711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2"/>
          <p:cNvSpPr/>
          <p:nvPr/>
        </p:nvSpPr>
        <p:spPr>
          <a:xfrm>
            <a:off x="307951" y="4167755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3" name="Google Shape;563;p32"/>
          <p:cNvGrpSpPr/>
          <p:nvPr/>
        </p:nvGrpSpPr>
        <p:grpSpPr>
          <a:xfrm>
            <a:off x="8180472" y="2126994"/>
            <a:ext cx="350390" cy="1470478"/>
            <a:chOff x="8180472" y="1441194"/>
            <a:chExt cx="350390" cy="1470478"/>
          </a:xfrm>
        </p:grpSpPr>
        <p:sp>
          <p:nvSpPr>
            <p:cNvPr id="564" name="Google Shape;564;p32"/>
            <p:cNvSpPr/>
            <p:nvPr/>
          </p:nvSpPr>
          <p:spPr>
            <a:xfrm>
              <a:off x="8218121" y="1441194"/>
              <a:ext cx="232476" cy="203480"/>
            </a:xfrm>
            <a:custGeom>
              <a:rect b="b" l="l" r="r" t="t"/>
              <a:pathLst>
                <a:path extrusionOk="0" h="11242" w="12844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8180472" y="1493740"/>
              <a:ext cx="183281" cy="193760"/>
            </a:xfrm>
            <a:custGeom>
              <a:rect b="b" l="l" r="r" t="t"/>
              <a:pathLst>
                <a:path extrusionOk="0" h="10705" w="10126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8256150" y="1780623"/>
              <a:ext cx="274712" cy="634218"/>
            </a:xfrm>
            <a:custGeom>
              <a:rect b="b" l="l" r="r" t="t"/>
              <a:pathLst>
                <a:path extrusionOk="0" h="29454" w="12758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8310111" y="1819985"/>
              <a:ext cx="101483" cy="692421"/>
            </a:xfrm>
            <a:custGeom>
              <a:rect b="b" l="l" r="r" t="t"/>
              <a:pathLst>
                <a:path extrusionOk="0" h="32157" w="4713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8364094" y="2531254"/>
              <a:ext cx="107942" cy="237094"/>
            </a:xfrm>
            <a:custGeom>
              <a:rect b="b" l="l" r="r" t="t"/>
              <a:pathLst>
                <a:path extrusionOk="0" h="11011" w="5013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8292303" y="2821731"/>
              <a:ext cx="88003" cy="89941"/>
            </a:xfrm>
            <a:custGeom>
              <a:rect b="b" l="l" r="r" t="t"/>
              <a:pathLst>
                <a:path extrusionOk="0" h="4177" w="4087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8445035" y="2807175"/>
              <a:ext cx="43194" cy="52905"/>
            </a:xfrm>
            <a:custGeom>
              <a:rect b="b" l="l" r="r" t="t"/>
              <a:pathLst>
                <a:path extrusionOk="0" h="2457" w="2006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1" name="Google Shape;571;p32"/>
          <p:cNvSpPr txBox="1"/>
          <p:nvPr>
            <p:ph type="title"/>
          </p:nvPr>
        </p:nvSpPr>
        <p:spPr>
          <a:xfrm>
            <a:off x="4591334" y="1080292"/>
            <a:ext cx="3379500" cy="76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572" name="Google Shape;572;p32"/>
          <p:cNvSpPr txBox="1"/>
          <p:nvPr>
            <p:ph idx="1" type="subTitle"/>
          </p:nvPr>
        </p:nvSpPr>
        <p:spPr>
          <a:xfrm>
            <a:off x="4666634" y="2030532"/>
            <a:ext cx="3228900" cy="17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3" name="Google Shape;573;p32"/>
          <p:cNvSpPr txBox="1"/>
          <p:nvPr>
            <p:ph idx="2" type="subTitle"/>
          </p:nvPr>
        </p:nvSpPr>
        <p:spPr>
          <a:xfrm>
            <a:off x="4666634" y="3956014"/>
            <a:ext cx="32289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說明文字 2">
  <p:cSld name="CAPTION_ONLY_2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3"/>
          <p:cNvSpPr/>
          <p:nvPr/>
        </p:nvSpPr>
        <p:spPr>
          <a:xfrm>
            <a:off x="8271482" y="813225"/>
            <a:ext cx="654059" cy="565027"/>
          </a:xfrm>
          <a:custGeom>
            <a:rect b="b" l="l" r="r" t="t"/>
            <a:pathLst>
              <a:path extrusionOk="0" h="14875" w="18123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3"/>
          <p:cNvSpPr/>
          <p:nvPr/>
        </p:nvSpPr>
        <p:spPr>
          <a:xfrm>
            <a:off x="8272197" y="1487910"/>
            <a:ext cx="653337" cy="563962"/>
          </a:xfrm>
          <a:custGeom>
            <a:rect b="b" l="l" r="r" t="t"/>
            <a:pathLst>
              <a:path extrusionOk="0" h="14846" w="18103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33"/>
          <p:cNvSpPr/>
          <p:nvPr/>
        </p:nvSpPr>
        <p:spPr>
          <a:xfrm>
            <a:off x="8271475" y="2161531"/>
            <a:ext cx="654059" cy="566622"/>
          </a:xfrm>
          <a:custGeom>
            <a:rect b="b" l="l" r="r" t="t"/>
            <a:pathLst>
              <a:path extrusionOk="0" h="14916" w="18123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33"/>
          <p:cNvSpPr/>
          <p:nvPr/>
        </p:nvSpPr>
        <p:spPr>
          <a:xfrm>
            <a:off x="8271619" y="2837811"/>
            <a:ext cx="653915" cy="564950"/>
          </a:xfrm>
          <a:custGeom>
            <a:rect b="b" l="l" r="r" t="t"/>
            <a:pathLst>
              <a:path extrusionOk="0" h="14872" w="18119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3"/>
          <p:cNvSpPr/>
          <p:nvPr/>
        </p:nvSpPr>
        <p:spPr>
          <a:xfrm>
            <a:off x="8271619" y="3512420"/>
            <a:ext cx="653915" cy="564950"/>
          </a:xfrm>
          <a:custGeom>
            <a:rect b="b" l="l" r="r" t="t"/>
            <a:pathLst>
              <a:path extrusionOk="0" h="14872" w="18119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33"/>
          <p:cNvSpPr/>
          <p:nvPr/>
        </p:nvSpPr>
        <p:spPr>
          <a:xfrm>
            <a:off x="8272052" y="4187028"/>
            <a:ext cx="653482" cy="564038"/>
          </a:xfrm>
          <a:custGeom>
            <a:rect b="b" l="l" r="r" t="t"/>
            <a:pathLst>
              <a:path extrusionOk="0" h="14848" w="18107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33"/>
          <p:cNvSpPr/>
          <p:nvPr/>
        </p:nvSpPr>
        <p:spPr>
          <a:xfrm>
            <a:off x="7242621" y="698746"/>
            <a:ext cx="19559" cy="33160"/>
          </a:xfrm>
          <a:custGeom>
            <a:rect b="b" l="l" r="r" t="t"/>
            <a:pathLst>
              <a:path extrusionOk="0" h="1063" w="627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33"/>
          <p:cNvSpPr/>
          <p:nvPr/>
        </p:nvSpPr>
        <p:spPr>
          <a:xfrm>
            <a:off x="7283518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3"/>
          <p:cNvSpPr/>
          <p:nvPr/>
        </p:nvSpPr>
        <p:spPr>
          <a:xfrm>
            <a:off x="7337454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3"/>
          <p:cNvSpPr/>
          <p:nvPr/>
        </p:nvSpPr>
        <p:spPr>
          <a:xfrm>
            <a:off x="7333711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33"/>
          <p:cNvSpPr/>
          <p:nvPr/>
        </p:nvSpPr>
        <p:spPr>
          <a:xfrm>
            <a:off x="7385775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3"/>
          <p:cNvSpPr/>
          <p:nvPr/>
        </p:nvSpPr>
        <p:spPr>
          <a:xfrm>
            <a:off x="7434564" y="695034"/>
            <a:ext cx="17220" cy="40772"/>
          </a:xfrm>
          <a:custGeom>
            <a:rect b="b" l="l" r="r" t="t"/>
            <a:pathLst>
              <a:path extrusionOk="0" h="1307" w="552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3"/>
          <p:cNvSpPr/>
          <p:nvPr/>
        </p:nvSpPr>
        <p:spPr>
          <a:xfrm>
            <a:off x="7429925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3"/>
          <p:cNvSpPr/>
          <p:nvPr/>
        </p:nvSpPr>
        <p:spPr>
          <a:xfrm>
            <a:off x="7453624" y="775736"/>
            <a:ext cx="19559" cy="38900"/>
          </a:xfrm>
          <a:custGeom>
            <a:rect b="b" l="l" r="r" t="t"/>
            <a:pathLst>
              <a:path extrusionOk="0" h="1247" w="627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3"/>
          <p:cNvSpPr/>
          <p:nvPr/>
        </p:nvSpPr>
        <p:spPr>
          <a:xfrm>
            <a:off x="7389955" y="859089"/>
            <a:ext cx="19091" cy="24020"/>
          </a:xfrm>
          <a:custGeom>
            <a:rect b="b" l="l" r="r" t="t"/>
            <a:pathLst>
              <a:path extrusionOk="0" h="770" w="612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3"/>
          <p:cNvSpPr/>
          <p:nvPr/>
        </p:nvSpPr>
        <p:spPr>
          <a:xfrm>
            <a:off x="7279338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3"/>
          <p:cNvSpPr/>
          <p:nvPr/>
        </p:nvSpPr>
        <p:spPr>
          <a:xfrm>
            <a:off x="4676405" y="698746"/>
            <a:ext cx="19091" cy="33160"/>
          </a:xfrm>
          <a:custGeom>
            <a:rect b="b" l="l" r="r" t="t"/>
            <a:pathLst>
              <a:path extrusionOk="0" h="1063" w="612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3"/>
          <p:cNvSpPr/>
          <p:nvPr/>
        </p:nvSpPr>
        <p:spPr>
          <a:xfrm>
            <a:off x="4716834" y="746444"/>
            <a:ext cx="19559" cy="37496"/>
          </a:xfrm>
          <a:custGeom>
            <a:rect b="b" l="l" r="r" t="t"/>
            <a:pathLst>
              <a:path extrusionOk="0" h="1202" w="627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3"/>
          <p:cNvSpPr/>
          <p:nvPr/>
        </p:nvSpPr>
        <p:spPr>
          <a:xfrm>
            <a:off x="4769366" y="701835"/>
            <a:ext cx="19091" cy="37247"/>
          </a:xfrm>
          <a:custGeom>
            <a:rect b="b" l="l" r="r" t="t"/>
            <a:pathLst>
              <a:path extrusionOk="0" h="1194" w="612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3"/>
          <p:cNvSpPr/>
          <p:nvPr/>
        </p:nvSpPr>
        <p:spPr>
          <a:xfrm>
            <a:off x="4767495" y="808366"/>
            <a:ext cx="19091" cy="31351"/>
          </a:xfrm>
          <a:custGeom>
            <a:rect b="b" l="l" r="r" t="t"/>
            <a:pathLst>
              <a:path extrusionOk="0" h="1005" w="612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3"/>
          <p:cNvSpPr/>
          <p:nvPr/>
        </p:nvSpPr>
        <p:spPr>
          <a:xfrm>
            <a:off x="4817687" y="754960"/>
            <a:ext cx="19559" cy="48071"/>
          </a:xfrm>
          <a:custGeom>
            <a:rect b="b" l="l" r="r" t="t"/>
            <a:pathLst>
              <a:path extrusionOk="0" h="1541" w="627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3"/>
          <p:cNvSpPr/>
          <p:nvPr/>
        </p:nvSpPr>
        <p:spPr>
          <a:xfrm>
            <a:off x="4866040" y="695034"/>
            <a:ext cx="19528" cy="40772"/>
          </a:xfrm>
          <a:custGeom>
            <a:rect b="b" l="l" r="r" t="t"/>
            <a:pathLst>
              <a:path extrusionOk="0" h="1307" w="626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33"/>
          <p:cNvSpPr/>
          <p:nvPr/>
        </p:nvSpPr>
        <p:spPr>
          <a:xfrm>
            <a:off x="4939441" y="677409"/>
            <a:ext cx="19559" cy="40553"/>
          </a:xfrm>
          <a:custGeom>
            <a:rect b="b" l="l" r="r" t="t"/>
            <a:pathLst>
              <a:path extrusionOk="0" h="1300" w="627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3"/>
          <p:cNvSpPr/>
          <p:nvPr/>
        </p:nvSpPr>
        <p:spPr>
          <a:xfrm>
            <a:off x="4887408" y="775736"/>
            <a:ext cx="19559" cy="38900"/>
          </a:xfrm>
          <a:custGeom>
            <a:rect b="b" l="l" r="r" t="t"/>
            <a:pathLst>
              <a:path extrusionOk="0" h="1247" w="627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3"/>
          <p:cNvSpPr/>
          <p:nvPr/>
        </p:nvSpPr>
        <p:spPr>
          <a:xfrm>
            <a:off x="4823271" y="859089"/>
            <a:ext cx="19559" cy="24020"/>
          </a:xfrm>
          <a:custGeom>
            <a:rect b="b" l="l" r="r" t="t"/>
            <a:pathLst>
              <a:path extrusionOk="0" h="770" w="627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3"/>
          <p:cNvSpPr/>
          <p:nvPr/>
        </p:nvSpPr>
        <p:spPr>
          <a:xfrm>
            <a:off x="4713122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3"/>
          <p:cNvSpPr/>
          <p:nvPr/>
        </p:nvSpPr>
        <p:spPr>
          <a:xfrm>
            <a:off x="5299619" y="698746"/>
            <a:ext cx="19559" cy="33160"/>
          </a:xfrm>
          <a:custGeom>
            <a:rect b="b" l="l" r="r" t="t"/>
            <a:pathLst>
              <a:path extrusionOk="0" h="1063" w="627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3"/>
          <p:cNvSpPr/>
          <p:nvPr/>
        </p:nvSpPr>
        <p:spPr>
          <a:xfrm>
            <a:off x="5340516" y="746444"/>
            <a:ext cx="19559" cy="37496"/>
          </a:xfrm>
          <a:custGeom>
            <a:rect b="b" l="l" r="r" t="t"/>
            <a:pathLst>
              <a:path extrusionOk="0" h="1202" w="627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33"/>
          <p:cNvSpPr/>
          <p:nvPr/>
        </p:nvSpPr>
        <p:spPr>
          <a:xfrm>
            <a:off x="5392549" y="701835"/>
            <a:ext cx="19559" cy="37247"/>
          </a:xfrm>
          <a:custGeom>
            <a:rect b="b" l="l" r="r" t="t"/>
            <a:pathLst>
              <a:path extrusionOk="0" h="1194" w="627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3"/>
          <p:cNvSpPr/>
          <p:nvPr/>
        </p:nvSpPr>
        <p:spPr>
          <a:xfrm>
            <a:off x="5390708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33"/>
          <p:cNvSpPr/>
          <p:nvPr/>
        </p:nvSpPr>
        <p:spPr>
          <a:xfrm>
            <a:off x="5443210" y="754960"/>
            <a:ext cx="17251" cy="48071"/>
          </a:xfrm>
          <a:custGeom>
            <a:rect b="b" l="l" r="r" t="t"/>
            <a:pathLst>
              <a:path extrusionOk="0" h="1541" w="553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33"/>
          <p:cNvSpPr/>
          <p:nvPr/>
        </p:nvSpPr>
        <p:spPr>
          <a:xfrm>
            <a:off x="5489690" y="695034"/>
            <a:ext cx="19091" cy="40772"/>
          </a:xfrm>
          <a:custGeom>
            <a:rect b="b" l="l" r="r" t="t"/>
            <a:pathLst>
              <a:path extrusionOk="0" h="1307" w="612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33"/>
          <p:cNvSpPr/>
          <p:nvPr/>
        </p:nvSpPr>
        <p:spPr>
          <a:xfrm>
            <a:off x="5563123" y="677409"/>
            <a:ext cx="19559" cy="40553"/>
          </a:xfrm>
          <a:custGeom>
            <a:rect b="b" l="l" r="r" t="t"/>
            <a:pathLst>
              <a:path extrusionOk="0" h="1300" w="627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33"/>
          <p:cNvSpPr/>
          <p:nvPr/>
        </p:nvSpPr>
        <p:spPr>
          <a:xfrm>
            <a:off x="5511059" y="775736"/>
            <a:ext cx="19091" cy="38900"/>
          </a:xfrm>
          <a:custGeom>
            <a:rect b="b" l="l" r="r" t="t"/>
            <a:pathLst>
              <a:path extrusionOk="0" h="1247" w="612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33"/>
          <p:cNvSpPr/>
          <p:nvPr/>
        </p:nvSpPr>
        <p:spPr>
          <a:xfrm>
            <a:off x="5446953" y="859089"/>
            <a:ext cx="19528" cy="24020"/>
          </a:xfrm>
          <a:custGeom>
            <a:rect b="b" l="l" r="r" t="t"/>
            <a:pathLst>
              <a:path extrusionOk="0" h="770" w="626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3"/>
          <p:cNvSpPr/>
          <p:nvPr/>
        </p:nvSpPr>
        <p:spPr>
          <a:xfrm>
            <a:off x="5336803" y="843242"/>
            <a:ext cx="19091" cy="20183"/>
          </a:xfrm>
          <a:custGeom>
            <a:rect b="b" l="l" r="r" t="t"/>
            <a:pathLst>
              <a:path extrusionOk="0" h="647" w="612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33"/>
          <p:cNvSpPr/>
          <p:nvPr/>
        </p:nvSpPr>
        <p:spPr>
          <a:xfrm>
            <a:off x="5999501" y="698746"/>
            <a:ext cx="19528" cy="33160"/>
          </a:xfrm>
          <a:custGeom>
            <a:rect b="b" l="l" r="r" t="t"/>
            <a:pathLst>
              <a:path extrusionOk="0" h="1063" w="626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33"/>
          <p:cNvSpPr/>
          <p:nvPr/>
        </p:nvSpPr>
        <p:spPr>
          <a:xfrm>
            <a:off x="6040366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33"/>
          <p:cNvSpPr/>
          <p:nvPr/>
        </p:nvSpPr>
        <p:spPr>
          <a:xfrm>
            <a:off x="6094302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33"/>
          <p:cNvSpPr/>
          <p:nvPr/>
        </p:nvSpPr>
        <p:spPr>
          <a:xfrm>
            <a:off x="6090559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33"/>
          <p:cNvSpPr/>
          <p:nvPr/>
        </p:nvSpPr>
        <p:spPr>
          <a:xfrm>
            <a:off x="6142623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33"/>
          <p:cNvSpPr/>
          <p:nvPr/>
        </p:nvSpPr>
        <p:spPr>
          <a:xfrm>
            <a:off x="6189104" y="695034"/>
            <a:ext cx="19528" cy="40772"/>
          </a:xfrm>
          <a:custGeom>
            <a:rect b="b" l="l" r="r" t="t"/>
            <a:pathLst>
              <a:path extrusionOk="0" h="1307" w="626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33"/>
          <p:cNvSpPr/>
          <p:nvPr/>
        </p:nvSpPr>
        <p:spPr>
          <a:xfrm>
            <a:off x="6186774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33"/>
          <p:cNvSpPr/>
          <p:nvPr/>
        </p:nvSpPr>
        <p:spPr>
          <a:xfrm>
            <a:off x="6210472" y="775736"/>
            <a:ext cx="19559" cy="38900"/>
          </a:xfrm>
          <a:custGeom>
            <a:rect b="b" l="l" r="r" t="t"/>
            <a:pathLst>
              <a:path extrusionOk="0" h="1247" w="627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33"/>
          <p:cNvSpPr/>
          <p:nvPr/>
        </p:nvSpPr>
        <p:spPr>
          <a:xfrm>
            <a:off x="6146803" y="859089"/>
            <a:ext cx="19091" cy="24020"/>
          </a:xfrm>
          <a:custGeom>
            <a:rect b="b" l="l" r="r" t="t"/>
            <a:pathLst>
              <a:path extrusionOk="0" h="770" w="612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3"/>
          <p:cNvSpPr/>
          <p:nvPr/>
        </p:nvSpPr>
        <p:spPr>
          <a:xfrm>
            <a:off x="6036186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3"/>
          <p:cNvSpPr/>
          <p:nvPr/>
        </p:nvSpPr>
        <p:spPr>
          <a:xfrm>
            <a:off x="6626863" y="698746"/>
            <a:ext cx="19559" cy="33160"/>
          </a:xfrm>
          <a:custGeom>
            <a:rect b="b" l="l" r="r" t="t"/>
            <a:pathLst>
              <a:path extrusionOk="0" h="1063" w="627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3"/>
          <p:cNvSpPr/>
          <p:nvPr/>
        </p:nvSpPr>
        <p:spPr>
          <a:xfrm>
            <a:off x="6667760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33"/>
          <p:cNvSpPr/>
          <p:nvPr/>
        </p:nvSpPr>
        <p:spPr>
          <a:xfrm>
            <a:off x="6721665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33"/>
          <p:cNvSpPr/>
          <p:nvPr/>
        </p:nvSpPr>
        <p:spPr>
          <a:xfrm>
            <a:off x="6717953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3"/>
          <p:cNvSpPr/>
          <p:nvPr/>
        </p:nvSpPr>
        <p:spPr>
          <a:xfrm>
            <a:off x="6770017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33"/>
          <p:cNvSpPr/>
          <p:nvPr/>
        </p:nvSpPr>
        <p:spPr>
          <a:xfrm>
            <a:off x="6818806" y="695034"/>
            <a:ext cx="19091" cy="40772"/>
          </a:xfrm>
          <a:custGeom>
            <a:rect b="b" l="l" r="r" t="t"/>
            <a:pathLst>
              <a:path extrusionOk="0" h="1307" w="612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33"/>
          <p:cNvSpPr/>
          <p:nvPr/>
        </p:nvSpPr>
        <p:spPr>
          <a:xfrm>
            <a:off x="6814167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33"/>
          <p:cNvSpPr/>
          <p:nvPr/>
        </p:nvSpPr>
        <p:spPr>
          <a:xfrm>
            <a:off x="6837866" y="775736"/>
            <a:ext cx="19528" cy="38900"/>
          </a:xfrm>
          <a:custGeom>
            <a:rect b="b" l="l" r="r" t="t"/>
            <a:pathLst>
              <a:path extrusionOk="0" h="1247" w="626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3"/>
          <p:cNvSpPr/>
          <p:nvPr/>
        </p:nvSpPr>
        <p:spPr>
          <a:xfrm>
            <a:off x="6774197" y="859089"/>
            <a:ext cx="19091" cy="24020"/>
          </a:xfrm>
          <a:custGeom>
            <a:rect b="b" l="l" r="r" t="t"/>
            <a:pathLst>
              <a:path extrusionOk="0" h="770" w="612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3"/>
          <p:cNvSpPr/>
          <p:nvPr/>
        </p:nvSpPr>
        <p:spPr>
          <a:xfrm>
            <a:off x="6663580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3"/>
          <p:cNvSpPr/>
          <p:nvPr/>
        </p:nvSpPr>
        <p:spPr>
          <a:xfrm>
            <a:off x="7870015" y="698746"/>
            <a:ext cx="21400" cy="33160"/>
          </a:xfrm>
          <a:custGeom>
            <a:rect b="b" l="l" r="r" t="t"/>
            <a:pathLst>
              <a:path extrusionOk="0" h="1063" w="686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3"/>
          <p:cNvSpPr/>
          <p:nvPr/>
        </p:nvSpPr>
        <p:spPr>
          <a:xfrm>
            <a:off x="7910912" y="746444"/>
            <a:ext cx="19091" cy="37496"/>
          </a:xfrm>
          <a:custGeom>
            <a:rect b="b" l="l" r="r" t="t"/>
            <a:pathLst>
              <a:path extrusionOk="0" h="1202" w="612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3"/>
          <p:cNvSpPr/>
          <p:nvPr/>
        </p:nvSpPr>
        <p:spPr>
          <a:xfrm>
            <a:off x="7964817" y="701835"/>
            <a:ext cx="17688" cy="37247"/>
          </a:xfrm>
          <a:custGeom>
            <a:rect b="b" l="l" r="r" t="t"/>
            <a:pathLst>
              <a:path extrusionOk="0" h="1194" w="567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3"/>
          <p:cNvSpPr/>
          <p:nvPr/>
        </p:nvSpPr>
        <p:spPr>
          <a:xfrm>
            <a:off x="7961105" y="808366"/>
            <a:ext cx="19559" cy="31351"/>
          </a:xfrm>
          <a:custGeom>
            <a:rect b="b" l="l" r="r" t="t"/>
            <a:pathLst>
              <a:path extrusionOk="0" h="1005" w="627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3"/>
          <p:cNvSpPr/>
          <p:nvPr/>
        </p:nvSpPr>
        <p:spPr>
          <a:xfrm>
            <a:off x="8013169" y="754960"/>
            <a:ext cx="17688" cy="48071"/>
          </a:xfrm>
          <a:custGeom>
            <a:rect b="b" l="l" r="r" t="t"/>
            <a:pathLst>
              <a:path extrusionOk="0" h="1541" w="567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3"/>
          <p:cNvSpPr/>
          <p:nvPr/>
        </p:nvSpPr>
        <p:spPr>
          <a:xfrm>
            <a:off x="8061958" y="695034"/>
            <a:ext cx="19091" cy="40772"/>
          </a:xfrm>
          <a:custGeom>
            <a:rect b="b" l="l" r="r" t="t"/>
            <a:pathLst>
              <a:path extrusionOk="0" h="1307" w="612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3"/>
          <p:cNvSpPr/>
          <p:nvPr/>
        </p:nvSpPr>
        <p:spPr>
          <a:xfrm>
            <a:off x="8057319" y="677409"/>
            <a:ext cx="19091" cy="40553"/>
          </a:xfrm>
          <a:custGeom>
            <a:rect b="b" l="l" r="r" t="t"/>
            <a:pathLst>
              <a:path extrusionOk="0" h="1300" w="612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3"/>
          <p:cNvSpPr/>
          <p:nvPr/>
        </p:nvSpPr>
        <p:spPr>
          <a:xfrm>
            <a:off x="8081018" y="775736"/>
            <a:ext cx="19528" cy="38900"/>
          </a:xfrm>
          <a:custGeom>
            <a:rect b="b" l="l" r="r" t="t"/>
            <a:pathLst>
              <a:path extrusionOk="0" h="1247" w="626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3"/>
          <p:cNvSpPr/>
          <p:nvPr/>
        </p:nvSpPr>
        <p:spPr>
          <a:xfrm>
            <a:off x="8017349" y="859089"/>
            <a:ext cx="19060" cy="24020"/>
          </a:xfrm>
          <a:custGeom>
            <a:rect b="b" l="l" r="r" t="t"/>
            <a:pathLst>
              <a:path extrusionOk="0" h="770" w="611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33"/>
          <p:cNvSpPr/>
          <p:nvPr/>
        </p:nvSpPr>
        <p:spPr>
          <a:xfrm>
            <a:off x="7906732" y="843242"/>
            <a:ext cx="19559" cy="20183"/>
          </a:xfrm>
          <a:custGeom>
            <a:rect b="b" l="l" r="r" t="t"/>
            <a:pathLst>
              <a:path extrusionOk="0" h="647" w="627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33"/>
          <p:cNvSpPr/>
          <p:nvPr/>
        </p:nvSpPr>
        <p:spPr>
          <a:xfrm>
            <a:off x="3421649" y="694566"/>
            <a:ext cx="21400" cy="31476"/>
          </a:xfrm>
          <a:custGeom>
            <a:rect b="b" l="l" r="r" t="t"/>
            <a:pathLst>
              <a:path extrusionOk="0" h="1009" w="686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33"/>
          <p:cNvSpPr/>
          <p:nvPr/>
        </p:nvSpPr>
        <p:spPr>
          <a:xfrm>
            <a:off x="3462077" y="741047"/>
            <a:ext cx="19559" cy="37964"/>
          </a:xfrm>
          <a:custGeom>
            <a:rect b="b" l="l" r="r" t="t"/>
            <a:pathLst>
              <a:path extrusionOk="0" h="1217" w="627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33"/>
          <p:cNvSpPr/>
          <p:nvPr/>
        </p:nvSpPr>
        <p:spPr>
          <a:xfrm>
            <a:off x="3516450" y="696438"/>
            <a:ext cx="17220" cy="37496"/>
          </a:xfrm>
          <a:custGeom>
            <a:rect b="b" l="l" r="r" t="t"/>
            <a:pathLst>
              <a:path extrusionOk="0" h="1202" w="552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3512738" y="802844"/>
            <a:ext cx="19091" cy="31944"/>
          </a:xfrm>
          <a:custGeom>
            <a:rect b="b" l="l" r="r" t="t"/>
            <a:pathLst>
              <a:path extrusionOk="0" h="1024" w="612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3564771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33"/>
          <p:cNvSpPr/>
          <p:nvPr/>
        </p:nvSpPr>
        <p:spPr>
          <a:xfrm>
            <a:off x="3613124" y="690417"/>
            <a:ext cx="19528" cy="39805"/>
          </a:xfrm>
          <a:custGeom>
            <a:rect b="b" l="l" r="r" t="t"/>
            <a:pathLst>
              <a:path extrusionOk="0" h="1276" w="626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3"/>
          <p:cNvSpPr/>
          <p:nvPr/>
        </p:nvSpPr>
        <p:spPr>
          <a:xfrm>
            <a:off x="3684685" y="672543"/>
            <a:ext cx="19559" cy="40023"/>
          </a:xfrm>
          <a:custGeom>
            <a:rect b="b" l="l" r="r" t="t"/>
            <a:pathLst>
              <a:path extrusionOk="0" h="1283" w="627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3"/>
          <p:cNvSpPr/>
          <p:nvPr/>
        </p:nvSpPr>
        <p:spPr>
          <a:xfrm>
            <a:off x="3632621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3"/>
          <p:cNvSpPr/>
          <p:nvPr/>
        </p:nvSpPr>
        <p:spPr>
          <a:xfrm>
            <a:off x="3570823" y="854253"/>
            <a:ext cx="17220" cy="25018"/>
          </a:xfrm>
          <a:custGeom>
            <a:rect b="b" l="l" r="r" t="t"/>
            <a:pathLst>
              <a:path extrusionOk="0" h="802" w="552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3"/>
          <p:cNvSpPr/>
          <p:nvPr/>
        </p:nvSpPr>
        <p:spPr>
          <a:xfrm>
            <a:off x="3460206" y="837533"/>
            <a:ext cx="17719" cy="20495"/>
          </a:xfrm>
          <a:custGeom>
            <a:rect b="b" l="l" r="r" t="t"/>
            <a:pathLst>
              <a:path extrusionOk="0" h="657" w="568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3"/>
          <p:cNvSpPr/>
          <p:nvPr/>
        </p:nvSpPr>
        <p:spPr>
          <a:xfrm>
            <a:off x="912115" y="694566"/>
            <a:ext cx="19559" cy="31476"/>
          </a:xfrm>
          <a:custGeom>
            <a:rect b="b" l="l" r="r" t="t"/>
            <a:pathLst>
              <a:path extrusionOk="0" h="1009" w="627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953011" y="741047"/>
            <a:ext cx="19559" cy="37964"/>
          </a:xfrm>
          <a:custGeom>
            <a:rect b="b" l="l" r="r" t="t"/>
            <a:pathLst>
              <a:path extrusionOk="0" h="1217" w="627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1007384" y="696438"/>
            <a:ext cx="17220" cy="37496"/>
          </a:xfrm>
          <a:custGeom>
            <a:rect b="b" l="l" r="r" t="t"/>
            <a:pathLst>
              <a:path extrusionOk="0" h="1202" w="552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33"/>
          <p:cNvSpPr/>
          <p:nvPr/>
        </p:nvSpPr>
        <p:spPr>
          <a:xfrm>
            <a:off x="1046180" y="749688"/>
            <a:ext cx="17251" cy="48851"/>
          </a:xfrm>
          <a:custGeom>
            <a:rect b="b" l="l" r="r" t="t"/>
            <a:pathLst>
              <a:path extrusionOk="0" h="1566" w="553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33"/>
          <p:cNvSpPr/>
          <p:nvPr/>
        </p:nvSpPr>
        <p:spPr>
          <a:xfrm>
            <a:off x="1104058" y="690417"/>
            <a:ext cx="19528" cy="39805"/>
          </a:xfrm>
          <a:custGeom>
            <a:rect b="b" l="l" r="r" t="t"/>
            <a:pathLst>
              <a:path extrusionOk="0" h="1276" w="626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33"/>
          <p:cNvSpPr/>
          <p:nvPr/>
        </p:nvSpPr>
        <p:spPr>
          <a:xfrm>
            <a:off x="1175619" y="672543"/>
            <a:ext cx="19559" cy="40023"/>
          </a:xfrm>
          <a:custGeom>
            <a:rect b="b" l="l" r="r" t="t"/>
            <a:pathLst>
              <a:path extrusionOk="0" h="1283" w="627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33"/>
          <p:cNvSpPr/>
          <p:nvPr/>
        </p:nvSpPr>
        <p:spPr>
          <a:xfrm>
            <a:off x="1114029" y="770308"/>
            <a:ext cx="19091" cy="39836"/>
          </a:xfrm>
          <a:custGeom>
            <a:rect b="b" l="l" r="r" t="t"/>
            <a:pathLst>
              <a:path extrusionOk="0" h="1277" w="612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3"/>
          <p:cNvSpPr/>
          <p:nvPr/>
        </p:nvSpPr>
        <p:spPr>
          <a:xfrm>
            <a:off x="949299" y="837533"/>
            <a:ext cx="19091" cy="20495"/>
          </a:xfrm>
          <a:custGeom>
            <a:rect b="b" l="l" r="r" t="t"/>
            <a:pathLst>
              <a:path extrusionOk="0" h="657" w="612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33"/>
          <p:cNvSpPr/>
          <p:nvPr/>
        </p:nvSpPr>
        <p:spPr>
          <a:xfrm>
            <a:off x="1535765" y="694566"/>
            <a:ext cx="21431" cy="31476"/>
          </a:xfrm>
          <a:custGeom>
            <a:rect b="b" l="l" r="r" t="t"/>
            <a:pathLst>
              <a:path extrusionOk="0" h="1009" w="687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33"/>
          <p:cNvSpPr/>
          <p:nvPr/>
        </p:nvSpPr>
        <p:spPr>
          <a:xfrm>
            <a:off x="1576662" y="741047"/>
            <a:ext cx="19091" cy="37964"/>
          </a:xfrm>
          <a:custGeom>
            <a:rect b="b" l="l" r="r" t="t"/>
            <a:pathLst>
              <a:path extrusionOk="0" h="1217" w="612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3"/>
          <p:cNvSpPr/>
          <p:nvPr/>
        </p:nvSpPr>
        <p:spPr>
          <a:xfrm>
            <a:off x="1630598" y="696438"/>
            <a:ext cx="17688" cy="37496"/>
          </a:xfrm>
          <a:custGeom>
            <a:rect b="b" l="l" r="r" t="t"/>
            <a:pathLst>
              <a:path extrusionOk="0" h="1202" w="567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3"/>
          <p:cNvSpPr/>
          <p:nvPr/>
        </p:nvSpPr>
        <p:spPr>
          <a:xfrm>
            <a:off x="1626855" y="802844"/>
            <a:ext cx="19559" cy="31944"/>
          </a:xfrm>
          <a:custGeom>
            <a:rect b="b" l="l" r="r" t="t"/>
            <a:pathLst>
              <a:path extrusionOk="0" h="1024" w="627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3"/>
          <p:cNvSpPr/>
          <p:nvPr/>
        </p:nvSpPr>
        <p:spPr>
          <a:xfrm>
            <a:off x="1678919" y="749688"/>
            <a:ext cx="17688" cy="48851"/>
          </a:xfrm>
          <a:custGeom>
            <a:rect b="b" l="l" r="r" t="t"/>
            <a:pathLst>
              <a:path extrusionOk="0" h="1566" w="567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3"/>
          <p:cNvSpPr/>
          <p:nvPr/>
        </p:nvSpPr>
        <p:spPr>
          <a:xfrm>
            <a:off x="1727708" y="690417"/>
            <a:ext cx="19091" cy="39805"/>
          </a:xfrm>
          <a:custGeom>
            <a:rect b="b" l="l" r="r" t="t"/>
            <a:pathLst>
              <a:path extrusionOk="0" h="1276" w="612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1799269" y="672543"/>
            <a:ext cx="19091" cy="40023"/>
          </a:xfrm>
          <a:custGeom>
            <a:rect b="b" l="l" r="r" t="t"/>
            <a:pathLst>
              <a:path extrusionOk="0" h="1283" w="612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3"/>
          <p:cNvSpPr/>
          <p:nvPr/>
        </p:nvSpPr>
        <p:spPr>
          <a:xfrm>
            <a:off x="1746768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3"/>
          <p:cNvSpPr/>
          <p:nvPr/>
        </p:nvSpPr>
        <p:spPr>
          <a:xfrm>
            <a:off x="1683099" y="854253"/>
            <a:ext cx="19091" cy="25018"/>
          </a:xfrm>
          <a:custGeom>
            <a:rect b="b" l="l" r="r" t="t"/>
            <a:pathLst>
              <a:path extrusionOk="0" h="802" w="612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1572482" y="837533"/>
            <a:ext cx="19559" cy="20495"/>
          </a:xfrm>
          <a:custGeom>
            <a:rect b="b" l="l" r="r" t="t"/>
            <a:pathLst>
              <a:path extrusionOk="0" h="657" w="627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2178497" y="694566"/>
            <a:ext cx="21400" cy="31476"/>
          </a:xfrm>
          <a:custGeom>
            <a:rect b="b" l="l" r="r" t="t"/>
            <a:pathLst>
              <a:path extrusionOk="0" h="1009" w="686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2218925" y="741047"/>
            <a:ext cx="19559" cy="37964"/>
          </a:xfrm>
          <a:custGeom>
            <a:rect b="b" l="l" r="r" t="t"/>
            <a:pathLst>
              <a:path extrusionOk="0" h="1217" w="627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2273298" y="696438"/>
            <a:ext cx="17220" cy="37496"/>
          </a:xfrm>
          <a:custGeom>
            <a:rect b="b" l="l" r="r" t="t"/>
            <a:pathLst>
              <a:path extrusionOk="0" h="1202" w="552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2269586" y="802844"/>
            <a:ext cx="19091" cy="31944"/>
          </a:xfrm>
          <a:custGeom>
            <a:rect b="b" l="l" r="r" t="t"/>
            <a:pathLst>
              <a:path extrusionOk="0" h="1024" w="612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2321619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2369972" y="690417"/>
            <a:ext cx="19528" cy="39805"/>
          </a:xfrm>
          <a:custGeom>
            <a:rect b="b" l="l" r="r" t="t"/>
            <a:pathLst>
              <a:path extrusionOk="0" h="1276" w="626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2441533" y="672543"/>
            <a:ext cx="19559" cy="40023"/>
          </a:xfrm>
          <a:custGeom>
            <a:rect b="b" l="l" r="r" t="t"/>
            <a:pathLst>
              <a:path extrusionOk="0" h="1283" w="627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2389469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2325363" y="854253"/>
            <a:ext cx="19528" cy="25018"/>
          </a:xfrm>
          <a:custGeom>
            <a:rect b="b" l="l" r="r" t="t"/>
            <a:pathLst>
              <a:path extrusionOk="0" h="802" w="626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2215213" y="837533"/>
            <a:ext cx="19559" cy="20495"/>
          </a:xfrm>
          <a:custGeom>
            <a:rect b="b" l="l" r="r" t="t"/>
            <a:pathLst>
              <a:path extrusionOk="0" h="657" w="627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2807731" y="694566"/>
            <a:ext cx="19559" cy="31476"/>
          </a:xfrm>
          <a:custGeom>
            <a:rect b="b" l="l" r="r" t="t"/>
            <a:pathLst>
              <a:path extrusionOk="0" h="1009" w="627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2848160" y="741047"/>
            <a:ext cx="17688" cy="37964"/>
          </a:xfrm>
          <a:custGeom>
            <a:rect b="b" l="l" r="r" t="t"/>
            <a:pathLst>
              <a:path extrusionOk="0" h="1217" w="567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3"/>
          <p:cNvSpPr/>
          <p:nvPr/>
        </p:nvSpPr>
        <p:spPr>
          <a:xfrm>
            <a:off x="2900692" y="696438"/>
            <a:ext cx="19528" cy="37496"/>
          </a:xfrm>
          <a:custGeom>
            <a:rect b="b" l="l" r="r" t="t"/>
            <a:pathLst>
              <a:path extrusionOk="0" h="1202" w="626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2896980" y="802844"/>
            <a:ext cx="19060" cy="31944"/>
          </a:xfrm>
          <a:custGeom>
            <a:rect b="b" l="l" r="r" t="t"/>
            <a:pathLst>
              <a:path extrusionOk="0" h="1024" w="611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49013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2997334" y="690417"/>
            <a:ext cx="19559" cy="39805"/>
          </a:xfrm>
          <a:custGeom>
            <a:rect b="b" l="l" r="r" t="t"/>
            <a:pathLst>
              <a:path extrusionOk="0" h="1276" w="627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3068927" y="672543"/>
            <a:ext cx="19528" cy="40023"/>
          </a:xfrm>
          <a:custGeom>
            <a:rect b="b" l="l" r="r" t="t"/>
            <a:pathLst>
              <a:path extrusionOk="0" h="1283" w="626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3016862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2955065" y="854253"/>
            <a:ext cx="17220" cy="25018"/>
          </a:xfrm>
          <a:custGeom>
            <a:rect b="b" l="l" r="r" t="t"/>
            <a:pathLst>
              <a:path extrusionOk="0" h="802" w="552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2844448" y="837533"/>
            <a:ext cx="17688" cy="20495"/>
          </a:xfrm>
          <a:custGeom>
            <a:rect b="b" l="l" r="r" t="t"/>
            <a:pathLst>
              <a:path extrusionOk="0" h="657" w="567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3"/>
          <p:cNvSpPr/>
          <p:nvPr/>
        </p:nvSpPr>
        <p:spPr>
          <a:xfrm>
            <a:off x="4050883" y="694566"/>
            <a:ext cx="19559" cy="31476"/>
          </a:xfrm>
          <a:custGeom>
            <a:rect b="b" l="l" r="r" t="t"/>
            <a:pathLst>
              <a:path extrusionOk="0" h="1009" w="627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4091312" y="741047"/>
            <a:ext cx="17688" cy="37964"/>
          </a:xfrm>
          <a:custGeom>
            <a:rect b="b" l="l" r="r" t="t"/>
            <a:pathLst>
              <a:path extrusionOk="0" h="1217" w="567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3"/>
          <p:cNvSpPr/>
          <p:nvPr/>
        </p:nvSpPr>
        <p:spPr>
          <a:xfrm>
            <a:off x="4143844" y="696438"/>
            <a:ext cx="19528" cy="37496"/>
          </a:xfrm>
          <a:custGeom>
            <a:rect b="b" l="l" r="r" t="t"/>
            <a:pathLst>
              <a:path extrusionOk="0" h="1202" w="626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3"/>
          <p:cNvSpPr/>
          <p:nvPr/>
        </p:nvSpPr>
        <p:spPr>
          <a:xfrm>
            <a:off x="4140132" y="802844"/>
            <a:ext cx="19060" cy="31944"/>
          </a:xfrm>
          <a:custGeom>
            <a:rect b="b" l="l" r="r" t="t"/>
            <a:pathLst>
              <a:path extrusionOk="0" h="1024" w="611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33"/>
          <p:cNvSpPr/>
          <p:nvPr/>
        </p:nvSpPr>
        <p:spPr>
          <a:xfrm>
            <a:off x="4192165" y="749688"/>
            <a:ext cx="19559" cy="48851"/>
          </a:xfrm>
          <a:custGeom>
            <a:rect b="b" l="l" r="r" t="t"/>
            <a:pathLst>
              <a:path extrusionOk="0" h="1566" w="627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3"/>
          <p:cNvSpPr/>
          <p:nvPr/>
        </p:nvSpPr>
        <p:spPr>
          <a:xfrm>
            <a:off x="4240486" y="690417"/>
            <a:ext cx="19559" cy="39805"/>
          </a:xfrm>
          <a:custGeom>
            <a:rect b="b" l="l" r="r" t="t"/>
            <a:pathLst>
              <a:path extrusionOk="0" h="1276" w="627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3"/>
          <p:cNvSpPr/>
          <p:nvPr/>
        </p:nvSpPr>
        <p:spPr>
          <a:xfrm>
            <a:off x="4312079" y="672543"/>
            <a:ext cx="19528" cy="40023"/>
          </a:xfrm>
          <a:custGeom>
            <a:rect b="b" l="l" r="r" t="t"/>
            <a:pathLst>
              <a:path extrusionOk="0" h="1283" w="626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3"/>
          <p:cNvSpPr/>
          <p:nvPr/>
        </p:nvSpPr>
        <p:spPr>
          <a:xfrm>
            <a:off x="4260014" y="770308"/>
            <a:ext cx="19559" cy="39836"/>
          </a:xfrm>
          <a:custGeom>
            <a:rect b="b" l="l" r="r" t="t"/>
            <a:pathLst>
              <a:path extrusionOk="0" h="1277" w="627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33"/>
          <p:cNvSpPr/>
          <p:nvPr/>
        </p:nvSpPr>
        <p:spPr>
          <a:xfrm>
            <a:off x="4198217" y="854253"/>
            <a:ext cx="17220" cy="25018"/>
          </a:xfrm>
          <a:custGeom>
            <a:rect b="b" l="l" r="r" t="t"/>
            <a:pathLst>
              <a:path extrusionOk="0" h="802" w="552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33"/>
          <p:cNvSpPr/>
          <p:nvPr/>
        </p:nvSpPr>
        <p:spPr>
          <a:xfrm>
            <a:off x="4087600" y="837533"/>
            <a:ext cx="17688" cy="20495"/>
          </a:xfrm>
          <a:custGeom>
            <a:rect b="b" l="l" r="r" t="t"/>
            <a:pathLst>
              <a:path extrusionOk="0" h="657" w="567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3"/>
          <p:cNvSpPr/>
          <p:nvPr/>
        </p:nvSpPr>
        <p:spPr>
          <a:xfrm>
            <a:off x="334903" y="3164430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33"/>
          <p:cNvSpPr/>
          <p:nvPr/>
        </p:nvSpPr>
        <p:spPr>
          <a:xfrm>
            <a:off x="334903" y="2926475"/>
            <a:ext cx="325364" cy="102756"/>
          </a:xfrm>
          <a:custGeom>
            <a:rect b="b" l="l" r="r" t="t"/>
            <a:pathLst>
              <a:path extrusionOk="0" h="3294" w="1043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3"/>
          <p:cNvSpPr/>
          <p:nvPr/>
        </p:nvSpPr>
        <p:spPr>
          <a:xfrm>
            <a:off x="334903" y="2688083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33"/>
          <p:cNvSpPr/>
          <p:nvPr/>
        </p:nvSpPr>
        <p:spPr>
          <a:xfrm>
            <a:off x="334903" y="3881042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3"/>
          <p:cNvSpPr/>
          <p:nvPr/>
        </p:nvSpPr>
        <p:spPr>
          <a:xfrm>
            <a:off x="334903" y="3642619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3"/>
          <p:cNvSpPr/>
          <p:nvPr/>
        </p:nvSpPr>
        <p:spPr>
          <a:xfrm>
            <a:off x="334903" y="3402823"/>
            <a:ext cx="325364" cy="102756"/>
          </a:xfrm>
          <a:custGeom>
            <a:rect b="b" l="l" r="r" t="t"/>
            <a:pathLst>
              <a:path extrusionOk="0" h="3294" w="1043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3"/>
          <p:cNvSpPr/>
          <p:nvPr/>
        </p:nvSpPr>
        <p:spPr>
          <a:xfrm>
            <a:off x="334903" y="4595314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33"/>
          <p:cNvSpPr/>
          <p:nvPr/>
        </p:nvSpPr>
        <p:spPr>
          <a:xfrm>
            <a:off x="334903" y="4357390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33"/>
          <p:cNvSpPr/>
          <p:nvPr/>
        </p:nvSpPr>
        <p:spPr>
          <a:xfrm>
            <a:off x="334903" y="4118966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33"/>
          <p:cNvSpPr/>
          <p:nvPr/>
        </p:nvSpPr>
        <p:spPr>
          <a:xfrm>
            <a:off x="334903" y="1259040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33"/>
          <p:cNvSpPr/>
          <p:nvPr/>
        </p:nvSpPr>
        <p:spPr>
          <a:xfrm>
            <a:off x="334903" y="1021116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33"/>
          <p:cNvSpPr/>
          <p:nvPr/>
        </p:nvSpPr>
        <p:spPr>
          <a:xfrm>
            <a:off x="334903" y="782692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33"/>
          <p:cNvSpPr/>
          <p:nvPr/>
        </p:nvSpPr>
        <p:spPr>
          <a:xfrm>
            <a:off x="334903" y="1975651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33"/>
          <p:cNvSpPr/>
          <p:nvPr/>
        </p:nvSpPr>
        <p:spPr>
          <a:xfrm>
            <a:off x="334903" y="1737259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33"/>
          <p:cNvSpPr/>
          <p:nvPr/>
        </p:nvSpPr>
        <p:spPr>
          <a:xfrm>
            <a:off x="334903" y="1497463"/>
            <a:ext cx="325364" cy="102725"/>
          </a:xfrm>
          <a:custGeom>
            <a:rect b="b" l="l" r="r" t="t"/>
            <a:pathLst>
              <a:path extrusionOk="0" h="3293" w="1043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3"/>
          <p:cNvSpPr/>
          <p:nvPr/>
        </p:nvSpPr>
        <p:spPr>
          <a:xfrm>
            <a:off x="334903" y="2689923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33"/>
          <p:cNvSpPr/>
          <p:nvPr/>
        </p:nvSpPr>
        <p:spPr>
          <a:xfrm>
            <a:off x="334903" y="2451999"/>
            <a:ext cx="325364" cy="100885"/>
          </a:xfrm>
          <a:custGeom>
            <a:rect b="b" l="l" r="r" t="t"/>
            <a:pathLst>
              <a:path extrusionOk="0" h="3234" w="1043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3"/>
          <p:cNvSpPr/>
          <p:nvPr/>
        </p:nvSpPr>
        <p:spPr>
          <a:xfrm>
            <a:off x="334903" y="2213607"/>
            <a:ext cx="325364" cy="100853"/>
          </a:xfrm>
          <a:custGeom>
            <a:rect b="b" l="l" r="r" t="t"/>
            <a:pathLst>
              <a:path extrusionOk="0" h="3233" w="1043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33"/>
          <p:cNvSpPr/>
          <p:nvPr/>
        </p:nvSpPr>
        <p:spPr>
          <a:xfrm>
            <a:off x="495075" y="646175"/>
            <a:ext cx="8153847" cy="4261144"/>
          </a:xfrm>
          <a:custGeom>
            <a:rect b="b" l="l" r="r" t="t"/>
            <a:pathLst>
              <a:path extrusionOk="0" h="136313" w="254987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3"/>
          <p:cNvSpPr/>
          <p:nvPr/>
        </p:nvSpPr>
        <p:spPr>
          <a:xfrm>
            <a:off x="617468" y="819409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3"/>
          <p:cNvSpPr/>
          <p:nvPr/>
        </p:nvSpPr>
        <p:spPr>
          <a:xfrm>
            <a:off x="617468" y="1059673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33"/>
          <p:cNvSpPr/>
          <p:nvPr/>
        </p:nvSpPr>
        <p:spPr>
          <a:xfrm>
            <a:off x="617468" y="1295756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33"/>
          <p:cNvSpPr/>
          <p:nvPr/>
        </p:nvSpPr>
        <p:spPr>
          <a:xfrm>
            <a:off x="617468" y="1536020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3"/>
          <p:cNvSpPr/>
          <p:nvPr/>
        </p:nvSpPr>
        <p:spPr>
          <a:xfrm>
            <a:off x="617468" y="1768392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3"/>
          <p:cNvSpPr/>
          <p:nvPr/>
        </p:nvSpPr>
        <p:spPr>
          <a:xfrm>
            <a:off x="617468" y="2008656"/>
            <a:ext cx="124125" cy="123626"/>
          </a:xfrm>
          <a:custGeom>
            <a:rect b="b" l="l" r="r" t="t"/>
            <a:pathLst>
              <a:path extrusionOk="0" h="3963" w="3979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3"/>
          <p:cNvSpPr/>
          <p:nvPr/>
        </p:nvSpPr>
        <p:spPr>
          <a:xfrm>
            <a:off x="617468" y="2246580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3"/>
          <p:cNvSpPr/>
          <p:nvPr/>
        </p:nvSpPr>
        <p:spPr>
          <a:xfrm>
            <a:off x="617468" y="2486844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3"/>
          <p:cNvSpPr/>
          <p:nvPr/>
        </p:nvSpPr>
        <p:spPr>
          <a:xfrm>
            <a:off x="617468" y="2727108"/>
            <a:ext cx="124125" cy="123657"/>
          </a:xfrm>
          <a:custGeom>
            <a:rect b="b" l="l" r="r" t="t"/>
            <a:pathLst>
              <a:path extrusionOk="0" h="3964" w="3979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3"/>
          <p:cNvSpPr/>
          <p:nvPr/>
        </p:nvSpPr>
        <p:spPr>
          <a:xfrm>
            <a:off x="617468" y="2966904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3"/>
          <p:cNvSpPr/>
          <p:nvPr/>
        </p:nvSpPr>
        <p:spPr>
          <a:xfrm>
            <a:off x="617468" y="3205327"/>
            <a:ext cx="124125" cy="123657"/>
          </a:xfrm>
          <a:custGeom>
            <a:rect b="b" l="l" r="r" t="t"/>
            <a:pathLst>
              <a:path extrusionOk="0" h="3964" w="3979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3"/>
          <p:cNvSpPr/>
          <p:nvPr/>
        </p:nvSpPr>
        <p:spPr>
          <a:xfrm>
            <a:off x="617468" y="3445123"/>
            <a:ext cx="124125" cy="124125"/>
          </a:xfrm>
          <a:custGeom>
            <a:rect b="b" l="l" r="r" t="t"/>
            <a:pathLst>
              <a:path extrusionOk="0" h="3979" w="3979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3"/>
          <p:cNvSpPr/>
          <p:nvPr/>
        </p:nvSpPr>
        <p:spPr>
          <a:xfrm>
            <a:off x="617468" y="3677495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3"/>
          <p:cNvSpPr/>
          <p:nvPr/>
        </p:nvSpPr>
        <p:spPr>
          <a:xfrm>
            <a:off x="617468" y="3917758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3"/>
          <p:cNvSpPr/>
          <p:nvPr/>
        </p:nvSpPr>
        <p:spPr>
          <a:xfrm>
            <a:off x="617468" y="4153842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3"/>
          <p:cNvSpPr/>
          <p:nvPr/>
        </p:nvSpPr>
        <p:spPr>
          <a:xfrm>
            <a:off x="617468" y="4394106"/>
            <a:ext cx="124125" cy="124094"/>
          </a:xfrm>
          <a:custGeom>
            <a:rect b="b" l="l" r="r" t="t"/>
            <a:pathLst>
              <a:path extrusionOk="0" h="3978" w="3979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3"/>
          <p:cNvSpPr/>
          <p:nvPr/>
        </p:nvSpPr>
        <p:spPr>
          <a:xfrm>
            <a:off x="617468" y="4634370"/>
            <a:ext cx="124125" cy="123626"/>
          </a:xfrm>
          <a:custGeom>
            <a:rect b="b" l="l" r="r" t="t"/>
            <a:pathLst>
              <a:path extrusionOk="0" h="3963" w="3979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33"/>
          <p:cNvSpPr/>
          <p:nvPr/>
        </p:nvSpPr>
        <p:spPr>
          <a:xfrm>
            <a:off x="307951" y="1307361"/>
            <a:ext cx="410401" cy="102756"/>
          </a:xfrm>
          <a:custGeom>
            <a:rect b="b" l="l" r="r" t="t"/>
            <a:pathLst>
              <a:path extrusionOk="0" h="3294" w="13156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3"/>
          <p:cNvSpPr/>
          <p:nvPr/>
        </p:nvSpPr>
        <p:spPr>
          <a:xfrm>
            <a:off x="307951" y="1069437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33"/>
          <p:cNvSpPr/>
          <p:nvPr/>
        </p:nvSpPr>
        <p:spPr>
          <a:xfrm>
            <a:off x="307951" y="831044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3"/>
          <p:cNvSpPr/>
          <p:nvPr/>
        </p:nvSpPr>
        <p:spPr>
          <a:xfrm>
            <a:off x="307951" y="2023972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3"/>
          <p:cNvSpPr/>
          <p:nvPr/>
        </p:nvSpPr>
        <p:spPr>
          <a:xfrm>
            <a:off x="307951" y="1786048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3"/>
          <p:cNvSpPr/>
          <p:nvPr/>
        </p:nvSpPr>
        <p:spPr>
          <a:xfrm>
            <a:off x="307951" y="1547625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33"/>
          <p:cNvSpPr/>
          <p:nvPr/>
        </p:nvSpPr>
        <p:spPr>
          <a:xfrm>
            <a:off x="307951" y="2738743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33"/>
          <p:cNvSpPr/>
          <p:nvPr/>
        </p:nvSpPr>
        <p:spPr>
          <a:xfrm>
            <a:off x="307951" y="2500320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33"/>
          <p:cNvSpPr/>
          <p:nvPr/>
        </p:nvSpPr>
        <p:spPr>
          <a:xfrm>
            <a:off x="307951" y="2262396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33"/>
          <p:cNvSpPr/>
          <p:nvPr/>
        </p:nvSpPr>
        <p:spPr>
          <a:xfrm>
            <a:off x="307951" y="3212751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3"/>
          <p:cNvSpPr/>
          <p:nvPr/>
        </p:nvSpPr>
        <p:spPr>
          <a:xfrm>
            <a:off x="307951" y="2974827"/>
            <a:ext cx="410401" cy="102725"/>
          </a:xfrm>
          <a:custGeom>
            <a:rect b="b" l="l" r="r" t="t"/>
            <a:pathLst>
              <a:path extrusionOk="0" h="3293" w="13156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33"/>
          <p:cNvSpPr/>
          <p:nvPr/>
        </p:nvSpPr>
        <p:spPr>
          <a:xfrm>
            <a:off x="307951" y="3929363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33"/>
          <p:cNvSpPr/>
          <p:nvPr/>
        </p:nvSpPr>
        <p:spPr>
          <a:xfrm>
            <a:off x="307951" y="3691439"/>
            <a:ext cx="410401" cy="100386"/>
          </a:xfrm>
          <a:custGeom>
            <a:rect b="b" l="l" r="r" t="t"/>
            <a:pathLst>
              <a:path extrusionOk="0" h="3218" w="13156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3"/>
          <p:cNvSpPr/>
          <p:nvPr/>
        </p:nvSpPr>
        <p:spPr>
          <a:xfrm>
            <a:off x="307951" y="3453015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33"/>
          <p:cNvSpPr/>
          <p:nvPr/>
        </p:nvSpPr>
        <p:spPr>
          <a:xfrm>
            <a:off x="307951" y="4644103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33"/>
          <p:cNvSpPr/>
          <p:nvPr/>
        </p:nvSpPr>
        <p:spPr>
          <a:xfrm>
            <a:off x="307951" y="4405711"/>
            <a:ext cx="410401" cy="100885"/>
          </a:xfrm>
          <a:custGeom>
            <a:rect b="b" l="l" r="r" t="t"/>
            <a:pathLst>
              <a:path extrusionOk="0" h="3234" w="13156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33"/>
          <p:cNvSpPr/>
          <p:nvPr/>
        </p:nvSpPr>
        <p:spPr>
          <a:xfrm>
            <a:off x="307951" y="4167755"/>
            <a:ext cx="410401" cy="100417"/>
          </a:xfrm>
          <a:custGeom>
            <a:rect b="b" l="l" r="r" t="t"/>
            <a:pathLst>
              <a:path extrusionOk="0" h="3219" w="13156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2" name="Google Shape;752;p33"/>
          <p:cNvGrpSpPr/>
          <p:nvPr/>
        </p:nvGrpSpPr>
        <p:grpSpPr>
          <a:xfrm>
            <a:off x="8180472" y="2126994"/>
            <a:ext cx="350390" cy="1470478"/>
            <a:chOff x="8180472" y="1441194"/>
            <a:chExt cx="350390" cy="1470478"/>
          </a:xfrm>
        </p:grpSpPr>
        <p:sp>
          <p:nvSpPr>
            <p:cNvPr id="753" name="Google Shape;753;p33"/>
            <p:cNvSpPr/>
            <p:nvPr/>
          </p:nvSpPr>
          <p:spPr>
            <a:xfrm>
              <a:off x="8218121" y="1441194"/>
              <a:ext cx="232476" cy="203480"/>
            </a:xfrm>
            <a:custGeom>
              <a:rect b="b" l="l" r="r" t="t"/>
              <a:pathLst>
                <a:path extrusionOk="0" h="11242" w="12844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8180472" y="1493740"/>
              <a:ext cx="183281" cy="193760"/>
            </a:xfrm>
            <a:custGeom>
              <a:rect b="b" l="l" r="r" t="t"/>
              <a:pathLst>
                <a:path extrusionOk="0" h="10705" w="10126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8256150" y="1780623"/>
              <a:ext cx="274712" cy="634218"/>
            </a:xfrm>
            <a:custGeom>
              <a:rect b="b" l="l" r="r" t="t"/>
              <a:pathLst>
                <a:path extrusionOk="0" h="29454" w="12758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8310111" y="1819985"/>
              <a:ext cx="101483" cy="692421"/>
            </a:xfrm>
            <a:custGeom>
              <a:rect b="b" l="l" r="r" t="t"/>
              <a:pathLst>
                <a:path extrusionOk="0" h="32157" w="4713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8364094" y="2531254"/>
              <a:ext cx="107942" cy="237094"/>
            </a:xfrm>
            <a:custGeom>
              <a:rect b="b" l="l" r="r" t="t"/>
              <a:pathLst>
                <a:path extrusionOk="0" h="11011" w="5013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8292303" y="2821731"/>
              <a:ext cx="88003" cy="89941"/>
            </a:xfrm>
            <a:custGeom>
              <a:rect b="b" l="l" r="r" t="t"/>
              <a:pathLst>
                <a:path extrusionOk="0" h="4177" w="4087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8445035" y="2807175"/>
              <a:ext cx="43194" cy="52905"/>
            </a:xfrm>
            <a:custGeom>
              <a:rect b="b" l="l" r="r" t="t"/>
              <a:pathLst>
                <a:path extrusionOk="0" h="2457" w="2006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0" name="Google Shape;760;p33"/>
          <p:cNvSpPr txBox="1"/>
          <p:nvPr>
            <p:ph type="title"/>
          </p:nvPr>
        </p:nvSpPr>
        <p:spPr>
          <a:xfrm>
            <a:off x="4591334" y="1080292"/>
            <a:ext cx="3379500" cy="76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/>
        </p:txBody>
      </p:sp>
      <p:sp>
        <p:nvSpPr>
          <p:cNvPr id="761" name="Google Shape;761;p33"/>
          <p:cNvSpPr txBox="1"/>
          <p:nvPr>
            <p:ph idx="1" type="subTitle"/>
          </p:nvPr>
        </p:nvSpPr>
        <p:spPr>
          <a:xfrm>
            <a:off x="4666634" y="2030532"/>
            <a:ext cx="3228900" cy="17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62" name="Google Shape;762;p33"/>
          <p:cNvSpPr txBox="1"/>
          <p:nvPr>
            <p:ph idx="2" type="subTitle"/>
          </p:nvPr>
        </p:nvSpPr>
        <p:spPr>
          <a:xfrm>
            <a:off x="4666634" y="3956014"/>
            <a:ext cx="32289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1" type="body"/>
          </p:nvPr>
        </p:nvSpPr>
        <p:spPr>
          <a:xfrm>
            <a:off x="1097400" y="2998787"/>
            <a:ext cx="2993100" cy="8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5"/>
          <p:cNvSpPr txBox="1"/>
          <p:nvPr>
            <p:ph idx="2" type="body"/>
          </p:nvPr>
        </p:nvSpPr>
        <p:spPr>
          <a:xfrm>
            <a:off x="5053510" y="2998787"/>
            <a:ext cx="2993100" cy="8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9" name="Google Shape;59;p5"/>
          <p:cNvSpPr txBox="1"/>
          <p:nvPr>
            <p:ph idx="3" type="title"/>
          </p:nvPr>
        </p:nvSpPr>
        <p:spPr>
          <a:xfrm>
            <a:off x="1097388" y="2620413"/>
            <a:ext cx="2993100" cy="4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sp>
        <p:nvSpPr>
          <p:cNvPr id="60" name="Google Shape;60;p5"/>
          <p:cNvSpPr txBox="1"/>
          <p:nvPr>
            <p:ph idx="4" type="title"/>
          </p:nvPr>
        </p:nvSpPr>
        <p:spPr>
          <a:xfrm>
            <a:off x="5053507" y="2620413"/>
            <a:ext cx="2993100" cy="4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  <p:grpSp>
        <p:nvGrpSpPr>
          <p:cNvPr id="61" name="Google Shape;61;p5"/>
          <p:cNvGrpSpPr/>
          <p:nvPr/>
        </p:nvGrpSpPr>
        <p:grpSpPr>
          <a:xfrm flipH="1" rot="10800000">
            <a:off x="7301600" y="-58540"/>
            <a:ext cx="2258244" cy="1027689"/>
            <a:chOff x="-342999" y="429495"/>
            <a:chExt cx="3148256" cy="1432718"/>
          </a:xfrm>
        </p:grpSpPr>
        <p:sp>
          <p:nvSpPr>
            <p:cNvPr id="62" name="Google Shape;62;p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5"/>
          <p:cNvGrpSpPr/>
          <p:nvPr/>
        </p:nvGrpSpPr>
        <p:grpSpPr>
          <a:xfrm>
            <a:off x="232850" y="4460735"/>
            <a:ext cx="2258244" cy="1027689"/>
            <a:chOff x="-342999" y="429495"/>
            <a:chExt cx="3148256" cy="1432718"/>
          </a:xfrm>
        </p:grpSpPr>
        <p:sp>
          <p:nvSpPr>
            <p:cNvPr id="65" name="Google Shape;65;p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69" name="Google Shape;69;p6"/>
          <p:cNvGrpSpPr/>
          <p:nvPr/>
        </p:nvGrpSpPr>
        <p:grpSpPr>
          <a:xfrm>
            <a:off x="-76197" y="4413231"/>
            <a:ext cx="1336122" cy="745531"/>
            <a:chOff x="8059283" y="4525012"/>
            <a:chExt cx="1139550" cy="635847"/>
          </a:xfrm>
        </p:grpSpPr>
        <p:grpSp>
          <p:nvGrpSpPr>
            <p:cNvPr id="70" name="Google Shape;70;p6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71" name="Google Shape;71;p6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3" name="Google Shape;73;p6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>
            <a:off x="7461617" y="134339"/>
            <a:ext cx="2265584" cy="1029894"/>
            <a:chOff x="-178174" y="-51952"/>
            <a:chExt cx="2982208" cy="1355659"/>
          </a:xfrm>
        </p:grpSpPr>
        <p:sp>
          <p:nvSpPr>
            <p:cNvPr id="76" name="Google Shape;76;p6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 txBox="1"/>
          <p:nvPr>
            <p:ph idx="1" type="body"/>
          </p:nvPr>
        </p:nvSpPr>
        <p:spPr>
          <a:xfrm>
            <a:off x="2636225" y="1718100"/>
            <a:ext cx="5794500" cy="25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80" name="Google Shape;80;p7"/>
          <p:cNvGrpSpPr/>
          <p:nvPr/>
        </p:nvGrpSpPr>
        <p:grpSpPr>
          <a:xfrm flipH="1" rot="10800000">
            <a:off x="-622236" y="214537"/>
            <a:ext cx="2546125" cy="922523"/>
            <a:chOff x="-802293" y="724803"/>
            <a:chExt cx="3604367" cy="1305950"/>
          </a:xfrm>
        </p:grpSpPr>
        <p:sp>
          <p:nvSpPr>
            <p:cNvPr id="81" name="Google Shape;81;p7"/>
            <p:cNvSpPr/>
            <p:nvPr/>
          </p:nvSpPr>
          <p:spPr>
            <a:xfrm rot="-5009497">
              <a:off x="846113" y="-255654"/>
              <a:ext cx="770010" cy="307444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 rot="5845884">
              <a:off x="-293354" y="1124295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" name="Google Shape;83;p7"/>
          <p:cNvSpPr/>
          <p:nvPr/>
        </p:nvSpPr>
        <p:spPr>
          <a:xfrm flipH="1" rot="4916822">
            <a:off x="218005" y="3656259"/>
            <a:ext cx="462357" cy="1846068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7"/>
          <p:cNvGrpSpPr/>
          <p:nvPr/>
        </p:nvGrpSpPr>
        <p:grpSpPr>
          <a:xfrm flipH="1" rot="10800000">
            <a:off x="7580696" y="4299010"/>
            <a:ext cx="2117926" cy="767376"/>
            <a:chOff x="-802293" y="724803"/>
            <a:chExt cx="3604367" cy="1305950"/>
          </a:xfrm>
        </p:grpSpPr>
        <p:sp>
          <p:nvSpPr>
            <p:cNvPr id="85" name="Google Shape;85;p7"/>
            <p:cNvSpPr/>
            <p:nvPr/>
          </p:nvSpPr>
          <p:spPr>
            <a:xfrm rot="-5009497">
              <a:off x="846113" y="-255654"/>
              <a:ext cx="770010" cy="307444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 rot="5845884">
              <a:off x="-293354" y="1124295"/>
              <a:ext cx="329521" cy="1315849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7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/>
          <p:nvPr>
            <p:ph type="title"/>
          </p:nvPr>
        </p:nvSpPr>
        <p:spPr>
          <a:xfrm>
            <a:off x="2597400" y="1138675"/>
            <a:ext cx="3949200" cy="21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9"/>
          <p:cNvGrpSpPr/>
          <p:nvPr/>
        </p:nvGrpSpPr>
        <p:grpSpPr>
          <a:xfrm>
            <a:off x="-360466" y="268549"/>
            <a:ext cx="8739552" cy="4901115"/>
            <a:chOff x="-360466" y="268549"/>
            <a:chExt cx="8739552" cy="4901115"/>
          </a:xfrm>
        </p:grpSpPr>
        <p:grpSp>
          <p:nvGrpSpPr>
            <p:cNvPr id="92" name="Google Shape;92;p9"/>
            <p:cNvGrpSpPr/>
            <p:nvPr/>
          </p:nvGrpSpPr>
          <p:grpSpPr>
            <a:xfrm>
              <a:off x="-360466" y="821442"/>
              <a:ext cx="4276906" cy="1880793"/>
              <a:chOff x="-342999" y="700890"/>
              <a:chExt cx="3148256" cy="1384565"/>
            </a:xfrm>
          </p:grpSpPr>
          <p:sp>
            <p:nvSpPr>
              <p:cNvPr id="93" name="Google Shape;93;p9"/>
              <p:cNvSpPr/>
              <p:nvPr/>
            </p:nvSpPr>
            <p:spPr>
              <a:xfrm rot="5846029">
                <a:off x="846121" y="-255684"/>
                <a:ext cx="770017" cy="3074472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9"/>
              <p:cNvSpPr/>
              <p:nvPr/>
            </p:nvSpPr>
            <p:spPr>
              <a:xfrm rot="5845884">
                <a:off x="1073821" y="1178998"/>
                <a:ext cx="329521" cy="1315849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" name="Google Shape;95;p9"/>
            <p:cNvGrpSpPr/>
            <p:nvPr/>
          </p:nvGrpSpPr>
          <p:grpSpPr>
            <a:xfrm rot="-273256">
              <a:off x="5115608" y="393814"/>
              <a:ext cx="3211892" cy="1427039"/>
              <a:chOff x="6686475" y="613813"/>
              <a:chExt cx="3212029" cy="1427100"/>
            </a:xfrm>
          </p:grpSpPr>
          <p:sp>
            <p:nvSpPr>
              <p:cNvPr id="96" name="Google Shape;96;p9"/>
              <p:cNvSpPr/>
              <p:nvPr/>
            </p:nvSpPr>
            <p:spPr>
              <a:xfrm flipH="1" rot="-5400000">
                <a:off x="7715872" y="-415584"/>
                <a:ext cx="687931" cy="2746725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9"/>
              <p:cNvSpPr/>
              <p:nvPr/>
            </p:nvSpPr>
            <p:spPr>
              <a:xfrm flipH="1" rot="5400000">
                <a:off x="8696088" y="838497"/>
                <a:ext cx="481666" cy="1923165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8" name="Google Shape;98;p9"/>
            <p:cNvSpPr/>
            <p:nvPr/>
          </p:nvSpPr>
          <p:spPr>
            <a:xfrm flipH="1" rot="5126635">
              <a:off x="877644" y="2721247"/>
              <a:ext cx="343728" cy="1372270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" name="Google Shape;99;p9"/>
            <p:cNvGrpSpPr/>
            <p:nvPr/>
          </p:nvGrpSpPr>
          <p:grpSpPr>
            <a:xfrm>
              <a:off x="1657324" y="3752577"/>
              <a:ext cx="2539625" cy="1417087"/>
              <a:chOff x="-61526" y="3752577"/>
              <a:chExt cx="2539625" cy="1417087"/>
            </a:xfrm>
          </p:grpSpPr>
          <p:grpSp>
            <p:nvGrpSpPr>
              <p:cNvPr id="100" name="Google Shape;100;p9"/>
              <p:cNvGrpSpPr/>
              <p:nvPr/>
            </p:nvGrpSpPr>
            <p:grpSpPr>
              <a:xfrm flipH="1">
                <a:off x="955125" y="3752577"/>
                <a:ext cx="1522974" cy="1417087"/>
                <a:chOff x="-61526" y="3752577"/>
                <a:chExt cx="1522974" cy="1417087"/>
              </a:xfrm>
            </p:grpSpPr>
            <p:sp>
              <p:nvSpPr>
                <p:cNvPr id="101" name="Google Shape;101;p9"/>
                <p:cNvSpPr/>
                <p:nvPr/>
              </p:nvSpPr>
              <p:spPr>
                <a:xfrm>
                  <a:off x="-61526" y="3752577"/>
                  <a:ext cx="1522974" cy="1417087"/>
                </a:xfrm>
                <a:custGeom>
                  <a:rect b="b" l="l" r="r" t="t"/>
                  <a:pathLst>
                    <a:path extrusionOk="0" fill="none" h="14221" w="15284">
                      <a:moveTo>
                        <a:pt x="14246" y="14196"/>
                      </a:moveTo>
                      <a:cubicBezTo>
                        <a:pt x="14246" y="14196"/>
                        <a:pt x="15283" y="9258"/>
                        <a:pt x="13629" y="7506"/>
                      </a:cubicBezTo>
                      <a:cubicBezTo>
                        <a:pt x="12839" y="6666"/>
                        <a:pt x="12024" y="6888"/>
                        <a:pt x="11407" y="7333"/>
                      </a:cubicBezTo>
                      <a:cubicBezTo>
                        <a:pt x="10987" y="7678"/>
                        <a:pt x="10345" y="7382"/>
                        <a:pt x="10370" y="6839"/>
                      </a:cubicBezTo>
                      <a:cubicBezTo>
                        <a:pt x="10444" y="4889"/>
                        <a:pt x="10345" y="1951"/>
                        <a:pt x="9210" y="1235"/>
                      </a:cubicBezTo>
                      <a:cubicBezTo>
                        <a:pt x="7259" y="0"/>
                        <a:pt x="6000" y="1037"/>
                        <a:pt x="5531" y="6567"/>
                      </a:cubicBezTo>
                      <a:cubicBezTo>
                        <a:pt x="5531" y="6592"/>
                        <a:pt x="5012" y="9110"/>
                        <a:pt x="3655" y="7333"/>
                      </a:cubicBezTo>
                      <a:cubicBezTo>
                        <a:pt x="50" y="2592"/>
                        <a:pt x="1" y="14221"/>
                        <a:pt x="1" y="14221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lt2"/>
                  </a:solidFill>
                  <a:prstDash val="solid"/>
                  <a:miter lim="24689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" name="Google Shape;102;p9"/>
                <p:cNvSpPr/>
                <p:nvPr/>
              </p:nvSpPr>
              <p:spPr>
                <a:xfrm>
                  <a:off x="118036" y="4079423"/>
                  <a:ext cx="1119512" cy="1080478"/>
                </a:xfrm>
                <a:custGeom>
                  <a:rect b="b" l="l" r="r" t="t"/>
                  <a:pathLst>
                    <a:path extrusionOk="0" h="10843" w="11235">
                      <a:moveTo>
                        <a:pt x="4225" y="1"/>
                      </a:moveTo>
                      <a:cubicBezTo>
                        <a:pt x="4078" y="1"/>
                        <a:pt x="3929" y="41"/>
                        <a:pt x="3778" y="127"/>
                      </a:cubicBezTo>
                      <a:cubicBezTo>
                        <a:pt x="2149" y="1090"/>
                        <a:pt x="3754" y="6127"/>
                        <a:pt x="4519" y="8225"/>
                      </a:cubicBezTo>
                      <a:cubicBezTo>
                        <a:pt x="4622" y="8492"/>
                        <a:pt x="4468" y="8810"/>
                        <a:pt x="4286" y="8810"/>
                      </a:cubicBezTo>
                      <a:cubicBezTo>
                        <a:pt x="4249" y="8810"/>
                        <a:pt x="4211" y="8797"/>
                        <a:pt x="4173" y="8768"/>
                      </a:cubicBezTo>
                      <a:cubicBezTo>
                        <a:pt x="3219" y="8072"/>
                        <a:pt x="2089" y="6912"/>
                        <a:pt x="1324" y="6912"/>
                      </a:cubicBezTo>
                      <a:cubicBezTo>
                        <a:pt x="1139" y="6912"/>
                        <a:pt x="975" y="6980"/>
                        <a:pt x="840" y="7139"/>
                      </a:cubicBezTo>
                      <a:cubicBezTo>
                        <a:pt x="1" y="8102"/>
                        <a:pt x="1063" y="9929"/>
                        <a:pt x="1630" y="10842"/>
                      </a:cubicBezTo>
                      <a:lnTo>
                        <a:pt x="11210" y="10842"/>
                      </a:lnTo>
                      <a:cubicBezTo>
                        <a:pt x="11234" y="8991"/>
                        <a:pt x="11185" y="3510"/>
                        <a:pt x="9605" y="2349"/>
                      </a:cubicBezTo>
                      <a:cubicBezTo>
                        <a:pt x="9505" y="2271"/>
                        <a:pt x="9385" y="2234"/>
                        <a:pt x="9265" y="2234"/>
                      </a:cubicBezTo>
                      <a:cubicBezTo>
                        <a:pt x="9119" y="2234"/>
                        <a:pt x="8973" y="2290"/>
                        <a:pt x="8864" y="2399"/>
                      </a:cubicBezTo>
                      <a:cubicBezTo>
                        <a:pt x="8568" y="2695"/>
                        <a:pt x="8124" y="3287"/>
                        <a:pt x="7852" y="4596"/>
                      </a:cubicBezTo>
                      <a:cubicBezTo>
                        <a:pt x="7788" y="4877"/>
                        <a:pt x="7618" y="5019"/>
                        <a:pt x="7446" y="5019"/>
                      </a:cubicBezTo>
                      <a:cubicBezTo>
                        <a:pt x="7285" y="5019"/>
                        <a:pt x="7121" y="4895"/>
                        <a:pt x="7037" y="4645"/>
                      </a:cubicBezTo>
                      <a:cubicBezTo>
                        <a:pt x="6443" y="2666"/>
                        <a:pt x="5419" y="1"/>
                        <a:pt x="42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3" name="Google Shape;103;p9"/>
              <p:cNvSpPr/>
              <p:nvPr/>
            </p:nvSpPr>
            <p:spPr>
              <a:xfrm>
                <a:off x="-61526" y="3948098"/>
                <a:ext cx="1380429" cy="1212846"/>
              </a:xfrm>
              <a:custGeom>
                <a:rect b="b" l="l" r="r" t="t"/>
                <a:pathLst>
                  <a:path extrusionOk="0" h="16595" w="18888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9"/>
              <p:cNvSpPr/>
              <p:nvPr/>
            </p:nvSpPr>
            <p:spPr>
              <a:xfrm>
                <a:off x="102697" y="4112540"/>
                <a:ext cx="1014127" cy="1041169"/>
              </a:xfrm>
              <a:custGeom>
                <a:rect b="b" l="l" r="r" t="t"/>
                <a:pathLst>
                  <a:path extrusionOk="0" fill="none" h="14246" w="13876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5" name="Google Shape;105;p9"/>
          <p:cNvSpPr txBox="1"/>
          <p:nvPr>
            <p:ph type="title"/>
          </p:nvPr>
        </p:nvSpPr>
        <p:spPr>
          <a:xfrm>
            <a:off x="2924025" y="1777688"/>
            <a:ext cx="4841100" cy="67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6" name="Google Shape;106;p9"/>
          <p:cNvSpPr txBox="1"/>
          <p:nvPr>
            <p:ph idx="1" type="subTitle"/>
          </p:nvPr>
        </p:nvSpPr>
        <p:spPr>
          <a:xfrm>
            <a:off x="2924025" y="2393113"/>
            <a:ext cx="4841100" cy="5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Google Shape;107;p9"/>
          <p:cNvSpPr txBox="1"/>
          <p:nvPr>
            <p:ph hasCustomPrompt="1" idx="2" type="title"/>
          </p:nvPr>
        </p:nvSpPr>
        <p:spPr>
          <a:xfrm>
            <a:off x="713226" y="1381875"/>
            <a:ext cx="16902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 txBox="1"/>
          <p:nvPr>
            <p:ph type="title"/>
          </p:nvPr>
        </p:nvSpPr>
        <p:spPr>
          <a:xfrm>
            <a:off x="4761725" y="3570000"/>
            <a:ext cx="3669000" cy="10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b="1" sz="2800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Relationship Id="rId4" Type="http://schemas.openxmlformats.org/officeDocument/2006/relationships/image" Target="../media/image21.jpg"/><Relationship Id="rId9" Type="http://schemas.openxmlformats.org/officeDocument/2006/relationships/image" Target="../media/image2.jpg"/><Relationship Id="rId5" Type="http://schemas.openxmlformats.org/officeDocument/2006/relationships/image" Target="../media/image20.jpg"/><Relationship Id="rId6" Type="http://schemas.openxmlformats.org/officeDocument/2006/relationships/image" Target="../media/image14.jpg"/><Relationship Id="rId7" Type="http://schemas.openxmlformats.org/officeDocument/2006/relationships/image" Target="../media/image11.jpg"/><Relationship Id="rId8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sow.org.tw/" TargetMode="External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hyperlink" Target="https://aces.thenewslens.com/tobe/84/%E5%91%82%E8%BB%8D%E9%80%B8.html" TargetMode="External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4"/>
          <p:cNvSpPr/>
          <p:nvPr/>
        </p:nvSpPr>
        <p:spPr>
          <a:xfrm rot="-5035965">
            <a:off x="2752720" y="-697152"/>
            <a:ext cx="3440173" cy="5308438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34"/>
          <p:cNvSpPr txBox="1"/>
          <p:nvPr>
            <p:ph type="ctrTitle"/>
          </p:nvPr>
        </p:nvSpPr>
        <p:spPr>
          <a:xfrm>
            <a:off x="2625075" y="930025"/>
            <a:ext cx="3893400" cy="20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Society</a:t>
            </a:r>
            <a:endParaRPr/>
          </a:p>
        </p:txBody>
      </p:sp>
      <p:sp>
        <p:nvSpPr>
          <p:cNvPr id="769" name="Google Shape;769;p34"/>
          <p:cNvSpPr txBox="1"/>
          <p:nvPr>
            <p:ph idx="1" type="subTitle"/>
          </p:nvPr>
        </p:nvSpPr>
        <p:spPr>
          <a:xfrm>
            <a:off x="2625131" y="2989175"/>
            <a:ext cx="3893400" cy="4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Tuesday Club!</a:t>
            </a:r>
            <a:endParaRPr/>
          </a:p>
        </p:txBody>
      </p:sp>
      <p:grpSp>
        <p:nvGrpSpPr>
          <p:cNvPr id="770" name="Google Shape;770;p34"/>
          <p:cNvGrpSpPr/>
          <p:nvPr/>
        </p:nvGrpSpPr>
        <p:grpSpPr>
          <a:xfrm>
            <a:off x="-61526" y="3752577"/>
            <a:ext cx="1522974" cy="1417087"/>
            <a:chOff x="-61526" y="3752577"/>
            <a:chExt cx="1522974" cy="1417087"/>
          </a:xfrm>
        </p:grpSpPr>
        <p:sp>
          <p:nvSpPr>
            <p:cNvPr id="771" name="Google Shape;771;p34"/>
            <p:cNvSpPr/>
            <p:nvPr/>
          </p:nvSpPr>
          <p:spPr>
            <a:xfrm>
              <a:off x="-61526" y="3752577"/>
              <a:ext cx="1522974" cy="1417087"/>
            </a:xfrm>
            <a:custGeom>
              <a:rect b="b" l="l" r="r" t="t"/>
              <a:pathLst>
                <a:path extrusionOk="0" fill="none" h="14221" w="15284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118036" y="4079423"/>
              <a:ext cx="1119512" cy="1080478"/>
            </a:xfrm>
            <a:custGeom>
              <a:rect b="b" l="l" r="r" t="t"/>
              <a:pathLst>
                <a:path extrusionOk="0" h="10843" w="11235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3" name="Google Shape;773;p34"/>
          <p:cNvSpPr/>
          <p:nvPr/>
        </p:nvSpPr>
        <p:spPr>
          <a:xfrm flipH="1">
            <a:off x="1097670" y="3948098"/>
            <a:ext cx="1380429" cy="1212846"/>
          </a:xfrm>
          <a:custGeom>
            <a:rect b="b" l="l" r="r" t="t"/>
            <a:pathLst>
              <a:path extrusionOk="0" h="16595" w="18888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34"/>
          <p:cNvSpPr/>
          <p:nvPr/>
        </p:nvSpPr>
        <p:spPr>
          <a:xfrm flipH="1">
            <a:off x="1299749" y="4112540"/>
            <a:ext cx="1014127" cy="1041169"/>
          </a:xfrm>
          <a:custGeom>
            <a:rect b="b" l="l" r="r" t="t"/>
            <a:pathLst>
              <a:path extrusionOk="0" fill="none" h="14246" w="13876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miter lim="2468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5" name="Google Shape;775;p34"/>
          <p:cNvGrpSpPr/>
          <p:nvPr/>
        </p:nvGrpSpPr>
        <p:grpSpPr>
          <a:xfrm flipH="1">
            <a:off x="8251753" y="4217323"/>
            <a:ext cx="1014149" cy="943638"/>
            <a:chOff x="-61526" y="3752577"/>
            <a:chExt cx="1522974" cy="1417087"/>
          </a:xfrm>
        </p:grpSpPr>
        <p:sp>
          <p:nvSpPr>
            <p:cNvPr id="776" name="Google Shape;776;p34"/>
            <p:cNvSpPr/>
            <p:nvPr/>
          </p:nvSpPr>
          <p:spPr>
            <a:xfrm>
              <a:off x="-61526" y="3752577"/>
              <a:ext cx="1522974" cy="1417087"/>
            </a:xfrm>
            <a:custGeom>
              <a:rect b="b" l="l" r="r" t="t"/>
              <a:pathLst>
                <a:path extrusionOk="0" fill="none" h="14221" w="15284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118036" y="4079423"/>
              <a:ext cx="1119512" cy="1080478"/>
            </a:xfrm>
            <a:custGeom>
              <a:rect b="b" l="l" r="r" t="t"/>
              <a:pathLst>
                <a:path extrusionOk="0" h="10843" w="11235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8" name="Google Shape;778;p34"/>
          <p:cNvGrpSpPr/>
          <p:nvPr/>
        </p:nvGrpSpPr>
        <p:grpSpPr>
          <a:xfrm>
            <a:off x="-178174" y="-51952"/>
            <a:ext cx="2982208" cy="1355659"/>
            <a:chOff x="-178174" y="-51952"/>
            <a:chExt cx="2982208" cy="1355659"/>
          </a:xfrm>
        </p:grpSpPr>
        <p:sp>
          <p:nvSpPr>
            <p:cNvPr id="779" name="Google Shape;779;p34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1" name="Google Shape;781;p34"/>
          <p:cNvSpPr/>
          <p:nvPr/>
        </p:nvSpPr>
        <p:spPr>
          <a:xfrm flipH="1" rot="5001423">
            <a:off x="7580894" y="-995948"/>
            <a:ext cx="689518" cy="2753064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34"/>
          <p:cNvSpPr/>
          <p:nvPr/>
        </p:nvSpPr>
        <p:spPr>
          <a:xfrm>
            <a:off x="4876900" y="4948500"/>
            <a:ext cx="2436900" cy="25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3" name="Google Shape;783;p34"/>
          <p:cNvGrpSpPr/>
          <p:nvPr/>
        </p:nvGrpSpPr>
        <p:grpSpPr>
          <a:xfrm flipH="1">
            <a:off x="4597454" y="3672548"/>
            <a:ext cx="3344366" cy="1410857"/>
            <a:chOff x="3445825" y="3855975"/>
            <a:chExt cx="2383725" cy="1005600"/>
          </a:xfrm>
        </p:grpSpPr>
        <p:sp>
          <p:nvSpPr>
            <p:cNvPr id="784" name="Google Shape;784;p34"/>
            <p:cNvSpPr/>
            <p:nvPr/>
          </p:nvSpPr>
          <p:spPr>
            <a:xfrm>
              <a:off x="4354375" y="4294200"/>
              <a:ext cx="298750" cy="567375"/>
            </a:xfrm>
            <a:custGeom>
              <a:rect b="b" l="l" r="r" t="t"/>
              <a:pathLst>
                <a:path extrusionOk="0" h="22695" w="11950">
                  <a:moveTo>
                    <a:pt x="8246" y="1"/>
                  </a:moveTo>
                  <a:lnTo>
                    <a:pt x="0" y="1927"/>
                  </a:lnTo>
                  <a:cubicBezTo>
                    <a:pt x="0" y="1927"/>
                    <a:pt x="3679" y="6494"/>
                    <a:pt x="3235" y="8395"/>
                  </a:cubicBezTo>
                  <a:cubicBezTo>
                    <a:pt x="2790" y="10321"/>
                    <a:pt x="2198" y="14592"/>
                    <a:pt x="3531" y="16073"/>
                  </a:cubicBezTo>
                  <a:cubicBezTo>
                    <a:pt x="4867" y="17531"/>
                    <a:pt x="9144" y="22694"/>
                    <a:pt x="9845" y="22694"/>
                  </a:cubicBezTo>
                  <a:cubicBezTo>
                    <a:pt x="9856" y="22694"/>
                    <a:pt x="9866" y="22693"/>
                    <a:pt x="9876" y="22690"/>
                  </a:cubicBezTo>
                  <a:cubicBezTo>
                    <a:pt x="10468" y="22542"/>
                    <a:pt x="11950" y="22246"/>
                    <a:pt x="11357" y="21530"/>
                  </a:cubicBezTo>
                  <a:cubicBezTo>
                    <a:pt x="10765" y="20789"/>
                    <a:pt x="6938" y="17555"/>
                    <a:pt x="7086" y="15481"/>
                  </a:cubicBezTo>
                  <a:cubicBezTo>
                    <a:pt x="7234" y="13407"/>
                    <a:pt x="8691" y="9284"/>
                    <a:pt x="9432" y="6050"/>
                  </a:cubicBezTo>
                  <a:cubicBezTo>
                    <a:pt x="10172" y="2791"/>
                    <a:pt x="8246" y="1"/>
                    <a:pt x="8246" y="1"/>
                  </a:cubicBezTo>
                  <a:close/>
                </a:path>
              </a:pathLst>
            </a:custGeom>
            <a:solidFill>
              <a:srgbClr val="DEA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4898775" y="4359875"/>
              <a:ext cx="284550" cy="501650"/>
            </a:xfrm>
            <a:custGeom>
              <a:rect b="b" l="l" r="r" t="t"/>
              <a:pathLst>
                <a:path extrusionOk="0" h="20066" w="11382">
                  <a:moveTo>
                    <a:pt x="7981" y="0"/>
                  </a:moveTo>
                  <a:cubicBezTo>
                    <a:pt x="5664" y="0"/>
                    <a:pt x="2839" y="337"/>
                    <a:pt x="2839" y="337"/>
                  </a:cubicBezTo>
                  <a:cubicBezTo>
                    <a:pt x="2839" y="337"/>
                    <a:pt x="3432" y="3867"/>
                    <a:pt x="2518" y="5768"/>
                  </a:cubicBezTo>
                  <a:cubicBezTo>
                    <a:pt x="1629" y="7694"/>
                    <a:pt x="469" y="11224"/>
                    <a:pt x="321" y="13002"/>
                  </a:cubicBezTo>
                  <a:cubicBezTo>
                    <a:pt x="173" y="14780"/>
                    <a:pt x="0" y="17866"/>
                    <a:pt x="469" y="18754"/>
                  </a:cubicBezTo>
                  <a:cubicBezTo>
                    <a:pt x="782" y="19380"/>
                    <a:pt x="1741" y="20066"/>
                    <a:pt x="2283" y="20066"/>
                  </a:cubicBezTo>
                  <a:cubicBezTo>
                    <a:pt x="2512" y="20066"/>
                    <a:pt x="2666" y="19944"/>
                    <a:pt x="2666" y="19643"/>
                  </a:cubicBezTo>
                  <a:cubicBezTo>
                    <a:pt x="2666" y="18606"/>
                    <a:pt x="1506" y="16557"/>
                    <a:pt x="2815" y="15076"/>
                  </a:cubicBezTo>
                  <a:cubicBezTo>
                    <a:pt x="4148" y="13570"/>
                    <a:pt x="4888" y="12434"/>
                    <a:pt x="7555" y="8731"/>
                  </a:cubicBezTo>
                  <a:cubicBezTo>
                    <a:pt x="10197" y="5027"/>
                    <a:pt x="11382" y="1793"/>
                    <a:pt x="10937" y="608"/>
                  </a:cubicBezTo>
                  <a:cubicBezTo>
                    <a:pt x="10772" y="142"/>
                    <a:pt x="9483" y="0"/>
                    <a:pt x="7981" y="0"/>
                  </a:cubicBezTo>
                  <a:close/>
                </a:path>
              </a:pathLst>
            </a:custGeom>
            <a:solidFill>
              <a:srgbClr val="DEA4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458700" y="3869750"/>
              <a:ext cx="2369625" cy="969875"/>
            </a:xfrm>
            <a:custGeom>
              <a:rect b="b" l="l" r="r" t="t"/>
              <a:pathLst>
                <a:path extrusionOk="0" h="38795" w="94785">
                  <a:moveTo>
                    <a:pt x="86921" y="0"/>
                  </a:moveTo>
                  <a:cubicBezTo>
                    <a:pt x="86834" y="0"/>
                    <a:pt x="86747" y="6"/>
                    <a:pt x="86662" y="18"/>
                  </a:cubicBezTo>
                  <a:cubicBezTo>
                    <a:pt x="83428" y="462"/>
                    <a:pt x="81082" y="758"/>
                    <a:pt x="78589" y="2091"/>
                  </a:cubicBezTo>
                  <a:cubicBezTo>
                    <a:pt x="76095" y="3425"/>
                    <a:pt x="76663" y="4017"/>
                    <a:pt x="72984" y="4462"/>
                  </a:cubicBezTo>
                  <a:cubicBezTo>
                    <a:pt x="69306" y="4881"/>
                    <a:pt x="64294" y="5770"/>
                    <a:pt x="61183" y="7251"/>
                  </a:cubicBezTo>
                  <a:cubicBezTo>
                    <a:pt x="60287" y="7681"/>
                    <a:pt x="58869" y="7849"/>
                    <a:pt x="57283" y="7849"/>
                  </a:cubicBezTo>
                  <a:cubicBezTo>
                    <a:pt x="53403" y="7849"/>
                    <a:pt x="48513" y="6845"/>
                    <a:pt x="47777" y="6215"/>
                  </a:cubicBezTo>
                  <a:cubicBezTo>
                    <a:pt x="47102" y="5636"/>
                    <a:pt x="43552" y="4200"/>
                    <a:pt x="39936" y="4200"/>
                  </a:cubicBezTo>
                  <a:cubicBezTo>
                    <a:pt x="37996" y="4200"/>
                    <a:pt x="36037" y="4614"/>
                    <a:pt x="34494" y="5795"/>
                  </a:cubicBezTo>
                  <a:cubicBezTo>
                    <a:pt x="30075" y="9202"/>
                    <a:pt x="23582" y="15942"/>
                    <a:pt x="22718" y="17868"/>
                  </a:cubicBezTo>
                  <a:cubicBezTo>
                    <a:pt x="21853" y="19793"/>
                    <a:pt x="16372" y="26237"/>
                    <a:pt x="14447" y="29225"/>
                  </a:cubicBezTo>
                  <a:cubicBezTo>
                    <a:pt x="12924" y="31576"/>
                    <a:pt x="10527" y="36447"/>
                    <a:pt x="5580" y="36447"/>
                  </a:cubicBezTo>
                  <a:cubicBezTo>
                    <a:pt x="5074" y="36447"/>
                    <a:pt x="4540" y="36396"/>
                    <a:pt x="3979" y="36286"/>
                  </a:cubicBezTo>
                  <a:cubicBezTo>
                    <a:pt x="3979" y="36286"/>
                    <a:pt x="1633" y="35249"/>
                    <a:pt x="1041" y="34533"/>
                  </a:cubicBezTo>
                  <a:cubicBezTo>
                    <a:pt x="958" y="34429"/>
                    <a:pt x="875" y="34383"/>
                    <a:pt x="797" y="34383"/>
                  </a:cubicBezTo>
                  <a:cubicBezTo>
                    <a:pt x="314" y="34383"/>
                    <a:pt x="0" y="36134"/>
                    <a:pt x="892" y="37026"/>
                  </a:cubicBezTo>
                  <a:cubicBezTo>
                    <a:pt x="1563" y="37697"/>
                    <a:pt x="3526" y="38554"/>
                    <a:pt x="5784" y="38554"/>
                  </a:cubicBezTo>
                  <a:cubicBezTo>
                    <a:pt x="7016" y="38554"/>
                    <a:pt x="8336" y="38299"/>
                    <a:pt x="9583" y="37619"/>
                  </a:cubicBezTo>
                  <a:cubicBezTo>
                    <a:pt x="13805" y="35323"/>
                    <a:pt x="18125" y="27422"/>
                    <a:pt x="19310" y="25521"/>
                  </a:cubicBezTo>
                  <a:cubicBezTo>
                    <a:pt x="20496" y="23620"/>
                    <a:pt x="28593" y="13596"/>
                    <a:pt x="29507" y="13448"/>
                  </a:cubicBezTo>
                  <a:cubicBezTo>
                    <a:pt x="29515" y="13447"/>
                    <a:pt x="29524" y="13446"/>
                    <a:pt x="29531" y="13446"/>
                  </a:cubicBezTo>
                  <a:cubicBezTo>
                    <a:pt x="30342" y="13446"/>
                    <a:pt x="27566" y="20973"/>
                    <a:pt x="25952" y="23003"/>
                  </a:cubicBezTo>
                  <a:cubicBezTo>
                    <a:pt x="24347" y="25052"/>
                    <a:pt x="22273" y="27570"/>
                    <a:pt x="20940" y="29052"/>
                  </a:cubicBezTo>
                  <a:cubicBezTo>
                    <a:pt x="19631" y="30533"/>
                    <a:pt x="17261" y="36878"/>
                    <a:pt x="17706" y="38039"/>
                  </a:cubicBezTo>
                  <a:cubicBezTo>
                    <a:pt x="17913" y="38591"/>
                    <a:pt x="18372" y="38795"/>
                    <a:pt x="18864" y="38795"/>
                  </a:cubicBezTo>
                  <a:cubicBezTo>
                    <a:pt x="19426" y="38795"/>
                    <a:pt x="20031" y="38528"/>
                    <a:pt x="20347" y="38211"/>
                  </a:cubicBezTo>
                  <a:cubicBezTo>
                    <a:pt x="20347" y="38211"/>
                    <a:pt x="24026" y="29052"/>
                    <a:pt x="28890" y="27003"/>
                  </a:cubicBezTo>
                  <a:cubicBezTo>
                    <a:pt x="33753" y="24929"/>
                    <a:pt x="36568" y="22731"/>
                    <a:pt x="38025" y="21694"/>
                  </a:cubicBezTo>
                  <a:cubicBezTo>
                    <a:pt x="39000" y="21012"/>
                    <a:pt x="41762" y="20586"/>
                    <a:pt x="44585" y="20586"/>
                  </a:cubicBezTo>
                  <a:cubicBezTo>
                    <a:pt x="46050" y="20586"/>
                    <a:pt x="47532" y="20701"/>
                    <a:pt x="48789" y="20954"/>
                  </a:cubicBezTo>
                  <a:cubicBezTo>
                    <a:pt x="50782" y="21355"/>
                    <a:pt x="58057" y="22749"/>
                    <a:pt x="65032" y="22749"/>
                  </a:cubicBezTo>
                  <a:cubicBezTo>
                    <a:pt x="70933" y="22749"/>
                    <a:pt x="76619" y="21752"/>
                    <a:pt x="78712" y="18312"/>
                  </a:cubicBezTo>
                  <a:cubicBezTo>
                    <a:pt x="82591" y="11918"/>
                    <a:pt x="85828" y="9031"/>
                    <a:pt x="88258" y="9031"/>
                  </a:cubicBezTo>
                  <a:cubicBezTo>
                    <a:pt x="88690" y="9031"/>
                    <a:pt x="89097" y="9122"/>
                    <a:pt x="89476" y="9301"/>
                  </a:cubicBezTo>
                  <a:cubicBezTo>
                    <a:pt x="90406" y="9752"/>
                    <a:pt x="91298" y="9990"/>
                    <a:pt x="92081" y="9990"/>
                  </a:cubicBezTo>
                  <a:cubicBezTo>
                    <a:pt x="93400" y="9990"/>
                    <a:pt x="94413" y="9315"/>
                    <a:pt x="94785" y="7844"/>
                  </a:cubicBezTo>
                  <a:cubicBezTo>
                    <a:pt x="94785" y="7844"/>
                    <a:pt x="90172" y="0"/>
                    <a:pt x="86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4182175" y="4008900"/>
              <a:ext cx="1646150" cy="535300"/>
            </a:xfrm>
            <a:custGeom>
              <a:rect b="b" l="l" r="r" t="t"/>
              <a:pathLst>
                <a:path extrusionOk="0" h="21412" w="65846">
                  <a:moveTo>
                    <a:pt x="64050" y="0"/>
                  </a:moveTo>
                  <a:cubicBezTo>
                    <a:pt x="63490" y="0"/>
                    <a:pt x="63294" y="240"/>
                    <a:pt x="62932" y="624"/>
                  </a:cubicBezTo>
                  <a:cubicBezTo>
                    <a:pt x="62209" y="1492"/>
                    <a:pt x="61108" y="2007"/>
                    <a:pt x="59975" y="2007"/>
                  </a:cubicBezTo>
                  <a:cubicBezTo>
                    <a:pt x="59948" y="2007"/>
                    <a:pt x="59922" y="2007"/>
                    <a:pt x="59896" y="2006"/>
                  </a:cubicBezTo>
                  <a:cubicBezTo>
                    <a:pt x="59780" y="2000"/>
                    <a:pt x="59663" y="1997"/>
                    <a:pt x="59544" y="1997"/>
                  </a:cubicBezTo>
                  <a:cubicBezTo>
                    <a:pt x="56848" y="1997"/>
                    <a:pt x="53395" y="3612"/>
                    <a:pt x="51551" y="6994"/>
                  </a:cubicBezTo>
                  <a:cubicBezTo>
                    <a:pt x="49032" y="11561"/>
                    <a:pt x="46835" y="11117"/>
                    <a:pt x="43724" y="12425"/>
                  </a:cubicBezTo>
                  <a:cubicBezTo>
                    <a:pt x="42627" y="12899"/>
                    <a:pt x="40747" y="13092"/>
                    <a:pt x="38435" y="13092"/>
                  </a:cubicBezTo>
                  <a:cubicBezTo>
                    <a:pt x="34242" y="13092"/>
                    <a:pt x="28626" y="12457"/>
                    <a:pt x="23677" y="11709"/>
                  </a:cubicBezTo>
                  <a:cubicBezTo>
                    <a:pt x="21483" y="11371"/>
                    <a:pt x="19797" y="11250"/>
                    <a:pt x="18401" y="11250"/>
                  </a:cubicBezTo>
                  <a:cubicBezTo>
                    <a:pt x="14912" y="11250"/>
                    <a:pt x="13237" y="12005"/>
                    <a:pt x="9974" y="12005"/>
                  </a:cubicBezTo>
                  <a:cubicBezTo>
                    <a:pt x="5407" y="12005"/>
                    <a:pt x="0" y="21190"/>
                    <a:pt x="0" y="21190"/>
                  </a:cubicBezTo>
                  <a:lnTo>
                    <a:pt x="25" y="21412"/>
                  </a:lnTo>
                  <a:cubicBezTo>
                    <a:pt x="4839" y="19363"/>
                    <a:pt x="7604" y="17165"/>
                    <a:pt x="9086" y="16128"/>
                  </a:cubicBezTo>
                  <a:cubicBezTo>
                    <a:pt x="10042" y="15464"/>
                    <a:pt x="12789" y="15044"/>
                    <a:pt x="15610" y="15044"/>
                  </a:cubicBezTo>
                  <a:cubicBezTo>
                    <a:pt x="17084" y="15044"/>
                    <a:pt x="18579" y="15158"/>
                    <a:pt x="19850" y="15412"/>
                  </a:cubicBezTo>
                  <a:cubicBezTo>
                    <a:pt x="21843" y="15800"/>
                    <a:pt x="29110" y="17195"/>
                    <a:pt x="36079" y="17195"/>
                  </a:cubicBezTo>
                  <a:cubicBezTo>
                    <a:pt x="41974" y="17195"/>
                    <a:pt x="47655" y="16197"/>
                    <a:pt x="49748" y="12746"/>
                  </a:cubicBezTo>
                  <a:cubicBezTo>
                    <a:pt x="53647" y="6373"/>
                    <a:pt x="56888" y="3489"/>
                    <a:pt x="59304" y="3489"/>
                  </a:cubicBezTo>
                  <a:cubicBezTo>
                    <a:pt x="59733" y="3489"/>
                    <a:pt x="60136" y="3580"/>
                    <a:pt x="60513" y="3759"/>
                  </a:cubicBezTo>
                  <a:cubicBezTo>
                    <a:pt x="61450" y="4200"/>
                    <a:pt x="62347" y="4436"/>
                    <a:pt x="63133" y="4436"/>
                  </a:cubicBezTo>
                  <a:cubicBezTo>
                    <a:pt x="64460" y="4436"/>
                    <a:pt x="65474" y="3766"/>
                    <a:pt x="65846" y="2278"/>
                  </a:cubicBezTo>
                  <a:cubicBezTo>
                    <a:pt x="65846" y="2278"/>
                    <a:pt x="65253" y="1290"/>
                    <a:pt x="64340" y="7"/>
                  </a:cubicBezTo>
                  <a:lnTo>
                    <a:pt x="64216" y="7"/>
                  </a:lnTo>
                  <a:cubicBezTo>
                    <a:pt x="64157" y="2"/>
                    <a:pt x="64102" y="0"/>
                    <a:pt x="64050" y="0"/>
                  </a:cubicBezTo>
                  <a:close/>
                </a:path>
              </a:pathLst>
            </a:custGeom>
            <a:solidFill>
              <a:srgbClr val="F7D5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5696825" y="3969550"/>
              <a:ext cx="132725" cy="150125"/>
            </a:xfrm>
            <a:custGeom>
              <a:rect b="b" l="l" r="r" t="t"/>
              <a:pathLst>
                <a:path extrusionOk="0" h="6005" w="5309">
                  <a:moveTo>
                    <a:pt x="2692" y="1"/>
                  </a:moveTo>
                  <a:cubicBezTo>
                    <a:pt x="2618" y="1"/>
                    <a:pt x="2544" y="50"/>
                    <a:pt x="2519" y="99"/>
                  </a:cubicBezTo>
                  <a:cubicBezTo>
                    <a:pt x="1630" y="865"/>
                    <a:pt x="1112" y="2000"/>
                    <a:pt x="1112" y="3185"/>
                  </a:cubicBezTo>
                  <a:cubicBezTo>
                    <a:pt x="1137" y="3309"/>
                    <a:pt x="1112" y="3432"/>
                    <a:pt x="1087" y="3556"/>
                  </a:cubicBezTo>
                  <a:cubicBezTo>
                    <a:pt x="1038" y="3679"/>
                    <a:pt x="964" y="3778"/>
                    <a:pt x="890" y="3877"/>
                  </a:cubicBezTo>
                  <a:cubicBezTo>
                    <a:pt x="519" y="4346"/>
                    <a:pt x="1" y="5284"/>
                    <a:pt x="569" y="5580"/>
                  </a:cubicBezTo>
                  <a:cubicBezTo>
                    <a:pt x="1062" y="5852"/>
                    <a:pt x="2396" y="6000"/>
                    <a:pt x="2396" y="6000"/>
                  </a:cubicBezTo>
                  <a:cubicBezTo>
                    <a:pt x="2462" y="6003"/>
                    <a:pt x="2529" y="6004"/>
                    <a:pt x="2597" y="6004"/>
                  </a:cubicBezTo>
                  <a:cubicBezTo>
                    <a:pt x="3144" y="6004"/>
                    <a:pt x="3754" y="5907"/>
                    <a:pt x="4149" y="5556"/>
                  </a:cubicBezTo>
                  <a:cubicBezTo>
                    <a:pt x="5309" y="4568"/>
                    <a:pt x="4741" y="4815"/>
                    <a:pt x="5037" y="4198"/>
                  </a:cubicBezTo>
                  <a:cubicBezTo>
                    <a:pt x="5161" y="4000"/>
                    <a:pt x="5161" y="3729"/>
                    <a:pt x="5037" y="3531"/>
                  </a:cubicBezTo>
                  <a:cubicBezTo>
                    <a:pt x="4445" y="2321"/>
                    <a:pt x="3704" y="1186"/>
                    <a:pt x="2840" y="124"/>
                  </a:cubicBezTo>
                  <a:cubicBezTo>
                    <a:pt x="2815" y="75"/>
                    <a:pt x="2741" y="25"/>
                    <a:pt x="2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5780775" y="4030575"/>
              <a:ext cx="48775" cy="54425"/>
            </a:xfrm>
            <a:custGeom>
              <a:rect b="b" l="l" r="r" t="t"/>
              <a:pathLst>
                <a:path extrusionOk="0" h="2177" w="1951">
                  <a:moveTo>
                    <a:pt x="1605" y="1757"/>
                  </a:moveTo>
                  <a:cubicBezTo>
                    <a:pt x="1616" y="1757"/>
                    <a:pt x="1604" y="1761"/>
                    <a:pt x="1585" y="1766"/>
                  </a:cubicBezTo>
                  <a:lnTo>
                    <a:pt x="1585" y="1766"/>
                  </a:lnTo>
                  <a:cubicBezTo>
                    <a:pt x="1589" y="1761"/>
                    <a:pt x="1595" y="1757"/>
                    <a:pt x="1605" y="1757"/>
                  </a:cubicBezTo>
                  <a:close/>
                  <a:moveTo>
                    <a:pt x="1564" y="1749"/>
                  </a:moveTo>
                  <a:lnTo>
                    <a:pt x="1574" y="1769"/>
                  </a:lnTo>
                  <a:lnTo>
                    <a:pt x="1574" y="1769"/>
                  </a:lnTo>
                  <a:cubicBezTo>
                    <a:pt x="1550" y="1775"/>
                    <a:pt x="1519" y="1781"/>
                    <a:pt x="1507" y="1781"/>
                  </a:cubicBezTo>
                  <a:cubicBezTo>
                    <a:pt x="1504" y="1782"/>
                    <a:pt x="1501" y="1783"/>
                    <a:pt x="1498" y="1783"/>
                  </a:cubicBezTo>
                  <a:lnTo>
                    <a:pt x="1498" y="1783"/>
                  </a:lnTo>
                  <a:cubicBezTo>
                    <a:pt x="1502" y="1775"/>
                    <a:pt x="1505" y="1766"/>
                    <a:pt x="1507" y="1757"/>
                  </a:cubicBezTo>
                  <a:cubicBezTo>
                    <a:pt x="1507" y="1755"/>
                    <a:pt x="1507" y="1753"/>
                    <a:pt x="1508" y="1751"/>
                  </a:cubicBezTo>
                  <a:lnTo>
                    <a:pt x="1508" y="1751"/>
                  </a:lnTo>
                  <a:cubicBezTo>
                    <a:pt x="1516" y="1752"/>
                    <a:pt x="1524" y="1753"/>
                    <a:pt x="1532" y="1753"/>
                  </a:cubicBezTo>
                  <a:cubicBezTo>
                    <a:pt x="1543" y="1753"/>
                    <a:pt x="1554" y="1751"/>
                    <a:pt x="1564" y="1749"/>
                  </a:cubicBezTo>
                  <a:close/>
                  <a:moveTo>
                    <a:pt x="1151" y="1770"/>
                  </a:moveTo>
                  <a:cubicBezTo>
                    <a:pt x="1177" y="1792"/>
                    <a:pt x="1208" y="1806"/>
                    <a:pt x="1240" y="1812"/>
                  </a:cubicBezTo>
                  <a:lnTo>
                    <a:pt x="1240" y="1812"/>
                  </a:lnTo>
                  <a:cubicBezTo>
                    <a:pt x="1252" y="1827"/>
                    <a:pt x="1267" y="1839"/>
                    <a:pt x="1283" y="1848"/>
                  </a:cubicBezTo>
                  <a:lnTo>
                    <a:pt x="1283" y="1848"/>
                  </a:lnTo>
                  <a:cubicBezTo>
                    <a:pt x="1259" y="1852"/>
                    <a:pt x="1235" y="1855"/>
                    <a:pt x="1210" y="1855"/>
                  </a:cubicBezTo>
                  <a:cubicBezTo>
                    <a:pt x="1168" y="1863"/>
                    <a:pt x="1126" y="1867"/>
                    <a:pt x="1084" y="1867"/>
                  </a:cubicBezTo>
                  <a:lnTo>
                    <a:pt x="1084" y="1867"/>
                  </a:lnTo>
                  <a:cubicBezTo>
                    <a:pt x="1090" y="1849"/>
                    <a:pt x="1091" y="1829"/>
                    <a:pt x="1087" y="1806"/>
                  </a:cubicBezTo>
                  <a:cubicBezTo>
                    <a:pt x="1087" y="1803"/>
                    <a:pt x="1086" y="1800"/>
                    <a:pt x="1086" y="1797"/>
                  </a:cubicBezTo>
                  <a:lnTo>
                    <a:pt x="1086" y="1797"/>
                  </a:lnTo>
                  <a:cubicBezTo>
                    <a:pt x="1110" y="1791"/>
                    <a:pt x="1132" y="1781"/>
                    <a:pt x="1151" y="1770"/>
                  </a:cubicBezTo>
                  <a:close/>
                  <a:moveTo>
                    <a:pt x="1243" y="1"/>
                  </a:moveTo>
                  <a:cubicBezTo>
                    <a:pt x="1134" y="1"/>
                    <a:pt x="1018" y="57"/>
                    <a:pt x="909" y="128"/>
                  </a:cubicBezTo>
                  <a:lnTo>
                    <a:pt x="909" y="128"/>
                  </a:lnTo>
                  <a:cubicBezTo>
                    <a:pt x="462" y="183"/>
                    <a:pt x="83" y="531"/>
                    <a:pt x="25" y="1016"/>
                  </a:cubicBezTo>
                  <a:cubicBezTo>
                    <a:pt x="1" y="1312"/>
                    <a:pt x="99" y="1608"/>
                    <a:pt x="297" y="1855"/>
                  </a:cubicBezTo>
                  <a:cubicBezTo>
                    <a:pt x="519" y="2053"/>
                    <a:pt x="791" y="2176"/>
                    <a:pt x="1087" y="2176"/>
                  </a:cubicBezTo>
                  <a:cubicBezTo>
                    <a:pt x="1235" y="2176"/>
                    <a:pt x="1383" y="2152"/>
                    <a:pt x="1507" y="2102"/>
                  </a:cubicBezTo>
                  <a:cubicBezTo>
                    <a:pt x="1630" y="2102"/>
                    <a:pt x="1753" y="2028"/>
                    <a:pt x="1852" y="1954"/>
                  </a:cubicBezTo>
                  <a:cubicBezTo>
                    <a:pt x="1951" y="1831"/>
                    <a:pt x="1877" y="1707"/>
                    <a:pt x="1852" y="1559"/>
                  </a:cubicBezTo>
                  <a:lnTo>
                    <a:pt x="1852" y="1362"/>
                  </a:lnTo>
                  <a:cubicBezTo>
                    <a:pt x="1852" y="1263"/>
                    <a:pt x="1828" y="1189"/>
                    <a:pt x="1828" y="1090"/>
                  </a:cubicBezTo>
                  <a:cubicBezTo>
                    <a:pt x="1778" y="917"/>
                    <a:pt x="1753" y="744"/>
                    <a:pt x="1679" y="572"/>
                  </a:cubicBezTo>
                  <a:cubicBezTo>
                    <a:pt x="1655" y="423"/>
                    <a:pt x="1581" y="275"/>
                    <a:pt x="1482" y="127"/>
                  </a:cubicBezTo>
                  <a:cubicBezTo>
                    <a:pt x="1412" y="36"/>
                    <a:pt x="1330" y="1"/>
                    <a:pt x="124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5799225" y="4060225"/>
              <a:ext cx="18600" cy="23325"/>
            </a:xfrm>
            <a:custGeom>
              <a:rect b="b" l="l" r="r" t="t"/>
              <a:pathLst>
                <a:path extrusionOk="0" h="933" w="744">
                  <a:moveTo>
                    <a:pt x="398" y="373"/>
                  </a:moveTo>
                  <a:cubicBezTo>
                    <a:pt x="398" y="378"/>
                    <a:pt x="397" y="380"/>
                    <a:pt x="396" y="380"/>
                  </a:cubicBezTo>
                  <a:cubicBezTo>
                    <a:pt x="394" y="380"/>
                    <a:pt x="391" y="377"/>
                    <a:pt x="389" y="373"/>
                  </a:cubicBezTo>
                  <a:close/>
                  <a:moveTo>
                    <a:pt x="243" y="0"/>
                  </a:moveTo>
                  <a:cubicBezTo>
                    <a:pt x="229" y="0"/>
                    <a:pt x="215" y="1"/>
                    <a:pt x="201" y="3"/>
                  </a:cubicBezTo>
                  <a:cubicBezTo>
                    <a:pt x="127" y="3"/>
                    <a:pt x="77" y="52"/>
                    <a:pt x="53" y="126"/>
                  </a:cubicBezTo>
                  <a:cubicBezTo>
                    <a:pt x="0" y="318"/>
                    <a:pt x="34" y="510"/>
                    <a:pt x="146" y="659"/>
                  </a:cubicBezTo>
                  <a:lnTo>
                    <a:pt x="146" y="659"/>
                  </a:lnTo>
                  <a:cubicBezTo>
                    <a:pt x="153" y="743"/>
                    <a:pt x="194" y="817"/>
                    <a:pt x="250" y="892"/>
                  </a:cubicBezTo>
                  <a:cubicBezTo>
                    <a:pt x="279" y="920"/>
                    <a:pt x="316" y="932"/>
                    <a:pt x="357" y="932"/>
                  </a:cubicBezTo>
                  <a:cubicBezTo>
                    <a:pt x="386" y="932"/>
                    <a:pt x="417" y="926"/>
                    <a:pt x="448" y="916"/>
                  </a:cubicBezTo>
                  <a:cubicBezTo>
                    <a:pt x="645" y="818"/>
                    <a:pt x="744" y="595"/>
                    <a:pt x="694" y="373"/>
                  </a:cubicBezTo>
                  <a:cubicBezTo>
                    <a:pt x="648" y="165"/>
                    <a:pt x="451" y="0"/>
                    <a:pt x="24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5599300" y="3855975"/>
              <a:ext cx="51275" cy="41375"/>
            </a:xfrm>
            <a:custGeom>
              <a:rect b="b" l="l" r="r" t="t"/>
              <a:pathLst>
                <a:path extrusionOk="0" h="1655" w="2051">
                  <a:moveTo>
                    <a:pt x="989" y="1"/>
                  </a:moveTo>
                  <a:cubicBezTo>
                    <a:pt x="594" y="50"/>
                    <a:pt x="297" y="297"/>
                    <a:pt x="149" y="643"/>
                  </a:cubicBezTo>
                  <a:cubicBezTo>
                    <a:pt x="50" y="988"/>
                    <a:pt x="1" y="1334"/>
                    <a:pt x="50" y="1655"/>
                  </a:cubicBezTo>
                  <a:cubicBezTo>
                    <a:pt x="100" y="1334"/>
                    <a:pt x="198" y="1038"/>
                    <a:pt x="322" y="741"/>
                  </a:cubicBezTo>
                  <a:cubicBezTo>
                    <a:pt x="470" y="470"/>
                    <a:pt x="717" y="297"/>
                    <a:pt x="1013" y="248"/>
                  </a:cubicBezTo>
                  <a:cubicBezTo>
                    <a:pt x="1309" y="272"/>
                    <a:pt x="1556" y="445"/>
                    <a:pt x="1655" y="717"/>
                  </a:cubicBezTo>
                  <a:cubicBezTo>
                    <a:pt x="1754" y="865"/>
                    <a:pt x="1828" y="1013"/>
                    <a:pt x="1877" y="1161"/>
                  </a:cubicBezTo>
                  <a:cubicBezTo>
                    <a:pt x="1951" y="1285"/>
                    <a:pt x="1976" y="1457"/>
                    <a:pt x="1976" y="1630"/>
                  </a:cubicBezTo>
                  <a:cubicBezTo>
                    <a:pt x="2025" y="1457"/>
                    <a:pt x="2050" y="1260"/>
                    <a:pt x="2001" y="1112"/>
                  </a:cubicBezTo>
                  <a:cubicBezTo>
                    <a:pt x="1951" y="939"/>
                    <a:pt x="1902" y="791"/>
                    <a:pt x="1828" y="618"/>
                  </a:cubicBezTo>
                  <a:cubicBezTo>
                    <a:pt x="1754" y="470"/>
                    <a:pt x="1655" y="322"/>
                    <a:pt x="1507" y="198"/>
                  </a:cubicBezTo>
                  <a:cubicBezTo>
                    <a:pt x="1359" y="50"/>
                    <a:pt x="1161" y="1"/>
                    <a:pt x="98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5590675" y="3900700"/>
              <a:ext cx="174700" cy="70100"/>
            </a:xfrm>
            <a:custGeom>
              <a:rect b="b" l="l" r="r" t="t"/>
              <a:pathLst>
                <a:path extrusionOk="0" h="2804" w="6988">
                  <a:moveTo>
                    <a:pt x="2593" y="0"/>
                  </a:moveTo>
                  <a:cubicBezTo>
                    <a:pt x="2527" y="0"/>
                    <a:pt x="2461" y="6"/>
                    <a:pt x="2395" y="14"/>
                  </a:cubicBezTo>
                  <a:cubicBezTo>
                    <a:pt x="2025" y="88"/>
                    <a:pt x="1654" y="236"/>
                    <a:pt x="1334" y="409"/>
                  </a:cubicBezTo>
                  <a:cubicBezTo>
                    <a:pt x="1013" y="582"/>
                    <a:pt x="716" y="829"/>
                    <a:pt x="469" y="1076"/>
                  </a:cubicBezTo>
                  <a:cubicBezTo>
                    <a:pt x="198" y="1347"/>
                    <a:pt x="50" y="1693"/>
                    <a:pt x="0" y="2063"/>
                  </a:cubicBezTo>
                  <a:cubicBezTo>
                    <a:pt x="74" y="1718"/>
                    <a:pt x="272" y="1397"/>
                    <a:pt x="543" y="1174"/>
                  </a:cubicBezTo>
                  <a:cubicBezTo>
                    <a:pt x="790" y="928"/>
                    <a:pt x="1111" y="705"/>
                    <a:pt x="1432" y="557"/>
                  </a:cubicBezTo>
                  <a:cubicBezTo>
                    <a:pt x="1729" y="409"/>
                    <a:pt x="2074" y="286"/>
                    <a:pt x="2420" y="212"/>
                  </a:cubicBezTo>
                  <a:cubicBezTo>
                    <a:pt x="2460" y="205"/>
                    <a:pt x="2501" y="202"/>
                    <a:pt x="2543" y="202"/>
                  </a:cubicBezTo>
                  <a:cubicBezTo>
                    <a:pt x="2659" y="202"/>
                    <a:pt x="2781" y="225"/>
                    <a:pt x="2889" y="261"/>
                  </a:cubicBezTo>
                  <a:cubicBezTo>
                    <a:pt x="3037" y="360"/>
                    <a:pt x="3185" y="458"/>
                    <a:pt x="3284" y="582"/>
                  </a:cubicBezTo>
                  <a:cubicBezTo>
                    <a:pt x="3852" y="1026"/>
                    <a:pt x="4395" y="1545"/>
                    <a:pt x="4988" y="1964"/>
                  </a:cubicBezTo>
                  <a:cubicBezTo>
                    <a:pt x="5284" y="2162"/>
                    <a:pt x="5605" y="2359"/>
                    <a:pt x="5926" y="2508"/>
                  </a:cubicBezTo>
                  <a:cubicBezTo>
                    <a:pt x="6271" y="2656"/>
                    <a:pt x="6617" y="2755"/>
                    <a:pt x="6987" y="2804"/>
                  </a:cubicBezTo>
                  <a:cubicBezTo>
                    <a:pt x="6296" y="2606"/>
                    <a:pt x="5654" y="2285"/>
                    <a:pt x="5086" y="1816"/>
                  </a:cubicBezTo>
                  <a:cubicBezTo>
                    <a:pt x="4543" y="1372"/>
                    <a:pt x="4000" y="878"/>
                    <a:pt x="3457" y="409"/>
                  </a:cubicBezTo>
                  <a:cubicBezTo>
                    <a:pt x="3309" y="261"/>
                    <a:pt x="3161" y="162"/>
                    <a:pt x="2988" y="88"/>
                  </a:cubicBezTo>
                  <a:cubicBezTo>
                    <a:pt x="2856" y="22"/>
                    <a:pt x="2724" y="0"/>
                    <a:pt x="2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536350" y="3899800"/>
              <a:ext cx="27775" cy="21625"/>
            </a:xfrm>
            <a:custGeom>
              <a:rect b="b" l="l" r="r" t="t"/>
              <a:pathLst>
                <a:path extrusionOk="0" h="865" w="1111">
                  <a:moveTo>
                    <a:pt x="577" y="0"/>
                  </a:moveTo>
                  <a:cubicBezTo>
                    <a:pt x="396" y="0"/>
                    <a:pt x="235" y="133"/>
                    <a:pt x="180" y="300"/>
                  </a:cubicBezTo>
                  <a:lnTo>
                    <a:pt x="180" y="300"/>
                  </a:lnTo>
                  <a:cubicBezTo>
                    <a:pt x="126" y="350"/>
                    <a:pt x="76" y="407"/>
                    <a:pt x="25" y="470"/>
                  </a:cubicBezTo>
                  <a:cubicBezTo>
                    <a:pt x="1" y="544"/>
                    <a:pt x="25" y="643"/>
                    <a:pt x="99" y="692"/>
                  </a:cubicBezTo>
                  <a:cubicBezTo>
                    <a:pt x="196" y="750"/>
                    <a:pt x="299" y="785"/>
                    <a:pt x="406" y="798"/>
                  </a:cubicBezTo>
                  <a:lnTo>
                    <a:pt x="406" y="798"/>
                  </a:lnTo>
                  <a:cubicBezTo>
                    <a:pt x="478" y="839"/>
                    <a:pt x="554" y="865"/>
                    <a:pt x="643" y="865"/>
                  </a:cubicBezTo>
                  <a:cubicBezTo>
                    <a:pt x="791" y="865"/>
                    <a:pt x="939" y="791"/>
                    <a:pt x="1038" y="667"/>
                  </a:cubicBezTo>
                  <a:cubicBezTo>
                    <a:pt x="1076" y="609"/>
                    <a:pt x="1091" y="548"/>
                    <a:pt x="1089" y="487"/>
                  </a:cubicBezTo>
                  <a:lnTo>
                    <a:pt x="1089" y="487"/>
                  </a:lnTo>
                  <a:cubicBezTo>
                    <a:pt x="1111" y="391"/>
                    <a:pt x="1085" y="296"/>
                    <a:pt x="1013" y="248"/>
                  </a:cubicBezTo>
                  <a:cubicBezTo>
                    <a:pt x="974" y="199"/>
                    <a:pt x="923" y="165"/>
                    <a:pt x="866" y="147"/>
                  </a:cubicBezTo>
                  <a:lnTo>
                    <a:pt x="866" y="147"/>
                  </a:lnTo>
                  <a:cubicBezTo>
                    <a:pt x="864" y="145"/>
                    <a:pt x="861" y="144"/>
                    <a:pt x="858" y="142"/>
                  </a:cubicBezTo>
                  <a:lnTo>
                    <a:pt x="858" y="142"/>
                  </a:lnTo>
                  <a:lnTo>
                    <a:pt x="865" y="124"/>
                  </a:lnTo>
                  <a:cubicBezTo>
                    <a:pt x="772" y="37"/>
                    <a:pt x="672" y="0"/>
                    <a:pt x="57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5489450" y="3913525"/>
              <a:ext cx="24100" cy="20900"/>
            </a:xfrm>
            <a:custGeom>
              <a:rect b="b" l="l" r="r" t="t"/>
              <a:pathLst>
                <a:path extrusionOk="0" h="836" w="964">
                  <a:moveTo>
                    <a:pt x="432" y="1"/>
                  </a:moveTo>
                  <a:cubicBezTo>
                    <a:pt x="395" y="1"/>
                    <a:pt x="358" y="7"/>
                    <a:pt x="321" y="19"/>
                  </a:cubicBezTo>
                  <a:cubicBezTo>
                    <a:pt x="103" y="85"/>
                    <a:pt x="1" y="343"/>
                    <a:pt x="99" y="539"/>
                  </a:cubicBezTo>
                  <a:lnTo>
                    <a:pt x="99" y="539"/>
                  </a:lnTo>
                  <a:cubicBezTo>
                    <a:pt x="100" y="613"/>
                    <a:pt x="149" y="711"/>
                    <a:pt x="198" y="760"/>
                  </a:cubicBezTo>
                  <a:cubicBezTo>
                    <a:pt x="262" y="808"/>
                    <a:pt x="325" y="835"/>
                    <a:pt x="396" y="835"/>
                  </a:cubicBezTo>
                  <a:cubicBezTo>
                    <a:pt x="434" y="835"/>
                    <a:pt x="475" y="827"/>
                    <a:pt x="519" y="810"/>
                  </a:cubicBezTo>
                  <a:cubicBezTo>
                    <a:pt x="573" y="794"/>
                    <a:pt x="623" y="769"/>
                    <a:pt x="665" y="736"/>
                  </a:cubicBezTo>
                  <a:lnTo>
                    <a:pt x="665" y="736"/>
                  </a:lnTo>
                  <a:cubicBezTo>
                    <a:pt x="666" y="736"/>
                    <a:pt x="666" y="736"/>
                    <a:pt x="667" y="735"/>
                  </a:cubicBezTo>
                  <a:cubicBezTo>
                    <a:pt x="790" y="711"/>
                    <a:pt x="914" y="587"/>
                    <a:pt x="939" y="464"/>
                  </a:cubicBezTo>
                  <a:cubicBezTo>
                    <a:pt x="963" y="390"/>
                    <a:pt x="939" y="316"/>
                    <a:pt x="889" y="291"/>
                  </a:cubicBezTo>
                  <a:cubicBezTo>
                    <a:pt x="855" y="263"/>
                    <a:pt x="819" y="240"/>
                    <a:pt x="781" y="222"/>
                  </a:cubicBezTo>
                  <a:lnTo>
                    <a:pt x="781" y="222"/>
                  </a:lnTo>
                  <a:cubicBezTo>
                    <a:pt x="734" y="124"/>
                    <a:pt x="648" y="49"/>
                    <a:pt x="544" y="19"/>
                  </a:cubicBezTo>
                  <a:cubicBezTo>
                    <a:pt x="506" y="7"/>
                    <a:pt x="469" y="1"/>
                    <a:pt x="43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5527725" y="3949800"/>
              <a:ext cx="19150" cy="17875"/>
            </a:xfrm>
            <a:custGeom>
              <a:rect b="b" l="l" r="r" t="t"/>
              <a:pathLst>
                <a:path extrusionOk="0" h="715" w="766">
                  <a:moveTo>
                    <a:pt x="247" y="0"/>
                  </a:moveTo>
                  <a:cubicBezTo>
                    <a:pt x="198" y="25"/>
                    <a:pt x="148" y="50"/>
                    <a:pt x="99" y="99"/>
                  </a:cubicBezTo>
                  <a:cubicBezTo>
                    <a:pt x="49" y="149"/>
                    <a:pt x="25" y="198"/>
                    <a:pt x="25" y="272"/>
                  </a:cubicBezTo>
                  <a:cubicBezTo>
                    <a:pt x="0" y="321"/>
                    <a:pt x="0" y="395"/>
                    <a:pt x="25" y="445"/>
                  </a:cubicBezTo>
                  <a:cubicBezTo>
                    <a:pt x="39" y="489"/>
                    <a:pt x="54" y="524"/>
                    <a:pt x="74" y="556"/>
                  </a:cubicBezTo>
                  <a:lnTo>
                    <a:pt x="74" y="556"/>
                  </a:lnTo>
                  <a:cubicBezTo>
                    <a:pt x="74" y="568"/>
                    <a:pt x="74" y="581"/>
                    <a:pt x="74" y="593"/>
                  </a:cubicBezTo>
                  <a:cubicBezTo>
                    <a:pt x="74" y="642"/>
                    <a:pt x="99" y="667"/>
                    <a:pt x="148" y="692"/>
                  </a:cubicBezTo>
                  <a:cubicBezTo>
                    <a:pt x="169" y="707"/>
                    <a:pt x="192" y="714"/>
                    <a:pt x="215" y="714"/>
                  </a:cubicBezTo>
                  <a:cubicBezTo>
                    <a:pt x="235" y="714"/>
                    <a:pt x="255" y="709"/>
                    <a:pt x="273" y="700"/>
                  </a:cubicBezTo>
                  <a:lnTo>
                    <a:pt x="273" y="700"/>
                  </a:lnTo>
                  <a:cubicBezTo>
                    <a:pt x="302" y="707"/>
                    <a:pt x="332" y="712"/>
                    <a:pt x="362" y="712"/>
                  </a:cubicBezTo>
                  <a:cubicBezTo>
                    <a:pt x="398" y="712"/>
                    <a:pt x="435" y="706"/>
                    <a:pt x="469" y="692"/>
                  </a:cubicBezTo>
                  <a:cubicBezTo>
                    <a:pt x="517" y="676"/>
                    <a:pt x="554" y="650"/>
                    <a:pt x="588" y="620"/>
                  </a:cubicBezTo>
                  <a:lnTo>
                    <a:pt x="588" y="620"/>
                  </a:lnTo>
                  <a:cubicBezTo>
                    <a:pt x="623" y="603"/>
                    <a:pt x="657" y="586"/>
                    <a:pt x="691" y="568"/>
                  </a:cubicBezTo>
                  <a:cubicBezTo>
                    <a:pt x="716" y="519"/>
                    <a:pt x="741" y="470"/>
                    <a:pt x="765" y="420"/>
                  </a:cubicBezTo>
                  <a:cubicBezTo>
                    <a:pt x="765" y="395"/>
                    <a:pt x="765" y="346"/>
                    <a:pt x="765" y="321"/>
                  </a:cubicBezTo>
                  <a:cubicBezTo>
                    <a:pt x="765" y="297"/>
                    <a:pt x="741" y="247"/>
                    <a:pt x="741" y="198"/>
                  </a:cubicBezTo>
                  <a:cubicBezTo>
                    <a:pt x="724" y="181"/>
                    <a:pt x="696" y="153"/>
                    <a:pt x="656" y="144"/>
                  </a:cubicBezTo>
                  <a:lnTo>
                    <a:pt x="656" y="144"/>
                  </a:lnTo>
                  <a:cubicBezTo>
                    <a:pt x="631" y="113"/>
                    <a:pt x="599" y="81"/>
                    <a:pt x="568" y="50"/>
                  </a:cubicBezTo>
                  <a:cubicBezTo>
                    <a:pt x="543" y="50"/>
                    <a:pt x="519" y="25"/>
                    <a:pt x="494" y="25"/>
                  </a:cubicBezTo>
                  <a:cubicBezTo>
                    <a:pt x="469" y="0"/>
                    <a:pt x="444" y="0"/>
                    <a:pt x="44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5496225" y="3974250"/>
              <a:ext cx="17925" cy="15700"/>
            </a:xfrm>
            <a:custGeom>
              <a:rect b="b" l="l" r="r" t="t"/>
              <a:pathLst>
                <a:path extrusionOk="0" h="628" w="717">
                  <a:moveTo>
                    <a:pt x="521" y="360"/>
                  </a:moveTo>
                  <a:lnTo>
                    <a:pt x="544" y="405"/>
                  </a:lnTo>
                  <a:cubicBezTo>
                    <a:pt x="536" y="389"/>
                    <a:pt x="528" y="375"/>
                    <a:pt x="519" y="363"/>
                  </a:cubicBezTo>
                  <a:lnTo>
                    <a:pt x="519" y="363"/>
                  </a:lnTo>
                  <a:lnTo>
                    <a:pt x="519" y="362"/>
                  </a:lnTo>
                  <a:lnTo>
                    <a:pt x="519" y="362"/>
                  </a:lnTo>
                  <a:cubicBezTo>
                    <a:pt x="520" y="362"/>
                    <a:pt x="521" y="361"/>
                    <a:pt x="521" y="360"/>
                  </a:cubicBezTo>
                  <a:close/>
                  <a:moveTo>
                    <a:pt x="357" y="0"/>
                  </a:moveTo>
                  <a:cubicBezTo>
                    <a:pt x="337" y="0"/>
                    <a:pt x="317" y="3"/>
                    <a:pt x="297" y="10"/>
                  </a:cubicBezTo>
                  <a:cubicBezTo>
                    <a:pt x="191" y="53"/>
                    <a:pt x="102" y="132"/>
                    <a:pt x="80" y="232"/>
                  </a:cubicBezTo>
                  <a:lnTo>
                    <a:pt x="80" y="232"/>
                  </a:lnTo>
                  <a:cubicBezTo>
                    <a:pt x="69" y="248"/>
                    <a:pt x="59" y="264"/>
                    <a:pt x="50" y="282"/>
                  </a:cubicBezTo>
                  <a:cubicBezTo>
                    <a:pt x="1" y="356"/>
                    <a:pt x="26" y="454"/>
                    <a:pt x="100" y="504"/>
                  </a:cubicBezTo>
                  <a:cubicBezTo>
                    <a:pt x="135" y="504"/>
                    <a:pt x="169" y="516"/>
                    <a:pt x="204" y="523"/>
                  </a:cubicBezTo>
                  <a:lnTo>
                    <a:pt x="204" y="523"/>
                  </a:lnTo>
                  <a:cubicBezTo>
                    <a:pt x="224" y="539"/>
                    <a:pt x="245" y="553"/>
                    <a:pt x="268" y="564"/>
                  </a:cubicBezTo>
                  <a:lnTo>
                    <a:pt x="268" y="564"/>
                  </a:lnTo>
                  <a:cubicBezTo>
                    <a:pt x="313" y="603"/>
                    <a:pt x="375" y="627"/>
                    <a:pt x="445" y="627"/>
                  </a:cubicBezTo>
                  <a:cubicBezTo>
                    <a:pt x="519" y="627"/>
                    <a:pt x="618" y="578"/>
                    <a:pt x="668" y="504"/>
                  </a:cubicBezTo>
                  <a:cubicBezTo>
                    <a:pt x="717" y="380"/>
                    <a:pt x="692" y="257"/>
                    <a:pt x="618" y="158"/>
                  </a:cubicBezTo>
                  <a:cubicBezTo>
                    <a:pt x="599" y="139"/>
                    <a:pt x="577" y="123"/>
                    <a:pt x="552" y="111"/>
                  </a:cubicBezTo>
                  <a:lnTo>
                    <a:pt x="552" y="111"/>
                  </a:lnTo>
                  <a:cubicBezTo>
                    <a:pt x="545" y="92"/>
                    <a:pt x="534" y="74"/>
                    <a:pt x="519" y="59"/>
                  </a:cubicBezTo>
                  <a:cubicBezTo>
                    <a:pt x="465" y="23"/>
                    <a:pt x="411" y="0"/>
                    <a:pt x="3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5467850" y="3951800"/>
              <a:ext cx="17925" cy="16550"/>
            </a:xfrm>
            <a:custGeom>
              <a:rect b="b" l="l" r="r" t="t"/>
              <a:pathLst>
                <a:path extrusionOk="0" h="662" w="717">
                  <a:moveTo>
                    <a:pt x="383" y="340"/>
                  </a:moveTo>
                  <a:lnTo>
                    <a:pt x="371" y="365"/>
                  </a:lnTo>
                  <a:cubicBezTo>
                    <a:pt x="371" y="353"/>
                    <a:pt x="377" y="346"/>
                    <a:pt x="383" y="340"/>
                  </a:cubicBezTo>
                  <a:close/>
                  <a:moveTo>
                    <a:pt x="346" y="340"/>
                  </a:moveTo>
                  <a:lnTo>
                    <a:pt x="333" y="365"/>
                  </a:lnTo>
                  <a:lnTo>
                    <a:pt x="333" y="365"/>
                  </a:lnTo>
                  <a:cubicBezTo>
                    <a:pt x="332" y="365"/>
                    <a:pt x="330" y="365"/>
                    <a:pt x="329" y="366"/>
                  </a:cubicBezTo>
                  <a:lnTo>
                    <a:pt x="329" y="366"/>
                  </a:lnTo>
                  <a:cubicBezTo>
                    <a:pt x="331" y="358"/>
                    <a:pt x="337" y="349"/>
                    <a:pt x="346" y="340"/>
                  </a:cubicBezTo>
                  <a:close/>
                  <a:moveTo>
                    <a:pt x="321" y="365"/>
                  </a:moveTo>
                  <a:lnTo>
                    <a:pt x="321" y="365"/>
                  </a:lnTo>
                  <a:cubicBezTo>
                    <a:pt x="322" y="366"/>
                    <a:pt x="323" y="367"/>
                    <a:pt x="324" y="368"/>
                  </a:cubicBezTo>
                  <a:lnTo>
                    <a:pt x="324" y="368"/>
                  </a:lnTo>
                  <a:cubicBezTo>
                    <a:pt x="325" y="367"/>
                    <a:pt x="326" y="367"/>
                    <a:pt x="327" y="366"/>
                  </a:cubicBezTo>
                  <a:lnTo>
                    <a:pt x="327" y="366"/>
                  </a:lnTo>
                  <a:cubicBezTo>
                    <a:pt x="328" y="367"/>
                    <a:pt x="328" y="368"/>
                    <a:pt x="328" y="368"/>
                  </a:cubicBezTo>
                  <a:lnTo>
                    <a:pt x="328" y="368"/>
                  </a:lnTo>
                  <a:cubicBezTo>
                    <a:pt x="328" y="369"/>
                    <a:pt x="328" y="370"/>
                    <a:pt x="328" y="371"/>
                  </a:cubicBezTo>
                  <a:lnTo>
                    <a:pt x="328" y="371"/>
                  </a:lnTo>
                  <a:cubicBezTo>
                    <a:pt x="326" y="370"/>
                    <a:pt x="325" y="369"/>
                    <a:pt x="324" y="368"/>
                  </a:cubicBezTo>
                  <a:lnTo>
                    <a:pt x="324" y="368"/>
                  </a:lnTo>
                  <a:cubicBezTo>
                    <a:pt x="323" y="369"/>
                    <a:pt x="323" y="370"/>
                    <a:pt x="322" y="372"/>
                  </a:cubicBezTo>
                  <a:lnTo>
                    <a:pt x="322" y="372"/>
                  </a:lnTo>
                  <a:cubicBezTo>
                    <a:pt x="321" y="368"/>
                    <a:pt x="321" y="365"/>
                    <a:pt x="321" y="365"/>
                  </a:cubicBezTo>
                  <a:lnTo>
                    <a:pt x="321" y="365"/>
                  </a:lnTo>
                  <a:cubicBezTo>
                    <a:pt x="321" y="365"/>
                    <a:pt x="321" y="365"/>
                    <a:pt x="321" y="365"/>
                  </a:cubicBezTo>
                  <a:close/>
                  <a:moveTo>
                    <a:pt x="329" y="373"/>
                  </a:moveTo>
                  <a:lnTo>
                    <a:pt x="329" y="373"/>
                  </a:lnTo>
                  <a:cubicBezTo>
                    <a:pt x="329" y="373"/>
                    <a:pt x="329" y="373"/>
                    <a:pt x="329" y="373"/>
                  </a:cubicBezTo>
                  <a:close/>
                  <a:moveTo>
                    <a:pt x="346" y="365"/>
                  </a:moveTo>
                  <a:lnTo>
                    <a:pt x="334" y="377"/>
                  </a:lnTo>
                  <a:lnTo>
                    <a:pt x="334" y="377"/>
                  </a:lnTo>
                  <a:cubicBezTo>
                    <a:pt x="332" y="375"/>
                    <a:pt x="331" y="374"/>
                    <a:pt x="330" y="373"/>
                  </a:cubicBezTo>
                  <a:lnTo>
                    <a:pt x="330" y="373"/>
                  </a:lnTo>
                  <a:lnTo>
                    <a:pt x="329" y="373"/>
                  </a:lnTo>
                  <a:lnTo>
                    <a:pt x="330" y="372"/>
                  </a:lnTo>
                  <a:lnTo>
                    <a:pt x="330" y="372"/>
                  </a:lnTo>
                  <a:cubicBezTo>
                    <a:pt x="330" y="372"/>
                    <a:pt x="330" y="372"/>
                    <a:pt x="330" y="373"/>
                  </a:cubicBezTo>
                  <a:lnTo>
                    <a:pt x="330" y="373"/>
                  </a:lnTo>
                  <a:lnTo>
                    <a:pt x="346" y="365"/>
                  </a:lnTo>
                  <a:close/>
                  <a:moveTo>
                    <a:pt x="322" y="372"/>
                  </a:moveTo>
                  <a:cubicBezTo>
                    <a:pt x="322" y="374"/>
                    <a:pt x="323" y="375"/>
                    <a:pt x="323" y="376"/>
                  </a:cubicBezTo>
                  <a:lnTo>
                    <a:pt x="323" y="376"/>
                  </a:lnTo>
                  <a:lnTo>
                    <a:pt x="324" y="376"/>
                  </a:lnTo>
                  <a:lnTo>
                    <a:pt x="324" y="376"/>
                  </a:lnTo>
                  <a:cubicBezTo>
                    <a:pt x="324" y="377"/>
                    <a:pt x="325" y="379"/>
                    <a:pt x="326" y="380"/>
                  </a:cubicBezTo>
                  <a:lnTo>
                    <a:pt x="326" y="380"/>
                  </a:lnTo>
                  <a:lnTo>
                    <a:pt x="328" y="377"/>
                  </a:lnTo>
                  <a:lnTo>
                    <a:pt x="328" y="377"/>
                  </a:lnTo>
                  <a:cubicBezTo>
                    <a:pt x="328" y="379"/>
                    <a:pt x="328" y="380"/>
                    <a:pt x="329" y="382"/>
                  </a:cubicBezTo>
                  <a:lnTo>
                    <a:pt x="329" y="382"/>
                  </a:lnTo>
                  <a:lnTo>
                    <a:pt x="334" y="377"/>
                  </a:lnTo>
                  <a:lnTo>
                    <a:pt x="334" y="377"/>
                  </a:lnTo>
                  <a:cubicBezTo>
                    <a:pt x="338" y="381"/>
                    <a:pt x="342" y="385"/>
                    <a:pt x="346" y="390"/>
                  </a:cubicBezTo>
                  <a:lnTo>
                    <a:pt x="346" y="390"/>
                  </a:lnTo>
                  <a:cubicBezTo>
                    <a:pt x="346" y="390"/>
                    <a:pt x="340" y="390"/>
                    <a:pt x="333" y="386"/>
                  </a:cubicBezTo>
                  <a:lnTo>
                    <a:pt x="333" y="386"/>
                  </a:lnTo>
                  <a:cubicBezTo>
                    <a:pt x="332" y="385"/>
                    <a:pt x="330" y="384"/>
                    <a:pt x="329" y="382"/>
                  </a:cubicBezTo>
                  <a:lnTo>
                    <a:pt x="329" y="382"/>
                  </a:lnTo>
                  <a:lnTo>
                    <a:pt x="328" y="383"/>
                  </a:lnTo>
                  <a:lnTo>
                    <a:pt x="328" y="383"/>
                  </a:lnTo>
                  <a:cubicBezTo>
                    <a:pt x="327" y="382"/>
                    <a:pt x="327" y="381"/>
                    <a:pt x="326" y="380"/>
                  </a:cubicBezTo>
                  <a:lnTo>
                    <a:pt x="326" y="380"/>
                  </a:lnTo>
                  <a:lnTo>
                    <a:pt x="326" y="380"/>
                  </a:lnTo>
                  <a:lnTo>
                    <a:pt x="326" y="380"/>
                  </a:lnTo>
                  <a:cubicBezTo>
                    <a:pt x="325" y="379"/>
                    <a:pt x="324" y="378"/>
                    <a:pt x="323" y="376"/>
                  </a:cubicBezTo>
                  <a:lnTo>
                    <a:pt x="323" y="376"/>
                  </a:lnTo>
                  <a:lnTo>
                    <a:pt x="321" y="377"/>
                  </a:lnTo>
                  <a:lnTo>
                    <a:pt x="321" y="377"/>
                  </a:lnTo>
                  <a:cubicBezTo>
                    <a:pt x="322" y="375"/>
                    <a:pt x="322" y="374"/>
                    <a:pt x="322" y="372"/>
                  </a:cubicBezTo>
                  <a:close/>
                  <a:moveTo>
                    <a:pt x="420" y="0"/>
                  </a:moveTo>
                  <a:cubicBezTo>
                    <a:pt x="387" y="0"/>
                    <a:pt x="353" y="6"/>
                    <a:pt x="321" y="19"/>
                  </a:cubicBezTo>
                  <a:cubicBezTo>
                    <a:pt x="273" y="29"/>
                    <a:pt x="228" y="50"/>
                    <a:pt x="190" y="80"/>
                  </a:cubicBezTo>
                  <a:lnTo>
                    <a:pt x="190" y="80"/>
                  </a:lnTo>
                  <a:cubicBezTo>
                    <a:pt x="176" y="84"/>
                    <a:pt x="162" y="89"/>
                    <a:pt x="148" y="93"/>
                  </a:cubicBezTo>
                  <a:cubicBezTo>
                    <a:pt x="99" y="143"/>
                    <a:pt x="50" y="192"/>
                    <a:pt x="25" y="266"/>
                  </a:cubicBezTo>
                  <a:cubicBezTo>
                    <a:pt x="0" y="315"/>
                    <a:pt x="0" y="390"/>
                    <a:pt x="25" y="439"/>
                  </a:cubicBezTo>
                  <a:cubicBezTo>
                    <a:pt x="50" y="488"/>
                    <a:pt x="74" y="562"/>
                    <a:pt x="124" y="587"/>
                  </a:cubicBezTo>
                  <a:cubicBezTo>
                    <a:pt x="148" y="612"/>
                    <a:pt x="198" y="636"/>
                    <a:pt x="222" y="661"/>
                  </a:cubicBezTo>
                  <a:lnTo>
                    <a:pt x="346" y="661"/>
                  </a:lnTo>
                  <a:cubicBezTo>
                    <a:pt x="375" y="646"/>
                    <a:pt x="396" y="632"/>
                    <a:pt x="408" y="612"/>
                  </a:cubicBezTo>
                  <a:lnTo>
                    <a:pt x="494" y="612"/>
                  </a:lnTo>
                  <a:cubicBezTo>
                    <a:pt x="568" y="587"/>
                    <a:pt x="617" y="538"/>
                    <a:pt x="667" y="488"/>
                  </a:cubicBezTo>
                  <a:cubicBezTo>
                    <a:pt x="667" y="464"/>
                    <a:pt x="692" y="439"/>
                    <a:pt x="692" y="414"/>
                  </a:cubicBezTo>
                  <a:cubicBezTo>
                    <a:pt x="716" y="390"/>
                    <a:pt x="716" y="340"/>
                    <a:pt x="716" y="315"/>
                  </a:cubicBezTo>
                  <a:cubicBezTo>
                    <a:pt x="716" y="266"/>
                    <a:pt x="692" y="192"/>
                    <a:pt x="667" y="143"/>
                  </a:cubicBezTo>
                  <a:cubicBezTo>
                    <a:pt x="612" y="51"/>
                    <a:pt x="516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5440850" y="3924500"/>
              <a:ext cx="23925" cy="22850"/>
            </a:xfrm>
            <a:custGeom>
              <a:rect b="b" l="l" r="r" t="t"/>
              <a:pathLst>
                <a:path extrusionOk="0" h="914" w="957">
                  <a:moveTo>
                    <a:pt x="414" y="0"/>
                  </a:moveTo>
                  <a:cubicBezTo>
                    <a:pt x="315" y="25"/>
                    <a:pt x="290" y="124"/>
                    <a:pt x="290" y="198"/>
                  </a:cubicBezTo>
                  <a:lnTo>
                    <a:pt x="303" y="211"/>
                  </a:lnTo>
                  <a:lnTo>
                    <a:pt x="303" y="211"/>
                  </a:lnTo>
                  <a:cubicBezTo>
                    <a:pt x="289" y="229"/>
                    <a:pt x="276" y="250"/>
                    <a:pt x="265" y="272"/>
                  </a:cubicBezTo>
                  <a:cubicBezTo>
                    <a:pt x="258" y="287"/>
                    <a:pt x="251" y="303"/>
                    <a:pt x="245" y="319"/>
                  </a:cubicBezTo>
                  <a:lnTo>
                    <a:pt x="245" y="319"/>
                  </a:lnTo>
                  <a:cubicBezTo>
                    <a:pt x="97" y="406"/>
                    <a:pt x="0" y="586"/>
                    <a:pt x="68" y="766"/>
                  </a:cubicBezTo>
                  <a:cubicBezTo>
                    <a:pt x="117" y="840"/>
                    <a:pt x="191" y="889"/>
                    <a:pt x="290" y="914"/>
                  </a:cubicBezTo>
                  <a:cubicBezTo>
                    <a:pt x="389" y="914"/>
                    <a:pt x="463" y="864"/>
                    <a:pt x="512" y="790"/>
                  </a:cubicBezTo>
                  <a:cubicBezTo>
                    <a:pt x="512" y="789"/>
                    <a:pt x="512" y="788"/>
                    <a:pt x="512" y="787"/>
                  </a:cubicBezTo>
                  <a:lnTo>
                    <a:pt x="512" y="787"/>
                  </a:lnTo>
                  <a:cubicBezTo>
                    <a:pt x="529" y="789"/>
                    <a:pt x="546" y="790"/>
                    <a:pt x="562" y="790"/>
                  </a:cubicBezTo>
                  <a:cubicBezTo>
                    <a:pt x="636" y="790"/>
                    <a:pt x="710" y="766"/>
                    <a:pt x="784" y="691"/>
                  </a:cubicBezTo>
                  <a:cubicBezTo>
                    <a:pt x="814" y="661"/>
                    <a:pt x="836" y="621"/>
                    <a:pt x="847" y="578"/>
                  </a:cubicBezTo>
                  <a:lnTo>
                    <a:pt x="847" y="578"/>
                  </a:lnTo>
                  <a:cubicBezTo>
                    <a:pt x="851" y="574"/>
                    <a:pt x="855" y="571"/>
                    <a:pt x="858" y="568"/>
                  </a:cubicBezTo>
                  <a:cubicBezTo>
                    <a:pt x="907" y="519"/>
                    <a:pt x="932" y="445"/>
                    <a:pt x="957" y="371"/>
                  </a:cubicBezTo>
                  <a:cubicBezTo>
                    <a:pt x="957" y="272"/>
                    <a:pt x="907" y="198"/>
                    <a:pt x="858" y="148"/>
                  </a:cubicBezTo>
                  <a:cubicBezTo>
                    <a:pt x="784" y="99"/>
                    <a:pt x="710" y="50"/>
                    <a:pt x="636" y="50"/>
                  </a:cubicBezTo>
                  <a:cubicBezTo>
                    <a:pt x="610" y="50"/>
                    <a:pt x="585" y="52"/>
                    <a:pt x="560" y="56"/>
                  </a:cubicBezTo>
                  <a:lnTo>
                    <a:pt x="560" y="56"/>
                  </a:lnTo>
                  <a:cubicBezTo>
                    <a:pt x="548" y="45"/>
                    <a:pt x="532" y="35"/>
                    <a:pt x="512" y="25"/>
                  </a:cubicBezTo>
                  <a:cubicBezTo>
                    <a:pt x="488" y="0"/>
                    <a:pt x="438" y="0"/>
                    <a:pt x="41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5414150" y="3962650"/>
              <a:ext cx="18475" cy="22825"/>
            </a:xfrm>
            <a:custGeom>
              <a:rect b="b" l="l" r="r" t="t"/>
              <a:pathLst>
                <a:path extrusionOk="0" h="913" w="739">
                  <a:moveTo>
                    <a:pt x="420" y="474"/>
                  </a:moveTo>
                  <a:lnTo>
                    <a:pt x="420" y="474"/>
                  </a:lnTo>
                  <a:cubicBezTo>
                    <a:pt x="432" y="486"/>
                    <a:pt x="432" y="493"/>
                    <a:pt x="429" y="493"/>
                  </a:cubicBezTo>
                  <a:cubicBezTo>
                    <a:pt x="426" y="493"/>
                    <a:pt x="420" y="486"/>
                    <a:pt x="420" y="474"/>
                  </a:cubicBezTo>
                  <a:close/>
                  <a:moveTo>
                    <a:pt x="442" y="0"/>
                  </a:moveTo>
                  <a:cubicBezTo>
                    <a:pt x="412" y="0"/>
                    <a:pt x="379" y="9"/>
                    <a:pt x="346" y="30"/>
                  </a:cubicBezTo>
                  <a:lnTo>
                    <a:pt x="272" y="79"/>
                  </a:lnTo>
                  <a:cubicBezTo>
                    <a:pt x="235" y="101"/>
                    <a:pt x="199" y="131"/>
                    <a:pt x="169" y="165"/>
                  </a:cubicBezTo>
                  <a:lnTo>
                    <a:pt x="169" y="165"/>
                  </a:lnTo>
                  <a:cubicBezTo>
                    <a:pt x="108" y="185"/>
                    <a:pt x="60" y="231"/>
                    <a:pt x="25" y="301"/>
                  </a:cubicBezTo>
                  <a:cubicBezTo>
                    <a:pt x="8" y="352"/>
                    <a:pt x="3" y="404"/>
                    <a:pt x="9" y="455"/>
                  </a:cubicBezTo>
                  <a:lnTo>
                    <a:pt x="9" y="455"/>
                  </a:lnTo>
                  <a:cubicBezTo>
                    <a:pt x="1" y="525"/>
                    <a:pt x="13" y="598"/>
                    <a:pt x="50" y="672"/>
                  </a:cubicBezTo>
                  <a:cubicBezTo>
                    <a:pt x="86" y="708"/>
                    <a:pt x="136" y="745"/>
                    <a:pt x="190" y="771"/>
                  </a:cubicBezTo>
                  <a:lnTo>
                    <a:pt x="190" y="771"/>
                  </a:lnTo>
                  <a:cubicBezTo>
                    <a:pt x="222" y="800"/>
                    <a:pt x="257" y="825"/>
                    <a:pt x="297" y="844"/>
                  </a:cubicBezTo>
                  <a:cubicBezTo>
                    <a:pt x="321" y="869"/>
                    <a:pt x="346" y="894"/>
                    <a:pt x="395" y="894"/>
                  </a:cubicBezTo>
                  <a:cubicBezTo>
                    <a:pt x="420" y="906"/>
                    <a:pt x="451" y="912"/>
                    <a:pt x="482" y="912"/>
                  </a:cubicBezTo>
                  <a:cubicBezTo>
                    <a:pt x="513" y="912"/>
                    <a:pt x="543" y="906"/>
                    <a:pt x="568" y="894"/>
                  </a:cubicBezTo>
                  <a:cubicBezTo>
                    <a:pt x="618" y="869"/>
                    <a:pt x="642" y="820"/>
                    <a:pt x="667" y="795"/>
                  </a:cubicBezTo>
                  <a:cubicBezTo>
                    <a:pt x="692" y="746"/>
                    <a:pt x="692" y="696"/>
                    <a:pt x="716" y="672"/>
                  </a:cubicBezTo>
                  <a:cubicBezTo>
                    <a:pt x="739" y="514"/>
                    <a:pt x="700" y="336"/>
                    <a:pt x="581" y="250"/>
                  </a:cubicBezTo>
                  <a:lnTo>
                    <a:pt x="581" y="250"/>
                  </a:lnTo>
                  <a:cubicBezTo>
                    <a:pt x="651" y="152"/>
                    <a:pt x="566" y="0"/>
                    <a:pt x="44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5446250" y="4001150"/>
              <a:ext cx="19775" cy="20900"/>
            </a:xfrm>
            <a:custGeom>
              <a:rect b="b" l="l" r="r" t="t"/>
              <a:pathLst>
                <a:path extrusionOk="0" h="836" w="791">
                  <a:moveTo>
                    <a:pt x="351" y="0"/>
                  </a:moveTo>
                  <a:cubicBezTo>
                    <a:pt x="280" y="0"/>
                    <a:pt x="206" y="27"/>
                    <a:pt x="148" y="70"/>
                  </a:cubicBezTo>
                  <a:cubicBezTo>
                    <a:pt x="118" y="100"/>
                    <a:pt x="95" y="140"/>
                    <a:pt x="82" y="184"/>
                  </a:cubicBezTo>
                  <a:lnTo>
                    <a:pt x="82" y="184"/>
                  </a:lnTo>
                  <a:cubicBezTo>
                    <a:pt x="44" y="219"/>
                    <a:pt x="16" y="268"/>
                    <a:pt x="0" y="317"/>
                  </a:cubicBezTo>
                  <a:cubicBezTo>
                    <a:pt x="0" y="415"/>
                    <a:pt x="0" y="489"/>
                    <a:pt x="49" y="563"/>
                  </a:cubicBezTo>
                  <a:cubicBezTo>
                    <a:pt x="82" y="644"/>
                    <a:pt x="155" y="713"/>
                    <a:pt x="244" y="746"/>
                  </a:cubicBezTo>
                  <a:lnTo>
                    <a:pt x="244" y="746"/>
                  </a:lnTo>
                  <a:cubicBezTo>
                    <a:pt x="301" y="800"/>
                    <a:pt x="380" y="835"/>
                    <a:pt x="469" y="835"/>
                  </a:cubicBezTo>
                  <a:cubicBezTo>
                    <a:pt x="642" y="835"/>
                    <a:pt x="790" y="662"/>
                    <a:pt x="765" y="489"/>
                  </a:cubicBezTo>
                  <a:cubicBezTo>
                    <a:pt x="765" y="406"/>
                    <a:pt x="742" y="323"/>
                    <a:pt x="695" y="257"/>
                  </a:cubicBezTo>
                  <a:lnTo>
                    <a:pt x="695" y="257"/>
                  </a:lnTo>
                  <a:cubicBezTo>
                    <a:pt x="673" y="195"/>
                    <a:pt x="638" y="140"/>
                    <a:pt x="593" y="94"/>
                  </a:cubicBezTo>
                  <a:cubicBezTo>
                    <a:pt x="556" y="58"/>
                    <a:pt x="507" y="33"/>
                    <a:pt x="452" y="21"/>
                  </a:cubicBezTo>
                  <a:lnTo>
                    <a:pt x="452" y="21"/>
                  </a:lnTo>
                  <a:cubicBezTo>
                    <a:pt x="421" y="7"/>
                    <a:pt x="386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5501450" y="4031250"/>
              <a:ext cx="23825" cy="22625"/>
            </a:xfrm>
            <a:custGeom>
              <a:rect b="b" l="l" r="r" t="t"/>
              <a:pathLst>
                <a:path extrusionOk="0" h="905" w="953">
                  <a:moveTo>
                    <a:pt x="474" y="0"/>
                  </a:moveTo>
                  <a:cubicBezTo>
                    <a:pt x="423" y="0"/>
                    <a:pt x="376" y="28"/>
                    <a:pt x="360" y="75"/>
                  </a:cubicBezTo>
                  <a:lnTo>
                    <a:pt x="384" y="51"/>
                  </a:lnTo>
                  <a:lnTo>
                    <a:pt x="384" y="51"/>
                  </a:lnTo>
                  <a:cubicBezTo>
                    <a:pt x="373" y="68"/>
                    <a:pt x="362" y="86"/>
                    <a:pt x="350" y="106"/>
                  </a:cubicBezTo>
                  <a:lnTo>
                    <a:pt x="350" y="106"/>
                  </a:lnTo>
                  <a:cubicBezTo>
                    <a:pt x="337" y="102"/>
                    <a:pt x="324" y="100"/>
                    <a:pt x="310" y="100"/>
                  </a:cubicBezTo>
                  <a:cubicBezTo>
                    <a:pt x="288" y="93"/>
                    <a:pt x="265" y="89"/>
                    <a:pt x="243" y="89"/>
                  </a:cubicBezTo>
                  <a:cubicBezTo>
                    <a:pt x="120" y="89"/>
                    <a:pt x="14" y="197"/>
                    <a:pt x="14" y="322"/>
                  </a:cubicBezTo>
                  <a:cubicBezTo>
                    <a:pt x="15" y="327"/>
                    <a:pt x="16" y="331"/>
                    <a:pt x="17" y="336"/>
                  </a:cubicBezTo>
                  <a:lnTo>
                    <a:pt x="17" y="336"/>
                  </a:lnTo>
                  <a:cubicBezTo>
                    <a:pt x="0" y="421"/>
                    <a:pt x="24" y="515"/>
                    <a:pt x="64" y="594"/>
                  </a:cubicBezTo>
                  <a:cubicBezTo>
                    <a:pt x="162" y="742"/>
                    <a:pt x="286" y="866"/>
                    <a:pt x="459" y="890"/>
                  </a:cubicBezTo>
                  <a:cubicBezTo>
                    <a:pt x="495" y="899"/>
                    <a:pt x="534" y="905"/>
                    <a:pt x="573" y="905"/>
                  </a:cubicBezTo>
                  <a:cubicBezTo>
                    <a:pt x="591" y="905"/>
                    <a:pt x="609" y="904"/>
                    <a:pt x="626" y="901"/>
                  </a:cubicBezTo>
                  <a:lnTo>
                    <a:pt x="626" y="901"/>
                  </a:lnTo>
                  <a:cubicBezTo>
                    <a:pt x="671" y="897"/>
                    <a:pt x="715" y="886"/>
                    <a:pt x="755" y="866"/>
                  </a:cubicBezTo>
                  <a:cubicBezTo>
                    <a:pt x="903" y="767"/>
                    <a:pt x="952" y="545"/>
                    <a:pt x="854" y="372"/>
                  </a:cubicBezTo>
                  <a:cubicBezTo>
                    <a:pt x="790" y="283"/>
                    <a:pt x="713" y="220"/>
                    <a:pt x="627" y="180"/>
                  </a:cubicBezTo>
                  <a:lnTo>
                    <a:pt x="627" y="180"/>
                  </a:lnTo>
                  <a:cubicBezTo>
                    <a:pt x="645" y="115"/>
                    <a:pt x="617" y="46"/>
                    <a:pt x="557" y="26"/>
                  </a:cubicBezTo>
                  <a:cubicBezTo>
                    <a:pt x="531" y="9"/>
                    <a:pt x="502" y="0"/>
                    <a:pt x="4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5535750" y="4002375"/>
              <a:ext cx="25925" cy="23975"/>
            </a:xfrm>
            <a:custGeom>
              <a:rect b="b" l="l" r="r" t="t"/>
              <a:pathLst>
                <a:path extrusionOk="0" h="959" w="1037">
                  <a:moveTo>
                    <a:pt x="496" y="1"/>
                  </a:moveTo>
                  <a:cubicBezTo>
                    <a:pt x="403" y="1"/>
                    <a:pt x="308" y="27"/>
                    <a:pt x="222" y="70"/>
                  </a:cubicBezTo>
                  <a:cubicBezTo>
                    <a:pt x="99" y="144"/>
                    <a:pt x="0" y="292"/>
                    <a:pt x="0" y="465"/>
                  </a:cubicBezTo>
                  <a:cubicBezTo>
                    <a:pt x="0" y="532"/>
                    <a:pt x="61" y="600"/>
                    <a:pt x="146" y="611"/>
                  </a:cubicBezTo>
                  <a:lnTo>
                    <a:pt x="146" y="611"/>
                  </a:lnTo>
                  <a:cubicBezTo>
                    <a:pt x="147" y="612"/>
                    <a:pt x="148" y="613"/>
                    <a:pt x="148" y="613"/>
                  </a:cubicBezTo>
                  <a:cubicBezTo>
                    <a:pt x="173" y="663"/>
                    <a:pt x="222" y="712"/>
                    <a:pt x="272" y="761"/>
                  </a:cubicBezTo>
                  <a:cubicBezTo>
                    <a:pt x="370" y="885"/>
                    <a:pt x="494" y="959"/>
                    <a:pt x="642" y="959"/>
                  </a:cubicBezTo>
                  <a:cubicBezTo>
                    <a:pt x="790" y="959"/>
                    <a:pt x="938" y="860"/>
                    <a:pt x="1012" y="712"/>
                  </a:cubicBezTo>
                  <a:cubicBezTo>
                    <a:pt x="1037" y="589"/>
                    <a:pt x="1037" y="440"/>
                    <a:pt x="963" y="317"/>
                  </a:cubicBezTo>
                  <a:cubicBezTo>
                    <a:pt x="889" y="194"/>
                    <a:pt x="790" y="95"/>
                    <a:pt x="691" y="45"/>
                  </a:cubicBezTo>
                  <a:cubicBezTo>
                    <a:pt x="629" y="14"/>
                    <a:pt x="563" y="1"/>
                    <a:pt x="4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5564750" y="3971400"/>
              <a:ext cx="16675" cy="15075"/>
            </a:xfrm>
            <a:custGeom>
              <a:rect b="b" l="l" r="r" t="t"/>
              <a:pathLst>
                <a:path extrusionOk="0" h="603" w="667">
                  <a:moveTo>
                    <a:pt x="297" y="1"/>
                  </a:moveTo>
                  <a:cubicBezTo>
                    <a:pt x="264" y="1"/>
                    <a:pt x="232" y="11"/>
                    <a:pt x="200" y="25"/>
                  </a:cubicBezTo>
                  <a:lnTo>
                    <a:pt x="149" y="25"/>
                  </a:lnTo>
                  <a:cubicBezTo>
                    <a:pt x="124" y="25"/>
                    <a:pt x="124" y="50"/>
                    <a:pt x="99" y="50"/>
                  </a:cubicBezTo>
                  <a:cubicBezTo>
                    <a:pt x="99" y="58"/>
                    <a:pt x="96" y="69"/>
                    <a:pt x="93" y="81"/>
                  </a:cubicBezTo>
                  <a:lnTo>
                    <a:pt x="93" y="81"/>
                  </a:lnTo>
                  <a:lnTo>
                    <a:pt x="74" y="99"/>
                  </a:lnTo>
                  <a:cubicBezTo>
                    <a:pt x="50" y="124"/>
                    <a:pt x="25" y="173"/>
                    <a:pt x="0" y="198"/>
                  </a:cubicBezTo>
                  <a:cubicBezTo>
                    <a:pt x="0" y="247"/>
                    <a:pt x="0" y="297"/>
                    <a:pt x="0" y="346"/>
                  </a:cubicBezTo>
                  <a:cubicBezTo>
                    <a:pt x="50" y="445"/>
                    <a:pt x="99" y="519"/>
                    <a:pt x="198" y="544"/>
                  </a:cubicBezTo>
                  <a:cubicBezTo>
                    <a:pt x="211" y="550"/>
                    <a:pt x="225" y="555"/>
                    <a:pt x="239" y="558"/>
                  </a:cubicBezTo>
                  <a:lnTo>
                    <a:pt x="239" y="558"/>
                  </a:lnTo>
                  <a:cubicBezTo>
                    <a:pt x="256" y="570"/>
                    <a:pt x="274" y="582"/>
                    <a:pt x="297" y="593"/>
                  </a:cubicBezTo>
                  <a:cubicBezTo>
                    <a:pt x="317" y="600"/>
                    <a:pt x="338" y="603"/>
                    <a:pt x="361" y="603"/>
                  </a:cubicBezTo>
                  <a:cubicBezTo>
                    <a:pt x="422" y="603"/>
                    <a:pt x="489" y="580"/>
                    <a:pt x="544" y="544"/>
                  </a:cubicBezTo>
                  <a:cubicBezTo>
                    <a:pt x="568" y="519"/>
                    <a:pt x="593" y="494"/>
                    <a:pt x="618" y="445"/>
                  </a:cubicBezTo>
                  <a:cubicBezTo>
                    <a:pt x="642" y="396"/>
                    <a:pt x="667" y="322"/>
                    <a:pt x="642" y="272"/>
                  </a:cubicBezTo>
                  <a:cubicBezTo>
                    <a:pt x="642" y="247"/>
                    <a:pt x="618" y="223"/>
                    <a:pt x="618" y="198"/>
                  </a:cubicBezTo>
                  <a:cubicBezTo>
                    <a:pt x="593" y="173"/>
                    <a:pt x="593" y="149"/>
                    <a:pt x="568" y="124"/>
                  </a:cubicBezTo>
                  <a:cubicBezTo>
                    <a:pt x="544" y="99"/>
                    <a:pt x="519" y="75"/>
                    <a:pt x="469" y="50"/>
                  </a:cubicBezTo>
                  <a:cubicBezTo>
                    <a:pt x="420" y="25"/>
                    <a:pt x="371" y="25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5558575" y="4044600"/>
              <a:ext cx="19775" cy="18475"/>
            </a:xfrm>
            <a:custGeom>
              <a:rect b="b" l="l" r="r" t="t"/>
              <a:pathLst>
                <a:path extrusionOk="0" h="739" w="791">
                  <a:moveTo>
                    <a:pt x="371" y="307"/>
                  </a:moveTo>
                  <a:lnTo>
                    <a:pt x="346" y="332"/>
                  </a:lnTo>
                  <a:cubicBezTo>
                    <a:pt x="346" y="332"/>
                    <a:pt x="346" y="307"/>
                    <a:pt x="371" y="307"/>
                  </a:cubicBezTo>
                  <a:close/>
                  <a:moveTo>
                    <a:pt x="346" y="356"/>
                  </a:moveTo>
                  <a:cubicBezTo>
                    <a:pt x="346" y="362"/>
                    <a:pt x="346" y="368"/>
                    <a:pt x="346" y="374"/>
                  </a:cubicBezTo>
                  <a:lnTo>
                    <a:pt x="346" y="374"/>
                  </a:lnTo>
                  <a:cubicBezTo>
                    <a:pt x="345" y="375"/>
                    <a:pt x="343" y="376"/>
                    <a:pt x="342" y="376"/>
                  </a:cubicBezTo>
                  <a:lnTo>
                    <a:pt x="342" y="376"/>
                  </a:lnTo>
                  <a:lnTo>
                    <a:pt x="329" y="364"/>
                  </a:lnTo>
                  <a:lnTo>
                    <a:pt x="329" y="364"/>
                  </a:lnTo>
                  <a:cubicBezTo>
                    <a:pt x="332" y="359"/>
                    <a:pt x="338" y="356"/>
                    <a:pt x="346" y="356"/>
                  </a:cubicBezTo>
                  <a:close/>
                  <a:moveTo>
                    <a:pt x="328" y="369"/>
                  </a:moveTo>
                  <a:lnTo>
                    <a:pt x="328" y="369"/>
                  </a:lnTo>
                  <a:lnTo>
                    <a:pt x="328" y="369"/>
                  </a:lnTo>
                  <a:cubicBezTo>
                    <a:pt x="329" y="372"/>
                    <a:pt x="330" y="374"/>
                    <a:pt x="331" y="376"/>
                  </a:cubicBezTo>
                  <a:lnTo>
                    <a:pt x="331" y="376"/>
                  </a:lnTo>
                  <a:lnTo>
                    <a:pt x="333" y="379"/>
                  </a:lnTo>
                  <a:lnTo>
                    <a:pt x="333" y="379"/>
                  </a:lnTo>
                  <a:cubicBezTo>
                    <a:pt x="333" y="379"/>
                    <a:pt x="333" y="379"/>
                    <a:pt x="332" y="379"/>
                  </a:cubicBezTo>
                  <a:lnTo>
                    <a:pt x="332" y="379"/>
                  </a:lnTo>
                  <a:cubicBezTo>
                    <a:pt x="331" y="378"/>
                    <a:pt x="329" y="376"/>
                    <a:pt x="328" y="374"/>
                  </a:cubicBezTo>
                  <a:lnTo>
                    <a:pt x="328" y="374"/>
                  </a:lnTo>
                  <a:cubicBezTo>
                    <a:pt x="328" y="372"/>
                    <a:pt x="328" y="371"/>
                    <a:pt x="328" y="369"/>
                  </a:cubicBezTo>
                  <a:close/>
                  <a:moveTo>
                    <a:pt x="321" y="406"/>
                  </a:moveTo>
                  <a:lnTo>
                    <a:pt x="331" y="424"/>
                  </a:lnTo>
                  <a:lnTo>
                    <a:pt x="331" y="424"/>
                  </a:lnTo>
                  <a:cubicBezTo>
                    <a:pt x="325" y="421"/>
                    <a:pt x="321" y="415"/>
                    <a:pt x="321" y="406"/>
                  </a:cubicBezTo>
                  <a:close/>
                  <a:moveTo>
                    <a:pt x="304" y="0"/>
                  </a:moveTo>
                  <a:cubicBezTo>
                    <a:pt x="278" y="0"/>
                    <a:pt x="252" y="3"/>
                    <a:pt x="223" y="11"/>
                  </a:cubicBezTo>
                  <a:cubicBezTo>
                    <a:pt x="99" y="60"/>
                    <a:pt x="1" y="208"/>
                    <a:pt x="1" y="356"/>
                  </a:cubicBezTo>
                  <a:cubicBezTo>
                    <a:pt x="1" y="371"/>
                    <a:pt x="1" y="385"/>
                    <a:pt x="3" y="399"/>
                  </a:cubicBezTo>
                  <a:lnTo>
                    <a:pt x="3" y="399"/>
                  </a:lnTo>
                  <a:cubicBezTo>
                    <a:pt x="1" y="410"/>
                    <a:pt x="1" y="420"/>
                    <a:pt x="1" y="430"/>
                  </a:cubicBezTo>
                  <a:cubicBezTo>
                    <a:pt x="1" y="529"/>
                    <a:pt x="50" y="628"/>
                    <a:pt x="149" y="677"/>
                  </a:cubicBezTo>
                  <a:cubicBezTo>
                    <a:pt x="200" y="718"/>
                    <a:pt x="265" y="738"/>
                    <a:pt x="331" y="738"/>
                  </a:cubicBezTo>
                  <a:cubicBezTo>
                    <a:pt x="384" y="738"/>
                    <a:pt x="438" y="726"/>
                    <a:pt x="488" y="702"/>
                  </a:cubicBezTo>
                  <a:lnTo>
                    <a:pt x="568" y="702"/>
                  </a:lnTo>
                  <a:cubicBezTo>
                    <a:pt x="642" y="677"/>
                    <a:pt x="716" y="628"/>
                    <a:pt x="741" y="554"/>
                  </a:cubicBezTo>
                  <a:cubicBezTo>
                    <a:pt x="791" y="480"/>
                    <a:pt x="791" y="381"/>
                    <a:pt x="741" y="282"/>
                  </a:cubicBezTo>
                  <a:cubicBezTo>
                    <a:pt x="725" y="250"/>
                    <a:pt x="689" y="208"/>
                    <a:pt x="638" y="176"/>
                  </a:cubicBezTo>
                  <a:lnTo>
                    <a:pt x="638" y="176"/>
                  </a:lnTo>
                  <a:cubicBezTo>
                    <a:pt x="610" y="126"/>
                    <a:pt x="541" y="59"/>
                    <a:pt x="494" y="35"/>
                  </a:cubicBezTo>
                  <a:cubicBezTo>
                    <a:pt x="424" y="18"/>
                    <a:pt x="367" y="0"/>
                    <a:pt x="30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5488825" y="4075100"/>
              <a:ext cx="25325" cy="23725"/>
            </a:xfrm>
            <a:custGeom>
              <a:rect b="b" l="l" r="r" t="t"/>
              <a:pathLst>
                <a:path extrusionOk="0" h="949" w="1013">
                  <a:moveTo>
                    <a:pt x="445" y="0"/>
                  </a:moveTo>
                  <a:cubicBezTo>
                    <a:pt x="375" y="0"/>
                    <a:pt x="305" y="22"/>
                    <a:pt x="277" y="108"/>
                  </a:cubicBezTo>
                  <a:lnTo>
                    <a:pt x="277" y="108"/>
                  </a:lnTo>
                  <a:cubicBezTo>
                    <a:pt x="257" y="110"/>
                    <a:pt x="239" y="116"/>
                    <a:pt x="223" y="124"/>
                  </a:cubicBezTo>
                  <a:cubicBezTo>
                    <a:pt x="212" y="135"/>
                    <a:pt x="202" y="146"/>
                    <a:pt x="193" y="157"/>
                  </a:cubicBezTo>
                  <a:lnTo>
                    <a:pt x="193" y="157"/>
                  </a:lnTo>
                  <a:cubicBezTo>
                    <a:pt x="114" y="188"/>
                    <a:pt x="54" y="251"/>
                    <a:pt x="25" y="321"/>
                  </a:cubicBezTo>
                  <a:cubicBezTo>
                    <a:pt x="1" y="346"/>
                    <a:pt x="1" y="371"/>
                    <a:pt x="25" y="395"/>
                  </a:cubicBezTo>
                  <a:cubicBezTo>
                    <a:pt x="25" y="445"/>
                    <a:pt x="25" y="494"/>
                    <a:pt x="75" y="519"/>
                  </a:cubicBezTo>
                  <a:cubicBezTo>
                    <a:pt x="99" y="543"/>
                    <a:pt x="124" y="568"/>
                    <a:pt x="149" y="593"/>
                  </a:cubicBezTo>
                  <a:cubicBezTo>
                    <a:pt x="161" y="605"/>
                    <a:pt x="174" y="616"/>
                    <a:pt x="188" y="628"/>
                  </a:cubicBezTo>
                  <a:lnTo>
                    <a:pt x="188" y="628"/>
                  </a:lnTo>
                  <a:cubicBezTo>
                    <a:pt x="197" y="647"/>
                    <a:pt x="210" y="666"/>
                    <a:pt x="223" y="692"/>
                  </a:cubicBezTo>
                  <a:cubicBezTo>
                    <a:pt x="272" y="766"/>
                    <a:pt x="346" y="840"/>
                    <a:pt x="445" y="889"/>
                  </a:cubicBezTo>
                  <a:cubicBezTo>
                    <a:pt x="481" y="907"/>
                    <a:pt x="517" y="918"/>
                    <a:pt x="552" y="923"/>
                  </a:cubicBezTo>
                  <a:lnTo>
                    <a:pt x="552" y="923"/>
                  </a:lnTo>
                  <a:cubicBezTo>
                    <a:pt x="566" y="929"/>
                    <a:pt x="579" y="934"/>
                    <a:pt x="593" y="938"/>
                  </a:cubicBezTo>
                  <a:cubicBezTo>
                    <a:pt x="615" y="946"/>
                    <a:pt x="639" y="949"/>
                    <a:pt x="663" y="949"/>
                  </a:cubicBezTo>
                  <a:cubicBezTo>
                    <a:pt x="723" y="949"/>
                    <a:pt x="788" y="931"/>
                    <a:pt x="840" y="914"/>
                  </a:cubicBezTo>
                  <a:cubicBezTo>
                    <a:pt x="914" y="864"/>
                    <a:pt x="964" y="790"/>
                    <a:pt x="988" y="716"/>
                  </a:cubicBezTo>
                  <a:cubicBezTo>
                    <a:pt x="1013" y="543"/>
                    <a:pt x="964" y="395"/>
                    <a:pt x="840" y="297"/>
                  </a:cubicBezTo>
                  <a:cubicBezTo>
                    <a:pt x="764" y="236"/>
                    <a:pt x="670" y="194"/>
                    <a:pt x="574" y="171"/>
                  </a:cubicBezTo>
                  <a:lnTo>
                    <a:pt x="574" y="171"/>
                  </a:lnTo>
                  <a:cubicBezTo>
                    <a:pt x="581" y="101"/>
                    <a:pt x="532" y="22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5438225" y="4049575"/>
              <a:ext cx="29650" cy="28775"/>
            </a:xfrm>
            <a:custGeom>
              <a:rect b="b" l="l" r="r" t="t"/>
              <a:pathLst>
                <a:path extrusionOk="0" h="1151" w="1186">
                  <a:moveTo>
                    <a:pt x="475" y="0"/>
                  </a:moveTo>
                  <a:cubicBezTo>
                    <a:pt x="440" y="0"/>
                    <a:pt x="405" y="3"/>
                    <a:pt x="370" y="9"/>
                  </a:cubicBezTo>
                  <a:cubicBezTo>
                    <a:pt x="258" y="54"/>
                    <a:pt x="165" y="161"/>
                    <a:pt x="132" y="293"/>
                  </a:cubicBezTo>
                  <a:lnTo>
                    <a:pt x="132" y="293"/>
                  </a:lnTo>
                  <a:cubicBezTo>
                    <a:pt x="127" y="297"/>
                    <a:pt x="122" y="301"/>
                    <a:pt x="117" y="306"/>
                  </a:cubicBezTo>
                  <a:lnTo>
                    <a:pt x="117" y="306"/>
                  </a:lnTo>
                  <a:cubicBezTo>
                    <a:pt x="47" y="311"/>
                    <a:pt x="1" y="406"/>
                    <a:pt x="25" y="478"/>
                  </a:cubicBezTo>
                  <a:cubicBezTo>
                    <a:pt x="27" y="485"/>
                    <a:pt x="30" y="492"/>
                    <a:pt x="33" y="498"/>
                  </a:cubicBezTo>
                  <a:lnTo>
                    <a:pt x="33" y="498"/>
                  </a:lnTo>
                  <a:cubicBezTo>
                    <a:pt x="23" y="606"/>
                    <a:pt x="56" y="714"/>
                    <a:pt x="124" y="799"/>
                  </a:cubicBezTo>
                  <a:cubicBezTo>
                    <a:pt x="173" y="923"/>
                    <a:pt x="272" y="1021"/>
                    <a:pt x="370" y="1095"/>
                  </a:cubicBezTo>
                  <a:cubicBezTo>
                    <a:pt x="420" y="1132"/>
                    <a:pt x="482" y="1151"/>
                    <a:pt x="546" y="1151"/>
                  </a:cubicBezTo>
                  <a:cubicBezTo>
                    <a:pt x="599" y="1151"/>
                    <a:pt x="654" y="1139"/>
                    <a:pt x="706" y="1114"/>
                  </a:cubicBezTo>
                  <a:lnTo>
                    <a:pt x="706" y="1114"/>
                  </a:lnTo>
                  <a:cubicBezTo>
                    <a:pt x="751" y="1110"/>
                    <a:pt x="797" y="1096"/>
                    <a:pt x="840" y="1071"/>
                  </a:cubicBezTo>
                  <a:cubicBezTo>
                    <a:pt x="916" y="1025"/>
                    <a:pt x="963" y="951"/>
                    <a:pt x="978" y="867"/>
                  </a:cubicBezTo>
                  <a:lnTo>
                    <a:pt x="978" y="867"/>
                  </a:lnTo>
                  <a:cubicBezTo>
                    <a:pt x="1037" y="838"/>
                    <a:pt x="1092" y="791"/>
                    <a:pt x="1136" y="725"/>
                  </a:cubicBezTo>
                  <a:cubicBezTo>
                    <a:pt x="1185" y="602"/>
                    <a:pt x="1185" y="453"/>
                    <a:pt x="1111" y="355"/>
                  </a:cubicBezTo>
                  <a:cubicBezTo>
                    <a:pt x="1012" y="231"/>
                    <a:pt x="914" y="157"/>
                    <a:pt x="790" y="108"/>
                  </a:cubicBezTo>
                  <a:cubicBezTo>
                    <a:pt x="696" y="32"/>
                    <a:pt x="587" y="0"/>
                    <a:pt x="4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5385800" y="4010275"/>
              <a:ext cx="32700" cy="25950"/>
            </a:xfrm>
            <a:custGeom>
              <a:rect b="b" l="l" r="r" t="t"/>
              <a:pathLst>
                <a:path extrusionOk="0" h="1038" w="1308">
                  <a:moveTo>
                    <a:pt x="690" y="1"/>
                  </a:moveTo>
                  <a:cubicBezTo>
                    <a:pt x="537" y="1"/>
                    <a:pt x="384" y="48"/>
                    <a:pt x="247" y="133"/>
                  </a:cubicBezTo>
                  <a:lnTo>
                    <a:pt x="247" y="133"/>
                  </a:lnTo>
                  <a:cubicBezTo>
                    <a:pt x="214" y="135"/>
                    <a:pt x="180" y="141"/>
                    <a:pt x="147" y="149"/>
                  </a:cubicBezTo>
                  <a:cubicBezTo>
                    <a:pt x="87" y="169"/>
                    <a:pt x="44" y="237"/>
                    <a:pt x="42" y="301"/>
                  </a:cubicBezTo>
                  <a:lnTo>
                    <a:pt x="42" y="301"/>
                  </a:lnTo>
                  <a:cubicBezTo>
                    <a:pt x="1" y="354"/>
                    <a:pt x="11" y="429"/>
                    <a:pt x="73" y="470"/>
                  </a:cubicBezTo>
                  <a:cubicBezTo>
                    <a:pt x="80" y="482"/>
                    <a:pt x="89" y="492"/>
                    <a:pt x="99" y="500"/>
                  </a:cubicBezTo>
                  <a:lnTo>
                    <a:pt x="99" y="500"/>
                  </a:lnTo>
                  <a:cubicBezTo>
                    <a:pt x="133" y="557"/>
                    <a:pt x="178" y="605"/>
                    <a:pt x="231" y="641"/>
                  </a:cubicBezTo>
                  <a:lnTo>
                    <a:pt x="231" y="641"/>
                  </a:lnTo>
                  <a:cubicBezTo>
                    <a:pt x="228" y="649"/>
                    <a:pt x="224" y="658"/>
                    <a:pt x="221" y="668"/>
                  </a:cubicBezTo>
                  <a:cubicBezTo>
                    <a:pt x="196" y="742"/>
                    <a:pt x="221" y="791"/>
                    <a:pt x="295" y="840"/>
                  </a:cubicBezTo>
                  <a:cubicBezTo>
                    <a:pt x="443" y="964"/>
                    <a:pt x="616" y="1013"/>
                    <a:pt x="813" y="1038"/>
                  </a:cubicBezTo>
                  <a:cubicBezTo>
                    <a:pt x="1011" y="1038"/>
                    <a:pt x="1184" y="914"/>
                    <a:pt x="1258" y="717"/>
                  </a:cubicBezTo>
                  <a:cubicBezTo>
                    <a:pt x="1307" y="569"/>
                    <a:pt x="1258" y="396"/>
                    <a:pt x="1159" y="248"/>
                  </a:cubicBezTo>
                  <a:cubicBezTo>
                    <a:pt x="1060" y="100"/>
                    <a:pt x="887" y="1"/>
                    <a:pt x="69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5361950" y="3969550"/>
              <a:ext cx="21350" cy="23950"/>
            </a:xfrm>
            <a:custGeom>
              <a:rect b="b" l="l" r="r" t="t"/>
              <a:pathLst>
                <a:path extrusionOk="0" h="958" w="854">
                  <a:moveTo>
                    <a:pt x="421" y="0"/>
                  </a:moveTo>
                  <a:cubicBezTo>
                    <a:pt x="377" y="0"/>
                    <a:pt x="331" y="8"/>
                    <a:pt x="286" y="25"/>
                  </a:cubicBezTo>
                  <a:cubicBezTo>
                    <a:pt x="187" y="50"/>
                    <a:pt x="113" y="149"/>
                    <a:pt x="64" y="247"/>
                  </a:cubicBezTo>
                  <a:cubicBezTo>
                    <a:pt x="39" y="321"/>
                    <a:pt x="39" y="420"/>
                    <a:pt x="39" y="494"/>
                  </a:cubicBezTo>
                  <a:cubicBezTo>
                    <a:pt x="0" y="689"/>
                    <a:pt x="161" y="853"/>
                    <a:pt x="340" y="853"/>
                  </a:cubicBezTo>
                  <a:cubicBezTo>
                    <a:pt x="359" y="853"/>
                    <a:pt x="378" y="851"/>
                    <a:pt x="397" y="847"/>
                  </a:cubicBezTo>
                  <a:lnTo>
                    <a:pt x="397" y="847"/>
                  </a:lnTo>
                  <a:cubicBezTo>
                    <a:pt x="448" y="882"/>
                    <a:pt x="505" y="912"/>
                    <a:pt x="558" y="939"/>
                  </a:cubicBezTo>
                  <a:cubicBezTo>
                    <a:pt x="570" y="951"/>
                    <a:pt x="588" y="957"/>
                    <a:pt x="610" y="957"/>
                  </a:cubicBezTo>
                  <a:cubicBezTo>
                    <a:pt x="632" y="957"/>
                    <a:pt x="656" y="951"/>
                    <a:pt x="681" y="939"/>
                  </a:cubicBezTo>
                  <a:cubicBezTo>
                    <a:pt x="730" y="914"/>
                    <a:pt x="755" y="889"/>
                    <a:pt x="780" y="840"/>
                  </a:cubicBezTo>
                  <a:cubicBezTo>
                    <a:pt x="854" y="642"/>
                    <a:pt x="854" y="420"/>
                    <a:pt x="780" y="223"/>
                  </a:cubicBezTo>
                  <a:cubicBezTo>
                    <a:pt x="704" y="90"/>
                    <a:pt x="569" y="0"/>
                    <a:pt x="42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5310450" y="3999775"/>
              <a:ext cx="27175" cy="28850"/>
            </a:xfrm>
            <a:custGeom>
              <a:rect b="b" l="l" r="r" t="t"/>
              <a:pathLst>
                <a:path extrusionOk="0" h="1154" w="1087">
                  <a:moveTo>
                    <a:pt x="452" y="0"/>
                  </a:moveTo>
                  <a:cubicBezTo>
                    <a:pt x="411" y="0"/>
                    <a:pt x="364" y="22"/>
                    <a:pt x="332" y="61"/>
                  </a:cubicBezTo>
                  <a:lnTo>
                    <a:pt x="332" y="61"/>
                  </a:lnTo>
                  <a:cubicBezTo>
                    <a:pt x="233" y="95"/>
                    <a:pt x="146" y="167"/>
                    <a:pt x="99" y="273"/>
                  </a:cubicBezTo>
                  <a:cubicBezTo>
                    <a:pt x="25" y="372"/>
                    <a:pt x="1" y="495"/>
                    <a:pt x="1" y="618"/>
                  </a:cubicBezTo>
                  <a:cubicBezTo>
                    <a:pt x="25" y="742"/>
                    <a:pt x="25" y="841"/>
                    <a:pt x="75" y="964"/>
                  </a:cubicBezTo>
                  <a:cubicBezTo>
                    <a:pt x="99" y="1038"/>
                    <a:pt x="124" y="1088"/>
                    <a:pt x="198" y="1112"/>
                  </a:cubicBezTo>
                  <a:cubicBezTo>
                    <a:pt x="241" y="1141"/>
                    <a:pt x="285" y="1153"/>
                    <a:pt x="328" y="1153"/>
                  </a:cubicBezTo>
                  <a:cubicBezTo>
                    <a:pt x="359" y="1153"/>
                    <a:pt x="390" y="1147"/>
                    <a:pt x="420" y="1137"/>
                  </a:cubicBezTo>
                  <a:cubicBezTo>
                    <a:pt x="510" y="1119"/>
                    <a:pt x="586" y="1088"/>
                    <a:pt x="659" y="1035"/>
                  </a:cubicBezTo>
                  <a:lnTo>
                    <a:pt x="659" y="1035"/>
                  </a:lnTo>
                  <a:cubicBezTo>
                    <a:pt x="662" y="1036"/>
                    <a:pt x="664" y="1037"/>
                    <a:pt x="667" y="1038"/>
                  </a:cubicBezTo>
                  <a:cubicBezTo>
                    <a:pt x="741" y="1038"/>
                    <a:pt x="815" y="1014"/>
                    <a:pt x="840" y="964"/>
                  </a:cubicBezTo>
                  <a:cubicBezTo>
                    <a:pt x="1013" y="791"/>
                    <a:pt x="1087" y="544"/>
                    <a:pt x="988" y="298"/>
                  </a:cubicBezTo>
                  <a:cubicBezTo>
                    <a:pt x="939" y="199"/>
                    <a:pt x="865" y="125"/>
                    <a:pt x="741" y="100"/>
                  </a:cubicBezTo>
                  <a:cubicBezTo>
                    <a:pt x="718" y="94"/>
                    <a:pt x="693" y="91"/>
                    <a:pt x="668" y="91"/>
                  </a:cubicBezTo>
                  <a:cubicBezTo>
                    <a:pt x="663" y="91"/>
                    <a:pt x="658" y="91"/>
                    <a:pt x="653" y="91"/>
                  </a:cubicBezTo>
                  <a:lnTo>
                    <a:pt x="653" y="91"/>
                  </a:lnTo>
                  <a:cubicBezTo>
                    <a:pt x="624" y="75"/>
                    <a:pt x="594" y="63"/>
                    <a:pt x="563" y="54"/>
                  </a:cubicBezTo>
                  <a:lnTo>
                    <a:pt x="563" y="54"/>
                  </a:lnTo>
                  <a:cubicBezTo>
                    <a:pt x="551" y="42"/>
                    <a:pt x="536" y="32"/>
                    <a:pt x="519" y="26"/>
                  </a:cubicBezTo>
                  <a:cubicBezTo>
                    <a:pt x="502" y="8"/>
                    <a:pt x="478" y="0"/>
                    <a:pt x="45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5360000" y="4060225"/>
              <a:ext cx="30725" cy="25075"/>
            </a:xfrm>
            <a:custGeom>
              <a:rect b="b" l="l" r="r" t="t"/>
              <a:pathLst>
                <a:path extrusionOk="0" h="1003" w="1229">
                  <a:moveTo>
                    <a:pt x="474" y="1"/>
                  </a:moveTo>
                  <a:cubicBezTo>
                    <a:pt x="416" y="1"/>
                    <a:pt x="360" y="22"/>
                    <a:pt x="315" y="52"/>
                  </a:cubicBezTo>
                  <a:cubicBezTo>
                    <a:pt x="219" y="110"/>
                    <a:pt x="168" y="197"/>
                    <a:pt x="161" y="290"/>
                  </a:cubicBezTo>
                  <a:lnTo>
                    <a:pt x="161" y="290"/>
                  </a:lnTo>
                  <a:cubicBezTo>
                    <a:pt x="150" y="298"/>
                    <a:pt x="139" y="307"/>
                    <a:pt x="129" y="315"/>
                  </a:cubicBezTo>
                  <a:lnTo>
                    <a:pt x="129" y="315"/>
                  </a:lnTo>
                  <a:cubicBezTo>
                    <a:pt x="125" y="318"/>
                    <a:pt x="121" y="321"/>
                    <a:pt x="117" y="324"/>
                  </a:cubicBezTo>
                  <a:cubicBezTo>
                    <a:pt x="114" y="327"/>
                    <a:pt x="110" y="331"/>
                    <a:pt x="107" y="334"/>
                  </a:cubicBezTo>
                  <a:lnTo>
                    <a:pt x="107" y="334"/>
                  </a:lnTo>
                  <a:cubicBezTo>
                    <a:pt x="102" y="339"/>
                    <a:pt x="97" y="344"/>
                    <a:pt x="92" y="348"/>
                  </a:cubicBezTo>
                  <a:cubicBezTo>
                    <a:pt x="88" y="355"/>
                    <a:pt x="84" y="362"/>
                    <a:pt x="80" y="369"/>
                  </a:cubicBezTo>
                  <a:lnTo>
                    <a:pt x="80" y="369"/>
                  </a:lnTo>
                  <a:cubicBezTo>
                    <a:pt x="1" y="492"/>
                    <a:pt x="33" y="656"/>
                    <a:pt x="142" y="743"/>
                  </a:cubicBezTo>
                  <a:cubicBezTo>
                    <a:pt x="305" y="907"/>
                    <a:pt x="503" y="1003"/>
                    <a:pt x="720" y="1003"/>
                  </a:cubicBezTo>
                  <a:cubicBezTo>
                    <a:pt x="765" y="1003"/>
                    <a:pt x="811" y="999"/>
                    <a:pt x="858" y="990"/>
                  </a:cubicBezTo>
                  <a:cubicBezTo>
                    <a:pt x="981" y="966"/>
                    <a:pt x="1080" y="892"/>
                    <a:pt x="1154" y="793"/>
                  </a:cubicBezTo>
                  <a:cubicBezTo>
                    <a:pt x="1228" y="669"/>
                    <a:pt x="1228" y="521"/>
                    <a:pt x="1154" y="422"/>
                  </a:cubicBezTo>
                  <a:cubicBezTo>
                    <a:pt x="1080" y="299"/>
                    <a:pt x="957" y="200"/>
                    <a:pt x="808" y="176"/>
                  </a:cubicBezTo>
                  <a:cubicBezTo>
                    <a:pt x="806" y="175"/>
                    <a:pt x="804" y="175"/>
                    <a:pt x="802" y="175"/>
                  </a:cubicBezTo>
                  <a:lnTo>
                    <a:pt x="802" y="175"/>
                  </a:lnTo>
                  <a:cubicBezTo>
                    <a:pt x="749" y="101"/>
                    <a:pt x="667" y="48"/>
                    <a:pt x="586" y="27"/>
                  </a:cubicBezTo>
                  <a:cubicBezTo>
                    <a:pt x="548" y="9"/>
                    <a:pt x="511" y="1"/>
                    <a:pt x="4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5417225" y="4121850"/>
              <a:ext cx="34100" cy="33500"/>
            </a:xfrm>
            <a:custGeom>
              <a:rect b="b" l="l" r="r" t="t"/>
              <a:pathLst>
                <a:path extrusionOk="0" h="1340" w="1364">
                  <a:moveTo>
                    <a:pt x="637" y="0"/>
                  </a:moveTo>
                  <a:cubicBezTo>
                    <a:pt x="614" y="0"/>
                    <a:pt x="591" y="2"/>
                    <a:pt x="569" y="7"/>
                  </a:cubicBezTo>
                  <a:cubicBezTo>
                    <a:pt x="470" y="7"/>
                    <a:pt x="396" y="31"/>
                    <a:pt x="297" y="56"/>
                  </a:cubicBezTo>
                  <a:cubicBezTo>
                    <a:pt x="248" y="105"/>
                    <a:pt x="198" y="130"/>
                    <a:pt x="149" y="179"/>
                  </a:cubicBezTo>
                  <a:cubicBezTo>
                    <a:pt x="57" y="271"/>
                    <a:pt x="34" y="404"/>
                    <a:pt x="78" y="517"/>
                  </a:cubicBezTo>
                  <a:lnTo>
                    <a:pt x="78" y="517"/>
                  </a:lnTo>
                  <a:cubicBezTo>
                    <a:pt x="21" y="570"/>
                    <a:pt x="1" y="659"/>
                    <a:pt x="1" y="747"/>
                  </a:cubicBezTo>
                  <a:cubicBezTo>
                    <a:pt x="1" y="797"/>
                    <a:pt x="25" y="821"/>
                    <a:pt x="50" y="871"/>
                  </a:cubicBezTo>
                  <a:cubicBezTo>
                    <a:pt x="75" y="895"/>
                    <a:pt x="99" y="945"/>
                    <a:pt x="149" y="970"/>
                  </a:cubicBezTo>
                  <a:cubicBezTo>
                    <a:pt x="210" y="1019"/>
                    <a:pt x="278" y="1062"/>
                    <a:pt x="348" y="1095"/>
                  </a:cubicBezTo>
                  <a:lnTo>
                    <a:pt x="348" y="1095"/>
                  </a:lnTo>
                  <a:cubicBezTo>
                    <a:pt x="447" y="1242"/>
                    <a:pt x="619" y="1340"/>
                    <a:pt x="791" y="1340"/>
                  </a:cubicBezTo>
                  <a:cubicBezTo>
                    <a:pt x="962" y="1328"/>
                    <a:pt x="1109" y="1255"/>
                    <a:pt x="1210" y="1143"/>
                  </a:cubicBezTo>
                  <a:lnTo>
                    <a:pt x="1210" y="1143"/>
                  </a:lnTo>
                  <a:cubicBezTo>
                    <a:pt x="1248" y="1117"/>
                    <a:pt x="1282" y="1084"/>
                    <a:pt x="1309" y="1044"/>
                  </a:cubicBezTo>
                  <a:cubicBezTo>
                    <a:pt x="1327" y="991"/>
                    <a:pt x="1344" y="939"/>
                    <a:pt x="1344" y="887"/>
                  </a:cubicBezTo>
                  <a:lnTo>
                    <a:pt x="1344" y="887"/>
                  </a:lnTo>
                  <a:cubicBezTo>
                    <a:pt x="1358" y="828"/>
                    <a:pt x="1363" y="764"/>
                    <a:pt x="1359" y="698"/>
                  </a:cubicBezTo>
                  <a:cubicBezTo>
                    <a:pt x="1334" y="426"/>
                    <a:pt x="1186" y="204"/>
                    <a:pt x="939" y="81"/>
                  </a:cubicBezTo>
                  <a:cubicBezTo>
                    <a:pt x="838" y="40"/>
                    <a:pt x="737" y="0"/>
                    <a:pt x="6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5331350" y="4114725"/>
              <a:ext cx="29750" cy="33650"/>
            </a:xfrm>
            <a:custGeom>
              <a:rect b="b" l="l" r="r" t="t"/>
              <a:pathLst>
                <a:path extrusionOk="0" h="1346" w="1190">
                  <a:moveTo>
                    <a:pt x="703" y="636"/>
                  </a:moveTo>
                  <a:lnTo>
                    <a:pt x="703" y="637"/>
                  </a:lnTo>
                  <a:lnTo>
                    <a:pt x="703" y="637"/>
                  </a:lnTo>
                  <a:lnTo>
                    <a:pt x="701" y="641"/>
                  </a:lnTo>
                  <a:lnTo>
                    <a:pt x="701" y="641"/>
                  </a:lnTo>
                  <a:cubicBezTo>
                    <a:pt x="702" y="639"/>
                    <a:pt x="702" y="638"/>
                    <a:pt x="703" y="636"/>
                  </a:cubicBezTo>
                  <a:close/>
                  <a:moveTo>
                    <a:pt x="473" y="0"/>
                  </a:moveTo>
                  <a:cubicBezTo>
                    <a:pt x="432" y="0"/>
                    <a:pt x="391" y="6"/>
                    <a:pt x="350" y="20"/>
                  </a:cubicBezTo>
                  <a:cubicBezTo>
                    <a:pt x="201" y="45"/>
                    <a:pt x="78" y="168"/>
                    <a:pt x="53" y="316"/>
                  </a:cubicBezTo>
                  <a:cubicBezTo>
                    <a:pt x="0" y="493"/>
                    <a:pt x="36" y="682"/>
                    <a:pt x="133" y="830"/>
                  </a:cubicBezTo>
                  <a:lnTo>
                    <a:pt x="133" y="830"/>
                  </a:lnTo>
                  <a:cubicBezTo>
                    <a:pt x="159" y="925"/>
                    <a:pt x="206" y="1037"/>
                    <a:pt x="276" y="1106"/>
                  </a:cubicBezTo>
                  <a:cubicBezTo>
                    <a:pt x="300" y="1131"/>
                    <a:pt x="325" y="1156"/>
                    <a:pt x="350" y="1180"/>
                  </a:cubicBezTo>
                  <a:cubicBezTo>
                    <a:pt x="399" y="1230"/>
                    <a:pt x="448" y="1279"/>
                    <a:pt x="498" y="1304"/>
                  </a:cubicBezTo>
                  <a:cubicBezTo>
                    <a:pt x="563" y="1332"/>
                    <a:pt x="631" y="1346"/>
                    <a:pt x="699" y="1346"/>
                  </a:cubicBezTo>
                  <a:cubicBezTo>
                    <a:pt x="812" y="1346"/>
                    <a:pt x="924" y="1307"/>
                    <a:pt x="1016" y="1230"/>
                  </a:cubicBezTo>
                  <a:cubicBezTo>
                    <a:pt x="1090" y="1156"/>
                    <a:pt x="1164" y="1057"/>
                    <a:pt x="1164" y="934"/>
                  </a:cubicBezTo>
                  <a:cubicBezTo>
                    <a:pt x="1189" y="835"/>
                    <a:pt x="1189" y="711"/>
                    <a:pt x="1140" y="588"/>
                  </a:cubicBezTo>
                  <a:cubicBezTo>
                    <a:pt x="1115" y="489"/>
                    <a:pt x="1041" y="390"/>
                    <a:pt x="967" y="292"/>
                  </a:cubicBezTo>
                  <a:cubicBezTo>
                    <a:pt x="963" y="286"/>
                    <a:pt x="959" y="280"/>
                    <a:pt x="954" y="274"/>
                  </a:cubicBezTo>
                  <a:lnTo>
                    <a:pt x="954" y="274"/>
                  </a:lnTo>
                  <a:cubicBezTo>
                    <a:pt x="942" y="230"/>
                    <a:pt x="922" y="187"/>
                    <a:pt x="893" y="144"/>
                  </a:cubicBezTo>
                  <a:lnTo>
                    <a:pt x="819" y="94"/>
                  </a:lnTo>
                  <a:cubicBezTo>
                    <a:pt x="789" y="79"/>
                    <a:pt x="758" y="73"/>
                    <a:pt x="728" y="71"/>
                  </a:cubicBezTo>
                  <a:lnTo>
                    <a:pt x="728" y="71"/>
                  </a:lnTo>
                  <a:cubicBezTo>
                    <a:pt x="649" y="29"/>
                    <a:pt x="563" y="0"/>
                    <a:pt x="47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5282175" y="4068300"/>
              <a:ext cx="25225" cy="25325"/>
            </a:xfrm>
            <a:custGeom>
              <a:rect b="b" l="l" r="r" t="t"/>
              <a:pathLst>
                <a:path extrusionOk="0" h="1013" w="1009">
                  <a:moveTo>
                    <a:pt x="621" y="366"/>
                  </a:moveTo>
                  <a:lnTo>
                    <a:pt x="638" y="371"/>
                  </a:lnTo>
                  <a:cubicBezTo>
                    <a:pt x="632" y="371"/>
                    <a:pt x="627" y="370"/>
                    <a:pt x="624" y="367"/>
                  </a:cubicBezTo>
                  <a:lnTo>
                    <a:pt x="624" y="367"/>
                  </a:lnTo>
                  <a:cubicBezTo>
                    <a:pt x="623" y="367"/>
                    <a:pt x="622" y="366"/>
                    <a:pt x="621" y="366"/>
                  </a:cubicBezTo>
                  <a:close/>
                  <a:moveTo>
                    <a:pt x="639" y="372"/>
                  </a:moveTo>
                  <a:lnTo>
                    <a:pt x="650" y="383"/>
                  </a:lnTo>
                  <a:lnTo>
                    <a:pt x="651" y="386"/>
                  </a:lnTo>
                  <a:lnTo>
                    <a:pt x="651" y="386"/>
                  </a:lnTo>
                  <a:cubicBezTo>
                    <a:pt x="647" y="383"/>
                    <a:pt x="644" y="381"/>
                    <a:pt x="640" y="378"/>
                  </a:cubicBezTo>
                  <a:lnTo>
                    <a:pt x="640" y="378"/>
                  </a:lnTo>
                  <a:cubicBezTo>
                    <a:pt x="640" y="377"/>
                    <a:pt x="639" y="374"/>
                    <a:pt x="639" y="372"/>
                  </a:cubicBezTo>
                  <a:close/>
                  <a:moveTo>
                    <a:pt x="641" y="382"/>
                  </a:moveTo>
                  <a:lnTo>
                    <a:pt x="652" y="389"/>
                  </a:lnTo>
                  <a:lnTo>
                    <a:pt x="654" y="394"/>
                  </a:lnTo>
                  <a:lnTo>
                    <a:pt x="654" y="394"/>
                  </a:lnTo>
                  <a:cubicBezTo>
                    <a:pt x="647" y="392"/>
                    <a:pt x="644" y="388"/>
                    <a:pt x="641" y="382"/>
                  </a:cubicBezTo>
                  <a:close/>
                  <a:moveTo>
                    <a:pt x="552" y="408"/>
                  </a:moveTo>
                  <a:lnTo>
                    <a:pt x="564" y="412"/>
                  </a:lnTo>
                  <a:lnTo>
                    <a:pt x="564" y="412"/>
                  </a:lnTo>
                  <a:lnTo>
                    <a:pt x="576" y="420"/>
                  </a:lnTo>
                  <a:lnTo>
                    <a:pt x="576" y="420"/>
                  </a:lnTo>
                  <a:cubicBezTo>
                    <a:pt x="566" y="420"/>
                    <a:pt x="561" y="417"/>
                    <a:pt x="552" y="408"/>
                  </a:cubicBezTo>
                  <a:close/>
                  <a:moveTo>
                    <a:pt x="582" y="418"/>
                  </a:moveTo>
                  <a:lnTo>
                    <a:pt x="588" y="420"/>
                  </a:lnTo>
                  <a:cubicBezTo>
                    <a:pt x="587" y="420"/>
                    <a:pt x="585" y="420"/>
                    <a:pt x="583" y="420"/>
                  </a:cubicBezTo>
                  <a:lnTo>
                    <a:pt x="583" y="420"/>
                  </a:lnTo>
                  <a:cubicBezTo>
                    <a:pt x="583" y="420"/>
                    <a:pt x="582" y="419"/>
                    <a:pt x="582" y="418"/>
                  </a:cubicBezTo>
                  <a:close/>
                  <a:moveTo>
                    <a:pt x="588" y="420"/>
                  </a:moveTo>
                  <a:lnTo>
                    <a:pt x="592" y="431"/>
                  </a:lnTo>
                  <a:lnTo>
                    <a:pt x="592" y="431"/>
                  </a:lnTo>
                  <a:lnTo>
                    <a:pt x="613" y="445"/>
                  </a:lnTo>
                  <a:lnTo>
                    <a:pt x="593" y="435"/>
                  </a:lnTo>
                  <a:lnTo>
                    <a:pt x="593" y="435"/>
                  </a:lnTo>
                  <a:lnTo>
                    <a:pt x="594" y="438"/>
                  </a:lnTo>
                  <a:lnTo>
                    <a:pt x="594" y="438"/>
                  </a:lnTo>
                  <a:cubicBezTo>
                    <a:pt x="594" y="437"/>
                    <a:pt x="593" y="437"/>
                    <a:pt x="593" y="436"/>
                  </a:cubicBezTo>
                  <a:lnTo>
                    <a:pt x="593" y="436"/>
                  </a:lnTo>
                  <a:cubicBezTo>
                    <a:pt x="593" y="436"/>
                    <a:pt x="592" y="435"/>
                    <a:pt x="592" y="435"/>
                  </a:cubicBezTo>
                  <a:lnTo>
                    <a:pt x="592" y="435"/>
                  </a:lnTo>
                  <a:lnTo>
                    <a:pt x="593" y="435"/>
                  </a:lnTo>
                  <a:lnTo>
                    <a:pt x="593" y="435"/>
                  </a:lnTo>
                  <a:lnTo>
                    <a:pt x="592" y="431"/>
                  </a:lnTo>
                  <a:lnTo>
                    <a:pt x="592" y="431"/>
                  </a:lnTo>
                  <a:lnTo>
                    <a:pt x="590" y="430"/>
                  </a:lnTo>
                  <a:lnTo>
                    <a:pt x="590" y="430"/>
                  </a:lnTo>
                  <a:cubicBezTo>
                    <a:pt x="590" y="431"/>
                    <a:pt x="590" y="432"/>
                    <a:pt x="591" y="433"/>
                  </a:cubicBezTo>
                  <a:lnTo>
                    <a:pt x="591" y="433"/>
                  </a:lnTo>
                  <a:cubicBezTo>
                    <a:pt x="591" y="433"/>
                    <a:pt x="592" y="434"/>
                    <a:pt x="592" y="435"/>
                  </a:cubicBezTo>
                  <a:lnTo>
                    <a:pt x="592" y="435"/>
                  </a:lnTo>
                  <a:lnTo>
                    <a:pt x="592" y="435"/>
                  </a:lnTo>
                  <a:lnTo>
                    <a:pt x="592" y="435"/>
                  </a:lnTo>
                  <a:cubicBezTo>
                    <a:pt x="592" y="434"/>
                    <a:pt x="591" y="433"/>
                    <a:pt x="591" y="433"/>
                  </a:cubicBezTo>
                  <a:lnTo>
                    <a:pt x="591" y="433"/>
                  </a:lnTo>
                  <a:cubicBezTo>
                    <a:pt x="590" y="431"/>
                    <a:pt x="589" y="430"/>
                    <a:pt x="589" y="429"/>
                  </a:cubicBezTo>
                  <a:lnTo>
                    <a:pt x="589" y="429"/>
                  </a:lnTo>
                  <a:lnTo>
                    <a:pt x="590" y="430"/>
                  </a:lnTo>
                  <a:lnTo>
                    <a:pt x="590" y="430"/>
                  </a:lnTo>
                  <a:cubicBezTo>
                    <a:pt x="589" y="427"/>
                    <a:pt x="588" y="424"/>
                    <a:pt x="588" y="420"/>
                  </a:cubicBezTo>
                  <a:close/>
                  <a:moveTo>
                    <a:pt x="366" y="1"/>
                  </a:moveTo>
                  <a:lnTo>
                    <a:pt x="292" y="38"/>
                  </a:lnTo>
                  <a:lnTo>
                    <a:pt x="292" y="38"/>
                  </a:lnTo>
                  <a:lnTo>
                    <a:pt x="243" y="50"/>
                  </a:lnTo>
                  <a:lnTo>
                    <a:pt x="218" y="75"/>
                  </a:lnTo>
                  <a:cubicBezTo>
                    <a:pt x="169" y="99"/>
                    <a:pt x="119" y="149"/>
                    <a:pt x="70" y="223"/>
                  </a:cubicBezTo>
                  <a:cubicBezTo>
                    <a:pt x="70" y="223"/>
                    <a:pt x="70" y="223"/>
                    <a:pt x="70" y="248"/>
                  </a:cubicBezTo>
                  <a:cubicBezTo>
                    <a:pt x="70" y="272"/>
                    <a:pt x="45" y="297"/>
                    <a:pt x="45" y="346"/>
                  </a:cubicBezTo>
                  <a:cubicBezTo>
                    <a:pt x="21" y="394"/>
                    <a:pt x="21" y="419"/>
                    <a:pt x="43" y="466"/>
                  </a:cubicBezTo>
                  <a:lnTo>
                    <a:pt x="43" y="466"/>
                  </a:lnTo>
                  <a:cubicBezTo>
                    <a:pt x="13" y="526"/>
                    <a:pt x="1" y="589"/>
                    <a:pt x="21" y="667"/>
                  </a:cubicBezTo>
                  <a:cubicBezTo>
                    <a:pt x="21" y="692"/>
                    <a:pt x="45" y="717"/>
                    <a:pt x="45" y="766"/>
                  </a:cubicBezTo>
                  <a:cubicBezTo>
                    <a:pt x="70" y="791"/>
                    <a:pt x="95" y="815"/>
                    <a:pt x="119" y="865"/>
                  </a:cubicBezTo>
                  <a:lnTo>
                    <a:pt x="144" y="890"/>
                  </a:lnTo>
                  <a:cubicBezTo>
                    <a:pt x="169" y="914"/>
                    <a:pt x="218" y="914"/>
                    <a:pt x="243" y="939"/>
                  </a:cubicBezTo>
                  <a:lnTo>
                    <a:pt x="267" y="964"/>
                  </a:lnTo>
                  <a:cubicBezTo>
                    <a:pt x="292" y="988"/>
                    <a:pt x="342" y="988"/>
                    <a:pt x="366" y="1013"/>
                  </a:cubicBezTo>
                  <a:lnTo>
                    <a:pt x="638" y="1013"/>
                  </a:lnTo>
                  <a:cubicBezTo>
                    <a:pt x="687" y="988"/>
                    <a:pt x="712" y="988"/>
                    <a:pt x="737" y="964"/>
                  </a:cubicBezTo>
                  <a:lnTo>
                    <a:pt x="786" y="939"/>
                  </a:lnTo>
                  <a:lnTo>
                    <a:pt x="860" y="890"/>
                  </a:lnTo>
                  <a:lnTo>
                    <a:pt x="885" y="840"/>
                  </a:lnTo>
                  <a:cubicBezTo>
                    <a:pt x="909" y="815"/>
                    <a:pt x="934" y="791"/>
                    <a:pt x="959" y="766"/>
                  </a:cubicBezTo>
                  <a:cubicBezTo>
                    <a:pt x="983" y="717"/>
                    <a:pt x="983" y="692"/>
                    <a:pt x="1008" y="667"/>
                  </a:cubicBezTo>
                  <a:cubicBezTo>
                    <a:pt x="1008" y="643"/>
                    <a:pt x="1008" y="643"/>
                    <a:pt x="1008" y="618"/>
                  </a:cubicBezTo>
                  <a:cubicBezTo>
                    <a:pt x="1008" y="593"/>
                    <a:pt x="1008" y="544"/>
                    <a:pt x="1008" y="519"/>
                  </a:cubicBezTo>
                  <a:cubicBezTo>
                    <a:pt x="1008" y="470"/>
                    <a:pt x="1008" y="445"/>
                    <a:pt x="1008" y="396"/>
                  </a:cubicBezTo>
                  <a:cubicBezTo>
                    <a:pt x="1008" y="346"/>
                    <a:pt x="983" y="322"/>
                    <a:pt x="959" y="272"/>
                  </a:cubicBezTo>
                  <a:cubicBezTo>
                    <a:pt x="948" y="257"/>
                    <a:pt x="938" y="241"/>
                    <a:pt x="927" y="225"/>
                  </a:cubicBezTo>
                  <a:lnTo>
                    <a:pt x="927" y="225"/>
                  </a:lnTo>
                  <a:cubicBezTo>
                    <a:pt x="911" y="197"/>
                    <a:pt x="895" y="170"/>
                    <a:pt x="885" y="149"/>
                  </a:cubicBezTo>
                  <a:cubicBezTo>
                    <a:pt x="860" y="149"/>
                    <a:pt x="835" y="124"/>
                    <a:pt x="811" y="99"/>
                  </a:cubicBezTo>
                  <a:cubicBezTo>
                    <a:pt x="811" y="99"/>
                    <a:pt x="786" y="75"/>
                    <a:pt x="761" y="75"/>
                  </a:cubicBezTo>
                  <a:cubicBezTo>
                    <a:pt x="746" y="59"/>
                    <a:pt x="721" y="54"/>
                    <a:pt x="698" y="45"/>
                  </a:cubicBezTo>
                  <a:lnTo>
                    <a:pt x="698" y="45"/>
                  </a:lnTo>
                  <a:cubicBezTo>
                    <a:pt x="687" y="39"/>
                    <a:pt x="676" y="32"/>
                    <a:pt x="662" y="25"/>
                  </a:cubicBezTo>
                  <a:cubicBezTo>
                    <a:pt x="613" y="25"/>
                    <a:pt x="588" y="1"/>
                    <a:pt x="53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5232675" y="4013375"/>
              <a:ext cx="31500" cy="23325"/>
            </a:xfrm>
            <a:custGeom>
              <a:rect b="b" l="l" r="r" t="t"/>
              <a:pathLst>
                <a:path extrusionOk="0" h="933" w="1260">
                  <a:moveTo>
                    <a:pt x="593" y="0"/>
                  </a:moveTo>
                  <a:cubicBezTo>
                    <a:pt x="484" y="0"/>
                    <a:pt x="375" y="27"/>
                    <a:pt x="266" y="71"/>
                  </a:cubicBezTo>
                  <a:lnTo>
                    <a:pt x="266" y="71"/>
                  </a:lnTo>
                  <a:cubicBezTo>
                    <a:pt x="260" y="72"/>
                    <a:pt x="254" y="73"/>
                    <a:pt x="248" y="74"/>
                  </a:cubicBezTo>
                  <a:cubicBezTo>
                    <a:pt x="166" y="95"/>
                    <a:pt x="101" y="132"/>
                    <a:pt x="67" y="201"/>
                  </a:cubicBezTo>
                  <a:lnTo>
                    <a:pt x="67" y="201"/>
                  </a:lnTo>
                  <a:cubicBezTo>
                    <a:pt x="29" y="250"/>
                    <a:pt x="1" y="310"/>
                    <a:pt x="1" y="371"/>
                  </a:cubicBezTo>
                  <a:cubicBezTo>
                    <a:pt x="1" y="473"/>
                    <a:pt x="51" y="558"/>
                    <a:pt x="111" y="612"/>
                  </a:cubicBezTo>
                  <a:lnTo>
                    <a:pt x="111" y="612"/>
                  </a:lnTo>
                  <a:cubicBezTo>
                    <a:pt x="114" y="631"/>
                    <a:pt x="118" y="649"/>
                    <a:pt x="124" y="667"/>
                  </a:cubicBezTo>
                  <a:cubicBezTo>
                    <a:pt x="149" y="741"/>
                    <a:pt x="198" y="815"/>
                    <a:pt x="272" y="865"/>
                  </a:cubicBezTo>
                  <a:cubicBezTo>
                    <a:pt x="301" y="893"/>
                    <a:pt x="347" y="905"/>
                    <a:pt x="395" y="905"/>
                  </a:cubicBezTo>
                  <a:cubicBezTo>
                    <a:pt x="429" y="905"/>
                    <a:pt x="464" y="899"/>
                    <a:pt x="495" y="889"/>
                  </a:cubicBezTo>
                  <a:lnTo>
                    <a:pt x="519" y="914"/>
                  </a:lnTo>
                  <a:cubicBezTo>
                    <a:pt x="581" y="926"/>
                    <a:pt x="649" y="932"/>
                    <a:pt x="717" y="932"/>
                  </a:cubicBezTo>
                  <a:cubicBezTo>
                    <a:pt x="785" y="932"/>
                    <a:pt x="853" y="926"/>
                    <a:pt x="914" y="914"/>
                  </a:cubicBezTo>
                  <a:cubicBezTo>
                    <a:pt x="988" y="889"/>
                    <a:pt x="1062" y="865"/>
                    <a:pt x="1112" y="790"/>
                  </a:cubicBezTo>
                  <a:cubicBezTo>
                    <a:pt x="1186" y="741"/>
                    <a:pt x="1235" y="667"/>
                    <a:pt x="1260" y="593"/>
                  </a:cubicBezTo>
                  <a:cubicBezTo>
                    <a:pt x="1260" y="568"/>
                    <a:pt x="1260" y="519"/>
                    <a:pt x="1260" y="494"/>
                  </a:cubicBezTo>
                  <a:cubicBezTo>
                    <a:pt x="1260" y="445"/>
                    <a:pt x="1260" y="420"/>
                    <a:pt x="1260" y="371"/>
                  </a:cubicBezTo>
                  <a:cubicBezTo>
                    <a:pt x="1235" y="321"/>
                    <a:pt x="1210" y="247"/>
                    <a:pt x="1161" y="198"/>
                  </a:cubicBezTo>
                  <a:cubicBezTo>
                    <a:pt x="1136" y="173"/>
                    <a:pt x="1087" y="149"/>
                    <a:pt x="1062" y="124"/>
                  </a:cubicBezTo>
                  <a:cubicBezTo>
                    <a:pt x="1041" y="115"/>
                    <a:pt x="1019" y="108"/>
                    <a:pt x="996" y="100"/>
                  </a:cubicBezTo>
                  <a:lnTo>
                    <a:pt x="996" y="100"/>
                  </a:lnTo>
                  <a:cubicBezTo>
                    <a:pt x="882" y="40"/>
                    <a:pt x="747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5161700" y="4031275"/>
              <a:ext cx="30875" cy="25725"/>
            </a:xfrm>
            <a:custGeom>
              <a:rect b="b" l="l" r="r" t="t"/>
              <a:pathLst>
                <a:path extrusionOk="0" h="1029" w="1235">
                  <a:moveTo>
                    <a:pt x="568" y="0"/>
                  </a:moveTo>
                  <a:cubicBezTo>
                    <a:pt x="517" y="0"/>
                    <a:pt x="468" y="9"/>
                    <a:pt x="422" y="25"/>
                  </a:cubicBezTo>
                  <a:lnTo>
                    <a:pt x="422" y="25"/>
                  </a:lnTo>
                  <a:cubicBezTo>
                    <a:pt x="421" y="25"/>
                    <a:pt x="421" y="25"/>
                    <a:pt x="420" y="25"/>
                  </a:cubicBezTo>
                  <a:cubicBezTo>
                    <a:pt x="411" y="28"/>
                    <a:pt x="403" y="32"/>
                    <a:pt x="394" y="36"/>
                  </a:cubicBezTo>
                  <a:lnTo>
                    <a:pt x="394" y="36"/>
                  </a:lnTo>
                  <a:cubicBezTo>
                    <a:pt x="393" y="36"/>
                    <a:pt x="392" y="37"/>
                    <a:pt x="391" y="37"/>
                  </a:cubicBezTo>
                  <a:lnTo>
                    <a:pt x="391" y="37"/>
                  </a:lnTo>
                  <a:cubicBezTo>
                    <a:pt x="377" y="35"/>
                    <a:pt x="362" y="34"/>
                    <a:pt x="347" y="34"/>
                  </a:cubicBezTo>
                  <a:cubicBezTo>
                    <a:pt x="313" y="34"/>
                    <a:pt x="278" y="40"/>
                    <a:pt x="247" y="50"/>
                  </a:cubicBezTo>
                  <a:cubicBezTo>
                    <a:pt x="173" y="50"/>
                    <a:pt x="99" y="99"/>
                    <a:pt x="75" y="173"/>
                  </a:cubicBezTo>
                  <a:cubicBezTo>
                    <a:pt x="25" y="247"/>
                    <a:pt x="1" y="346"/>
                    <a:pt x="25" y="420"/>
                  </a:cubicBezTo>
                  <a:lnTo>
                    <a:pt x="75" y="494"/>
                  </a:lnTo>
                  <a:cubicBezTo>
                    <a:pt x="78" y="501"/>
                    <a:pt x="82" y="508"/>
                    <a:pt x="86" y="515"/>
                  </a:cubicBezTo>
                  <a:lnTo>
                    <a:pt x="86" y="515"/>
                  </a:lnTo>
                  <a:cubicBezTo>
                    <a:pt x="89" y="532"/>
                    <a:pt x="93" y="550"/>
                    <a:pt x="99" y="568"/>
                  </a:cubicBezTo>
                  <a:cubicBezTo>
                    <a:pt x="124" y="642"/>
                    <a:pt x="149" y="716"/>
                    <a:pt x="223" y="790"/>
                  </a:cubicBezTo>
                  <a:cubicBezTo>
                    <a:pt x="239" y="806"/>
                    <a:pt x="254" y="822"/>
                    <a:pt x="270" y="838"/>
                  </a:cubicBezTo>
                  <a:lnTo>
                    <a:pt x="270" y="838"/>
                  </a:lnTo>
                  <a:cubicBezTo>
                    <a:pt x="333" y="920"/>
                    <a:pt x="417" y="984"/>
                    <a:pt x="519" y="1013"/>
                  </a:cubicBezTo>
                  <a:cubicBezTo>
                    <a:pt x="560" y="1023"/>
                    <a:pt x="597" y="1029"/>
                    <a:pt x="631" y="1029"/>
                  </a:cubicBezTo>
                  <a:cubicBezTo>
                    <a:pt x="679" y="1029"/>
                    <a:pt x="722" y="1017"/>
                    <a:pt x="766" y="988"/>
                  </a:cubicBezTo>
                  <a:cubicBezTo>
                    <a:pt x="802" y="964"/>
                    <a:pt x="833" y="939"/>
                    <a:pt x="858" y="912"/>
                  </a:cubicBezTo>
                  <a:lnTo>
                    <a:pt x="858" y="912"/>
                  </a:lnTo>
                  <a:cubicBezTo>
                    <a:pt x="860" y="912"/>
                    <a:pt x="862" y="913"/>
                    <a:pt x="865" y="914"/>
                  </a:cubicBezTo>
                  <a:lnTo>
                    <a:pt x="1013" y="914"/>
                  </a:lnTo>
                  <a:cubicBezTo>
                    <a:pt x="1087" y="889"/>
                    <a:pt x="1136" y="865"/>
                    <a:pt x="1186" y="815"/>
                  </a:cubicBezTo>
                  <a:cubicBezTo>
                    <a:pt x="1210" y="766"/>
                    <a:pt x="1235" y="716"/>
                    <a:pt x="1235" y="667"/>
                  </a:cubicBezTo>
                  <a:cubicBezTo>
                    <a:pt x="1235" y="642"/>
                    <a:pt x="1235" y="593"/>
                    <a:pt x="1235" y="568"/>
                  </a:cubicBezTo>
                  <a:cubicBezTo>
                    <a:pt x="1235" y="544"/>
                    <a:pt x="1235" y="494"/>
                    <a:pt x="1210" y="469"/>
                  </a:cubicBezTo>
                  <a:cubicBezTo>
                    <a:pt x="1161" y="346"/>
                    <a:pt x="1087" y="247"/>
                    <a:pt x="1013" y="149"/>
                  </a:cubicBezTo>
                  <a:cubicBezTo>
                    <a:pt x="939" y="99"/>
                    <a:pt x="865" y="25"/>
                    <a:pt x="76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5202425" y="4128175"/>
              <a:ext cx="26575" cy="29075"/>
            </a:xfrm>
            <a:custGeom>
              <a:rect b="b" l="l" r="r" t="t"/>
              <a:pathLst>
                <a:path extrusionOk="0" h="1163" w="1063">
                  <a:moveTo>
                    <a:pt x="445" y="1"/>
                  </a:moveTo>
                  <a:cubicBezTo>
                    <a:pt x="396" y="25"/>
                    <a:pt x="347" y="25"/>
                    <a:pt x="297" y="50"/>
                  </a:cubicBezTo>
                  <a:cubicBezTo>
                    <a:pt x="279" y="59"/>
                    <a:pt x="263" y="70"/>
                    <a:pt x="248" y="84"/>
                  </a:cubicBezTo>
                  <a:lnTo>
                    <a:pt x="248" y="84"/>
                  </a:lnTo>
                  <a:cubicBezTo>
                    <a:pt x="192" y="102"/>
                    <a:pt x="139" y="134"/>
                    <a:pt x="100" y="173"/>
                  </a:cubicBezTo>
                  <a:cubicBezTo>
                    <a:pt x="50" y="198"/>
                    <a:pt x="26" y="247"/>
                    <a:pt x="26" y="297"/>
                  </a:cubicBezTo>
                  <a:cubicBezTo>
                    <a:pt x="1" y="346"/>
                    <a:pt x="1" y="420"/>
                    <a:pt x="26" y="470"/>
                  </a:cubicBezTo>
                  <a:cubicBezTo>
                    <a:pt x="26" y="519"/>
                    <a:pt x="50" y="593"/>
                    <a:pt x="75" y="642"/>
                  </a:cubicBezTo>
                  <a:cubicBezTo>
                    <a:pt x="99" y="691"/>
                    <a:pt x="148" y="740"/>
                    <a:pt x="197" y="789"/>
                  </a:cubicBezTo>
                  <a:lnTo>
                    <a:pt x="197" y="789"/>
                  </a:lnTo>
                  <a:cubicBezTo>
                    <a:pt x="203" y="806"/>
                    <a:pt x="212" y="823"/>
                    <a:pt x="223" y="840"/>
                  </a:cubicBezTo>
                  <a:cubicBezTo>
                    <a:pt x="225" y="843"/>
                    <a:pt x="227" y="846"/>
                    <a:pt x="229" y="849"/>
                  </a:cubicBezTo>
                  <a:lnTo>
                    <a:pt x="229" y="849"/>
                  </a:lnTo>
                  <a:cubicBezTo>
                    <a:pt x="254" y="908"/>
                    <a:pt x="285" y="963"/>
                    <a:pt x="322" y="1013"/>
                  </a:cubicBezTo>
                  <a:cubicBezTo>
                    <a:pt x="370" y="1108"/>
                    <a:pt x="459" y="1163"/>
                    <a:pt x="556" y="1163"/>
                  </a:cubicBezTo>
                  <a:cubicBezTo>
                    <a:pt x="597" y="1163"/>
                    <a:pt x="640" y="1153"/>
                    <a:pt x="682" y="1132"/>
                  </a:cubicBezTo>
                  <a:lnTo>
                    <a:pt x="682" y="1132"/>
                  </a:lnTo>
                  <a:cubicBezTo>
                    <a:pt x="709" y="1135"/>
                    <a:pt x="737" y="1136"/>
                    <a:pt x="766" y="1136"/>
                  </a:cubicBezTo>
                  <a:cubicBezTo>
                    <a:pt x="840" y="1136"/>
                    <a:pt x="939" y="1112"/>
                    <a:pt x="989" y="1037"/>
                  </a:cubicBezTo>
                  <a:cubicBezTo>
                    <a:pt x="1013" y="988"/>
                    <a:pt x="1038" y="963"/>
                    <a:pt x="1063" y="914"/>
                  </a:cubicBezTo>
                  <a:cubicBezTo>
                    <a:pt x="1063" y="865"/>
                    <a:pt x="1063" y="815"/>
                    <a:pt x="1063" y="766"/>
                  </a:cubicBezTo>
                  <a:cubicBezTo>
                    <a:pt x="1048" y="707"/>
                    <a:pt x="1033" y="657"/>
                    <a:pt x="1013" y="610"/>
                  </a:cubicBezTo>
                  <a:lnTo>
                    <a:pt x="1013" y="610"/>
                  </a:lnTo>
                  <a:cubicBezTo>
                    <a:pt x="1013" y="563"/>
                    <a:pt x="1013" y="517"/>
                    <a:pt x="1013" y="470"/>
                  </a:cubicBezTo>
                  <a:cubicBezTo>
                    <a:pt x="989" y="445"/>
                    <a:pt x="989" y="420"/>
                    <a:pt x="989" y="396"/>
                  </a:cubicBezTo>
                  <a:cubicBezTo>
                    <a:pt x="964" y="371"/>
                    <a:pt x="964" y="346"/>
                    <a:pt x="939" y="322"/>
                  </a:cubicBezTo>
                  <a:cubicBezTo>
                    <a:pt x="890" y="247"/>
                    <a:pt x="816" y="173"/>
                    <a:pt x="742" y="124"/>
                  </a:cubicBezTo>
                  <a:cubicBezTo>
                    <a:pt x="692" y="99"/>
                    <a:pt x="643" y="75"/>
                    <a:pt x="618" y="50"/>
                  </a:cubicBezTo>
                  <a:cubicBezTo>
                    <a:pt x="569" y="25"/>
                    <a:pt x="519" y="25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5083325" y="4202250"/>
              <a:ext cx="25925" cy="27650"/>
            </a:xfrm>
            <a:custGeom>
              <a:rect b="b" l="l" r="r" t="t"/>
              <a:pathLst>
                <a:path extrusionOk="0" h="1106" w="1037">
                  <a:moveTo>
                    <a:pt x="494" y="0"/>
                  </a:moveTo>
                  <a:cubicBezTo>
                    <a:pt x="469" y="0"/>
                    <a:pt x="444" y="25"/>
                    <a:pt x="420" y="25"/>
                  </a:cubicBezTo>
                  <a:cubicBezTo>
                    <a:pt x="398" y="47"/>
                    <a:pt x="356" y="69"/>
                    <a:pt x="330" y="91"/>
                  </a:cubicBezTo>
                  <a:lnTo>
                    <a:pt x="330" y="91"/>
                  </a:lnTo>
                  <a:cubicBezTo>
                    <a:pt x="317" y="90"/>
                    <a:pt x="304" y="89"/>
                    <a:pt x="292" y="89"/>
                  </a:cubicBezTo>
                  <a:cubicBezTo>
                    <a:pt x="268" y="89"/>
                    <a:pt x="244" y="92"/>
                    <a:pt x="222" y="99"/>
                  </a:cubicBezTo>
                  <a:cubicBezTo>
                    <a:pt x="148" y="124"/>
                    <a:pt x="74" y="173"/>
                    <a:pt x="49" y="247"/>
                  </a:cubicBezTo>
                  <a:cubicBezTo>
                    <a:pt x="0" y="321"/>
                    <a:pt x="0" y="395"/>
                    <a:pt x="0" y="469"/>
                  </a:cubicBezTo>
                  <a:lnTo>
                    <a:pt x="25" y="469"/>
                  </a:lnTo>
                  <a:cubicBezTo>
                    <a:pt x="25" y="543"/>
                    <a:pt x="49" y="617"/>
                    <a:pt x="99" y="692"/>
                  </a:cubicBezTo>
                  <a:cubicBezTo>
                    <a:pt x="99" y="700"/>
                    <a:pt x="99" y="709"/>
                    <a:pt x="99" y="716"/>
                  </a:cubicBezTo>
                  <a:cubicBezTo>
                    <a:pt x="99" y="766"/>
                    <a:pt x="123" y="815"/>
                    <a:pt x="148" y="864"/>
                  </a:cubicBezTo>
                  <a:cubicBezTo>
                    <a:pt x="173" y="914"/>
                    <a:pt x="198" y="938"/>
                    <a:pt x="222" y="963"/>
                  </a:cubicBezTo>
                  <a:cubicBezTo>
                    <a:pt x="247" y="988"/>
                    <a:pt x="272" y="1037"/>
                    <a:pt x="321" y="1037"/>
                  </a:cubicBezTo>
                  <a:cubicBezTo>
                    <a:pt x="346" y="1062"/>
                    <a:pt x="346" y="1062"/>
                    <a:pt x="370" y="1087"/>
                  </a:cubicBezTo>
                  <a:lnTo>
                    <a:pt x="444" y="1087"/>
                  </a:lnTo>
                  <a:cubicBezTo>
                    <a:pt x="469" y="1099"/>
                    <a:pt x="500" y="1105"/>
                    <a:pt x="534" y="1105"/>
                  </a:cubicBezTo>
                  <a:cubicBezTo>
                    <a:pt x="568" y="1105"/>
                    <a:pt x="605" y="1099"/>
                    <a:pt x="642" y="1087"/>
                  </a:cubicBezTo>
                  <a:cubicBezTo>
                    <a:pt x="651" y="1084"/>
                    <a:pt x="659" y="1082"/>
                    <a:pt x="667" y="1079"/>
                  </a:cubicBezTo>
                  <a:lnTo>
                    <a:pt x="667" y="1079"/>
                  </a:lnTo>
                  <a:cubicBezTo>
                    <a:pt x="689" y="1083"/>
                    <a:pt x="713" y="1087"/>
                    <a:pt x="741" y="1087"/>
                  </a:cubicBezTo>
                  <a:lnTo>
                    <a:pt x="815" y="1087"/>
                  </a:lnTo>
                  <a:cubicBezTo>
                    <a:pt x="839" y="1062"/>
                    <a:pt x="889" y="1062"/>
                    <a:pt x="914" y="1012"/>
                  </a:cubicBezTo>
                  <a:cubicBezTo>
                    <a:pt x="938" y="1012"/>
                    <a:pt x="963" y="988"/>
                    <a:pt x="963" y="963"/>
                  </a:cubicBezTo>
                  <a:cubicBezTo>
                    <a:pt x="988" y="938"/>
                    <a:pt x="1012" y="914"/>
                    <a:pt x="1037" y="864"/>
                  </a:cubicBezTo>
                  <a:cubicBezTo>
                    <a:pt x="1037" y="840"/>
                    <a:pt x="1037" y="815"/>
                    <a:pt x="1037" y="790"/>
                  </a:cubicBezTo>
                  <a:cubicBezTo>
                    <a:pt x="1037" y="741"/>
                    <a:pt x="1037" y="716"/>
                    <a:pt x="1037" y="692"/>
                  </a:cubicBezTo>
                  <a:cubicBezTo>
                    <a:pt x="1012" y="617"/>
                    <a:pt x="988" y="519"/>
                    <a:pt x="963" y="445"/>
                  </a:cubicBezTo>
                  <a:cubicBezTo>
                    <a:pt x="962" y="444"/>
                    <a:pt x="961" y="443"/>
                    <a:pt x="960" y="442"/>
                  </a:cubicBezTo>
                  <a:lnTo>
                    <a:pt x="960" y="442"/>
                  </a:lnTo>
                  <a:cubicBezTo>
                    <a:pt x="953" y="367"/>
                    <a:pt x="929" y="303"/>
                    <a:pt x="889" y="222"/>
                  </a:cubicBezTo>
                  <a:cubicBezTo>
                    <a:pt x="839" y="148"/>
                    <a:pt x="765" y="74"/>
                    <a:pt x="691" y="50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5104925" y="4110275"/>
              <a:ext cx="25325" cy="24725"/>
            </a:xfrm>
            <a:custGeom>
              <a:rect b="b" l="l" r="r" t="t"/>
              <a:pathLst>
                <a:path extrusionOk="0" h="989" w="1013">
                  <a:moveTo>
                    <a:pt x="445" y="575"/>
                  </a:moveTo>
                  <a:cubicBezTo>
                    <a:pt x="445" y="575"/>
                    <a:pt x="446" y="575"/>
                    <a:pt x="447" y="575"/>
                  </a:cubicBezTo>
                  <a:lnTo>
                    <a:pt x="447" y="575"/>
                  </a:lnTo>
                  <a:lnTo>
                    <a:pt x="434" y="584"/>
                  </a:lnTo>
                  <a:lnTo>
                    <a:pt x="434" y="584"/>
                  </a:lnTo>
                  <a:cubicBezTo>
                    <a:pt x="434" y="584"/>
                    <a:pt x="433" y="584"/>
                    <a:pt x="433" y="583"/>
                  </a:cubicBezTo>
                  <a:lnTo>
                    <a:pt x="433" y="583"/>
                  </a:lnTo>
                  <a:lnTo>
                    <a:pt x="433" y="584"/>
                  </a:lnTo>
                  <a:lnTo>
                    <a:pt x="433" y="584"/>
                  </a:lnTo>
                  <a:lnTo>
                    <a:pt x="434" y="584"/>
                  </a:lnTo>
                  <a:lnTo>
                    <a:pt x="434" y="584"/>
                  </a:lnTo>
                  <a:cubicBezTo>
                    <a:pt x="437" y="586"/>
                    <a:pt x="441" y="589"/>
                    <a:pt x="445" y="593"/>
                  </a:cubicBezTo>
                  <a:lnTo>
                    <a:pt x="436" y="593"/>
                  </a:lnTo>
                  <a:lnTo>
                    <a:pt x="433" y="584"/>
                  </a:lnTo>
                  <a:lnTo>
                    <a:pt x="433" y="584"/>
                  </a:lnTo>
                  <a:lnTo>
                    <a:pt x="420" y="593"/>
                  </a:lnTo>
                  <a:cubicBezTo>
                    <a:pt x="424" y="589"/>
                    <a:pt x="428" y="585"/>
                    <a:pt x="431" y="582"/>
                  </a:cubicBezTo>
                  <a:lnTo>
                    <a:pt x="431" y="582"/>
                  </a:lnTo>
                  <a:cubicBezTo>
                    <a:pt x="432" y="582"/>
                    <a:pt x="432" y="583"/>
                    <a:pt x="433" y="583"/>
                  </a:cubicBezTo>
                  <a:lnTo>
                    <a:pt x="433" y="583"/>
                  </a:lnTo>
                  <a:lnTo>
                    <a:pt x="432" y="581"/>
                  </a:lnTo>
                  <a:lnTo>
                    <a:pt x="432" y="581"/>
                  </a:lnTo>
                  <a:cubicBezTo>
                    <a:pt x="437" y="577"/>
                    <a:pt x="441" y="575"/>
                    <a:pt x="445" y="575"/>
                  </a:cubicBezTo>
                  <a:close/>
                  <a:moveTo>
                    <a:pt x="272" y="1"/>
                  </a:moveTo>
                  <a:cubicBezTo>
                    <a:pt x="222" y="1"/>
                    <a:pt x="198" y="25"/>
                    <a:pt x="173" y="50"/>
                  </a:cubicBezTo>
                  <a:lnTo>
                    <a:pt x="99" y="99"/>
                  </a:lnTo>
                  <a:cubicBezTo>
                    <a:pt x="74" y="124"/>
                    <a:pt x="50" y="149"/>
                    <a:pt x="50" y="198"/>
                  </a:cubicBezTo>
                  <a:cubicBezTo>
                    <a:pt x="25" y="223"/>
                    <a:pt x="25" y="247"/>
                    <a:pt x="25" y="272"/>
                  </a:cubicBezTo>
                  <a:cubicBezTo>
                    <a:pt x="0" y="297"/>
                    <a:pt x="0" y="346"/>
                    <a:pt x="25" y="396"/>
                  </a:cubicBezTo>
                  <a:cubicBezTo>
                    <a:pt x="25" y="445"/>
                    <a:pt x="25" y="494"/>
                    <a:pt x="50" y="544"/>
                  </a:cubicBezTo>
                  <a:cubicBezTo>
                    <a:pt x="74" y="593"/>
                    <a:pt x="74" y="618"/>
                    <a:pt x="99" y="667"/>
                  </a:cubicBezTo>
                  <a:cubicBezTo>
                    <a:pt x="124" y="717"/>
                    <a:pt x="148" y="766"/>
                    <a:pt x="198" y="791"/>
                  </a:cubicBezTo>
                  <a:cubicBezTo>
                    <a:pt x="222" y="815"/>
                    <a:pt x="247" y="865"/>
                    <a:pt x="296" y="889"/>
                  </a:cubicBezTo>
                  <a:lnTo>
                    <a:pt x="321" y="889"/>
                  </a:lnTo>
                  <a:cubicBezTo>
                    <a:pt x="346" y="914"/>
                    <a:pt x="395" y="914"/>
                    <a:pt x="420" y="939"/>
                  </a:cubicBezTo>
                  <a:lnTo>
                    <a:pt x="456" y="939"/>
                  </a:lnTo>
                  <a:cubicBezTo>
                    <a:pt x="468" y="946"/>
                    <a:pt x="480" y="954"/>
                    <a:pt x="494" y="963"/>
                  </a:cubicBezTo>
                  <a:cubicBezTo>
                    <a:pt x="519" y="988"/>
                    <a:pt x="568" y="988"/>
                    <a:pt x="593" y="988"/>
                  </a:cubicBezTo>
                  <a:lnTo>
                    <a:pt x="716" y="988"/>
                  </a:lnTo>
                  <a:lnTo>
                    <a:pt x="790" y="963"/>
                  </a:lnTo>
                  <a:cubicBezTo>
                    <a:pt x="840" y="939"/>
                    <a:pt x="889" y="889"/>
                    <a:pt x="914" y="840"/>
                  </a:cubicBezTo>
                  <a:lnTo>
                    <a:pt x="914" y="815"/>
                  </a:lnTo>
                  <a:cubicBezTo>
                    <a:pt x="930" y="799"/>
                    <a:pt x="935" y="783"/>
                    <a:pt x="944" y="760"/>
                  </a:cubicBezTo>
                  <a:lnTo>
                    <a:pt x="944" y="760"/>
                  </a:lnTo>
                  <a:lnTo>
                    <a:pt x="963" y="741"/>
                  </a:lnTo>
                  <a:cubicBezTo>
                    <a:pt x="963" y="741"/>
                    <a:pt x="988" y="692"/>
                    <a:pt x="988" y="667"/>
                  </a:cubicBezTo>
                  <a:cubicBezTo>
                    <a:pt x="988" y="642"/>
                    <a:pt x="988" y="642"/>
                    <a:pt x="988" y="618"/>
                  </a:cubicBezTo>
                  <a:cubicBezTo>
                    <a:pt x="1012" y="568"/>
                    <a:pt x="1012" y="494"/>
                    <a:pt x="988" y="420"/>
                  </a:cubicBezTo>
                  <a:lnTo>
                    <a:pt x="988" y="396"/>
                  </a:lnTo>
                  <a:cubicBezTo>
                    <a:pt x="988" y="371"/>
                    <a:pt x="963" y="322"/>
                    <a:pt x="938" y="297"/>
                  </a:cubicBezTo>
                  <a:cubicBezTo>
                    <a:pt x="938" y="272"/>
                    <a:pt x="914" y="247"/>
                    <a:pt x="889" y="223"/>
                  </a:cubicBezTo>
                  <a:lnTo>
                    <a:pt x="864" y="198"/>
                  </a:lnTo>
                  <a:cubicBezTo>
                    <a:pt x="840" y="173"/>
                    <a:pt x="815" y="149"/>
                    <a:pt x="790" y="149"/>
                  </a:cubicBezTo>
                  <a:lnTo>
                    <a:pt x="716" y="99"/>
                  </a:lnTo>
                  <a:lnTo>
                    <a:pt x="689" y="99"/>
                  </a:lnTo>
                  <a:cubicBezTo>
                    <a:pt x="638" y="69"/>
                    <a:pt x="584" y="42"/>
                    <a:pt x="519" y="25"/>
                  </a:cubicBezTo>
                  <a:cubicBezTo>
                    <a:pt x="494" y="1"/>
                    <a:pt x="44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5096900" y="4035125"/>
              <a:ext cx="24100" cy="23700"/>
            </a:xfrm>
            <a:custGeom>
              <a:rect b="b" l="l" r="r" t="t"/>
              <a:pathLst>
                <a:path extrusionOk="0" h="948" w="964">
                  <a:moveTo>
                    <a:pt x="678" y="443"/>
                  </a:moveTo>
                  <a:lnTo>
                    <a:pt x="691" y="464"/>
                  </a:lnTo>
                  <a:cubicBezTo>
                    <a:pt x="673" y="464"/>
                    <a:pt x="668" y="450"/>
                    <a:pt x="678" y="443"/>
                  </a:cubicBezTo>
                  <a:close/>
                  <a:moveTo>
                    <a:pt x="346" y="464"/>
                  </a:moveTo>
                  <a:lnTo>
                    <a:pt x="355" y="478"/>
                  </a:lnTo>
                  <a:lnTo>
                    <a:pt x="355" y="478"/>
                  </a:lnTo>
                  <a:cubicBezTo>
                    <a:pt x="357" y="474"/>
                    <a:pt x="359" y="471"/>
                    <a:pt x="360" y="469"/>
                  </a:cubicBezTo>
                  <a:lnTo>
                    <a:pt x="360" y="469"/>
                  </a:lnTo>
                  <a:cubicBezTo>
                    <a:pt x="357" y="465"/>
                    <a:pt x="353" y="464"/>
                    <a:pt x="346" y="464"/>
                  </a:cubicBezTo>
                  <a:close/>
                  <a:moveTo>
                    <a:pt x="360" y="443"/>
                  </a:moveTo>
                  <a:cubicBezTo>
                    <a:pt x="366" y="448"/>
                    <a:pt x="366" y="458"/>
                    <a:pt x="360" y="469"/>
                  </a:cubicBezTo>
                  <a:lnTo>
                    <a:pt x="360" y="469"/>
                  </a:lnTo>
                  <a:cubicBezTo>
                    <a:pt x="365" y="473"/>
                    <a:pt x="365" y="480"/>
                    <a:pt x="362" y="489"/>
                  </a:cubicBezTo>
                  <a:lnTo>
                    <a:pt x="362" y="489"/>
                  </a:lnTo>
                  <a:lnTo>
                    <a:pt x="355" y="478"/>
                  </a:lnTo>
                  <a:lnTo>
                    <a:pt x="355" y="478"/>
                  </a:lnTo>
                  <a:cubicBezTo>
                    <a:pt x="353" y="481"/>
                    <a:pt x="349" y="485"/>
                    <a:pt x="346" y="488"/>
                  </a:cubicBezTo>
                  <a:lnTo>
                    <a:pt x="346" y="464"/>
                  </a:lnTo>
                  <a:lnTo>
                    <a:pt x="360" y="443"/>
                  </a:lnTo>
                  <a:close/>
                  <a:moveTo>
                    <a:pt x="691" y="488"/>
                  </a:moveTo>
                  <a:lnTo>
                    <a:pt x="674" y="514"/>
                  </a:lnTo>
                  <a:lnTo>
                    <a:pt x="674" y="514"/>
                  </a:lnTo>
                  <a:cubicBezTo>
                    <a:pt x="677" y="506"/>
                    <a:pt x="683" y="497"/>
                    <a:pt x="691" y="488"/>
                  </a:cubicBezTo>
                  <a:close/>
                  <a:moveTo>
                    <a:pt x="420" y="562"/>
                  </a:moveTo>
                  <a:lnTo>
                    <a:pt x="420" y="562"/>
                  </a:lnTo>
                  <a:cubicBezTo>
                    <a:pt x="427" y="562"/>
                    <a:pt x="433" y="565"/>
                    <a:pt x="436" y="568"/>
                  </a:cubicBezTo>
                  <a:lnTo>
                    <a:pt x="436" y="568"/>
                  </a:lnTo>
                  <a:lnTo>
                    <a:pt x="420" y="562"/>
                  </a:lnTo>
                  <a:close/>
                  <a:moveTo>
                    <a:pt x="482" y="1"/>
                  </a:moveTo>
                  <a:cubicBezTo>
                    <a:pt x="463" y="1"/>
                    <a:pt x="445" y="7"/>
                    <a:pt x="420" y="19"/>
                  </a:cubicBezTo>
                  <a:cubicBezTo>
                    <a:pt x="384" y="19"/>
                    <a:pt x="348" y="31"/>
                    <a:pt x="316" y="48"/>
                  </a:cubicBezTo>
                  <a:lnTo>
                    <a:pt x="316" y="48"/>
                  </a:lnTo>
                  <a:cubicBezTo>
                    <a:pt x="261" y="56"/>
                    <a:pt x="210" y="75"/>
                    <a:pt x="173" y="93"/>
                  </a:cubicBezTo>
                  <a:cubicBezTo>
                    <a:pt x="124" y="118"/>
                    <a:pt x="99" y="143"/>
                    <a:pt x="74" y="167"/>
                  </a:cubicBezTo>
                  <a:cubicBezTo>
                    <a:pt x="50" y="192"/>
                    <a:pt x="25" y="241"/>
                    <a:pt x="25" y="266"/>
                  </a:cubicBezTo>
                  <a:cubicBezTo>
                    <a:pt x="0" y="365"/>
                    <a:pt x="0" y="439"/>
                    <a:pt x="50" y="513"/>
                  </a:cubicBezTo>
                  <a:cubicBezTo>
                    <a:pt x="54" y="519"/>
                    <a:pt x="58" y="525"/>
                    <a:pt x="62" y="531"/>
                  </a:cubicBezTo>
                  <a:lnTo>
                    <a:pt x="62" y="531"/>
                  </a:lnTo>
                  <a:cubicBezTo>
                    <a:pt x="65" y="558"/>
                    <a:pt x="69" y="585"/>
                    <a:pt x="74" y="612"/>
                  </a:cubicBezTo>
                  <a:cubicBezTo>
                    <a:pt x="74" y="661"/>
                    <a:pt x="99" y="686"/>
                    <a:pt x="124" y="735"/>
                  </a:cubicBezTo>
                  <a:lnTo>
                    <a:pt x="148" y="760"/>
                  </a:lnTo>
                  <a:lnTo>
                    <a:pt x="198" y="809"/>
                  </a:lnTo>
                  <a:cubicBezTo>
                    <a:pt x="198" y="834"/>
                    <a:pt x="247" y="859"/>
                    <a:pt x="272" y="883"/>
                  </a:cubicBezTo>
                  <a:cubicBezTo>
                    <a:pt x="317" y="899"/>
                    <a:pt x="363" y="914"/>
                    <a:pt x="414" y="917"/>
                  </a:cubicBezTo>
                  <a:lnTo>
                    <a:pt x="414" y="917"/>
                  </a:lnTo>
                  <a:cubicBezTo>
                    <a:pt x="451" y="939"/>
                    <a:pt x="492" y="947"/>
                    <a:pt x="535" y="947"/>
                  </a:cubicBezTo>
                  <a:cubicBezTo>
                    <a:pt x="570" y="947"/>
                    <a:pt x="606" y="942"/>
                    <a:pt x="642" y="933"/>
                  </a:cubicBezTo>
                  <a:cubicBezTo>
                    <a:pt x="716" y="908"/>
                    <a:pt x="766" y="883"/>
                    <a:pt x="815" y="834"/>
                  </a:cubicBezTo>
                  <a:cubicBezTo>
                    <a:pt x="864" y="785"/>
                    <a:pt x="889" y="760"/>
                    <a:pt x="914" y="711"/>
                  </a:cubicBezTo>
                  <a:cubicBezTo>
                    <a:pt x="938" y="661"/>
                    <a:pt x="938" y="636"/>
                    <a:pt x="963" y="587"/>
                  </a:cubicBezTo>
                  <a:cubicBezTo>
                    <a:pt x="963" y="562"/>
                    <a:pt x="963" y="513"/>
                    <a:pt x="963" y="488"/>
                  </a:cubicBezTo>
                  <a:cubicBezTo>
                    <a:pt x="963" y="439"/>
                    <a:pt x="963" y="390"/>
                    <a:pt x="963" y="315"/>
                  </a:cubicBezTo>
                  <a:cubicBezTo>
                    <a:pt x="938" y="266"/>
                    <a:pt x="889" y="192"/>
                    <a:pt x="840" y="143"/>
                  </a:cubicBezTo>
                  <a:lnTo>
                    <a:pt x="815" y="118"/>
                  </a:lnTo>
                  <a:cubicBezTo>
                    <a:pt x="790" y="69"/>
                    <a:pt x="741" y="44"/>
                    <a:pt x="691" y="19"/>
                  </a:cubicBezTo>
                  <a:lnTo>
                    <a:pt x="543" y="19"/>
                  </a:lnTo>
                  <a:cubicBezTo>
                    <a:pt x="519" y="7"/>
                    <a:pt x="500" y="1"/>
                    <a:pt x="4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5027150" y="4065225"/>
              <a:ext cx="23475" cy="29025"/>
            </a:xfrm>
            <a:custGeom>
              <a:rect b="b" l="l" r="r" t="t"/>
              <a:pathLst>
                <a:path extrusionOk="0" h="1161" w="939">
                  <a:moveTo>
                    <a:pt x="346" y="0"/>
                  </a:moveTo>
                  <a:cubicBezTo>
                    <a:pt x="227" y="0"/>
                    <a:pt x="124" y="80"/>
                    <a:pt x="63" y="188"/>
                  </a:cubicBezTo>
                  <a:lnTo>
                    <a:pt x="63" y="188"/>
                  </a:lnTo>
                  <a:cubicBezTo>
                    <a:pt x="73" y="166"/>
                    <a:pt x="85" y="145"/>
                    <a:pt x="99" y="124"/>
                  </a:cubicBezTo>
                  <a:lnTo>
                    <a:pt x="99" y="124"/>
                  </a:lnTo>
                  <a:lnTo>
                    <a:pt x="50" y="198"/>
                  </a:lnTo>
                  <a:lnTo>
                    <a:pt x="25" y="272"/>
                  </a:lnTo>
                  <a:cubicBezTo>
                    <a:pt x="35" y="243"/>
                    <a:pt x="47" y="214"/>
                    <a:pt x="63" y="188"/>
                  </a:cubicBezTo>
                  <a:lnTo>
                    <a:pt x="63" y="188"/>
                  </a:lnTo>
                  <a:cubicBezTo>
                    <a:pt x="38" y="241"/>
                    <a:pt x="25" y="293"/>
                    <a:pt x="25" y="346"/>
                  </a:cubicBezTo>
                  <a:cubicBezTo>
                    <a:pt x="25" y="360"/>
                    <a:pt x="26" y="375"/>
                    <a:pt x="28" y="390"/>
                  </a:cubicBezTo>
                  <a:lnTo>
                    <a:pt x="28" y="390"/>
                  </a:lnTo>
                  <a:cubicBezTo>
                    <a:pt x="27" y="392"/>
                    <a:pt x="26" y="394"/>
                    <a:pt x="25" y="395"/>
                  </a:cubicBezTo>
                  <a:lnTo>
                    <a:pt x="25" y="346"/>
                  </a:lnTo>
                  <a:lnTo>
                    <a:pt x="25" y="272"/>
                  </a:lnTo>
                  <a:cubicBezTo>
                    <a:pt x="8" y="322"/>
                    <a:pt x="3" y="383"/>
                    <a:pt x="9" y="440"/>
                  </a:cubicBezTo>
                  <a:lnTo>
                    <a:pt x="9" y="440"/>
                  </a:lnTo>
                  <a:cubicBezTo>
                    <a:pt x="0" y="477"/>
                    <a:pt x="0" y="516"/>
                    <a:pt x="0" y="568"/>
                  </a:cubicBezTo>
                  <a:cubicBezTo>
                    <a:pt x="0" y="593"/>
                    <a:pt x="0" y="642"/>
                    <a:pt x="0" y="667"/>
                  </a:cubicBezTo>
                  <a:cubicBezTo>
                    <a:pt x="25" y="766"/>
                    <a:pt x="74" y="864"/>
                    <a:pt x="148" y="914"/>
                  </a:cubicBezTo>
                  <a:cubicBezTo>
                    <a:pt x="174" y="931"/>
                    <a:pt x="202" y="942"/>
                    <a:pt x="231" y="948"/>
                  </a:cubicBezTo>
                  <a:lnTo>
                    <a:pt x="231" y="948"/>
                  </a:lnTo>
                  <a:cubicBezTo>
                    <a:pt x="244" y="970"/>
                    <a:pt x="258" y="992"/>
                    <a:pt x="272" y="1013"/>
                  </a:cubicBezTo>
                  <a:cubicBezTo>
                    <a:pt x="297" y="1062"/>
                    <a:pt x="346" y="1087"/>
                    <a:pt x="395" y="1111"/>
                  </a:cubicBezTo>
                  <a:cubicBezTo>
                    <a:pt x="420" y="1136"/>
                    <a:pt x="494" y="1161"/>
                    <a:pt x="543" y="1161"/>
                  </a:cubicBezTo>
                  <a:cubicBezTo>
                    <a:pt x="642" y="1161"/>
                    <a:pt x="741" y="1111"/>
                    <a:pt x="815" y="1013"/>
                  </a:cubicBezTo>
                  <a:cubicBezTo>
                    <a:pt x="889" y="864"/>
                    <a:pt x="938" y="667"/>
                    <a:pt x="889" y="494"/>
                  </a:cubicBezTo>
                  <a:cubicBezTo>
                    <a:pt x="840" y="321"/>
                    <a:pt x="716" y="148"/>
                    <a:pt x="568" y="74"/>
                  </a:cubicBezTo>
                  <a:cubicBezTo>
                    <a:pt x="560" y="70"/>
                    <a:pt x="551" y="66"/>
                    <a:pt x="542" y="63"/>
                  </a:cubicBezTo>
                  <a:lnTo>
                    <a:pt x="542" y="63"/>
                  </a:lnTo>
                  <a:cubicBezTo>
                    <a:pt x="482" y="24"/>
                    <a:pt x="414" y="0"/>
                    <a:pt x="34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5032700" y="4138200"/>
              <a:ext cx="27800" cy="28275"/>
            </a:xfrm>
            <a:custGeom>
              <a:rect b="b" l="l" r="r" t="t"/>
              <a:pathLst>
                <a:path extrusionOk="0" h="1131" w="1112">
                  <a:moveTo>
                    <a:pt x="963" y="538"/>
                  </a:moveTo>
                  <a:lnTo>
                    <a:pt x="943" y="568"/>
                  </a:lnTo>
                  <a:lnTo>
                    <a:pt x="943" y="568"/>
                  </a:lnTo>
                  <a:cubicBezTo>
                    <a:pt x="946" y="560"/>
                    <a:pt x="952" y="550"/>
                    <a:pt x="962" y="539"/>
                  </a:cubicBezTo>
                  <a:lnTo>
                    <a:pt x="962" y="539"/>
                  </a:lnTo>
                  <a:cubicBezTo>
                    <a:pt x="962" y="539"/>
                    <a:pt x="963" y="538"/>
                    <a:pt x="963" y="538"/>
                  </a:cubicBezTo>
                  <a:close/>
                  <a:moveTo>
                    <a:pt x="942" y="573"/>
                  </a:moveTo>
                  <a:lnTo>
                    <a:pt x="963" y="587"/>
                  </a:lnTo>
                  <a:cubicBezTo>
                    <a:pt x="954" y="587"/>
                    <a:pt x="948" y="584"/>
                    <a:pt x="943" y="578"/>
                  </a:cubicBezTo>
                  <a:lnTo>
                    <a:pt x="943" y="578"/>
                  </a:lnTo>
                  <a:cubicBezTo>
                    <a:pt x="943" y="576"/>
                    <a:pt x="942" y="575"/>
                    <a:pt x="942" y="573"/>
                  </a:cubicBezTo>
                  <a:close/>
                  <a:moveTo>
                    <a:pt x="470" y="562"/>
                  </a:moveTo>
                  <a:lnTo>
                    <a:pt x="470" y="562"/>
                  </a:lnTo>
                  <a:cubicBezTo>
                    <a:pt x="470" y="563"/>
                    <a:pt x="470" y="563"/>
                    <a:pt x="470" y="563"/>
                  </a:cubicBezTo>
                  <a:lnTo>
                    <a:pt x="470" y="563"/>
                  </a:lnTo>
                  <a:cubicBezTo>
                    <a:pt x="479" y="572"/>
                    <a:pt x="485" y="581"/>
                    <a:pt x="488" y="591"/>
                  </a:cubicBezTo>
                  <a:lnTo>
                    <a:pt x="488" y="591"/>
                  </a:lnTo>
                  <a:lnTo>
                    <a:pt x="470" y="562"/>
                  </a:lnTo>
                  <a:close/>
                  <a:moveTo>
                    <a:pt x="489" y="592"/>
                  </a:moveTo>
                  <a:lnTo>
                    <a:pt x="489" y="592"/>
                  </a:lnTo>
                  <a:cubicBezTo>
                    <a:pt x="490" y="592"/>
                    <a:pt x="491" y="593"/>
                    <a:pt x="491" y="593"/>
                  </a:cubicBezTo>
                  <a:lnTo>
                    <a:pt x="491" y="593"/>
                  </a:lnTo>
                  <a:cubicBezTo>
                    <a:pt x="492" y="595"/>
                    <a:pt x="493" y="597"/>
                    <a:pt x="494" y="599"/>
                  </a:cubicBezTo>
                  <a:lnTo>
                    <a:pt x="494" y="599"/>
                  </a:lnTo>
                  <a:lnTo>
                    <a:pt x="489" y="592"/>
                  </a:lnTo>
                  <a:close/>
                  <a:moveTo>
                    <a:pt x="946" y="585"/>
                  </a:moveTo>
                  <a:lnTo>
                    <a:pt x="963" y="612"/>
                  </a:lnTo>
                  <a:cubicBezTo>
                    <a:pt x="955" y="603"/>
                    <a:pt x="949" y="595"/>
                    <a:pt x="946" y="585"/>
                  </a:cubicBezTo>
                  <a:close/>
                  <a:moveTo>
                    <a:pt x="507" y="612"/>
                  </a:moveTo>
                  <a:cubicBezTo>
                    <a:pt x="509" y="612"/>
                    <a:pt x="510" y="612"/>
                    <a:pt x="512" y="613"/>
                  </a:cubicBezTo>
                  <a:lnTo>
                    <a:pt x="512" y="613"/>
                  </a:lnTo>
                  <a:cubicBezTo>
                    <a:pt x="512" y="614"/>
                    <a:pt x="513" y="615"/>
                    <a:pt x="514" y="617"/>
                  </a:cubicBezTo>
                  <a:lnTo>
                    <a:pt x="514" y="617"/>
                  </a:lnTo>
                  <a:lnTo>
                    <a:pt x="507" y="612"/>
                  </a:lnTo>
                  <a:close/>
                  <a:moveTo>
                    <a:pt x="276" y="544"/>
                  </a:moveTo>
                  <a:lnTo>
                    <a:pt x="276" y="544"/>
                  </a:lnTo>
                  <a:cubicBezTo>
                    <a:pt x="262" y="572"/>
                    <a:pt x="253" y="603"/>
                    <a:pt x="247" y="636"/>
                  </a:cubicBezTo>
                  <a:lnTo>
                    <a:pt x="247" y="636"/>
                  </a:lnTo>
                  <a:lnTo>
                    <a:pt x="247" y="587"/>
                  </a:lnTo>
                  <a:lnTo>
                    <a:pt x="276" y="544"/>
                  </a:lnTo>
                  <a:close/>
                  <a:moveTo>
                    <a:pt x="541" y="1"/>
                  </a:moveTo>
                  <a:cubicBezTo>
                    <a:pt x="494" y="1"/>
                    <a:pt x="445" y="7"/>
                    <a:pt x="396" y="19"/>
                  </a:cubicBezTo>
                  <a:cubicBezTo>
                    <a:pt x="297" y="44"/>
                    <a:pt x="223" y="93"/>
                    <a:pt x="173" y="143"/>
                  </a:cubicBezTo>
                  <a:cubicBezTo>
                    <a:pt x="99" y="217"/>
                    <a:pt x="50" y="291"/>
                    <a:pt x="25" y="390"/>
                  </a:cubicBezTo>
                  <a:cubicBezTo>
                    <a:pt x="1" y="464"/>
                    <a:pt x="1" y="562"/>
                    <a:pt x="25" y="661"/>
                  </a:cubicBezTo>
                  <a:cubicBezTo>
                    <a:pt x="50" y="735"/>
                    <a:pt x="99" y="809"/>
                    <a:pt x="149" y="883"/>
                  </a:cubicBezTo>
                  <a:cubicBezTo>
                    <a:pt x="223" y="957"/>
                    <a:pt x="297" y="1007"/>
                    <a:pt x="396" y="1032"/>
                  </a:cubicBezTo>
                  <a:lnTo>
                    <a:pt x="364" y="1011"/>
                  </a:lnTo>
                  <a:lnTo>
                    <a:pt x="364" y="1011"/>
                  </a:lnTo>
                  <a:cubicBezTo>
                    <a:pt x="381" y="1018"/>
                    <a:pt x="400" y="1025"/>
                    <a:pt x="420" y="1032"/>
                  </a:cubicBezTo>
                  <a:lnTo>
                    <a:pt x="542" y="1032"/>
                  </a:lnTo>
                  <a:cubicBezTo>
                    <a:pt x="564" y="1050"/>
                    <a:pt x="589" y="1066"/>
                    <a:pt x="618" y="1081"/>
                  </a:cubicBezTo>
                  <a:cubicBezTo>
                    <a:pt x="667" y="1106"/>
                    <a:pt x="716" y="1130"/>
                    <a:pt x="766" y="1130"/>
                  </a:cubicBezTo>
                  <a:cubicBezTo>
                    <a:pt x="815" y="1130"/>
                    <a:pt x="840" y="1106"/>
                    <a:pt x="889" y="1106"/>
                  </a:cubicBezTo>
                  <a:cubicBezTo>
                    <a:pt x="914" y="1081"/>
                    <a:pt x="963" y="1056"/>
                    <a:pt x="988" y="1032"/>
                  </a:cubicBezTo>
                  <a:cubicBezTo>
                    <a:pt x="1013" y="982"/>
                    <a:pt x="1037" y="957"/>
                    <a:pt x="1062" y="908"/>
                  </a:cubicBezTo>
                  <a:cubicBezTo>
                    <a:pt x="1087" y="809"/>
                    <a:pt x="1087" y="735"/>
                    <a:pt x="1087" y="636"/>
                  </a:cubicBezTo>
                  <a:cubicBezTo>
                    <a:pt x="1112" y="612"/>
                    <a:pt x="1112" y="587"/>
                    <a:pt x="1087" y="562"/>
                  </a:cubicBezTo>
                  <a:cubicBezTo>
                    <a:pt x="1087" y="513"/>
                    <a:pt x="1087" y="439"/>
                    <a:pt x="1062" y="390"/>
                  </a:cubicBezTo>
                  <a:cubicBezTo>
                    <a:pt x="1037" y="316"/>
                    <a:pt x="988" y="217"/>
                    <a:pt x="914" y="167"/>
                  </a:cubicBezTo>
                  <a:cubicBezTo>
                    <a:pt x="840" y="93"/>
                    <a:pt x="766" y="44"/>
                    <a:pt x="667" y="19"/>
                  </a:cubicBezTo>
                  <a:cubicBezTo>
                    <a:pt x="630" y="7"/>
                    <a:pt x="587" y="1"/>
                    <a:pt x="54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5155525" y="4096075"/>
              <a:ext cx="31500" cy="24725"/>
            </a:xfrm>
            <a:custGeom>
              <a:rect b="b" l="l" r="r" t="t"/>
              <a:pathLst>
                <a:path extrusionOk="0" h="989" w="1260">
                  <a:moveTo>
                    <a:pt x="445" y="1"/>
                  </a:moveTo>
                  <a:cubicBezTo>
                    <a:pt x="371" y="25"/>
                    <a:pt x="297" y="50"/>
                    <a:pt x="248" y="99"/>
                  </a:cubicBezTo>
                  <a:cubicBezTo>
                    <a:pt x="173" y="149"/>
                    <a:pt x="124" y="223"/>
                    <a:pt x="75" y="297"/>
                  </a:cubicBezTo>
                  <a:cubicBezTo>
                    <a:pt x="25" y="396"/>
                    <a:pt x="1" y="519"/>
                    <a:pt x="25" y="618"/>
                  </a:cubicBezTo>
                  <a:cubicBezTo>
                    <a:pt x="50" y="692"/>
                    <a:pt x="75" y="766"/>
                    <a:pt x="149" y="840"/>
                  </a:cubicBezTo>
                  <a:cubicBezTo>
                    <a:pt x="198" y="890"/>
                    <a:pt x="272" y="939"/>
                    <a:pt x="346" y="964"/>
                  </a:cubicBezTo>
                  <a:cubicBezTo>
                    <a:pt x="396" y="964"/>
                    <a:pt x="420" y="988"/>
                    <a:pt x="470" y="988"/>
                  </a:cubicBezTo>
                  <a:lnTo>
                    <a:pt x="593" y="988"/>
                  </a:lnTo>
                  <a:cubicBezTo>
                    <a:pt x="706" y="966"/>
                    <a:pt x="777" y="902"/>
                    <a:pt x="826" y="817"/>
                  </a:cubicBezTo>
                  <a:lnTo>
                    <a:pt x="826" y="817"/>
                  </a:lnTo>
                  <a:cubicBezTo>
                    <a:pt x="920" y="793"/>
                    <a:pt x="1013" y="752"/>
                    <a:pt x="1087" y="692"/>
                  </a:cubicBezTo>
                  <a:cubicBezTo>
                    <a:pt x="1136" y="667"/>
                    <a:pt x="1186" y="618"/>
                    <a:pt x="1210" y="593"/>
                  </a:cubicBezTo>
                  <a:cubicBezTo>
                    <a:pt x="1235" y="544"/>
                    <a:pt x="1260" y="495"/>
                    <a:pt x="1260" y="420"/>
                  </a:cubicBezTo>
                  <a:cubicBezTo>
                    <a:pt x="1235" y="322"/>
                    <a:pt x="1186" y="223"/>
                    <a:pt x="1087" y="174"/>
                  </a:cubicBezTo>
                  <a:cubicBezTo>
                    <a:pt x="963" y="99"/>
                    <a:pt x="840" y="50"/>
                    <a:pt x="69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5231450" y="4088000"/>
              <a:ext cx="30875" cy="32800"/>
            </a:xfrm>
            <a:custGeom>
              <a:rect b="b" l="l" r="r" t="t"/>
              <a:pathLst>
                <a:path extrusionOk="0" h="1312" w="1235">
                  <a:moveTo>
                    <a:pt x="1235" y="990"/>
                  </a:moveTo>
                  <a:cubicBezTo>
                    <a:pt x="1235" y="990"/>
                    <a:pt x="1235" y="990"/>
                    <a:pt x="1235" y="990"/>
                  </a:cubicBezTo>
                  <a:lnTo>
                    <a:pt x="1235" y="990"/>
                  </a:lnTo>
                  <a:close/>
                  <a:moveTo>
                    <a:pt x="1235" y="990"/>
                  </a:moveTo>
                  <a:cubicBezTo>
                    <a:pt x="1235" y="990"/>
                    <a:pt x="1235" y="990"/>
                    <a:pt x="1235" y="990"/>
                  </a:cubicBezTo>
                  <a:lnTo>
                    <a:pt x="1235" y="990"/>
                  </a:lnTo>
                  <a:close/>
                  <a:moveTo>
                    <a:pt x="1235" y="1015"/>
                  </a:moveTo>
                  <a:cubicBezTo>
                    <a:pt x="1235" y="1015"/>
                    <a:pt x="1235" y="1015"/>
                    <a:pt x="1235" y="1015"/>
                  </a:cubicBezTo>
                  <a:lnTo>
                    <a:pt x="1235" y="1015"/>
                  </a:lnTo>
                  <a:close/>
                  <a:moveTo>
                    <a:pt x="468" y="1"/>
                  </a:moveTo>
                  <a:cubicBezTo>
                    <a:pt x="385" y="1"/>
                    <a:pt x="299" y="22"/>
                    <a:pt x="223" y="52"/>
                  </a:cubicBezTo>
                  <a:lnTo>
                    <a:pt x="198" y="77"/>
                  </a:lnTo>
                  <a:cubicBezTo>
                    <a:pt x="173" y="102"/>
                    <a:pt x="148" y="126"/>
                    <a:pt x="124" y="151"/>
                  </a:cubicBezTo>
                  <a:cubicBezTo>
                    <a:pt x="74" y="200"/>
                    <a:pt x="25" y="274"/>
                    <a:pt x="0" y="348"/>
                  </a:cubicBezTo>
                  <a:cubicBezTo>
                    <a:pt x="0" y="398"/>
                    <a:pt x="0" y="472"/>
                    <a:pt x="0" y="546"/>
                  </a:cubicBezTo>
                  <a:cubicBezTo>
                    <a:pt x="25" y="595"/>
                    <a:pt x="25" y="620"/>
                    <a:pt x="50" y="645"/>
                  </a:cubicBezTo>
                  <a:cubicBezTo>
                    <a:pt x="74" y="694"/>
                    <a:pt x="99" y="743"/>
                    <a:pt x="124" y="793"/>
                  </a:cubicBezTo>
                  <a:cubicBezTo>
                    <a:pt x="191" y="905"/>
                    <a:pt x="300" y="997"/>
                    <a:pt x="430" y="1050"/>
                  </a:cubicBezTo>
                  <a:lnTo>
                    <a:pt x="430" y="1050"/>
                  </a:lnTo>
                  <a:lnTo>
                    <a:pt x="445" y="1064"/>
                  </a:lnTo>
                  <a:cubicBezTo>
                    <a:pt x="514" y="1116"/>
                    <a:pt x="583" y="1144"/>
                    <a:pt x="661" y="1147"/>
                  </a:cubicBezTo>
                  <a:lnTo>
                    <a:pt x="661" y="1147"/>
                  </a:lnTo>
                  <a:cubicBezTo>
                    <a:pt x="680" y="1176"/>
                    <a:pt x="698" y="1194"/>
                    <a:pt x="716" y="1213"/>
                  </a:cubicBezTo>
                  <a:cubicBezTo>
                    <a:pt x="766" y="1262"/>
                    <a:pt x="840" y="1311"/>
                    <a:pt x="939" y="1311"/>
                  </a:cubicBezTo>
                  <a:cubicBezTo>
                    <a:pt x="1013" y="1311"/>
                    <a:pt x="1087" y="1262"/>
                    <a:pt x="1161" y="1213"/>
                  </a:cubicBezTo>
                  <a:cubicBezTo>
                    <a:pt x="1208" y="1165"/>
                    <a:pt x="1233" y="1095"/>
                    <a:pt x="1235" y="1001"/>
                  </a:cubicBezTo>
                  <a:lnTo>
                    <a:pt x="1235" y="1001"/>
                  </a:lnTo>
                  <a:cubicBezTo>
                    <a:pt x="1235" y="1006"/>
                    <a:pt x="1235" y="1010"/>
                    <a:pt x="1235" y="1015"/>
                  </a:cubicBezTo>
                  <a:lnTo>
                    <a:pt x="1235" y="990"/>
                  </a:lnTo>
                  <a:cubicBezTo>
                    <a:pt x="1235" y="994"/>
                    <a:pt x="1235" y="998"/>
                    <a:pt x="1235" y="1001"/>
                  </a:cubicBezTo>
                  <a:lnTo>
                    <a:pt x="1235" y="1001"/>
                  </a:lnTo>
                  <a:cubicBezTo>
                    <a:pt x="1233" y="884"/>
                    <a:pt x="1208" y="790"/>
                    <a:pt x="1161" y="719"/>
                  </a:cubicBezTo>
                  <a:cubicBezTo>
                    <a:pt x="1133" y="682"/>
                    <a:pt x="1106" y="649"/>
                    <a:pt x="1078" y="619"/>
                  </a:cubicBezTo>
                  <a:lnTo>
                    <a:pt x="1078" y="619"/>
                  </a:lnTo>
                  <a:cubicBezTo>
                    <a:pt x="1077" y="578"/>
                    <a:pt x="1064" y="537"/>
                    <a:pt x="1037" y="497"/>
                  </a:cubicBezTo>
                  <a:cubicBezTo>
                    <a:pt x="1025" y="471"/>
                    <a:pt x="1012" y="446"/>
                    <a:pt x="996" y="421"/>
                  </a:cubicBezTo>
                  <a:lnTo>
                    <a:pt x="996" y="421"/>
                  </a:lnTo>
                  <a:cubicBezTo>
                    <a:pt x="979" y="344"/>
                    <a:pt x="947" y="272"/>
                    <a:pt x="889" y="200"/>
                  </a:cubicBezTo>
                  <a:cubicBezTo>
                    <a:pt x="864" y="151"/>
                    <a:pt x="815" y="102"/>
                    <a:pt x="766" y="77"/>
                  </a:cubicBezTo>
                  <a:cubicBezTo>
                    <a:pt x="716" y="52"/>
                    <a:pt x="667" y="27"/>
                    <a:pt x="618" y="27"/>
                  </a:cubicBezTo>
                  <a:cubicBezTo>
                    <a:pt x="570" y="9"/>
                    <a:pt x="520" y="1"/>
                    <a:pt x="4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5303650" y="4189675"/>
              <a:ext cx="40775" cy="34825"/>
            </a:xfrm>
            <a:custGeom>
              <a:rect b="b" l="l" r="r" t="t"/>
              <a:pathLst>
                <a:path extrusionOk="0" h="1393" w="1631">
                  <a:moveTo>
                    <a:pt x="493" y="0"/>
                  </a:moveTo>
                  <a:cubicBezTo>
                    <a:pt x="443" y="0"/>
                    <a:pt x="392" y="11"/>
                    <a:pt x="347" y="34"/>
                  </a:cubicBezTo>
                  <a:cubicBezTo>
                    <a:pt x="230" y="112"/>
                    <a:pt x="174" y="237"/>
                    <a:pt x="205" y="358"/>
                  </a:cubicBezTo>
                  <a:lnTo>
                    <a:pt x="205" y="358"/>
                  </a:lnTo>
                  <a:cubicBezTo>
                    <a:pt x="178" y="379"/>
                    <a:pt x="151" y="402"/>
                    <a:pt x="124" y="429"/>
                  </a:cubicBezTo>
                  <a:cubicBezTo>
                    <a:pt x="26" y="528"/>
                    <a:pt x="1" y="676"/>
                    <a:pt x="26" y="824"/>
                  </a:cubicBezTo>
                  <a:cubicBezTo>
                    <a:pt x="50" y="923"/>
                    <a:pt x="124" y="997"/>
                    <a:pt x="174" y="1071"/>
                  </a:cubicBezTo>
                  <a:cubicBezTo>
                    <a:pt x="371" y="1293"/>
                    <a:pt x="643" y="1392"/>
                    <a:pt x="914" y="1392"/>
                  </a:cubicBezTo>
                  <a:cubicBezTo>
                    <a:pt x="1063" y="1367"/>
                    <a:pt x="1186" y="1343"/>
                    <a:pt x="1309" y="1269"/>
                  </a:cubicBezTo>
                  <a:cubicBezTo>
                    <a:pt x="1507" y="1170"/>
                    <a:pt x="1630" y="972"/>
                    <a:pt x="1630" y="775"/>
                  </a:cubicBezTo>
                  <a:cubicBezTo>
                    <a:pt x="1606" y="602"/>
                    <a:pt x="1532" y="479"/>
                    <a:pt x="1384" y="404"/>
                  </a:cubicBezTo>
                  <a:cubicBezTo>
                    <a:pt x="1383" y="404"/>
                    <a:pt x="1382" y="403"/>
                    <a:pt x="1381" y="403"/>
                  </a:cubicBezTo>
                  <a:lnTo>
                    <a:pt x="1381" y="403"/>
                  </a:lnTo>
                  <a:cubicBezTo>
                    <a:pt x="1326" y="319"/>
                    <a:pt x="1248" y="250"/>
                    <a:pt x="1161" y="207"/>
                  </a:cubicBezTo>
                  <a:cubicBezTo>
                    <a:pt x="1046" y="149"/>
                    <a:pt x="930" y="125"/>
                    <a:pt x="819" y="125"/>
                  </a:cubicBezTo>
                  <a:cubicBezTo>
                    <a:pt x="796" y="125"/>
                    <a:pt x="772" y="126"/>
                    <a:pt x="749" y="128"/>
                  </a:cubicBezTo>
                  <a:lnTo>
                    <a:pt x="749" y="128"/>
                  </a:lnTo>
                  <a:cubicBezTo>
                    <a:pt x="693" y="45"/>
                    <a:pt x="594" y="0"/>
                    <a:pt x="4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5191950" y="4208575"/>
              <a:ext cx="31500" cy="27025"/>
            </a:xfrm>
            <a:custGeom>
              <a:rect b="b" l="l" r="r" t="t"/>
              <a:pathLst>
                <a:path extrusionOk="0" h="1081" w="1260">
                  <a:moveTo>
                    <a:pt x="519" y="0"/>
                  </a:moveTo>
                  <a:cubicBezTo>
                    <a:pt x="494" y="0"/>
                    <a:pt x="469" y="6"/>
                    <a:pt x="445" y="19"/>
                  </a:cubicBezTo>
                  <a:cubicBezTo>
                    <a:pt x="427" y="27"/>
                    <a:pt x="410" y="36"/>
                    <a:pt x="393" y="45"/>
                  </a:cubicBezTo>
                  <a:lnTo>
                    <a:pt x="393" y="45"/>
                  </a:lnTo>
                  <a:cubicBezTo>
                    <a:pt x="366" y="38"/>
                    <a:pt x="339" y="33"/>
                    <a:pt x="312" y="33"/>
                  </a:cubicBezTo>
                  <a:cubicBezTo>
                    <a:pt x="291" y="33"/>
                    <a:pt x="269" y="36"/>
                    <a:pt x="247" y="43"/>
                  </a:cubicBezTo>
                  <a:cubicBezTo>
                    <a:pt x="148" y="68"/>
                    <a:pt x="99" y="118"/>
                    <a:pt x="50" y="192"/>
                  </a:cubicBezTo>
                  <a:cubicBezTo>
                    <a:pt x="0" y="266"/>
                    <a:pt x="0" y="340"/>
                    <a:pt x="25" y="414"/>
                  </a:cubicBezTo>
                  <a:lnTo>
                    <a:pt x="50" y="488"/>
                  </a:lnTo>
                  <a:cubicBezTo>
                    <a:pt x="74" y="537"/>
                    <a:pt x="124" y="587"/>
                    <a:pt x="173" y="611"/>
                  </a:cubicBezTo>
                  <a:lnTo>
                    <a:pt x="124" y="611"/>
                  </a:lnTo>
                  <a:lnTo>
                    <a:pt x="667" y="1006"/>
                  </a:lnTo>
                  <a:cubicBezTo>
                    <a:pt x="712" y="1029"/>
                    <a:pt x="757" y="1041"/>
                    <a:pt x="802" y="1043"/>
                  </a:cubicBezTo>
                  <a:lnTo>
                    <a:pt x="802" y="1043"/>
                  </a:lnTo>
                  <a:cubicBezTo>
                    <a:pt x="822" y="1048"/>
                    <a:pt x="843" y="1053"/>
                    <a:pt x="864" y="1056"/>
                  </a:cubicBezTo>
                  <a:cubicBezTo>
                    <a:pt x="897" y="1072"/>
                    <a:pt x="933" y="1080"/>
                    <a:pt x="969" y="1080"/>
                  </a:cubicBezTo>
                  <a:cubicBezTo>
                    <a:pt x="1040" y="1080"/>
                    <a:pt x="1111" y="1048"/>
                    <a:pt x="1161" y="982"/>
                  </a:cubicBezTo>
                  <a:cubicBezTo>
                    <a:pt x="1210" y="957"/>
                    <a:pt x="1235" y="908"/>
                    <a:pt x="1259" y="858"/>
                  </a:cubicBezTo>
                  <a:cubicBezTo>
                    <a:pt x="1259" y="809"/>
                    <a:pt x="1259" y="735"/>
                    <a:pt x="1259" y="685"/>
                  </a:cubicBezTo>
                  <a:cubicBezTo>
                    <a:pt x="1243" y="620"/>
                    <a:pt x="1218" y="556"/>
                    <a:pt x="1185" y="498"/>
                  </a:cubicBezTo>
                  <a:lnTo>
                    <a:pt x="1185" y="498"/>
                  </a:lnTo>
                  <a:cubicBezTo>
                    <a:pt x="1185" y="486"/>
                    <a:pt x="1185" y="474"/>
                    <a:pt x="1185" y="463"/>
                  </a:cubicBezTo>
                  <a:cubicBezTo>
                    <a:pt x="1161" y="414"/>
                    <a:pt x="1136" y="364"/>
                    <a:pt x="1111" y="315"/>
                  </a:cubicBezTo>
                  <a:cubicBezTo>
                    <a:pt x="1013" y="142"/>
                    <a:pt x="815" y="43"/>
                    <a:pt x="593" y="19"/>
                  </a:cubicBezTo>
                  <a:cubicBezTo>
                    <a:pt x="568" y="6"/>
                    <a:pt x="543" y="0"/>
                    <a:pt x="51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5123425" y="4167450"/>
              <a:ext cx="31500" cy="26175"/>
            </a:xfrm>
            <a:custGeom>
              <a:rect b="b" l="l" r="r" t="t"/>
              <a:pathLst>
                <a:path extrusionOk="0" h="1047" w="1260">
                  <a:moveTo>
                    <a:pt x="766" y="306"/>
                  </a:moveTo>
                  <a:lnTo>
                    <a:pt x="787" y="320"/>
                  </a:lnTo>
                  <a:lnTo>
                    <a:pt x="787" y="320"/>
                  </a:lnTo>
                  <a:cubicBezTo>
                    <a:pt x="779" y="316"/>
                    <a:pt x="772" y="312"/>
                    <a:pt x="766" y="306"/>
                  </a:cubicBezTo>
                  <a:close/>
                  <a:moveTo>
                    <a:pt x="733" y="375"/>
                  </a:moveTo>
                  <a:lnTo>
                    <a:pt x="733" y="375"/>
                  </a:lnTo>
                  <a:cubicBezTo>
                    <a:pt x="729" y="378"/>
                    <a:pt x="724" y="380"/>
                    <a:pt x="717" y="380"/>
                  </a:cubicBezTo>
                  <a:lnTo>
                    <a:pt x="733" y="375"/>
                  </a:lnTo>
                  <a:close/>
                  <a:moveTo>
                    <a:pt x="840" y="429"/>
                  </a:moveTo>
                  <a:cubicBezTo>
                    <a:pt x="840" y="442"/>
                    <a:pt x="834" y="448"/>
                    <a:pt x="825" y="448"/>
                  </a:cubicBezTo>
                  <a:cubicBezTo>
                    <a:pt x="816" y="448"/>
                    <a:pt x="803" y="442"/>
                    <a:pt x="791" y="429"/>
                  </a:cubicBezTo>
                  <a:close/>
                  <a:moveTo>
                    <a:pt x="881" y="602"/>
                  </a:moveTo>
                  <a:lnTo>
                    <a:pt x="879" y="606"/>
                  </a:lnTo>
                  <a:lnTo>
                    <a:pt x="869" y="609"/>
                  </a:lnTo>
                  <a:lnTo>
                    <a:pt x="869" y="609"/>
                  </a:lnTo>
                  <a:cubicBezTo>
                    <a:pt x="869" y="607"/>
                    <a:pt x="870" y="605"/>
                    <a:pt x="871" y="603"/>
                  </a:cubicBezTo>
                  <a:lnTo>
                    <a:pt x="871" y="603"/>
                  </a:lnTo>
                  <a:cubicBezTo>
                    <a:pt x="874" y="603"/>
                    <a:pt x="877" y="602"/>
                    <a:pt x="881" y="602"/>
                  </a:cubicBezTo>
                  <a:close/>
                  <a:moveTo>
                    <a:pt x="315" y="0"/>
                  </a:moveTo>
                  <a:cubicBezTo>
                    <a:pt x="268" y="0"/>
                    <a:pt x="219" y="11"/>
                    <a:pt x="174" y="34"/>
                  </a:cubicBezTo>
                  <a:cubicBezTo>
                    <a:pt x="100" y="84"/>
                    <a:pt x="50" y="158"/>
                    <a:pt x="25" y="232"/>
                  </a:cubicBezTo>
                  <a:cubicBezTo>
                    <a:pt x="1" y="306"/>
                    <a:pt x="1" y="405"/>
                    <a:pt x="50" y="454"/>
                  </a:cubicBezTo>
                  <a:lnTo>
                    <a:pt x="25" y="503"/>
                  </a:lnTo>
                  <a:cubicBezTo>
                    <a:pt x="100" y="602"/>
                    <a:pt x="174" y="676"/>
                    <a:pt x="248" y="750"/>
                  </a:cubicBezTo>
                  <a:cubicBezTo>
                    <a:pt x="287" y="790"/>
                    <a:pt x="342" y="813"/>
                    <a:pt x="387" y="834"/>
                  </a:cubicBezTo>
                  <a:lnTo>
                    <a:pt x="387" y="834"/>
                  </a:lnTo>
                  <a:cubicBezTo>
                    <a:pt x="398" y="849"/>
                    <a:pt x="409" y="863"/>
                    <a:pt x="421" y="874"/>
                  </a:cubicBezTo>
                  <a:cubicBezTo>
                    <a:pt x="445" y="898"/>
                    <a:pt x="445" y="898"/>
                    <a:pt x="470" y="923"/>
                  </a:cubicBezTo>
                  <a:cubicBezTo>
                    <a:pt x="495" y="948"/>
                    <a:pt x="544" y="973"/>
                    <a:pt x="569" y="997"/>
                  </a:cubicBezTo>
                  <a:cubicBezTo>
                    <a:pt x="643" y="1022"/>
                    <a:pt x="741" y="1047"/>
                    <a:pt x="816" y="1047"/>
                  </a:cubicBezTo>
                  <a:lnTo>
                    <a:pt x="1013" y="1047"/>
                  </a:lnTo>
                  <a:cubicBezTo>
                    <a:pt x="1087" y="997"/>
                    <a:pt x="1161" y="948"/>
                    <a:pt x="1186" y="898"/>
                  </a:cubicBezTo>
                  <a:cubicBezTo>
                    <a:pt x="1230" y="832"/>
                    <a:pt x="1235" y="746"/>
                    <a:pt x="1235" y="675"/>
                  </a:cubicBezTo>
                  <a:lnTo>
                    <a:pt x="1235" y="675"/>
                  </a:lnTo>
                  <a:cubicBezTo>
                    <a:pt x="1243" y="660"/>
                    <a:pt x="1252" y="643"/>
                    <a:pt x="1260" y="627"/>
                  </a:cubicBezTo>
                  <a:cubicBezTo>
                    <a:pt x="1260" y="528"/>
                    <a:pt x="1260" y="454"/>
                    <a:pt x="1260" y="380"/>
                  </a:cubicBezTo>
                  <a:cubicBezTo>
                    <a:pt x="1260" y="355"/>
                    <a:pt x="1260" y="355"/>
                    <a:pt x="1260" y="331"/>
                  </a:cubicBezTo>
                  <a:cubicBezTo>
                    <a:pt x="1235" y="306"/>
                    <a:pt x="1211" y="257"/>
                    <a:pt x="1211" y="232"/>
                  </a:cubicBezTo>
                  <a:cubicBezTo>
                    <a:pt x="1161" y="182"/>
                    <a:pt x="1112" y="108"/>
                    <a:pt x="1038" y="84"/>
                  </a:cubicBezTo>
                  <a:cubicBezTo>
                    <a:pt x="1013" y="59"/>
                    <a:pt x="964" y="34"/>
                    <a:pt x="939" y="34"/>
                  </a:cubicBezTo>
                  <a:cubicBezTo>
                    <a:pt x="890" y="34"/>
                    <a:pt x="840" y="10"/>
                    <a:pt x="791" y="10"/>
                  </a:cubicBezTo>
                  <a:cubicBezTo>
                    <a:pt x="717" y="34"/>
                    <a:pt x="643" y="34"/>
                    <a:pt x="569" y="84"/>
                  </a:cubicBezTo>
                  <a:lnTo>
                    <a:pt x="545" y="99"/>
                  </a:lnTo>
                  <a:lnTo>
                    <a:pt x="545" y="99"/>
                  </a:lnTo>
                  <a:cubicBezTo>
                    <a:pt x="481" y="35"/>
                    <a:pt x="399" y="0"/>
                    <a:pt x="3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5248725" y="4153475"/>
              <a:ext cx="32125" cy="29700"/>
            </a:xfrm>
            <a:custGeom>
              <a:rect b="b" l="l" r="r" t="t"/>
              <a:pathLst>
                <a:path extrusionOk="0" h="1188" w="1285">
                  <a:moveTo>
                    <a:pt x="685" y="644"/>
                  </a:moveTo>
                  <a:lnTo>
                    <a:pt x="685" y="644"/>
                  </a:lnTo>
                  <a:cubicBezTo>
                    <a:pt x="685" y="644"/>
                    <a:pt x="686" y="645"/>
                    <a:pt x="686" y="645"/>
                  </a:cubicBezTo>
                  <a:lnTo>
                    <a:pt x="686" y="645"/>
                  </a:lnTo>
                  <a:lnTo>
                    <a:pt x="685" y="645"/>
                  </a:lnTo>
                  <a:lnTo>
                    <a:pt x="685" y="645"/>
                  </a:lnTo>
                  <a:lnTo>
                    <a:pt x="684" y="644"/>
                  </a:lnTo>
                  <a:lnTo>
                    <a:pt x="684" y="644"/>
                  </a:lnTo>
                  <a:cubicBezTo>
                    <a:pt x="685" y="644"/>
                    <a:pt x="685" y="644"/>
                    <a:pt x="685" y="644"/>
                  </a:cubicBezTo>
                  <a:close/>
                  <a:moveTo>
                    <a:pt x="643" y="1"/>
                  </a:moveTo>
                  <a:cubicBezTo>
                    <a:pt x="593" y="1"/>
                    <a:pt x="544" y="1"/>
                    <a:pt x="494" y="25"/>
                  </a:cubicBezTo>
                  <a:cubicBezTo>
                    <a:pt x="445" y="50"/>
                    <a:pt x="371" y="75"/>
                    <a:pt x="322" y="100"/>
                  </a:cubicBezTo>
                  <a:cubicBezTo>
                    <a:pt x="248" y="149"/>
                    <a:pt x="198" y="174"/>
                    <a:pt x="149" y="223"/>
                  </a:cubicBezTo>
                  <a:cubicBezTo>
                    <a:pt x="124" y="272"/>
                    <a:pt x="99" y="297"/>
                    <a:pt x="75" y="346"/>
                  </a:cubicBezTo>
                  <a:cubicBezTo>
                    <a:pt x="50" y="371"/>
                    <a:pt x="25" y="421"/>
                    <a:pt x="25" y="470"/>
                  </a:cubicBezTo>
                  <a:cubicBezTo>
                    <a:pt x="1" y="544"/>
                    <a:pt x="1" y="643"/>
                    <a:pt x="50" y="692"/>
                  </a:cubicBezTo>
                  <a:cubicBezTo>
                    <a:pt x="99" y="766"/>
                    <a:pt x="149" y="816"/>
                    <a:pt x="223" y="840"/>
                  </a:cubicBezTo>
                  <a:cubicBezTo>
                    <a:pt x="261" y="850"/>
                    <a:pt x="295" y="856"/>
                    <a:pt x="327" y="856"/>
                  </a:cubicBezTo>
                  <a:lnTo>
                    <a:pt x="327" y="856"/>
                  </a:lnTo>
                  <a:cubicBezTo>
                    <a:pt x="353" y="925"/>
                    <a:pt x="399" y="992"/>
                    <a:pt x="445" y="1038"/>
                  </a:cubicBezTo>
                  <a:cubicBezTo>
                    <a:pt x="525" y="1133"/>
                    <a:pt x="635" y="1188"/>
                    <a:pt x="750" y="1188"/>
                  </a:cubicBezTo>
                  <a:cubicBezTo>
                    <a:pt x="813" y="1188"/>
                    <a:pt x="878" y="1171"/>
                    <a:pt x="939" y="1136"/>
                  </a:cubicBezTo>
                  <a:cubicBezTo>
                    <a:pt x="1013" y="1112"/>
                    <a:pt x="1087" y="1087"/>
                    <a:pt x="1136" y="1013"/>
                  </a:cubicBezTo>
                  <a:cubicBezTo>
                    <a:pt x="1235" y="914"/>
                    <a:pt x="1284" y="791"/>
                    <a:pt x="1284" y="643"/>
                  </a:cubicBezTo>
                  <a:cubicBezTo>
                    <a:pt x="1284" y="568"/>
                    <a:pt x="1276" y="503"/>
                    <a:pt x="1258" y="436"/>
                  </a:cubicBezTo>
                  <a:lnTo>
                    <a:pt x="1258" y="436"/>
                  </a:lnTo>
                  <a:cubicBezTo>
                    <a:pt x="1259" y="422"/>
                    <a:pt x="1260" y="409"/>
                    <a:pt x="1260" y="396"/>
                  </a:cubicBezTo>
                  <a:cubicBezTo>
                    <a:pt x="1260" y="297"/>
                    <a:pt x="1210" y="223"/>
                    <a:pt x="1136" y="149"/>
                  </a:cubicBezTo>
                  <a:cubicBezTo>
                    <a:pt x="1102" y="126"/>
                    <a:pt x="1063" y="109"/>
                    <a:pt x="1022" y="99"/>
                  </a:cubicBezTo>
                  <a:lnTo>
                    <a:pt x="1022" y="99"/>
                  </a:lnTo>
                  <a:cubicBezTo>
                    <a:pt x="927" y="38"/>
                    <a:pt x="813" y="1"/>
                    <a:pt x="69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5387600" y="4171525"/>
              <a:ext cx="35200" cy="41950"/>
            </a:xfrm>
            <a:custGeom>
              <a:rect b="b" l="l" r="r" t="t"/>
              <a:pathLst>
                <a:path extrusionOk="0" h="1678" w="1408">
                  <a:moveTo>
                    <a:pt x="579" y="1222"/>
                  </a:moveTo>
                  <a:lnTo>
                    <a:pt x="579" y="1222"/>
                  </a:lnTo>
                  <a:cubicBezTo>
                    <a:pt x="579" y="1222"/>
                    <a:pt x="583" y="1224"/>
                    <a:pt x="593" y="1229"/>
                  </a:cubicBezTo>
                  <a:cubicBezTo>
                    <a:pt x="594" y="1230"/>
                    <a:pt x="595" y="1231"/>
                    <a:pt x="596" y="1232"/>
                  </a:cubicBezTo>
                  <a:lnTo>
                    <a:pt x="596" y="1232"/>
                  </a:lnTo>
                  <a:cubicBezTo>
                    <a:pt x="587" y="1227"/>
                    <a:pt x="579" y="1222"/>
                    <a:pt x="579" y="1222"/>
                  </a:cubicBezTo>
                  <a:close/>
                  <a:moveTo>
                    <a:pt x="454" y="1"/>
                  </a:moveTo>
                  <a:cubicBezTo>
                    <a:pt x="175" y="1"/>
                    <a:pt x="0" y="449"/>
                    <a:pt x="346" y="612"/>
                  </a:cubicBezTo>
                  <a:cubicBezTo>
                    <a:pt x="359" y="618"/>
                    <a:pt x="371" y="624"/>
                    <a:pt x="384" y="631"/>
                  </a:cubicBezTo>
                  <a:lnTo>
                    <a:pt x="384" y="631"/>
                  </a:lnTo>
                  <a:cubicBezTo>
                    <a:pt x="370" y="655"/>
                    <a:pt x="359" y="680"/>
                    <a:pt x="350" y="707"/>
                  </a:cubicBezTo>
                  <a:lnTo>
                    <a:pt x="350" y="707"/>
                  </a:lnTo>
                  <a:cubicBezTo>
                    <a:pt x="266" y="764"/>
                    <a:pt x="197" y="845"/>
                    <a:pt x="149" y="958"/>
                  </a:cubicBezTo>
                  <a:cubicBezTo>
                    <a:pt x="124" y="1081"/>
                    <a:pt x="124" y="1254"/>
                    <a:pt x="198" y="1377"/>
                  </a:cubicBezTo>
                  <a:cubicBezTo>
                    <a:pt x="310" y="1569"/>
                    <a:pt x="504" y="1678"/>
                    <a:pt x="707" y="1678"/>
                  </a:cubicBezTo>
                  <a:cubicBezTo>
                    <a:pt x="818" y="1678"/>
                    <a:pt x="933" y="1645"/>
                    <a:pt x="1038" y="1575"/>
                  </a:cubicBezTo>
                  <a:cubicBezTo>
                    <a:pt x="1309" y="1402"/>
                    <a:pt x="1408" y="1056"/>
                    <a:pt x="1309" y="760"/>
                  </a:cubicBezTo>
                  <a:cubicBezTo>
                    <a:pt x="1186" y="439"/>
                    <a:pt x="939" y="192"/>
                    <a:pt x="643" y="69"/>
                  </a:cubicBezTo>
                  <a:cubicBezTo>
                    <a:pt x="578" y="21"/>
                    <a:pt x="513" y="1"/>
                    <a:pt x="45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5192550" y="4283475"/>
              <a:ext cx="25950" cy="32000"/>
            </a:xfrm>
            <a:custGeom>
              <a:rect b="b" l="l" r="r" t="t"/>
              <a:pathLst>
                <a:path extrusionOk="0" h="1280" w="1038">
                  <a:moveTo>
                    <a:pt x="697" y="647"/>
                  </a:moveTo>
                  <a:lnTo>
                    <a:pt x="699" y="649"/>
                  </a:lnTo>
                  <a:lnTo>
                    <a:pt x="701" y="654"/>
                  </a:lnTo>
                  <a:lnTo>
                    <a:pt x="701" y="654"/>
                  </a:lnTo>
                  <a:cubicBezTo>
                    <a:pt x="700" y="653"/>
                    <a:pt x="700" y="653"/>
                    <a:pt x="699" y="653"/>
                  </a:cubicBezTo>
                  <a:lnTo>
                    <a:pt x="699" y="653"/>
                  </a:lnTo>
                  <a:cubicBezTo>
                    <a:pt x="698" y="651"/>
                    <a:pt x="697" y="649"/>
                    <a:pt x="697" y="647"/>
                  </a:cubicBezTo>
                  <a:close/>
                  <a:moveTo>
                    <a:pt x="711" y="683"/>
                  </a:moveTo>
                  <a:lnTo>
                    <a:pt x="711" y="685"/>
                  </a:lnTo>
                  <a:lnTo>
                    <a:pt x="711" y="685"/>
                  </a:lnTo>
                  <a:lnTo>
                    <a:pt x="708" y="691"/>
                  </a:lnTo>
                  <a:lnTo>
                    <a:pt x="708" y="691"/>
                  </a:lnTo>
                  <a:cubicBezTo>
                    <a:pt x="707" y="690"/>
                    <a:pt x="707" y="690"/>
                    <a:pt x="707" y="689"/>
                  </a:cubicBezTo>
                  <a:lnTo>
                    <a:pt x="707" y="689"/>
                  </a:lnTo>
                  <a:cubicBezTo>
                    <a:pt x="708" y="687"/>
                    <a:pt x="709" y="685"/>
                    <a:pt x="711" y="683"/>
                  </a:cubicBezTo>
                  <a:close/>
                  <a:moveTo>
                    <a:pt x="700" y="701"/>
                  </a:moveTo>
                  <a:lnTo>
                    <a:pt x="698" y="705"/>
                  </a:lnTo>
                  <a:lnTo>
                    <a:pt x="698" y="705"/>
                  </a:lnTo>
                  <a:cubicBezTo>
                    <a:pt x="698" y="704"/>
                    <a:pt x="699" y="703"/>
                    <a:pt x="699" y="702"/>
                  </a:cubicBezTo>
                  <a:lnTo>
                    <a:pt x="699" y="702"/>
                  </a:lnTo>
                  <a:lnTo>
                    <a:pt x="700" y="701"/>
                  </a:lnTo>
                  <a:close/>
                  <a:moveTo>
                    <a:pt x="488" y="1"/>
                  </a:moveTo>
                  <a:cubicBezTo>
                    <a:pt x="458" y="1"/>
                    <a:pt x="427" y="4"/>
                    <a:pt x="396" y="10"/>
                  </a:cubicBezTo>
                  <a:cubicBezTo>
                    <a:pt x="293" y="45"/>
                    <a:pt x="202" y="127"/>
                    <a:pt x="139" y="232"/>
                  </a:cubicBezTo>
                  <a:lnTo>
                    <a:pt x="139" y="232"/>
                  </a:lnTo>
                  <a:cubicBezTo>
                    <a:pt x="104" y="258"/>
                    <a:pt x="77" y="291"/>
                    <a:pt x="50" y="331"/>
                  </a:cubicBezTo>
                  <a:cubicBezTo>
                    <a:pt x="1" y="405"/>
                    <a:pt x="1" y="479"/>
                    <a:pt x="26" y="553"/>
                  </a:cubicBezTo>
                  <a:lnTo>
                    <a:pt x="1" y="553"/>
                  </a:lnTo>
                  <a:cubicBezTo>
                    <a:pt x="10" y="591"/>
                    <a:pt x="23" y="629"/>
                    <a:pt x="40" y="667"/>
                  </a:cubicBezTo>
                  <a:lnTo>
                    <a:pt x="40" y="667"/>
                  </a:lnTo>
                  <a:cubicBezTo>
                    <a:pt x="40" y="711"/>
                    <a:pt x="43" y="755"/>
                    <a:pt x="50" y="800"/>
                  </a:cubicBezTo>
                  <a:cubicBezTo>
                    <a:pt x="50" y="874"/>
                    <a:pt x="75" y="948"/>
                    <a:pt x="124" y="998"/>
                  </a:cubicBezTo>
                  <a:cubicBezTo>
                    <a:pt x="153" y="1026"/>
                    <a:pt x="182" y="1048"/>
                    <a:pt x="210" y="1063"/>
                  </a:cubicBezTo>
                  <a:lnTo>
                    <a:pt x="210" y="1063"/>
                  </a:lnTo>
                  <a:cubicBezTo>
                    <a:pt x="296" y="1161"/>
                    <a:pt x="411" y="1233"/>
                    <a:pt x="544" y="1269"/>
                  </a:cubicBezTo>
                  <a:cubicBezTo>
                    <a:pt x="566" y="1277"/>
                    <a:pt x="590" y="1280"/>
                    <a:pt x="614" y="1280"/>
                  </a:cubicBezTo>
                  <a:cubicBezTo>
                    <a:pt x="674" y="1280"/>
                    <a:pt x="739" y="1262"/>
                    <a:pt x="791" y="1245"/>
                  </a:cubicBezTo>
                  <a:cubicBezTo>
                    <a:pt x="840" y="1195"/>
                    <a:pt x="890" y="1121"/>
                    <a:pt x="914" y="1047"/>
                  </a:cubicBezTo>
                  <a:cubicBezTo>
                    <a:pt x="925" y="1003"/>
                    <a:pt x="934" y="958"/>
                    <a:pt x="940" y="912"/>
                  </a:cubicBezTo>
                  <a:lnTo>
                    <a:pt x="940" y="912"/>
                  </a:lnTo>
                  <a:cubicBezTo>
                    <a:pt x="1000" y="820"/>
                    <a:pt x="1038" y="711"/>
                    <a:pt x="1038" y="603"/>
                  </a:cubicBezTo>
                  <a:cubicBezTo>
                    <a:pt x="1038" y="479"/>
                    <a:pt x="989" y="356"/>
                    <a:pt x="890" y="282"/>
                  </a:cubicBezTo>
                  <a:cubicBezTo>
                    <a:pt x="886" y="276"/>
                    <a:pt x="882" y="270"/>
                    <a:pt x="877" y="265"/>
                  </a:cubicBezTo>
                  <a:lnTo>
                    <a:pt x="877" y="265"/>
                  </a:lnTo>
                  <a:cubicBezTo>
                    <a:pt x="850" y="187"/>
                    <a:pt x="805" y="126"/>
                    <a:pt x="742" y="84"/>
                  </a:cubicBezTo>
                  <a:cubicBezTo>
                    <a:pt x="668" y="29"/>
                    <a:pt x="580" y="1"/>
                    <a:pt x="48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5111100" y="4279400"/>
              <a:ext cx="27800" cy="26550"/>
            </a:xfrm>
            <a:custGeom>
              <a:rect b="b" l="l" r="r" t="t"/>
              <a:pathLst>
                <a:path extrusionOk="0" h="1062" w="1112">
                  <a:moveTo>
                    <a:pt x="667" y="297"/>
                  </a:moveTo>
                  <a:lnTo>
                    <a:pt x="691" y="371"/>
                  </a:lnTo>
                  <a:cubicBezTo>
                    <a:pt x="681" y="361"/>
                    <a:pt x="675" y="347"/>
                    <a:pt x="670" y="330"/>
                  </a:cubicBezTo>
                  <a:lnTo>
                    <a:pt x="670" y="330"/>
                  </a:lnTo>
                  <a:cubicBezTo>
                    <a:pt x="668" y="319"/>
                    <a:pt x="667" y="308"/>
                    <a:pt x="667" y="297"/>
                  </a:cubicBezTo>
                  <a:close/>
                  <a:moveTo>
                    <a:pt x="765" y="445"/>
                  </a:moveTo>
                  <a:lnTo>
                    <a:pt x="786" y="459"/>
                  </a:lnTo>
                  <a:lnTo>
                    <a:pt x="786" y="459"/>
                  </a:lnTo>
                  <a:cubicBezTo>
                    <a:pt x="779" y="455"/>
                    <a:pt x="771" y="451"/>
                    <a:pt x="765" y="445"/>
                  </a:cubicBezTo>
                  <a:close/>
                  <a:moveTo>
                    <a:pt x="534" y="612"/>
                  </a:moveTo>
                  <a:cubicBezTo>
                    <a:pt x="532" y="614"/>
                    <a:pt x="530" y="615"/>
                    <a:pt x="527" y="616"/>
                  </a:cubicBezTo>
                  <a:lnTo>
                    <a:pt x="527" y="616"/>
                  </a:lnTo>
                  <a:lnTo>
                    <a:pt x="528" y="614"/>
                  </a:lnTo>
                  <a:lnTo>
                    <a:pt x="528" y="614"/>
                  </a:lnTo>
                  <a:lnTo>
                    <a:pt x="534" y="612"/>
                  </a:lnTo>
                  <a:close/>
                  <a:moveTo>
                    <a:pt x="642" y="618"/>
                  </a:moveTo>
                  <a:lnTo>
                    <a:pt x="624" y="644"/>
                  </a:lnTo>
                  <a:lnTo>
                    <a:pt x="624" y="644"/>
                  </a:lnTo>
                  <a:cubicBezTo>
                    <a:pt x="624" y="644"/>
                    <a:pt x="624" y="644"/>
                    <a:pt x="624" y="644"/>
                  </a:cubicBezTo>
                  <a:lnTo>
                    <a:pt x="624" y="644"/>
                  </a:lnTo>
                  <a:cubicBezTo>
                    <a:pt x="628" y="635"/>
                    <a:pt x="633" y="626"/>
                    <a:pt x="642" y="618"/>
                  </a:cubicBezTo>
                  <a:close/>
                  <a:moveTo>
                    <a:pt x="642" y="642"/>
                  </a:moveTo>
                  <a:lnTo>
                    <a:pt x="642" y="642"/>
                  </a:lnTo>
                  <a:lnTo>
                    <a:pt x="642" y="642"/>
                  </a:lnTo>
                  <a:lnTo>
                    <a:pt x="626" y="653"/>
                  </a:lnTo>
                  <a:lnTo>
                    <a:pt x="626" y="653"/>
                  </a:lnTo>
                  <a:cubicBezTo>
                    <a:pt x="625" y="652"/>
                    <a:pt x="625" y="650"/>
                    <a:pt x="625" y="648"/>
                  </a:cubicBezTo>
                  <a:lnTo>
                    <a:pt x="625" y="648"/>
                  </a:lnTo>
                  <a:cubicBezTo>
                    <a:pt x="629" y="645"/>
                    <a:pt x="634" y="642"/>
                    <a:pt x="642" y="642"/>
                  </a:cubicBezTo>
                  <a:close/>
                  <a:moveTo>
                    <a:pt x="583" y="673"/>
                  </a:moveTo>
                  <a:cubicBezTo>
                    <a:pt x="586" y="673"/>
                    <a:pt x="589" y="674"/>
                    <a:pt x="593" y="675"/>
                  </a:cubicBezTo>
                  <a:lnTo>
                    <a:pt x="593" y="675"/>
                  </a:lnTo>
                  <a:lnTo>
                    <a:pt x="580" y="683"/>
                  </a:lnTo>
                  <a:lnTo>
                    <a:pt x="580" y="683"/>
                  </a:lnTo>
                  <a:lnTo>
                    <a:pt x="572" y="678"/>
                  </a:lnTo>
                  <a:lnTo>
                    <a:pt x="572" y="678"/>
                  </a:lnTo>
                  <a:cubicBezTo>
                    <a:pt x="575" y="675"/>
                    <a:pt x="579" y="673"/>
                    <a:pt x="583" y="673"/>
                  </a:cubicBezTo>
                  <a:close/>
                  <a:moveTo>
                    <a:pt x="346" y="0"/>
                  </a:moveTo>
                  <a:cubicBezTo>
                    <a:pt x="272" y="0"/>
                    <a:pt x="198" y="25"/>
                    <a:pt x="123" y="99"/>
                  </a:cubicBezTo>
                  <a:cubicBezTo>
                    <a:pt x="74" y="148"/>
                    <a:pt x="49" y="223"/>
                    <a:pt x="49" y="297"/>
                  </a:cubicBezTo>
                  <a:lnTo>
                    <a:pt x="25" y="297"/>
                  </a:lnTo>
                  <a:cubicBezTo>
                    <a:pt x="25" y="339"/>
                    <a:pt x="31" y="379"/>
                    <a:pt x="40" y="417"/>
                  </a:cubicBezTo>
                  <a:lnTo>
                    <a:pt x="40" y="417"/>
                  </a:lnTo>
                  <a:cubicBezTo>
                    <a:pt x="27" y="440"/>
                    <a:pt x="14" y="467"/>
                    <a:pt x="0" y="494"/>
                  </a:cubicBezTo>
                  <a:lnTo>
                    <a:pt x="0" y="519"/>
                  </a:lnTo>
                  <a:lnTo>
                    <a:pt x="0" y="642"/>
                  </a:lnTo>
                  <a:cubicBezTo>
                    <a:pt x="0" y="692"/>
                    <a:pt x="25" y="716"/>
                    <a:pt x="25" y="766"/>
                  </a:cubicBezTo>
                  <a:cubicBezTo>
                    <a:pt x="49" y="840"/>
                    <a:pt x="99" y="914"/>
                    <a:pt x="173" y="963"/>
                  </a:cubicBezTo>
                  <a:cubicBezTo>
                    <a:pt x="225" y="981"/>
                    <a:pt x="278" y="998"/>
                    <a:pt x="330" y="998"/>
                  </a:cubicBezTo>
                  <a:cubicBezTo>
                    <a:pt x="352" y="998"/>
                    <a:pt x="373" y="995"/>
                    <a:pt x="395" y="988"/>
                  </a:cubicBezTo>
                  <a:cubicBezTo>
                    <a:pt x="416" y="983"/>
                    <a:pt x="435" y="976"/>
                    <a:pt x="452" y="968"/>
                  </a:cubicBezTo>
                  <a:lnTo>
                    <a:pt x="452" y="968"/>
                  </a:lnTo>
                  <a:cubicBezTo>
                    <a:pt x="524" y="1014"/>
                    <a:pt x="596" y="1038"/>
                    <a:pt x="691" y="1062"/>
                  </a:cubicBezTo>
                  <a:lnTo>
                    <a:pt x="765" y="1062"/>
                  </a:lnTo>
                  <a:cubicBezTo>
                    <a:pt x="815" y="1062"/>
                    <a:pt x="839" y="1062"/>
                    <a:pt x="889" y="1037"/>
                  </a:cubicBezTo>
                  <a:cubicBezTo>
                    <a:pt x="914" y="1037"/>
                    <a:pt x="938" y="1013"/>
                    <a:pt x="963" y="988"/>
                  </a:cubicBezTo>
                  <a:cubicBezTo>
                    <a:pt x="988" y="963"/>
                    <a:pt x="1012" y="939"/>
                    <a:pt x="1037" y="914"/>
                  </a:cubicBezTo>
                  <a:cubicBezTo>
                    <a:pt x="1062" y="864"/>
                    <a:pt x="1086" y="815"/>
                    <a:pt x="1086" y="741"/>
                  </a:cubicBezTo>
                  <a:cubicBezTo>
                    <a:pt x="1111" y="667"/>
                    <a:pt x="1111" y="568"/>
                    <a:pt x="1086" y="494"/>
                  </a:cubicBezTo>
                  <a:cubicBezTo>
                    <a:pt x="1086" y="445"/>
                    <a:pt x="1062" y="371"/>
                    <a:pt x="1037" y="321"/>
                  </a:cubicBezTo>
                  <a:lnTo>
                    <a:pt x="1012" y="297"/>
                  </a:lnTo>
                  <a:cubicBezTo>
                    <a:pt x="988" y="247"/>
                    <a:pt x="963" y="223"/>
                    <a:pt x="938" y="198"/>
                  </a:cubicBezTo>
                  <a:cubicBezTo>
                    <a:pt x="864" y="124"/>
                    <a:pt x="815" y="99"/>
                    <a:pt x="716" y="74"/>
                  </a:cubicBezTo>
                  <a:lnTo>
                    <a:pt x="667" y="74"/>
                  </a:lnTo>
                  <a:cubicBezTo>
                    <a:pt x="654" y="62"/>
                    <a:pt x="636" y="56"/>
                    <a:pt x="614" y="56"/>
                  </a:cubicBezTo>
                  <a:cubicBezTo>
                    <a:pt x="593" y="56"/>
                    <a:pt x="570" y="62"/>
                    <a:pt x="546" y="73"/>
                  </a:cubicBezTo>
                  <a:lnTo>
                    <a:pt x="546" y="73"/>
                  </a:lnTo>
                  <a:cubicBezTo>
                    <a:pt x="493" y="19"/>
                    <a:pt x="410" y="0"/>
                    <a:pt x="34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5014175" y="4260850"/>
              <a:ext cx="38925" cy="34000"/>
            </a:xfrm>
            <a:custGeom>
              <a:rect b="b" l="l" r="r" t="t"/>
              <a:pathLst>
                <a:path extrusionOk="0" h="1360" w="1557">
                  <a:moveTo>
                    <a:pt x="582" y="1"/>
                  </a:moveTo>
                  <a:cubicBezTo>
                    <a:pt x="501" y="1"/>
                    <a:pt x="430" y="37"/>
                    <a:pt x="396" y="125"/>
                  </a:cubicBezTo>
                  <a:lnTo>
                    <a:pt x="421" y="100"/>
                  </a:lnTo>
                  <a:lnTo>
                    <a:pt x="421" y="100"/>
                  </a:lnTo>
                  <a:cubicBezTo>
                    <a:pt x="386" y="157"/>
                    <a:pt x="360" y="215"/>
                    <a:pt x="341" y="274"/>
                  </a:cubicBezTo>
                  <a:lnTo>
                    <a:pt x="341" y="274"/>
                  </a:lnTo>
                  <a:cubicBezTo>
                    <a:pt x="335" y="273"/>
                    <a:pt x="328" y="273"/>
                    <a:pt x="322" y="273"/>
                  </a:cubicBezTo>
                  <a:cubicBezTo>
                    <a:pt x="149" y="298"/>
                    <a:pt x="1" y="471"/>
                    <a:pt x="1" y="644"/>
                  </a:cubicBezTo>
                  <a:cubicBezTo>
                    <a:pt x="1" y="742"/>
                    <a:pt x="26" y="866"/>
                    <a:pt x="100" y="965"/>
                  </a:cubicBezTo>
                  <a:cubicBezTo>
                    <a:pt x="198" y="1137"/>
                    <a:pt x="371" y="1261"/>
                    <a:pt x="569" y="1335"/>
                  </a:cubicBezTo>
                  <a:lnTo>
                    <a:pt x="643" y="1335"/>
                  </a:lnTo>
                  <a:cubicBezTo>
                    <a:pt x="677" y="1335"/>
                    <a:pt x="699" y="1335"/>
                    <a:pt x="726" y="1327"/>
                  </a:cubicBezTo>
                  <a:lnTo>
                    <a:pt x="726" y="1327"/>
                  </a:lnTo>
                  <a:cubicBezTo>
                    <a:pt x="764" y="1345"/>
                    <a:pt x="802" y="1360"/>
                    <a:pt x="840" y="1360"/>
                  </a:cubicBezTo>
                  <a:cubicBezTo>
                    <a:pt x="890" y="1360"/>
                    <a:pt x="914" y="1335"/>
                    <a:pt x="964" y="1335"/>
                  </a:cubicBezTo>
                  <a:cubicBezTo>
                    <a:pt x="983" y="1322"/>
                    <a:pt x="1003" y="1307"/>
                    <a:pt x="1022" y="1291"/>
                  </a:cubicBezTo>
                  <a:lnTo>
                    <a:pt x="1022" y="1291"/>
                  </a:lnTo>
                  <a:cubicBezTo>
                    <a:pt x="1041" y="1293"/>
                    <a:pt x="1062" y="1293"/>
                    <a:pt x="1082" y="1293"/>
                  </a:cubicBezTo>
                  <a:cubicBezTo>
                    <a:pt x="1156" y="1293"/>
                    <a:pt x="1232" y="1283"/>
                    <a:pt x="1309" y="1261"/>
                  </a:cubicBezTo>
                  <a:cubicBezTo>
                    <a:pt x="1408" y="1236"/>
                    <a:pt x="1482" y="1162"/>
                    <a:pt x="1507" y="1088"/>
                  </a:cubicBezTo>
                  <a:cubicBezTo>
                    <a:pt x="1556" y="989"/>
                    <a:pt x="1556" y="890"/>
                    <a:pt x="1507" y="816"/>
                  </a:cubicBezTo>
                  <a:cubicBezTo>
                    <a:pt x="1433" y="718"/>
                    <a:pt x="1334" y="619"/>
                    <a:pt x="1235" y="570"/>
                  </a:cubicBezTo>
                  <a:cubicBezTo>
                    <a:pt x="1161" y="495"/>
                    <a:pt x="1087" y="446"/>
                    <a:pt x="988" y="421"/>
                  </a:cubicBezTo>
                  <a:cubicBezTo>
                    <a:pt x="973" y="415"/>
                    <a:pt x="957" y="410"/>
                    <a:pt x="941" y="405"/>
                  </a:cubicBezTo>
                  <a:lnTo>
                    <a:pt x="941" y="405"/>
                  </a:lnTo>
                  <a:cubicBezTo>
                    <a:pt x="1037" y="217"/>
                    <a:pt x="781" y="1"/>
                    <a:pt x="5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5012975" y="4196700"/>
              <a:ext cx="33950" cy="35425"/>
            </a:xfrm>
            <a:custGeom>
              <a:rect b="b" l="l" r="r" t="t"/>
              <a:pathLst>
                <a:path extrusionOk="0" h="1417" w="1358">
                  <a:moveTo>
                    <a:pt x="538" y="622"/>
                  </a:moveTo>
                  <a:lnTo>
                    <a:pt x="538" y="622"/>
                  </a:lnTo>
                  <a:cubicBezTo>
                    <a:pt x="538" y="622"/>
                    <a:pt x="539" y="622"/>
                    <a:pt x="539" y="623"/>
                  </a:cubicBezTo>
                  <a:lnTo>
                    <a:pt x="539" y="623"/>
                  </a:lnTo>
                  <a:cubicBezTo>
                    <a:pt x="539" y="623"/>
                    <a:pt x="539" y="623"/>
                    <a:pt x="539" y="623"/>
                  </a:cubicBezTo>
                  <a:lnTo>
                    <a:pt x="539" y="623"/>
                  </a:lnTo>
                  <a:cubicBezTo>
                    <a:pt x="539" y="623"/>
                    <a:pt x="538" y="623"/>
                    <a:pt x="538" y="622"/>
                  </a:cubicBezTo>
                  <a:lnTo>
                    <a:pt x="538" y="622"/>
                  </a:lnTo>
                  <a:lnTo>
                    <a:pt x="538" y="622"/>
                  </a:lnTo>
                  <a:close/>
                  <a:moveTo>
                    <a:pt x="543" y="625"/>
                  </a:moveTo>
                  <a:cubicBezTo>
                    <a:pt x="543" y="625"/>
                    <a:pt x="543" y="626"/>
                    <a:pt x="544" y="626"/>
                  </a:cubicBezTo>
                  <a:lnTo>
                    <a:pt x="544" y="626"/>
                  </a:lnTo>
                  <a:lnTo>
                    <a:pt x="543" y="625"/>
                  </a:lnTo>
                  <a:lnTo>
                    <a:pt x="543" y="625"/>
                  </a:lnTo>
                  <a:lnTo>
                    <a:pt x="543" y="625"/>
                  </a:lnTo>
                  <a:close/>
                  <a:moveTo>
                    <a:pt x="539" y="623"/>
                  </a:moveTo>
                  <a:lnTo>
                    <a:pt x="539" y="623"/>
                  </a:lnTo>
                  <a:cubicBezTo>
                    <a:pt x="540" y="624"/>
                    <a:pt x="541" y="624"/>
                    <a:pt x="542" y="625"/>
                  </a:cubicBezTo>
                  <a:lnTo>
                    <a:pt x="542" y="625"/>
                  </a:lnTo>
                  <a:cubicBezTo>
                    <a:pt x="542" y="625"/>
                    <a:pt x="542" y="625"/>
                    <a:pt x="542" y="625"/>
                  </a:cubicBezTo>
                  <a:lnTo>
                    <a:pt x="542" y="625"/>
                  </a:lnTo>
                  <a:lnTo>
                    <a:pt x="540" y="625"/>
                  </a:lnTo>
                  <a:lnTo>
                    <a:pt x="540" y="625"/>
                  </a:lnTo>
                  <a:cubicBezTo>
                    <a:pt x="541" y="626"/>
                    <a:pt x="542" y="628"/>
                    <a:pt x="543" y="629"/>
                  </a:cubicBezTo>
                  <a:lnTo>
                    <a:pt x="543" y="629"/>
                  </a:lnTo>
                  <a:cubicBezTo>
                    <a:pt x="543" y="629"/>
                    <a:pt x="543" y="629"/>
                    <a:pt x="543" y="629"/>
                  </a:cubicBezTo>
                  <a:lnTo>
                    <a:pt x="543" y="629"/>
                  </a:lnTo>
                  <a:lnTo>
                    <a:pt x="539" y="624"/>
                  </a:lnTo>
                  <a:lnTo>
                    <a:pt x="540" y="625"/>
                  </a:lnTo>
                  <a:lnTo>
                    <a:pt x="540" y="625"/>
                  </a:lnTo>
                  <a:cubicBezTo>
                    <a:pt x="540" y="624"/>
                    <a:pt x="540" y="624"/>
                    <a:pt x="539" y="623"/>
                  </a:cubicBezTo>
                  <a:close/>
                  <a:moveTo>
                    <a:pt x="733" y="1014"/>
                  </a:moveTo>
                  <a:lnTo>
                    <a:pt x="733" y="1014"/>
                  </a:lnTo>
                  <a:cubicBezTo>
                    <a:pt x="733" y="1014"/>
                    <a:pt x="733" y="1014"/>
                    <a:pt x="734" y="1014"/>
                  </a:cubicBezTo>
                  <a:lnTo>
                    <a:pt x="734" y="1014"/>
                  </a:lnTo>
                  <a:lnTo>
                    <a:pt x="733" y="1015"/>
                  </a:lnTo>
                  <a:lnTo>
                    <a:pt x="733" y="1015"/>
                  </a:lnTo>
                  <a:lnTo>
                    <a:pt x="733" y="1014"/>
                  </a:lnTo>
                  <a:close/>
                  <a:moveTo>
                    <a:pt x="592" y="0"/>
                  </a:moveTo>
                  <a:cubicBezTo>
                    <a:pt x="444" y="25"/>
                    <a:pt x="320" y="74"/>
                    <a:pt x="197" y="173"/>
                  </a:cubicBezTo>
                  <a:cubicBezTo>
                    <a:pt x="135" y="235"/>
                    <a:pt x="90" y="331"/>
                    <a:pt x="63" y="419"/>
                  </a:cubicBezTo>
                  <a:lnTo>
                    <a:pt x="63" y="419"/>
                  </a:lnTo>
                  <a:cubicBezTo>
                    <a:pt x="56" y="439"/>
                    <a:pt x="50" y="459"/>
                    <a:pt x="46" y="479"/>
                  </a:cubicBezTo>
                  <a:lnTo>
                    <a:pt x="46" y="479"/>
                  </a:lnTo>
                  <a:cubicBezTo>
                    <a:pt x="1" y="623"/>
                    <a:pt x="25" y="744"/>
                    <a:pt x="74" y="889"/>
                  </a:cubicBezTo>
                  <a:cubicBezTo>
                    <a:pt x="81" y="899"/>
                    <a:pt x="89" y="909"/>
                    <a:pt x="98" y="920"/>
                  </a:cubicBezTo>
                  <a:lnTo>
                    <a:pt x="98" y="920"/>
                  </a:lnTo>
                  <a:cubicBezTo>
                    <a:pt x="98" y="940"/>
                    <a:pt x="98" y="964"/>
                    <a:pt x="98" y="988"/>
                  </a:cubicBezTo>
                  <a:cubicBezTo>
                    <a:pt x="123" y="1062"/>
                    <a:pt x="172" y="1111"/>
                    <a:pt x="246" y="1160"/>
                  </a:cubicBezTo>
                  <a:cubicBezTo>
                    <a:pt x="277" y="1181"/>
                    <a:pt x="307" y="1193"/>
                    <a:pt x="339" y="1198"/>
                  </a:cubicBezTo>
                  <a:lnTo>
                    <a:pt x="339" y="1198"/>
                  </a:lnTo>
                  <a:cubicBezTo>
                    <a:pt x="374" y="1224"/>
                    <a:pt x="409" y="1242"/>
                    <a:pt x="444" y="1259"/>
                  </a:cubicBezTo>
                  <a:cubicBezTo>
                    <a:pt x="518" y="1309"/>
                    <a:pt x="567" y="1333"/>
                    <a:pt x="641" y="1358"/>
                  </a:cubicBezTo>
                  <a:cubicBezTo>
                    <a:pt x="732" y="1394"/>
                    <a:pt x="835" y="1417"/>
                    <a:pt x="933" y="1417"/>
                  </a:cubicBezTo>
                  <a:cubicBezTo>
                    <a:pt x="968" y="1417"/>
                    <a:pt x="1003" y="1414"/>
                    <a:pt x="1036" y="1407"/>
                  </a:cubicBezTo>
                  <a:cubicBezTo>
                    <a:pt x="1234" y="1333"/>
                    <a:pt x="1357" y="1160"/>
                    <a:pt x="1357" y="963"/>
                  </a:cubicBezTo>
                  <a:cubicBezTo>
                    <a:pt x="1333" y="815"/>
                    <a:pt x="1283" y="667"/>
                    <a:pt x="1160" y="568"/>
                  </a:cubicBezTo>
                  <a:cubicBezTo>
                    <a:pt x="1159" y="567"/>
                    <a:pt x="1158" y="567"/>
                    <a:pt x="1158" y="567"/>
                  </a:cubicBezTo>
                  <a:lnTo>
                    <a:pt x="1158" y="567"/>
                  </a:lnTo>
                  <a:cubicBezTo>
                    <a:pt x="1136" y="347"/>
                    <a:pt x="992" y="179"/>
                    <a:pt x="809" y="100"/>
                  </a:cubicBezTo>
                  <a:lnTo>
                    <a:pt x="809" y="100"/>
                  </a:lnTo>
                  <a:cubicBezTo>
                    <a:pt x="756" y="39"/>
                    <a:pt x="681" y="0"/>
                    <a:pt x="59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4965425" y="4126700"/>
              <a:ext cx="29000" cy="36925"/>
            </a:xfrm>
            <a:custGeom>
              <a:rect b="b" l="l" r="r" t="t"/>
              <a:pathLst>
                <a:path extrusionOk="0" h="1477" w="1160">
                  <a:moveTo>
                    <a:pt x="425" y="1008"/>
                  </a:moveTo>
                  <a:lnTo>
                    <a:pt x="425" y="1008"/>
                  </a:lnTo>
                  <a:cubicBezTo>
                    <a:pt x="426" y="1008"/>
                    <a:pt x="426" y="1008"/>
                    <a:pt x="427" y="1008"/>
                  </a:cubicBezTo>
                  <a:lnTo>
                    <a:pt x="427" y="1008"/>
                  </a:lnTo>
                  <a:cubicBezTo>
                    <a:pt x="425" y="1013"/>
                    <a:pt x="423" y="1018"/>
                    <a:pt x="420" y="1022"/>
                  </a:cubicBezTo>
                  <a:lnTo>
                    <a:pt x="425" y="1008"/>
                  </a:lnTo>
                  <a:close/>
                  <a:moveTo>
                    <a:pt x="533" y="1"/>
                  </a:moveTo>
                  <a:cubicBezTo>
                    <a:pt x="471" y="1"/>
                    <a:pt x="407" y="12"/>
                    <a:pt x="346" y="35"/>
                  </a:cubicBezTo>
                  <a:cubicBezTo>
                    <a:pt x="124" y="134"/>
                    <a:pt x="0" y="381"/>
                    <a:pt x="50" y="627"/>
                  </a:cubicBezTo>
                  <a:cubicBezTo>
                    <a:pt x="58" y="649"/>
                    <a:pt x="67" y="670"/>
                    <a:pt x="77" y="691"/>
                  </a:cubicBezTo>
                  <a:lnTo>
                    <a:pt x="77" y="691"/>
                  </a:lnTo>
                  <a:cubicBezTo>
                    <a:pt x="68" y="777"/>
                    <a:pt x="75" y="863"/>
                    <a:pt x="99" y="948"/>
                  </a:cubicBezTo>
                  <a:cubicBezTo>
                    <a:pt x="149" y="1146"/>
                    <a:pt x="272" y="1294"/>
                    <a:pt x="420" y="1393"/>
                  </a:cubicBezTo>
                  <a:cubicBezTo>
                    <a:pt x="494" y="1448"/>
                    <a:pt x="582" y="1476"/>
                    <a:pt x="674" y="1476"/>
                  </a:cubicBezTo>
                  <a:cubicBezTo>
                    <a:pt x="704" y="1476"/>
                    <a:pt x="735" y="1473"/>
                    <a:pt x="766" y="1467"/>
                  </a:cubicBezTo>
                  <a:cubicBezTo>
                    <a:pt x="889" y="1417"/>
                    <a:pt x="1013" y="1294"/>
                    <a:pt x="1037" y="1146"/>
                  </a:cubicBezTo>
                  <a:cubicBezTo>
                    <a:pt x="1062" y="1072"/>
                    <a:pt x="1062" y="973"/>
                    <a:pt x="1062" y="874"/>
                  </a:cubicBezTo>
                  <a:cubicBezTo>
                    <a:pt x="1085" y="805"/>
                    <a:pt x="1087" y="736"/>
                    <a:pt x="1067" y="668"/>
                  </a:cubicBezTo>
                  <a:lnTo>
                    <a:pt x="1067" y="668"/>
                  </a:lnTo>
                  <a:cubicBezTo>
                    <a:pt x="1160" y="544"/>
                    <a:pt x="1150" y="370"/>
                    <a:pt x="1037" y="257"/>
                  </a:cubicBezTo>
                  <a:lnTo>
                    <a:pt x="1037" y="282"/>
                  </a:lnTo>
                  <a:cubicBezTo>
                    <a:pt x="1004" y="249"/>
                    <a:pt x="966" y="221"/>
                    <a:pt x="923" y="199"/>
                  </a:cubicBezTo>
                  <a:lnTo>
                    <a:pt x="923" y="199"/>
                  </a:lnTo>
                  <a:cubicBezTo>
                    <a:pt x="913" y="185"/>
                    <a:pt x="902" y="171"/>
                    <a:pt x="889" y="158"/>
                  </a:cubicBezTo>
                  <a:cubicBezTo>
                    <a:pt x="804" y="56"/>
                    <a:pt x="672" y="1"/>
                    <a:pt x="53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4953700" y="4070525"/>
              <a:ext cx="33350" cy="33450"/>
            </a:xfrm>
            <a:custGeom>
              <a:rect b="b" l="l" r="r" t="t"/>
              <a:pathLst>
                <a:path extrusionOk="0" h="1338" w="1334">
                  <a:moveTo>
                    <a:pt x="542" y="365"/>
                  </a:moveTo>
                  <a:cubicBezTo>
                    <a:pt x="539" y="374"/>
                    <a:pt x="531" y="378"/>
                    <a:pt x="520" y="380"/>
                  </a:cubicBezTo>
                  <a:lnTo>
                    <a:pt x="520" y="380"/>
                  </a:lnTo>
                  <a:lnTo>
                    <a:pt x="531" y="368"/>
                  </a:lnTo>
                  <a:lnTo>
                    <a:pt x="542" y="365"/>
                  </a:lnTo>
                  <a:close/>
                  <a:moveTo>
                    <a:pt x="692" y="389"/>
                  </a:moveTo>
                  <a:lnTo>
                    <a:pt x="701" y="396"/>
                  </a:lnTo>
                  <a:lnTo>
                    <a:pt x="701" y="396"/>
                  </a:lnTo>
                  <a:lnTo>
                    <a:pt x="708" y="405"/>
                  </a:lnTo>
                  <a:lnTo>
                    <a:pt x="708" y="405"/>
                  </a:lnTo>
                  <a:cubicBezTo>
                    <a:pt x="694" y="405"/>
                    <a:pt x="692" y="403"/>
                    <a:pt x="692" y="389"/>
                  </a:cubicBezTo>
                  <a:close/>
                  <a:moveTo>
                    <a:pt x="716" y="529"/>
                  </a:moveTo>
                  <a:cubicBezTo>
                    <a:pt x="716" y="529"/>
                    <a:pt x="716" y="529"/>
                    <a:pt x="716" y="529"/>
                  </a:cubicBezTo>
                  <a:lnTo>
                    <a:pt x="716" y="529"/>
                  </a:lnTo>
                  <a:close/>
                  <a:moveTo>
                    <a:pt x="704" y="535"/>
                  </a:moveTo>
                  <a:cubicBezTo>
                    <a:pt x="706" y="535"/>
                    <a:pt x="708" y="535"/>
                    <a:pt x="710" y="536"/>
                  </a:cubicBezTo>
                  <a:lnTo>
                    <a:pt x="710" y="536"/>
                  </a:lnTo>
                  <a:lnTo>
                    <a:pt x="704" y="541"/>
                  </a:lnTo>
                  <a:lnTo>
                    <a:pt x="704" y="541"/>
                  </a:lnTo>
                  <a:lnTo>
                    <a:pt x="698" y="536"/>
                  </a:lnTo>
                  <a:lnTo>
                    <a:pt x="698" y="536"/>
                  </a:lnTo>
                  <a:cubicBezTo>
                    <a:pt x="700" y="535"/>
                    <a:pt x="702" y="535"/>
                    <a:pt x="704" y="535"/>
                  </a:cubicBezTo>
                  <a:close/>
                  <a:moveTo>
                    <a:pt x="698" y="536"/>
                  </a:moveTo>
                  <a:cubicBezTo>
                    <a:pt x="699" y="538"/>
                    <a:pt x="701" y="540"/>
                    <a:pt x="702" y="542"/>
                  </a:cubicBezTo>
                  <a:lnTo>
                    <a:pt x="702" y="542"/>
                  </a:lnTo>
                  <a:lnTo>
                    <a:pt x="701" y="542"/>
                  </a:lnTo>
                  <a:lnTo>
                    <a:pt x="701" y="542"/>
                  </a:lnTo>
                  <a:lnTo>
                    <a:pt x="696" y="536"/>
                  </a:lnTo>
                  <a:lnTo>
                    <a:pt x="696" y="536"/>
                  </a:lnTo>
                  <a:cubicBezTo>
                    <a:pt x="697" y="536"/>
                    <a:pt x="697" y="536"/>
                    <a:pt x="698" y="536"/>
                  </a:cubicBezTo>
                  <a:close/>
                  <a:moveTo>
                    <a:pt x="692" y="537"/>
                  </a:moveTo>
                  <a:cubicBezTo>
                    <a:pt x="693" y="539"/>
                    <a:pt x="694" y="542"/>
                    <a:pt x="695" y="544"/>
                  </a:cubicBezTo>
                  <a:lnTo>
                    <a:pt x="695" y="544"/>
                  </a:lnTo>
                  <a:lnTo>
                    <a:pt x="692" y="545"/>
                  </a:lnTo>
                  <a:lnTo>
                    <a:pt x="692" y="545"/>
                  </a:lnTo>
                  <a:lnTo>
                    <a:pt x="684" y="540"/>
                  </a:lnTo>
                  <a:lnTo>
                    <a:pt x="684" y="540"/>
                  </a:lnTo>
                  <a:cubicBezTo>
                    <a:pt x="687" y="539"/>
                    <a:pt x="690" y="538"/>
                    <a:pt x="692" y="537"/>
                  </a:cubicBezTo>
                  <a:close/>
                  <a:moveTo>
                    <a:pt x="682" y="542"/>
                  </a:moveTo>
                  <a:lnTo>
                    <a:pt x="682" y="542"/>
                  </a:lnTo>
                  <a:cubicBezTo>
                    <a:pt x="685" y="543"/>
                    <a:pt x="687" y="545"/>
                    <a:pt x="690" y="546"/>
                  </a:cubicBezTo>
                  <a:lnTo>
                    <a:pt x="690" y="546"/>
                  </a:lnTo>
                  <a:lnTo>
                    <a:pt x="667" y="554"/>
                  </a:lnTo>
                  <a:cubicBezTo>
                    <a:pt x="672" y="549"/>
                    <a:pt x="677" y="545"/>
                    <a:pt x="682" y="542"/>
                  </a:cubicBezTo>
                  <a:close/>
                  <a:moveTo>
                    <a:pt x="713" y="559"/>
                  </a:moveTo>
                  <a:cubicBezTo>
                    <a:pt x="713" y="560"/>
                    <a:pt x="713" y="560"/>
                    <a:pt x="713" y="560"/>
                  </a:cubicBezTo>
                  <a:lnTo>
                    <a:pt x="713" y="560"/>
                  </a:lnTo>
                  <a:cubicBezTo>
                    <a:pt x="713" y="560"/>
                    <a:pt x="713" y="560"/>
                    <a:pt x="713" y="560"/>
                  </a:cubicBezTo>
                  <a:lnTo>
                    <a:pt x="713" y="560"/>
                  </a:lnTo>
                  <a:lnTo>
                    <a:pt x="713" y="559"/>
                  </a:lnTo>
                  <a:close/>
                  <a:moveTo>
                    <a:pt x="607" y="599"/>
                  </a:moveTo>
                  <a:lnTo>
                    <a:pt x="627" y="629"/>
                  </a:lnTo>
                  <a:lnTo>
                    <a:pt x="627" y="629"/>
                  </a:lnTo>
                  <a:cubicBezTo>
                    <a:pt x="624" y="628"/>
                    <a:pt x="622" y="628"/>
                    <a:pt x="619" y="628"/>
                  </a:cubicBezTo>
                  <a:lnTo>
                    <a:pt x="619" y="628"/>
                  </a:lnTo>
                  <a:cubicBezTo>
                    <a:pt x="618" y="627"/>
                    <a:pt x="618" y="627"/>
                    <a:pt x="617" y="626"/>
                  </a:cubicBezTo>
                  <a:lnTo>
                    <a:pt x="617" y="626"/>
                  </a:lnTo>
                  <a:cubicBezTo>
                    <a:pt x="614" y="617"/>
                    <a:pt x="611" y="608"/>
                    <a:pt x="607" y="599"/>
                  </a:cubicBezTo>
                  <a:close/>
                  <a:moveTo>
                    <a:pt x="622" y="631"/>
                  </a:moveTo>
                  <a:lnTo>
                    <a:pt x="632" y="638"/>
                  </a:lnTo>
                  <a:lnTo>
                    <a:pt x="633" y="639"/>
                  </a:lnTo>
                  <a:lnTo>
                    <a:pt x="633" y="639"/>
                  </a:lnTo>
                  <a:cubicBezTo>
                    <a:pt x="633" y="639"/>
                    <a:pt x="632" y="638"/>
                    <a:pt x="632" y="638"/>
                  </a:cubicBezTo>
                  <a:lnTo>
                    <a:pt x="632" y="638"/>
                  </a:lnTo>
                  <a:cubicBezTo>
                    <a:pt x="631" y="638"/>
                    <a:pt x="631" y="638"/>
                    <a:pt x="631" y="638"/>
                  </a:cubicBezTo>
                  <a:lnTo>
                    <a:pt x="631" y="638"/>
                  </a:lnTo>
                  <a:cubicBezTo>
                    <a:pt x="628" y="636"/>
                    <a:pt x="625" y="633"/>
                    <a:pt x="622" y="631"/>
                  </a:cubicBezTo>
                  <a:close/>
                  <a:moveTo>
                    <a:pt x="731" y="638"/>
                  </a:moveTo>
                  <a:lnTo>
                    <a:pt x="731" y="638"/>
                  </a:lnTo>
                  <a:cubicBezTo>
                    <a:pt x="730" y="639"/>
                    <a:pt x="730" y="640"/>
                    <a:pt x="729" y="642"/>
                  </a:cubicBezTo>
                  <a:lnTo>
                    <a:pt x="729" y="642"/>
                  </a:lnTo>
                  <a:cubicBezTo>
                    <a:pt x="726" y="646"/>
                    <a:pt x="724" y="650"/>
                    <a:pt x="721" y="653"/>
                  </a:cubicBezTo>
                  <a:lnTo>
                    <a:pt x="721" y="653"/>
                  </a:lnTo>
                  <a:cubicBezTo>
                    <a:pt x="719" y="654"/>
                    <a:pt x="717" y="654"/>
                    <a:pt x="714" y="654"/>
                  </a:cubicBezTo>
                  <a:lnTo>
                    <a:pt x="714" y="654"/>
                  </a:lnTo>
                  <a:lnTo>
                    <a:pt x="731" y="638"/>
                  </a:lnTo>
                  <a:close/>
                  <a:moveTo>
                    <a:pt x="608" y="1"/>
                  </a:moveTo>
                  <a:cubicBezTo>
                    <a:pt x="530" y="1"/>
                    <a:pt x="450" y="24"/>
                    <a:pt x="395" y="60"/>
                  </a:cubicBezTo>
                  <a:cubicBezTo>
                    <a:pt x="230" y="152"/>
                    <a:pt x="119" y="312"/>
                    <a:pt x="104" y="490"/>
                  </a:cubicBezTo>
                  <a:lnTo>
                    <a:pt x="104" y="490"/>
                  </a:lnTo>
                  <a:cubicBezTo>
                    <a:pt x="84" y="509"/>
                    <a:pt x="66" y="530"/>
                    <a:pt x="50" y="554"/>
                  </a:cubicBezTo>
                  <a:cubicBezTo>
                    <a:pt x="25" y="628"/>
                    <a:pt x="0" y="702"/>
                    <a:pt x="25" y="776"/>
                  </a:cubicBezTo>
                  <a:lnTo>
                    <a:pt x="0" y="850"/>
                  </a:lnTo>
                  <a:cubicBezTo>
                    <a:pt x="50" y="1023"/>
                    <a:pt x="148" y="1171"/>
                    <a:pt x="321" y="1245"/>
                  </a:cubicBezTo>
                  <a:cubicBezTo>
                    <a:pt x="371" y="1270"/>
                    <a:pt x="445" y="1319"/>
                    <a:pt x="519" y="1319"/>
                  </a:cubicBezTo>
                  <a:cubicBezTo>
                    <a:pt x="568" y="1331"/>
                    <a:pt x="618" y="1338"/>
                    <a:pt x="667" y="1338"/>
                  </a:cubicBezTo>
                  <a:cubicBezTo>
                    <a:pt x="716" y="1338"/>
                    <a:pt x="766" y="1331"/>
                    <a:pt x="815" y="1319"/>
                  </a:cubicBezTo>
                  <a:cubicBezTo>
                    <a:pt x="988" y="1270"/>
                    <a:pt x="1136" y="1171"/>
                    <a:pt x="1235" y="1023"/>
                  </a:cubicBezTo>
                  <a:cubicBezTo>
                    <a:pt x="1309" y="850"/>
                    <a:pt x="1334" y="677"/>
                    <a:pt x="1284" y="504"/>
                  </a:cubicBezTo>
                  <a:cubicBezTo>
                    <a:pt x="1259" y="331"/>
                    <a:pt x="1161" y="183"/>
                    <a:pt x="1013" y="85"/>
                  </a:cubicBezTo>
                  <a:cubicBezTo>
                    <a:pt x="914" y="35"/>
                    <a:pt x="815" y="10"/>
                    <a:pt x="692" y="10"/>
                  </a:cubicBezTo>
                  <a:cubicBezTo>
                    <a:pt x="665" y="4"/>
                    <a:pt x="637" y="1"/>
                    <a:pt x="60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4905550" y="4201925"/>
              <a:ext cx="42000" cy="28450"/>
            </a:xfrm>
            <a:custGeom>
              <a:rect b="b" l="l" r="r" t="t"/>
              <a:pathLst>
                <a:path extrusionOk="0" h="1138" w="1680">
                  <a:moveTo>
                    <a:pt x="876" y="0"/>
                  </a:moveTo>
                  <a:cubicBezTo>
                    <a:pt x="814" y="0"/>
                    <a:pt x="751" y="6"/>
                    <a:pt x="690" y="16"/>
                  </a:cubicBezTo>
                  <a:lnTo>
                    <a:pt x="690" y="16"/>
                  </a:lnTo>
                  <a:cubicBezTo>
                    <a:pt x="606" y="24"/>
                    <a:pt x="524" y="48"/>
                    <a:pt x="445" y="87"/>
                  </a:cubicBezTo>
                  <a:cubicBezTo>
                    <a:pt x="445" y="87"/>
                    <a:pt x="445" y="87"/>
                    <a:pt x="445" y="88"/>
                  </a:cubicBezTo>
                  <a:lnTo>
                    <a:pt x="445" y="88"/>
                  </a:lnTo>
                  <a:cubicBezTo>
                    <a:pt x="321" y="139"/>
                    <a:pt x="204" y="214"/>
                    <a:pt x="99" y="309"/>
                  </a:cubicBezTo>
                  <a:cubicBezTo>
                    <a:pt x="1" y="408"/>
                    <a:pt x="1" y="606"/>
                    <a:pt x="99" y="729"/>
                  </a:cubicBezTo>
                  <a:cubicBezTo>
                    <a:pt x="223" y="828"/>
                    <a:pt x="322" y="877"/>
                    <a:pt x="445" y="927"/>
                  </a:cubicBezTo>
                  <a:cubicBezTo>
                    <a:pt x="464" y="931"/>
                    <a:pt x="483" y="934"/>
                    <a:pt x="502" y="938"/>
                  </a:cubicBezTo>
                  <a:lnTo>
                    <a:pt x="502" y="938"/>
                  </a:lnTo>
                  <a:cubicBezTo>
                    <a:pt x="577" y="993"/>
                    <a:pt x="659" y="1040"/>
                    <a:pt x="741" y="1075"/>
                  </a:cubicBezTo>
                  <a:cubicBezTo>
                    <a:pt x="828" y="1118"/>
                    <a:pt x="919" y="1138"/>
                    <a:pt x="1011" y="1138"/>
                  </a:cubicBezTo>
                  <a:cubicBezTo>
                    <a:pt x="1129" y="1138"/>
                    <a:pt x="1248" y="1106"/>
                    <a:pt x="1358" y="1050"/>
                  </a:cubicBezTo>
                  <a:cubicBezTo>
                    <a:pt x="1556" y="927"/>
                    <a:pt x="1679" y="680"/>
                    <a:pt x="1630" y="458"/>
                  </a:cubicBezTo>
                  <a:cubicBezTo>
                    <a:pt x="1556" y="260"/>
                    <a:pt x="1383" y="87"/>
                    <a:pt x="1161" y="38"/>
                  </a:cubicBezTo>
                  <a:cubicBezTo>
                    <a:pt x="1067" y="13"/>
                    <a:pt x="971" y="0"/>
                    <a:pt x="87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4723475" y="4152400"/>
              <a:ext cx="33350" cy="27025"/>
            </a:xfrm>
            <a:custGeom>
              <a:rect b="b" l="l" r="r" t="t"/>
              <a:pathLst>
                <a:path extrusionOk="0" h="1081" w="1334">
                  <a:moveTo>
                    <a:pt x="519" y="1"/>
                  </a:moveTo>
                  <a:cubicBezTo>
                    <a:pt x="469" y="1"/>
                    <a:pt x="420" y="7"/>
                    <a:pt x="371" y="19"/>
                  </a:cubicBezTo>
                  <a:cubicBezTo>
                    <a:pt x="247" y="44"/>
                    <a:pt x="148" y="118"/>
                    <a:pt x="74" y="217"/>
                  </a:cubicBezTo>
                  <a:cubicBezTo>
                    <a:pt x="25" y="340"/>
                    <a:pt x="0" y="464"/>
                    <a:pt x="25" y="612"/>
                  </a:cubicBezTo>
                  <a:cubicBezTo>
                    <a:pt x="84" y="769"/>
                    <a:pt x="221" y="910"/>
                    <a:pt x="386" y="961"/>
                  </a:cubicBezTo>
                  <a:lnTo>
                    <a:pt x="386" y="961"/>
                  </a:lnTo>
                  <a:cubicBezTo>
                    <a:pt x="397" y="968"/>
                    <a:pt x="408" y="975"/>
                    <a:pt x="420" y="982"/>
                  </a:cubicBezTo>
                  <a:cubicBezTo>
                    <a:pt x="535" y="1048"/>
                    <a:pt x="672" y="1081"/>
                    <a:pt x="810" y="1081"/>
                  </a:cubicBezTo>
                  <a:cubicBezTo>
                    <a:pt x="878" y="1081"/>
                    <a:pt x="947" y="1073"/>
                    <a:pt x="1013" y="1056"/>
                  </a:cubicBezTo>
                  <a:cubicBezTo>
                    <a:pt x="1087" y="1031"/>
                    <a:pt x="1136" y="1007"/>
                    <a:pt x="1210" y="957"/>
                  </a:cubicBezTo>
                  <a:cubicBezTo>
                    <a:pt x="1284" y="883"/>
                    <a:pt x="1334" y="760"/>
                    <a:pt x="1309" y="661"/>
                  </a:cubicBezTo>
                  <a:cubicBezTo>
                    <a:pt x="1309" y="513"/>
                    <a:pt x="1235" y="365"/>
                    <a:pt x="1111" y="266"/>
                  </a:cubicBezTo>
                  <a:cubicBezTo>
                    <a:pt x="1013" y="143"/>
                    <a:pt x="840" y="44"/>
                    <a:pt x="667" y="19"/>
                  </a:cubicBezTo>
                  <a:cubicBezTo>
                    <a:pt x="618" y="7"/>
                    <a:pt x="568" y="1"/>
                    <a:pt x="5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4594475" y="4045150"/>
              <a:ext cx="33350" cy="29975"/>
            </a:xfrm>
            <a:custGeom>
              <a:rect b="b" l="l" r="r" t="t"/>
              <a:pathLst>
                <a:path extrusionOk="0" h="1199" w="1334">
                  <a:moveTo>
                    <a:pt x="337" y="1"/>
                  </a:moveTo>
                  <a:cubicBezTo>
                    <a:pt x="307" y="1"/>
                    <a:pt x="277" y="5"/>
                    <a:pt x="247" y="13"/>
                  </a:cubicBezTo>
                  <a:cubicBezTo>
                    <a:pt x="99" y="63"/>
                    <a:pt x="0" y="235"/>
                    <a:pt x="50" y="384"/>
                  </a:cubicBezTo>
                  <a:cubicBezTo>
                    <a:pt x="75" y="512"/>
                    <a:pt x="128" y="634"/>
                    <a:pt x="200" y="742"/>
                  </a:cubicBezTo>
                  <a:lnTo>
                    <a:pt x="200" y="742"/>
                  </a:lnTo>
                  <a:cubicBezTo>
                    <a:pt x="220" y="879"/>
                    <a:pt x="289" y="1008"/>
                    <a:pt x="395" y="1100"/>
                  </a:cubicBezTo>
                  <a:cubicBezTo>
                    <a:pt x="445" y="1174"/>
                    <a:pt x="519" y="1198"/>
                    <a:pt x="593" y="1198"/>
                  </a:cubicBezTo>
                  <a:cubicBezTo>
                    <a:pt x="631" y="1198"/>
                    <a:pt x="667" y="1191"/>
                    <a:pt x="702" y="1178"/>
                  </a:cubicBezTo>
                  <a:lnTo>
                    <a:pt x="702" y="1178"/>
                  </a:lnTo>
                  <a:cubicBezTo>
                    <a:pt x="714" y="1185"/>
                    <a:pt x="728" y="1192"/>
                    <a:pt x="741" y="1198"/>
                  </a:cubicBezTo>
                  <a:lnTo>
                    <a:pt x="963" y="1198"/>
                  </a:lnTo>
                  <a:cubicBezTo>
                    <a:pt x="1013" y="1174"/>
                    <a:pt x="1062" y="1174"/>
                    <a:pt x="1087" y="1149"/>
                  </a:cubicBezTo>
                  <a:cubicBezTo>
                    <a:pt x="1161" y="1100"/>
                    <a:pt x="1210" y="1050"/>
                    <a:pt x="1235" y="1001"/>
                  </a:cubicBezTo>
                  <a:cubicBezTo>
                    <a:pt x="1284" y="927"/>
                    <a:pt x="1309" y="828"/>
                    <a:pt x="1334" y="729"/>
                  </a:cubicBezTo>
                  <a:cubicBezTo>
                    <a:pt x="1334" y="705"/>
                    <a:pt x="1334" y="680"/>
                    <a:pt x="1334" y="630"/>
                  </a:cubicBezTo>
                  <a:cubicBezTo>
                    <a:pt x="1309" y="606"/>
                    <a:pt x="1309" y="556"/>
                    <a:pt x="1309" y="532"/>
                  </a:cubicBezTo>
                  <a:cubicBezTo>
                    <a:pt x="1259" y="433"/>
                    <a:pt x="1235" y="359"/>
                    <a:pt x="1161" y="285"/>
                  </a:cubicBezTo>
                  <a:cubicBezTo>
                    <a:pt x="1111" y="235"/>
                    <a:pt x="1062" y="211"/>
                    <a:pt x="988" y="186"/>
                  </a:cubicBezTo>
                  <a:cubicBezTo>
                    <a:pt x="909" y="139"/>
                    <a:pt x="822" y="116"/>
                    <a:pt x="737" y="116"/>
                  </a:cubicBezTo>
                  <a:cubicBezTo>
                    <a:pt x="685" y="116"/>
                    <a:pt x="634" y="125"/>
                    <a:pt x="585" y="140"/>
                  </a:cubicBezTo>
                  <a:lnTo>
                    <a:pt x="585" y="140"/>
                  </a:lnTo>
                  <a:cubicBezTo>
                    <a:pt x="536" y="53"/>
                    <a:pt x="442" y="1"/>
                    <a:pt x="33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4460525" y="4049175"/>
              <a:ext cx="36625" cy="35825"/>
            </a:xfrm>
            <a:custGeom>
              <a:rect b="b" l="l" r="r" t="t"/>
              <a:pathLst>
                <a:path extrusionOk="0" h="1433" w="1465">
                  <a:moveTo>
                    <a:pt x="717" y="0"/>
                  </a:moveTo>
                  <a:cubicBezTo>
                    <a:pt x="598" y="0"/>
                    <a:pt x="456" y="46"/>
                    <a:pt x="358" y="116"/>
                  </a:cubicBezTo>
                  <a:lnTo>
                    <a:pt x="358" y="116"/>
                  </a:lnTo>
                  <a:cubicBezTo>
                    <a:pt x="351" y="115"/>
                    <a:pt x="344" y="115"/>
                    <a:pt x="337" y="115"/>
                  </a:cubicBezTo>
                  <a:cubicBezTo>
                    <a:pt x="250" y="115"/>
                    <a:pt x="175" y="147"/>
                    <a:pt x="100" y="223"/>
                  </a:cubicBezTo>
                  <a:cubicBezTo>
                    <a:pt x="26" y="297"/>
                    <a:pt x="1" y="420"/>
                    <a:pt x="26" y="519"/>
                  </a:cubicBezTo>
                  <a:cubicBezTo>
                    <a:pt x="47" y="603"/>
                    <a:pt x="86" y="670"/>
                    <a:pt x="128" y="733"/>
                  </a:cubicBezTo>
                  <a:lnTo>
                    <a:pt x="128" y="733"/>
                  </a:lnTo>
                  <a:cubicBezTo>
                    <a:pt x="138" y="794"/>
                    <a:pt x="162" y="855"/>
                    <a:pt x="198" y="914"/>
                  </a:cubicBezTo>
                  <a:cubicBezTo>
                    <a:pt x="272" y="1013"/>
                    <a:pt x="371" y="1111"/>
                    <a:pt x="470" y="1185"/>
                  </a:cubicBezTo>
                  <a:cubicBezTo>
                    <a:pt x="569" y="1260"/>
                    <a:pt x="667" y="1334"/>
                    <a:pt x="766" y="1383"/>
                  </a:cubicBezTo>
                  <a:cubicBezTo>
                    <a:pt x="840" y="1432"/>
                    <a:pt x="939" y="1432"/>
                    <a:pt x="1013" y="1432"/>
                  </a:cubicBezTo>
                  <a:cubicBezTo>
                    <a:pt x="1087" y="1408"/>
                    <a:pt x="1161" y="1358"/>
                    <a:pt x="1186" y="1284"/>
                  </a:cubicBezTo>
                  <a:cubicBezTo>
                    <a:pt x="1203" y="1259"/>
                    <a:pt x="1217" y="1231"/>
                    <a:pt x="1227" y="1202"/>
                  </a:cubicBezTo>
                  <a:lnTo>
                    <a:pt x="1227" y="1202"/>
                  </a:lnTo>
                  <a:cubicBezTo>
                    <a:pt x="1326" y="1145"/>
                    <a:pt x="1398" y="1060"/>
                    <a:pt x="1433" y="939"/>
                  </a:cubicBezTo>
                  <a:cubicBezTo>
                    <a:pt x="1455" y="884"/>
                    <a:pt x="1462" y="825"/>
                    <a:pt x="1457" y="763"/>
                  </a:cubicBezTo>
                  <a:lnTo>
                    <a:pt x="1457" y="763"/>
                  </a:lnTo>
                  <a:cubicBezTo>
                    <a:pt x="1464" y="724"/>
                    <a:pt x="1464" y="683"/>
                    <a:pt x="1457" y="642"/>
                  </a:cubicBezTo>
                  <a:cubicBezTo>
                    <a:pt x="1433" y="420"/>
                    <a:pt x="1285" y="198"/>
                    <a:pt x="1062" y="74"/>
                  </a:cubicBezTo>
                  <a:cubicBezTo>
                    <a:pt x="964" y="25"/>
                    <a:pt x="840" y="0"/>
                    <a:pt x="71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4521650" y="4184500"/>
              <a:ext cx="30875" cy="28025"/>
            </a:xfrm>
            <a:custGeom>
              <a:rect b="b" l="l" r="r" t="t"/>
              <a:pathLst>
                <a:path extrusionOk="0" h="1121" w="1235">
                  <a:moveTo>
                    <a:pt x="639" y="0"/>
                  </a:moveTo>
                  <a:cubicBezTo>
                    <a:pt x="477" y="0"/>
                    <a:pt x="327" y="65"/>
                    <a:pt x="220" y="181"/>
                  </a:cubicBezTo>
                  <a:lnTo>
                    <a:pt x="220" y="181"/>
                  </a:lnTo>
                  <a:cubicBezTo>
                    <a:pt x="130" y="244"/>
                    <a:pt x="59" y="335"/>
                    <a:pt x="25" y="439"/>
                  </a:cubicBezTo>
                  <a:cubicBezTo>
                    <a:pt x="0" y="513"/>
                    <a:pt x="25" y="611"/>
                    <a:pt x="74" y="686"/>
                  </a:cubicBezTo>
                  <a:lnTo>
                    <a:pt x="99" y="735"/>
                  </a:lnTo>
                  <a:cubicBezTo>
                    <a:pt x="124" y="784"/>
                    <a:pt x="173" y="834"/>
                    <a:pt x="198" y="883"/>
                  </a:cubicBezTo>
                  <a:cubicBezTo>
                    <a:pt x="278" y="964"/>
                    <a:pt x="374" y="1023"/>
                    <a:pt x="476" y="1059"/>
                  </a:cubicBezTo>
                  <a:lnTo>
                    <a:pt x="476" y="1059"/>
                  </a:lnTo>
                  <a:cubicBezTo>
                    <a:pt x="523" y="1083"/>
                    <a:pt x="571" y="1105"/>
                    <a:pt x="642" y="1105"/>
                  </a:cubicBezTo>
                  <a:cubicBezTo>
                    <a:pt x="687" y="1114"/>
                    <a:pt x="732" y="1120"/>
                    <a:pt x="778" y="1120"/>
                  </a:cubicBezTo>
                  <a:cubicBezTo>
                    <a:pt x="856" y="1120"/>
                    <a:pt x="934" y="1103"/>
                    <a:pt x="1012" y="1056"/>
                  </a:cubicBezTo>
                  <a:cubicBezTo>
                    <a:pt x="1062" y="1031"/>
                    <a:pt x="1111" y="982"/>
                    <a:pt x="1160" y="908"/>
                  </a:cubicBezTo>
                  <a:cubicBezTo>
                    <a:pt x="1210" y="834"/>
                    <a:pt x="1235" y="760"/>
                    <a:pt x="1235" y="686"/>
                  </a:cubicBezTo>
                  <a:cubicBezTo>
                    <a:pt x="1235" y="670"/>
                    <a:pt x="1234" y="655"/>
                    <a:pt x="1232" y="640"/>
                  </a:cubicBezTo>
                  <a:lnTo>
                    <a:pt x="1232" y="640"/>
                  </a:lnTo>
                  <a:cubicBezTo>
                    <a:pt x="1234" y="623"/>
                    <a:pt x="1235" y="605"/>
                    <a:pt x="1235" y="587"/>
                  </a:cubicBezTo>
                  <a:cubicBezTo>
                    <a:pt x="1210" y="513"/>
                    <a:pt x="1185" y="414"/>
                    <a:pt x="1160" y="340"/>
                  </a:cubicBezTo>
                  <a:cubicBezTo>
                    <a:pt x="1136" y="291"/>
                    <a:pt x="1086" y="241"/>
                    <a:pt x="1062" y="192"/>
                  </a:cubicBezTo>
                  <a:cubicBezTo>
                    <a:pt x="988" y="118"/>
                    <a:pt x="889" y="44"/>
                    <a:pt x="790" y="19"/>
                  </a:cubicBezTo>
                  <a:cubicBezTo>
                    <a:pt x="739" y="6"/>
                    <a:pt x="688" y="0"/>
                    <a:pt x="63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4672525" y="4238800"/>
              <a:ext cx="31225" cy="25275"/>
            </a:xfrm>
            <a:custGeom>
              <a:rect b="b" l="l" r="r" t="t"/>
              <a:pathLst>
                <a:path extrusionOk="0" h="1011" w="1249">
                  <a:moveTo>
                    <a:pt x="561" y="1"/>
                  </a:moveTo>
                  <a:cubicBezTo>
                    <a:pt x="511" y="1"/>
                    <a:pt x="460" y="7"/>
                    <a:pt x="409" y="20"/>
                  </a:cubicBezTo>
                  <a:cubicBezTo>
                    <a:pt x="359" y="20"/>
                    <a:pt x="335" y="44"/>
                    <a:pt x="285" y="69"/>
                  </a:cubicBezTo>
                  <a:cubicBezTo>
                    <a:pt x="236" y="94"/>
                    <a:pt x="211" y="118"/>
                    <a:pt x="187" y="168"/>
                  </a:cubicBezTo>
                  <a:cubicBezTo>
                    <a:pt x="171" y="183"/>
                    <a:pt x="157" y="199"/>
                    <a:pt x="143" y="215"/>
                  </a:cubicBezTo>
                  <a:lnTo>
                    <a:pt x="143" y="215"/>
                  </a:lnTo>
                  <a:cubicBezTo>
                    <a:pt x="46" y="303"/>
                    <a:pt x="1" y="453"/>
                    <a:pt x="34" y="574"/>
                  </a:cubicBezTo>
                  <a:lnTo>
                    <a:pt x="34" y="574"/>
                  </a:lnTo>
                  <a:cubicBezTo>
                    <a:pt x="45" y="641"/>
                    <a:pt x="71" y="704"/>
                    <a:pt x="113" y="760"/>
                  </a:cubicBezTo>
                  <a:cubicBezTo>
                    <a:pt x="162" y="859"/>
                    <a:pt x="261" y="933"/>
                    <a:pt x="384" y="982"/>
                  </a:cubicBezTo>
                  <a:cubicBezTo>
                    <a:pt x="401" y="982"/>
                    <a:pt x="428" y="993"/>
                    <a:pt x="459" y="993"/>
                  </a:cubicBezTo>
                  <a:cubicBezTo>
                    <a:pt x="475" y="993"/>
                    <a:pt x="491" y="991"/>
                    <a:pt x="508" y="982"/>
                  </a:cubicBezTo>
                  <a:cubicBezTo>
                    <a:pt x="558" y="1001"/>
                    <a:pt x="612" y="1011"/>
                    <a:pt x="666" y="1011"/>
                  </a:cubicBezTo>
                  <a:cubicBezTo>
                    <a:pt x="741" y="1011"/>
                    <a:pt x="817" y="993"/>
                    <a:pt x="886" y="958"/>
                  </a:cubicBezTo>
                  <a:lnTo>
                    <a:pt x="1026" y="958"/>
                  </a:lnTo>
                  <a:cubicBezTo>
                    <a:pt x="1075" y="933"/>
                    <a:pt x="1150" y="908"/>
                    <a:pt x="1174" y="859"/>
                  </a:cubicBezTo>
                  <a:cubicBezTo>
                    <a:pt x="1224" y="810"/>
                    <a:pt x="1224" y="760"/>
                    <a:pt x="1248" y="711"/>
                  </a:cubicBezTo>
                  <a:cubicBezTo>
                    <a:pt x="1248" y="686"/>
                    <a:pt x="1248" y="637"/>
                    <a:pt x="1248" y="612"/>
                  </a:cubicBezTo>
                  <a:cubicBezTo>
                    <a:pt x="1248" y="587"/>
                    <a:pt x="1224" y="538"/>
                    <a:pt x="1199" y="513"/>
                  </a:cubicBezTo>
                  <a:cubicBezTo>
                    <a:pt x="1179" y="465"/>
                    <a:pt x="1149" y="416"/>
                    <a:pt x="1111" y="371"/>
                  </a:cubicBezTo>
                  <a:lnTo>
                    <a:pt x="1111" y="371"/>
                  </a:lnTo>
                  <a:cubicBezTo>
                    <a:pt x="1078" y="287"/>
                    <a:pt x="1015" y="206"/>
                    <a:pt x="952" y="143"/>
                  </a:cubicBezTo>
                  <a:cubicBezTo>
                    <a:pt x="842" y="51"/>
                    <a:pt x="705" y="1"/>
                    <a:pt x="56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4630275" y="4155325"/>
              <a:ext cx="28425" cy="26575"/>
            </a:xfrm>
            <a:custGeom>
              <a:rect b="b" l="l" r="r" t="t"/>
              <a:pathLst>
                <a:path extrusionOk="0" h="1063" w="1137">
                  <a:moveTo>
                    <a:pt x="341" y="697"/>
                  </a:moveTo>
                  <a:lnTo>
                    <a:pt x="342" y="699"/>
                  </a:lnTo>
                  <a:lnTo>
                    <a:pt x="342" y="699"/>
                  </a:lnTo>
                  <a:cubicBezTo>
                    <a:pt x="342" y="699"/>
                    <a:pt x="342" y="698"/>
                    <a:pt x="342" y="698"/>
                  </a:cubicBezTo>
                  <a:lnTo>
                    <a:pt x="342" y="698"/>
                  </a:lnTo>
                  <a:cubicBezTo>
                    <a:pt x="342" y="697"/>
                    <a:pt x="341" y="697"/>
                    <a:pt x="341" y="697"/>
                  </a:cubicBezTo>
                  <a:close/>
                  <a:moveTo>
                    <a:pt x="339" y="696"/>
                  </a:moveTo>
                  <a:lnTo>
                    <a:pt x="339" y="696"/>
                  </a:lnTo>
                  <a:cubicBezTo>
                    <a:pt x="340" y="697"/>
                    <a:pt x="340" y="697"/>
                    <a:pt x="341" y="697"/>
                  </a:cubicBezTo>
                  <a:lnTo>
                    <a:pt x="341" y="697"/>
                  </a:lnTo>
                  <a:lnTo>
                    <a:pt x="341" y="697"/>
                  </a:lnTo>
                  <a:lnTo>
                    <a:pt x="341" y="697"/>
                  </a:lnTo>
                  <a:cubicBezTo>
                    <a:pt x="341" y="697"/>
                    <a:pt x="341" y="697"/>
                    <a:pt x="342" y="697"/>
                  </a:cubicBezTo>
                  <a:lnTo>
                    <a:pt x="342" y="697"/>
                  </a:lnTo>
                  <a:cubicBezTo>
                    <a:pt x="342" y="697"/>
                    <a:pt x="342" y="698"/>
                    <a:pt x="342" y="698"/>
                  </a:cubicBezTo>
                  <a:lnTo>
                    <a:pt x="342" y="698"/>
                  </a:lnTo>
                  <a:cubicBezTo>
                    <a:pt x="343" y="698"/>
                    <a:pt x="344" y="699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5" y="700"/>
                    <a:pt x="345" y="700"/>
                  </a:cubicBezTo>
                  <a:lnTo>
                    <a:pt x="345" y="700"/>
                  </a:lnTo>
                  <a:lnTo>
                    <a:pt x="342" y="699"/>
                  </a:lnTo>
                  <a:lnTo>
                    <a:pt x="342" y="699"/>
                  </a:lnTo>
                  <a:lnTo>
                    <a:pt x="342" y="699"/>
                  </a:ln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lnTo>
                    <a:pt x="340" y="698"/>
                  </a:lnTo>
                  <a:lnTo>
                    <a:pt x="340" y="698"/>
                  </a:lnTo>
                  <a:lnTo>
                    <a:pt x="339" y="696"/>
                  </a:lnTo>
                  <a:close/>
                  <a:moveTo>
                    <a:pt x="346" y="700"/>
                  </a:moveTo>
                  <a:lnTo>
                    <a:pt x="346" y="700"/>
                  </a:lnTo>
                  <a:cubicBezTo>
                    <a:pt x="346" y="700"/>
                    <a:pt x="347" y="700"/>
                    <a:pt x="347" y="701"/>
                  </a:cubicBezTo>
                  <a:lnTo>
                    <a:pt x="347" y="701"/>
                  </a:lnTo>
                  <a:lnTo>
                    <a:pt x="346" y="700"/>
                  </a:lnTo>
                  <a:lnTo>
                    <a:pt x="346" y="700"/>
                  </a:lnTo>
                  <a:close/>
                  <a:moveTo>
                    <a:pt x="297" y="1"/>
                  </a:moveTo>
                  <a:cubicBezTo>
                    <a:pt x="198" y="26"/>
                    <a:pt x="99" y="100"/>
                    <a:pt x="50" y="198"/>
                  </a:cubicBezTo>
                  <a:cubicBezTo>
                    <a:pt x="25" y="272"/>
                    <a:pt x="0" y="322"/>
                    <a:pt x="0" y="396"/>
                  </a:cubicBezTo>
                  <a:cubicBezTo>
                    <a:pt x="0" y="445"/>
                    <a:pt x="0" y="495"/>
                    <a:pt x="0" y="544"/>
                  </a:cubicBezTo>
                  <a:cubicBezTo>
                    <a:pt x="0" y="569"/>
                    <a:pt x="25" y="618"/>
                    <a:pt x="50" y="667"/>
                  </a:cubicBezTo>
                  <a:lnTo>
                    <a:pt x="50" y="692"/>
                  </a:lnTo>
                  <a:cubicBezTo>
                    <a:pt x="74" y="717"/>
                    <a:pt x="99" y="742"/>
                    <a:pt x="124" y="766"/>
                  </a:cubicBezTo>
                  <a:cubicBezTo>
                    <a:pt x="199" y="829"/>
                    <a:pt x="281" y="879"/>
                    <a:pt x="369" y="910"/>
                  </a:cubicBezTo>
                  <a:lnTo>
                    <a:pt x="369" y="910"/>
                  </a:lnTo>
                  <a:cubicBezTo>
                    <a:pt x="394" y="932"/>
                    <a:pt x="419" y="951"/>
                    <a:pt x="445" y="964"/>
                  </a:cubicBezTo>
                  <a:cubicBezTo>
                    <a:pt x="494" y="1013"/>
                    <a:pt x="568" y="1038"/>
                    <a:pt x="618" y="1062"/>
                  </a:cubicBezTo>
                  <a:lnTo>
                    <a:pt x="741" y="1062"/>
                  </a:lnTo>
                  <a:cubicBezTo>
                    <a:pt x="790" y="1062"/>
                    <a:pt x="815" y="1038"/>
                    <a:pt x="864" y="1013"/>
                  </a:cubicBezTo>
                  <a:cubicBezTo>
                    <a:pt x="911" y="998"/>
                    <a:pt x="948" y="963"/>
                    <a:pt x="975" y="921"/>
                  </a:cubicBezTo>
                  <a:lnTo>
                    <a:pt x="975" y="921"/>
                  </a:lnTo>
                  <a:cubicBezTo>
                    <a:pt x="979" y="919"/>
                    <a:pt x="983" y="917"/>
                    <a:pt x="988" y="914"/>
                  </a:cubicBezTo>
                  <a:lnTo>
                    <a:pt x="1037" y="865"/>
                  </a:lnTo>
                  <a:cubicBezTo>
                    <a:pt x="1087" y="816"/>
                    <a:pt x="1111" y="791"/>
                    <a:pt x="1111" y="742"/>
                  </a:cubicBezTo>
                  <a:cubicBezTo>
                    <a:pt x="1136" y="643"/>
                    <a:pt x="1136" y="544"/>
                    <a:pt x="1111" y="445"/>
                  </a:cubicBezTo>
                  <a:cubicBezTo>
                    <a:pt x="1062" y="297"/>
                    <a:pt x="963" y="174"/>
                    <a:pt x="815" y="100"/>
                  </a:cubicBezTo>
                  <a:cubicBezTo>
                    <a:pt x="741" y="75"/>
                    <a:pt x="667" y="26"/>
                    <a:pt x="593" y="26"/>
                  </a:cubicBezTo>
                  <a:cubicBezTo>
                    <a:pt x="568" y="1"/>
                    <a:pt x="519" y="1"/>
                    <a:pt x="46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4543850" y="4100400"/>
              <a:ext cx="31500" cy="30725"/>
            </a:xfrm>
            <a:custGeom>
              <a:rect b="b" l="l" r="r" t="t"/>
              <a:pathLst>
                <a:path extrusionOk="0" h="1229" w="1260">
                  <a:moveTo>
                    <a:pt x="603" y="578"/>
                  </a:moveTo>
                  <a:lnTo>
                    <a:pt x="603" y="578"/>
                  </a:lnTo>
                  <a:lnTo>
                    <a:pt x="603" y="578"/>
                  </a:lnTo>
                  <a:cubicBezTo>
                    <a:pt x="603" y="578"/>
                    <a:pt x="603" y="578"/>
                    <a:pt x="603" y="578"/>
                  </a:cubicBezTo>
                  <a:close/>
                  <a:moveTo>
                    <a:pt x="593" y="585"/>
                  </a:moveTo>
                  <a:lnTo>
                    <a:pt x="594" y="585"/>
                  </a:lnTo>
                  <a:lnTo>
                    <a:pt x="594" y="585"/>
                  </a:lnTo>
                  <a:cubicBezTo>
                    <a:pt x="594" y="586"/>
                    <a:pt x="593" y="586"/>
                    <a:pt x="593" y="586"/>
                  </a:cubicBezTo>
                  <a:lnTo>
                    <a:pt x="593" y="586"/>
                  </a:lnTo>
                  <a:cubicBezTo>
                    <a:pt x="593" y="586"/>
                    <a:pt x="592" y="586"/>
                    <a:pt x="592" y="586"/>
                  </a:cubicBezTo>
                  <a:lnTo>
                    <a:pt x="592" y="586"/>
                  </a:lnTo>
                  <a:lnTo>
                    <a:pt x="593" y="585"/>
                  </a:lnTo>
                  <a:close/>
                  <a:moveTo>
                    <a:pt x="618" y="1"/>
                  </a:moveTo>
                  <a:cubicBezTo>
                    <a:pt x="590" y="1"/>
                    <a:pt x="559" y="3"/>
                    <a:pt x="528" y="7"/>
                  </a:cubicBezTo>
                  <a:lnTo>
                    <a:pt x="528" y="7"/>
                  </a:lnTo>
                  <a:cubicBezTo>
                    <a:pt x="488" y="7"/>
                    <a:pt x="445" y="13"/>
                    <a:pt x="396" y="25"/>
                  </a:cubicBezTo>
                  <a:cubicBezTo>
                    <a:pt x="296" y="58"/>
                    <a:pt x="219" y="114"/>
                    <a:pt x="164" y="191"/>
                  </a:cubicBezTo>
                  <a:lnTo>
                    <a:pt x="164" y="191"/>
                  </a:lnTo>
                  <a:cubicBezTo>
                    <a:pt x="139" y="217"/>
                    <a:pt x="118" y="245"/>
                    <a:pt x="100" y="272"/>
                  </a:cubicBezTo>
                  <a:cubicBezTo>
                    <a:pt x="26" y="371"/>
                    <a:pt x="1" y="470"/>
                    <a:pt x="1" y="568"/>
                  </a:cubicBezTo>
                  <a:cubicBezTo>
                    <a:pt x="1" y="642"/>
                    <a:pt x="1" y="717"/>
                    <a:pt x="26" y="791"/>
                  </a:cubicBezTo>
                  <a:cubicBezTo>
                    <a:pt x="50" y="840"/>
                    <a:pt x="75" y="889"/>
                    <a:pt x="100" y="939"/>
                  </a:cubicBezTo>
                  <a:cubicBezTo>
                    <a:pt x="124" y="988"/>
                    <a:pt x="174" y="1037"/>
                    <a:pt x="248" y="1087"/>
                  </a:cubicBezTo>
                  <a:cubicBezTo>
                    <a:pt x="337" y="1147"/>
                    <a:pt x="445" y="1179"/>
                    <a:pt x="549" y="1179"/>
                  </a:cubicBezTo>
                  <a:cubicBezTo>
                    <a:pt x="588" y="1179"/>
                    <a:pt x="626" y="1175"/>
                    <a:pt x="662" y="1166"/>
                  </a:cubicBezTo>
                  <a:lnTo>
                    <a:pt x="662" y="1166"/>
                  </a:lnTo>
                  <a:cubicBezTo>
                    <a:pt x="672" y="1173"/>
                    <a:pt x="682" y="1179"/>
                    <a:pt x="692" y="1186"/>
                  </a:cubicBezTo>
                  <a:cubicBezTo>
                    <a:pt x="741" y="1215"/>
                    <a:pt x="793" y="1229"/>
                    <a:pt x="847" y="1229"/>
                  </a:cubicBezTo>
                  <a:cubicBezTo>
                    <a:pt x="929" y="1229"/>
                    <a:pt x="1012" y="1196"/>
                    <a:pt x="1087" y="1136"/>
                  </a:cubicBezTo>
                  <a:cubicBezTo>
                    <a:pt x="1137" y="1037"/>
                    <a:pt x="1211" y="939"/>
                    <a:pt x="1235" y="840"/>
                  </a:cubicBezTo>
                  <a:cubicBezTo>
                    <a:pt x="1260" y="741"/>
                    <a:pt x="1260" y="618"/>
                    <a:pt x="1235" y="519"/>
                  </a:cubicBezTo>
                  <a:cubicBezTo>
                    <a:pt x="1211" y="322"/>
                    <a:pt x="1087" y="173"/>
                    <a:pt x="939" y="75"/>
                  </a:cubicBezTo>
                  <a:cubicBezTo>
                    <a:pt x="840" y="25"/>
                    <a:pt x="717" y="1"/>
                    <a:pt x="61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4719800" y="4079425"/>
              <a:ext cx="38250" cy="28400"/>
            </a:xfrm>
            <a:custGeom>
              <a:rect b="b" l="l" r="r" t="t"/>
              <a:pathLst>
                <a:path extrusionOk="0" h="1136" w="1530">
                  <a:moveTo>
                    <a:pt x="336" y="74"/>
                  </a:moveTo>
                  <a:cubicBezTo>
                    <a:pt x="306" y="88"/>
                    <a:pt x="276" y="104"/>
                    <a:pt x="246" y="124"/>
                  </a:cubicBezTo>
                  <a:lnTo>
                    <a:pt x="320" y="74"/>
                  </a:lnTo>
                  <a:close/>
                  <a:moveTo>
                    <a:pt x="659" y="621"/>
                  </a:moveTo>
                  <a:cubicBezTo>
                    <a:pt x="660" y="621"/>
                    <a:pt x="660" y="622"/>
                    <a:pt x="661" y="622"/>
                  </a:cubicBezTo>
                  <a:lnTo>
                    <a:pt x="661" y="622"/>
                  </a:lnTo>
                  <a:cubicBezTo>
                    <a:pt x="661" y="623"/>
                    <a:pt x="662" y="624"/>
                    <a:pt x="662" y="624"/>
                  </a:cubicBezTo>
                  <a:lnTo>
                    <a:pt x="662" y="624"/>
                  </a:lnTo>
                  <a:lnTo>
                    <a:pt x="660" y="624"/>
                  </a:lnTo>
                  <a:lnTo>
                    <a:pt x="660" y="624"/>
                  </a:lnTo>
                  <a:lnTo>
                    <a:pt x="659" y="621"/>
                  </a:lnTo>
                  <a:close/>
                  <a:moveTo>
                    <a:pt x="587" y="800"/>
                  </a:moveTo>
                  <a:cubicBezTo>
                    <a:pt x="590" y="803"/>
                    <a:pt x="592" y="808"/>
                    <a:pt x="592" y="815"/>
                  </a:cubicBezTo>
                  <a:lnTo>
                    <a:pt x="578" y="806"/>
                  </a:lnTo>
                  <a:lnTo>
                    <a:pt x="578" y="806"/>
                  </a:lnTo>
                  <a:cubicBezTo>
                    <a:pt x="581" y="803"/>
                    <a:pt x="584" y="802"/>
                    <a:pt x="587" y="800"/>
                  </a:cubicBezTo>
                  <a:close/>
                  <a:moveTo>
                    <a:pt x="715" y="0"/>
                  </a:moveTo>
                  <a:cubicBezTo>
                    <a:pt x="616" y="0"/>
                    <a:pt x="542" y="0"/>
                    <a:pt x="468" y="25"/>
                  </a:cubicBezTo>
                  <a:cubicBezTo>
                    <a:pt x="457" y="28"/>
                    <a:pt x="447" y="32"/>
                    <a:pt x="436" y="36"/>
                  </a:cubicBezTo>
                  <a:lnTo>
                    <a:pt x="436" y="36"/>
                  </a:lnTo>
                  <a:cubicBezTo>
                    <a:pt x="423" y="34"/>
                    <a:pt x="410" y="33"/>
                    <a:pt x="397" y="33"/>
                  </a:cubicBezTo>
                  <a:cubicBezTo>
                    <a:pt x="361" y="33"/>
                    <a:pt x="326" y="39"/>
                    <a:pt x="295" y="50"/>
                  </a:cubicBezTo>
                  <a:cubicBezTo>
                    <a:pt x="53" y="114"/>
                    <a:pt x="1" y="370"/>
                    <a:pt x="99" y="539"/>
                  </a:cubicBezTo>
                  <a:lnTo>
                    <a:pt x="99" y="539"/>
                  </a:lnTo>
                  <a:lnTo>
                    <a:pt x="73" y="519"/>
                  </a:lnTo>
                  <a:lnTo>
                    <a:pt x="24" y="370"/>
                  </a:lnTo>
                  <a:lnTo>
                    <a:pt x="24" y="370"/>
                  </a:lnTo>
                  <a:cubicBezTo>
                    <a:pt x="24" y="487"/>
                    <a:pt x="78" y="569"/>
                    <a:pt x="154" y="617"/>
                  </a:cubicBezTo>
                  <a:lnTo>
                    <a:pt x="154" y="617"/>
                  </a:lnTo>
                  <a:cubicBezTo>
                    <a:pt x="153" y="661"/>
                    <a:pt x="159" y="701"/>
                    <a:pt x="172" y="741"/>
                  </a:cubicBezTo>
                  <a:cubicBezTo>
                    <a:pt x="221" y="864"/>
                    <a:pt x="295" y="938"/>
                    <a:pt x="394" y="1012"/>
                  </a:cubicBezTo>
                  <a:cubicBezTo>
                    <a:pt x="518" y="1086"/>
                    <a:pt x="666" y="1136"/>
                    <a:pt x="814" y="1136"/>
                  </a:cubicBezTo>
                  <a:cubicBezTo>
                    <a:pt x="937" y="1136"/>
                    <a:pt x="1086" y="1136"/>
                    <a:pt x="1209" y="1086"/>
                  </a:cubicBezTo>
                  <a:cubicBezTo>
                    <a:pt x="1431" y="988"/>
                    <a:pt x="1530" y="765"/>
                    <a:pt x="1481" y="543"/>
                  </a:cubicBezTo>
                  <a:cubicBezTo>
                    <a:pt x="1431" y="370"/>
                    <a:pt x="1308" y="222"/>
                    <a:pt x="1160" y="148"/>
                  </a:cubicBezTo>
                  <a:cubicBezTo>
                    <a:pt x="1011" y="50"/>
                    <a:pt x="863" y="0"/>
                    <a:pt x="7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4645700" y="4092375"/>
              <a:ext cx="28425" cy="28475"/>
            </a:xfrm>
            <a:custGeom>
              <a:rect b="b" l="l" r="r" t="t"/>
              <a:pathLst>
                <a:path extrusionOk="0" h="1139" w="1137">
                  <a:moveTo>
                    <a:pt x="736" y="501"/>
                  </a:moveTo>
                  <a:lnTo>
                    <a:pt x="741" y="503"/>
                  </a:lnTo>
                  <a:lnTo>
                    <a:pt x="747" y="506"/>
                  </a:lnTo>
                  <a:lnTo>
                    <a:pt x="747" y="506"/>
                  </a:lnTo>
                  <a:cubicBezTo>
                    <a:pt x="743" y="505"/>
                    <a:pt x="739" y="503"/>
                    <a:pt x="736" y="501"/>
                  </a:cubicBezTo>
                  <a:close/>
                  <a:moveTo>
                    <a:pt x="670" y="561"/>
                  </a:moveTo>
                  <a:lnTo>
                    <a:pt x="671" y="561"/>
                  </a:lnTo>
                  <a:lnTo>
                    <a:pt x="671" y="561"/>
                  </a:lnTo>
                  <a:lnTo>
                    <a:pt x="672" y="564"/>
                  </a:lnTo>
                  <a:lnTo>
                    <a:pt x="672" y="564"/>
                  </a:lnTo>
                  <a:cubicBezTo>
                    <a:pt x="672" y="564"/>
                    <a:pt x="671" y="564"/>
                    <a:pt x="671" y="563"/>
                  </a:cubicBezTo>
                  <a:lnTo>
                    <a:pt x="671" y="563"/>
                  </a:lnTo>
                  <a:cubicBezTo>
                    <a:pt x="670" y="563"/>
                    <a:pt x="670" y="562"/>
                    <a:pt x="670" y="561"/>
                  </a:cubicBezTo>
                  <a:close/>
                  <a:moveTo>
                    <a:pt x="346" y="1"/>
                  </a:moveTo>
                  <a:cubicBezTo>
                    <a:pt x="272" y="25"/>
                    <a:pt x="198" y="50"/>
                    <a:pt x="149" y="124"/>
                  </a:cubicBezTo>
                  <a:cubicBezTo>
                    <a:pt x="50" y="198"/>
                    <a:pt x="1" y="346"/>
                    <a:pt x="25" y="470"/>
                  </a:cubicBezTo>
                  <a:cubicBezTo>
                    <a:pt x="25" y="519"/>
                    <a:pt x="25" y="568"/>
                    <a:pt x="50" y="618"/>
                  </a:cubicBezTo>
                  <a:cubicBezTo>
                    <a:pt x="50" y="667"/>
                    <a:pt x="75" y="717"/>
                    <a:pt x="99" y="766"/>
                  </a:cubicBezTo>
                  <a:cubicBezTo>
                    <a:pt x="173" y="939"/>
                    <a:pt x="297" y="1062"/>
                    <a:pt x="470" y="1112"/>
                  </a:cubicBezTo>
                  <a:cubicBezTo>
                    <a:pt x="517" y="1130"/>
                    <a:pt x="568" y="1139"/>
                    <a:pt x="619" y="1139"/>
                  </a:cubicBezTo>
                  <a:cubicBezTo>
                    <a:pt x="703" y="1139"/>
                    <a:pt x="788" y="1117"/>
                    <a:pt x="865" y="1087"/>
                  </a:cubicBezTo>
                  <a:cubicBezTo>
                    <a:pt x="878" y="1078"/>
                    <a:pt x="890" y="1069"/>
                    <a:pt x="902" y="1060"/>
                  </a:cubicBezTo>
                  <a:lnTo>
                    <a:pt x="902" y="1060"/>
                  </a:lnTo>
                  <a:cubicBezTo>
                    <a:pt x="935" y="1042"/>
                    <a:pt x="964" y="1025"/>
                    <a:pt x="988" y="1013"/>
                  </a:cubicBezTo>
                  <a:cubicBezTo>
                    <a:pt x="1037" y="939"/>
                    <a:pt x="1087" y="889"/>
                    <a:pt x="1087" y="815"/>
                  </a:cubicBezTo>
                  <a:cubicBezTo>
                    <a:pt x="1096" y="787"/>
                    <a:pt x="1102" y="759"/>
                    <a:pt x="1104" y="729"/>
                  </a:cubicBezTo>
                  <a:lnTo>
                    <a:pt x="1104" y="729"/>
                  </a:lnTo>
                  <a:cubicBezTo>
                    <a:pt x="1109" y="702"/>
                    <a:pt x="1112" y="673"/>
                    <a:pt x="1112" y="643"/>
                  </a:cubicBezTo>
                  <a:cubicBezTo>
                    <a:pt x="1136" y="544"/>
                    <a:pt x="1112" y="470"/>
                    <a:pt x="1062" y="371"/>
                  </a:cubicBezTo>
                  <a:cubicBezTo>
                    <a:pt x="1012" y="291"/>
                    <a:pt x="946" y="231"/>
                    <a:pt x="870" y="193"/>
                  </a:cubicBezTo>
                  <a:lnTo>
                    <a:pt x="870" y="193"/>
                  </a:lnTo>
                  <a:cubicBezTo>
                    <a:pt x="853" y="177"/>
                    <a:pt x="835" y="162"/>
                    <a:pt x="815" y="149"/>
                  </a:cubicBezTo>
                  <a:cubicBezTo>
                    <a:pt x="791" y="124"/>
                    <a:pt x="741" y="75"/>
                    <a:pt x="692" y="50"/>
                  </a:cubicBezTo>
                  <a:cubicBezTo>
                    <a:pt x="642" y="25"/>
                    <a:pt x="568" y="1"/>
                    <a:pt x="49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4790125" y="4241475"/>
              <a:ext cx="41375" cy="27600"/>
            </a:xfrm>
            <a:custGeom>
              <a:rect b="b" l="l" r="r" t="t"/>
              <a:pathLst>
                <a:path extrusionOk="0" h="1104" w="1655">
                  <a:moveTo>
                    <a:pt x="559" y="0"/>
                  </a:moveTo>
                  <a:cubicBezTo>
                    <a:pt x="385" y="0"/>
                    <a:pt x="215" y="77"/>
                    <a:pt x="100" y="209"/>
                  </a:cubicBezTo>
                  <a:cubicBezTo>
                    <a:pt x="1" y="382"/>
                    <a:pt x="25" y="604"/>
                    <a:pt x="149" y="752"/>
                  </a:cubicBezTo>
                  <a:cubicBezTo>
                    <a:pt x="190" y="783"/>
                    <a:pt x="236" y="810"/>
                    <a:pt x="284" y="832"/>
                  </a:cubicBezTo>
                  <a:lnTo>
                    <a:pt x="284" y="832"/>
                  </a:lnTo>
                  <a:cubicBezTo>
                    <a:pt x="387" y="982"/>
                    <a:pt x="548" y="1082"/>
                    <a:pt x="741" y="1098"/>
                  </a:cubicBezTo>
                  <a:cubicBezTo>
                    <a:pt x="767" y="1102"/>
                    <a:pt x="792" y="1104"/>
                    <a:pt x="818" y="1104"/>
                  </a:cubicBezTo>
                  <a:cubicBezTo>
                    <a:pt x="921" y="1104"/>
                    <a:pt x="1018" y="1069"/>
                    <a:pt x="1099" y="1011"/>
                  </a:cubicBezTo>
                  <a:lnTo>
                    <a:pt x="1099" y="1011"/>
                  </a:lnTo>
                  <a:cubicBezTo>
                    <a:pt x="1141" y="1015"/>
                    <a:pt x="1181" y="1017"/>
                    <a:pt x="1220" y="1017"/>
                  </a:cubicBezTo>
                  <a:cubicBezTo>
                    <a:pt x="1285" y="1017"/>
                    <a:pt x="1346" y="1011"/>
                    <a:pt x="1408" y="999"/>
                  </a:cubicBezTo>
                  <a:cubicBezTo>
                    <a:pt x="1457" y="974"/>
                    <a:pt x="1507" y="949"/>
                    <a:pt x="1556" y="925"/>
                  </a:cubicBezTo>
                  <a:cubicBezTo>
                    <a:pt x="1581" y="875"/>
                    <a:pt x="1630" y="801"/>
                    <a:pt x="1630" y="752"/>
                  </a:cubicBezTo>
                  <a:cubicBezTo>
                    <a:pt x="1655" y="629"/>
                    <a:pt x="1581" y="505"/>
                    <a:pt x="1482" y="431"/>
                  </a:cubicBezTo>
                  <a:cubicBezTo>
                    <a:pt x="1376" y="360"/>
                    <a:pt x="1258" y="302"/>
                    <a:pt x="1135" y="257"/>
                  </a:cubicBezTo>
                  <a:lnTo>
                    <a:pt x="1135" y="257"/>
                  </a:lnTo>
                  <a:cubicBezTo>
                    <a:pt x="1049" y="165"/>
                    <a:pt x="938" y="98"/>
                    <a:pt x="815" y="61"/>
                  </a:cubicBezTo>
                  <a:cubicBezTo>
                    <a:pt x="733" y="20"/>
                    <a:pt x="645" y="0"/>
                    <a:pt x="55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4920375" y="4277300"/>
              <a:ext cx="38275" cy="30300"/>
            </a:xfrm>
            <a:custGeom>
              <a:rect b="b" l="l" r="r" t="t"/>
              <a:pathLst>
                <a:path extrusionOk="0" h="1212" w="1531">
                  <a:moveTo>
                    <a:pt x="682" y="0"/>
                  </a:moveTo>
                  <a:cubicBezTo>
                    <a:pt x="594" y="0"/>
                    <a:pt x="507" y="18"/>
                    <a:pt x="420" y="35"/>
                  </a:cubicBezTo>
                  <a:cubicBezTo>
                    <a:pt x="173" y="109"/>
                    <a:pt x="0" y="331"/>
                    <a:pt x="0" y="603"/>
                  </a:cubicBezTo>
                  <a:cubicBezTo>
                    <a:pt x="0" y="899"/>
                    <a:pt x="222" y="1121"/>
                    <a:pt x="494" y="1195"/>
                  </a:cubicBezTo>
                  <a:cubicBezTo>
                    <a:pt x="555" y="1206"/>
                    <a:pt x="617" y="1212"/>
                    <a:pt x="678" y="1212"/>
                  </a:cubicBezTo>
                  <a:cubicBezTo>
                    <a:pt x="762" y="1212"/>
                    <a:pt x="847" y="1200"/>
                    <a:pt x="931" y="1173"/>
                  </a:cubicBezTo>
                  <a:lnTo>
                    <a:pt x="931" y="1173"/>
                  </a:lnTo>
                  <a:cubicBezTo>
                    <a:pt x="946" y="1174"/>
                    <a:pt x="960" y="1174"/>
                    <a:pt x="975" y="1174"/>
                  </a:cubicBezTo>
                  <a:cubicBezTo>
                    <a:pt x="1078" y="1174"/>
                    <a:pt x="1181" y="1156"/>
                    <a:pt x="1284" y="1121"/>
                  </a:cubicBezTo>
                  <a:cubicBezTo>
                    <a:pt x="1432" y="1072"/>
                    <a:pt x="1531" y="924"/>
                    <a:pt x="1481" y="751"/>
                  </a:cubicBezTo>
                  <a:cubicBezTo>
                    <a:pt x="1432" y="529"/>
                    <a:pt x="1309" y="331"/>
                    <a:pt x="1136" y="183"/>
                  </a:cubicBezTo>
                  <a:cubicBezTo>
                    <a:pt x="1037" y="109"/>
                    <a:pt x="914" y="35"/>
                    <a:pt x="790" y="10"/>
                  </a:cubicBezTo>
                  <a:cubicBezTo>
                    <a:pt x="754" y="3"/>
                    <a:pt x="718" y="0"/>
                    <a:pt x="68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4861100" y="4244800"/>
              <a:ext cx="33375" cy="23975"/>
            </a:xfrm>
            <a:custGeom>
              <a:rect b="b" l="l" r="r" t="t"/>
              <a:pathLst>
                <a:path extrusionOk="0" h="959" w="1335">
                  <a:moveTo>
                    <a:pt x="758" y="472"/>
                  </a:moveTo>
                  <a:cubicBezTo>
                    <a:pt x="764" y="473"/>
                    <a:pt x="759" y="479"/>
                    <a:pt x="742" y="496"/>
                  </a:cubicBezTo>
                  <a:lnTo>
                    <a:pt x="758" y="472"/>
                  </a:lnTo>
                  <a:close/>
                  <a:moveTo>
                    <a:pt x="898" y="595"/>
                  </a:moveTo>
                  <a:lnTo>
                    <a:pt x="893" y="608"/>
                  </a:lnTo>
                  <a:lnTo>
                    <a:pt x="893" y="608"/>
                  </a:lnTo>
                  <a:lnTo>
                    <a:pt x="890" y="611"/>
                  </a:lnTo>
                  <a:lnTo>
                    <a:pt x="890" y="611"/>
                  </a:lnTo>
                  <a:cubicBezTo>
                    <a:pt x="890" y="600"/>
                    <a:pt x="891" y="596"/>
                    <a:pt x="898" y="595"/>
                  </a:cubicBezTo>
                  <a:close/>
                  <a:moveTo>
                    <a:pt x="776" y="620"/>
                  </a:moveTo>
                  <a:cubicBezTo>
                    <a:pt x="780" y="622"/>
                    <a:pt x="784" y="625"/>
                    <a:pt x="787" y="629"/>
                  </a:cubicBezTo>
                  <a:lnTo>
                    <a:pt x="787" y="629"/>
                  </a:lnTo>
                  <a:cubicBezTo>
                    <a:pt x="790" y="633"/>
                    <a:pt x="791" y="638"/>
                    <a:pt x="791" y="644"/>
                  </a:cubicBezTo>
                  <a:lnTo>
                    <a:pt x="791" y="644"/>
                  </a:lnTo>
                  <a:lnTo>
                    <a:pt x="776" y="620"/>
                  </a:lnTo>
                  <a:close/>
                  <a:moveTo>
                    <a:pt x="519" y="699"/>
                  </a:moveTo>
                  <a:lnTo>
                    <a:pt x="519" y="699"/>
                  </a:lnTo>
                  <a:cubicBezTo>
                    <a:pt x="519" y="699"/>
                    <a:pt x="519" y="699"/>
                    <a:pt x="519" y="699"/>
                  </a:cubicBezTo>
                  <a:lnTo>
                    <a:pt x="519" y="699"/>
                  </a:lnTo>
                  <a:cubicBezTo>
                    <a:pt x="519" y="700"/>
                    <a:pt x="519" y="701"/>
                    <a:pt x="519" y="701"/>
                  </a:cubicBezTo>
                  <a:lnTo>
                    <a:pt x="517" y="700"/>
                  </a:lnTo>
                  <a:lnTo>
                    <a:pt x="517" y="700"/>
                  </a:lnTo>
                  <a:cubicBezTo>
                    <a:pt x="518" y="700"/>
                    <a:pt x="518" y="700"/>
                    <a:pt x="519" y="699"/>
                  </a:cubicBezTo>
                  <a:close/>
                  <a:moveTo>
                    <a:pt x="794" y="1"/>
                  </a:moveTo>
                  <a:cubicBezTo>
                    <a:pt x="710" y="1"/>
                    <a:pt x="628" y="25"/>
                    <a:pt x="555" y="69"/>
                  </a:cubicBezTo>
                  <a:lnTo>
                    <a:pt x="555" y="69"/>
                  </a:lnTo>
                  <a:cubicBezTo>
                    <a:pt x="538" y="67"/>
                    <a:pt x="521" y="66"/>
                    <a:pt x="504" y="66"/>
                  </a:cubicBezTo>
                  <a:cubicBezTo>
                    <a:pt x="408" y="66"/>
                    <a:pt x="312" y="92"/>
                    <a:pt x="223" y="139"/>
                  </a:cubicBezTo>
                  <a:lnTo>
                    <a:pt x="223" y="139"/>
                  </a:lnTo>
                  <a:cubicBezTo>
                    <a:pt x="96" y="176"/>
                    <a:pt x="1" y="283"/>
                    <a:pt x="1" y="421"/>
                  </a:cubicBezTo>
                  <a:lnTo>
                    <a:pt x="1" y="496"/>
                  </a:lnTo>
                  <a:cubicBezTo>
                    <a:pt x="26" y="570"/>
                    <a:pt x="50" y="594"/>
                    <a:pt x="75" y="644"/>
                  </a:cubicBezTo>
                  <a:cubicBezTo>
                    <a:pt x="223" y="792"/>
                    <a:pt x="396" y="891"/>
                    <a:pt x="594" y="940"/>
                  </a:cubicBezTo>
                  <a:cubicBezTo>
                    <a:pt x="655" y="952"/>
                    <a:pt x="717" y="958"/>
                    <a:pt x="779" y="958"/>
                  </a:cubicBezTo>
                  <a:cubicBezTo>
                    <a:pt x="840" y="958"/>
                    <a:pt x="902" y="952"/>
                    <a:pt x="964" y="940"/>
                  </a:cubicBezTo>
                  <a:cubicBezTo>
                    <a:pt x="1087" y="915"/>
                    <a:pt x="1186" y="841"/>
                    <a:pt x="1260" y="742"/>
                  </a:cubicBezTo>
                  <a:cubicBezTo>
                    <a:pt x="1310" y="668"/>
                    <a:pt x="1334" y="594"/>
                    <a:pt x="1334" y="520"/>
                  </a:cubicBezTo>
                  <a:cubicBezTo>
                    <a:pt x="1334" y="421"/>
                    <a:pt x="1310" y="347"/>
                    <a:pt x="1285" y="273"/>
                  </a:cubicBezTo>
                  <a:cubicBezTo>
                    <a:pt x="1211" y="150"/>
                    <a:pt x="1087" y="76"/>
                    <a:pt x="939" y="26"/>
                  </a:cubicBezTo>
                  <a:cubicBezTo>
                    <a:pt x="891" y="9"/>
                    <a:pt x="842" y="1"/>
                    <a:pt x="79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804325" y="4178800"/>
              <a:ext cx="41250" cy="33325"/>
            </a:xfrm>
            <a:custGeom>
              <a:rect b="b" l="l" r="r" t="t"/>
              <a:pathLst>
                <a:path extrusionOk="0" h="1333" w="1650">
                  <a:moveTo>
                    <a:pt x="1027" y="910"/>
                  </a:moveTo>
                  <a:lnTo>
                    <a:pt x="1027" y="910"/>
                  </a:lnTo>
                  <a:cubicBezTo>
                    <a:pt x="1028" y="910"/>
                    <a:pt x="1028" y="910"/>
                    <a:pt x="1029" y="911"/>
                  </a:cubicBezTo>
                  <a:lnTo>
                    <a:pt x="1029" y="911"/>
                  </a:lnTo>
                  <a:cubicBezTo>
                    <a:pt x="1029" y="911"/>
                    <a:pt x="1029" y="911"/>
                    <a:pt x="1029" y="911"/>
                  </a:cubicBezTo>
                  <a:lnTo>
                    <a:pt x="1029" y="911"/>
                  </a:lnTo>
                  <a:lnTo>
                    <a:pt x="1027" y="910"/>
                  </a:lnTo>
                  <a:lnTo>
                    <a:pt x="1027" y="910"/>
                  </a:lnTo>
                  <a:close/>
                  <a:moveTo>
                    <a:pt x="520" y="0"/>
                  </a:moveTo>
                  <a:cubicBezTo>
                    <a:pt x="407" y="0"/>
                    <a:pt x="297" y="33"/>
                    <a:pt x="198" y="99"/>
                  </a:cubicBezTo>
                  <a:cubicBezTo>
                    <a:pt x="75" y="173"/>
                    <a:pt x="1" y="296"/>
                    <a:pt x="50" y="444"/>
                  </a:cubicBezTo>
                  <a:cubicBezTo>
                    <a:pt x="124" y="667"/>
                    <a:pt x="247" y="889"/>
                    <a:pt x="420" y="1062"/>
                  </a:cubicBezTo>
                  <a:cubicBezTo>
                    <a:pt x="574" y="1235"/>
                    <a:pt x="803" y="1333"/>
                    <a:pt x="1036" y="1333"/>
                  </a:cubicBezTo>
                  <a:cubicBezTo>
                    <a:pt x="1103" y="1333"/>
                    <a:pt x="1169" y="1325"/>
                    <a:pt x="1235" y="1309"/>
                  </a:cubicBezTo>
                  <a:cubicBezTo>
                    <a:pt x="1408" y="1259"/>
                    <a:pt x="1531" y="1136"/>
                    <a:pt x="1605" y="963"/>
                  </a:cubicBezTo>
                  <a:cubicBezTo>
                    <a:pt x="1650" y="808"/>
                    <a:pt x="1615" y="654"/>
                    <a:pt x="1519" y="534"/>
                  </a:cubicBezTo>
                  <a:lnTo>
                    <a:pt x="1519" y="534"/>
                  </a:lnTo>
                  <a:cubicBezTo>
                    <a:pt x="1492" y="425"/>
                    <a:pt x="1427" y="322"/>
                    <a:pt x="1334" y="247"/>
                  </a:cubicBezTo>
                  <a:cubicBezTo>
                    <a:pt x="1161" y="74"/>
                    <a:pt x="914" y="0"/>
                    <a:pt x="692" y="0"/>
                  </a:cubicBezTo>
                  <a:cubicBezTo>
                    <a:pt x="661" y="0"/>
                    <a:pt x="630" y="2"/>
                    <a:pt x="602" y="6"/>
                  </a:cubicBezTo>
                  <a:lnTo>
                    <a:pt x="602" y="6"/>
                  </a:lnTo>
                  <a:cubicBezTo>
                    <a:pt x="574" y="2"/>
                    <a:pt x="547" y="0"/>
                    <a:pt x="5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729025" y="4210275"/>
              <a:ext cx="31500" cy="26550"/>
            </a:xfrm>
            <a:custGeom>
              <a:rect b="b" l="l" r="r" t="t"/>
              <a:pathLst>
                <a:path extrusionOk="0" h="1062" w="1260">
                  <a:moveTo>
                    <a:pt x="667" y="457"/>
                  </a:moveTo>
                  <a:lnTo>
                    <a:pt x="668" y="459"/>
                  </a:lnTo>
                  <a:lnTo>
                    <a:pt x="668" y="459"/>
                  </a:lnTo>
                  <a:cubicBezTo>
                    <a:pt x="668" y="459"/>
                    <a:pt x="668" y="459"/>
                    <a:pt x="668" y="458"/>
                  </a:cubicBezTo>
                  <a:lnTo>
                    <a:pt x="668" y="458"/>
                  </a:lnTo>
                  <a:cubicBezTo>
                    <a:pt x="668" y="458"/>
                    <a:pt x="668" y="458"/>
                    <a:pt x="667" y="457"/>
                  </a:cubicBezTo>
                  <a:lnTo>
                    <a:pt x="667" y="457"/>
                  </a:lnTo>
                  <a:cubicBezTo>
                    <a:pt x="667" y="457"/>
                    <a:pt x="667" y="457"/>
                    <a:pt x="667" y="457"/>
                  </a:cubicBezTo>
                  <a:close/>
                  <a:moveTo>
                    <a:pt x="639" y="675"/>
                  </a:moveTo>
                  <a:lnTo>
                    <a:pt x="639" y="675"/>
                  </a:lnTo>
                  <a:cubicBezTo>
                    <a:pt x="640" y="675"/>
                    <a:pt x="640" y="675"/>
                    <a:pt x="640" y="675"/>
                  </a:cubicBezTo>
                  <a:lnTo>
                    <a:pt x="640" y="675"/>
                  </a:lnTo>
                  <a:cubicBezTo>
                    <a:pt x="641" y="676"/>
                    <a:pt x="642" y="678"/>
                    <a:pt x="642" y="679"/>
                  </a:cubicBezTo>
                  <a:lnTo>
                    <a:pt x="642" y="679"/>
                  </a:lnTo>
                  <a:lnTo>
                    <a:pt x="642" y="675"/>
                  </a:lnTo>
                  <a:lnTo>
                    <a:pt x="642" y="675"/>
                  </a:lnTo>
                  <a:cubicBezTo>
                    <a:pt x="643" y="675"/>
                    <a:pt x="643" y="675"/>
                    <a:pt x="643" y="675"/>
                  </a:cubicBezTo>
                  <a:lnTo>
                    <a:pt x="643" y="675"/>
                  </a:lnTo>
                  <a:cubicBezTo>
                    <a:pt x="649" y="679"/>
                    <a:pt x="655" y="685"/>
                    <a:pt x="659" y="691"/>
                  </a:cubicBezTo>
                  <a:lnTo>
                    <a:pt x="655" y="691"/>
                  </a:lnTo>
                  <a:lnTo>
                    <a:pt x="647" y="687"/>
                  </a:lnTo>
                  <a:lnTo>
                    <a:pt x="647" y="687"/>
                  </a:lnTo>
                  <a:lnTo>
                    <a:pt x="639" y="675"/>
                  </a:lnTo>
                  <a:close/>
                  <a:moveTo>
                    <a:pt x="661" y="696"/>
                  </a:moveTo>
                  <a:lnTo>
                    <a:pt x="661" y="696"/>
                  </a:lnTo>
                  <a:cubicBezTo>
                    <a:pt x="661" y="696"/>
                    <a:pt x="662" y="696"/>
                    <a:pt x="662" y="696"/>
                  </a:cubicBezTo>
                  <a:lnTo>
                    <a:pt x="662" y="696"/>
                  </a:lnTo>
                  <a:cubicBezTo>
                    <a:pt x="662" y="696"/>
                    <a:pt x="662" y="696"/>
                    <a:pt x="662" y="696"/>
                  </a:cubicBezTo>
                  <a:lnTo>
                    <a:pt x="662" y="696"/>
                  </a:lnTo>
                  <a:lnTo>
                    <a:pt x="661" y="696"/>
                  </a:lnTo>
                  <a:close/>
                  <a:moveTo>
                    <a:pt x="445" y="0"/>
                  </a:moveTo>
                  <a:cubicBezTo>
                    <a:pt x="371" y="25"/>
                    <a:pt x="322" y="50"/>
                    <a:pt x="247" y="50"/>
                  </a:cubicBezTo>
                  <a:cubicBezTo>
                    <a:pt x="99" y="99"/>
                    <a:pt x="1" y="272"/>
                    <a:pt x="25" y="420"/>
                  </a:cubicBezTo>
                  <a:cubicBezTo>
                    <a:pt x="26" y="423"/>
                    <a:pt x="27" y="427"/>
                    <a:pt x="28" y="430"/>
                  </a:cubicBezTo>
                  <a:lnTo>
                    <a:pt x="28" y="430"/>
                  </a:lnTo>
                  <a:cubicBezTo>
                    <a:pt x="7" y="507"/>
                    <a:pt x="13" y="593"/>
                    <a:pt x="50" y="667"/>
                  </a:cubicBezTo>
                  <a:cubicBezTo>
                    <a:pt x="84" y="717"/>
                    <a:pt x="129" y="756"/>
                    <a:pt x="178" y="784"/>
                  </a:cubicBezTo>
                  <a:lnTo>
                    <a:pt x="178" y="784"/>
                  </a:lnTo>
                  <a:cubicBezTo>
                    <a:pt x="198" y="811"/>
                    <a:pt x="221" y="838"/>
                    <a:pt x="247" y="864"/>
                  </a:cubicBezTo>
                  <a:cubicBezTo>
                    <a:pt x="297" y="914"/>
                    <a:pt x="371" y="938"/>
                    <a:pt x="420" y="988"/>
                  </a:cubicBezTo>
                  <a:cubicBezTo>
                    <a:pt x="494" y="1012"/>
                    <a:pt x="568" y="1037"/>
                    <a:pt x="642" y="1062"/>
                  </a:cubicBezTo>
                  <a:lnTo>
                    <a:pt x="791" y="1062"/>
                  </a:lnTo>
                  <a:cubicBezTo>
                    <a:pt x="865" y="1062"/>
                    <a:pt x="939" y="1037"/>
                    <a:pt x="1013" y="1012"/>
                  </a:cubicBezTo>
                  <a:cubicBezTo>
                    <a:pt x="1087" y="963"/>
                    <a:pt x="1161" y="889"/>
                    <a:pt x="1210" y="815"/>
                  </a:cubicBezTo>
                  <a:cubicBezTo>
                    <a:pt x="1210" y="790"/>
                    <a:pt x="1235" y="741"/>
                    <a:pt x="1235" y="691"/>
                  </a:cubicBezTo>
                  <a:cubicBezTo>
                    <a:pt x="1260" y="667"/>
                    <a:pt x="1260" y="617"/>
                    <a:pt x="1235" y="568"/>
                  </a:cubicBezTo>
                  <a:cubicBezTo>
                    <a:pt x="1235" y="494"/>
                    <a:pt x="1210" y="395"/>
                    <a:pt x="1186" y="321"/>
                  </a:cubicBezTo>
                  <a:cubicBezTo>
                    <a:pt x="1112" y="148"/>
                    <a:pt x="963" y="50"/>
                    <a:pt x="79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788900" y="4087500"/>
              <a:ext cx="41375" cy="32900"/>
            </a:xfrm>
            <a:custGeom>
              <a:rect b="b" l="l" r="r" t="t"/>
              <a:pathLst>
                <a:path extrusionOk="0" h="1316" w="1655">
                  <a:moveTo>
                    <a:pt x="330" y="0"/>
                  </a:moveTo>
                  <a:cubicBezTo>
                    <a:pt x="219" y="0"/>
                    <a:pt x="108" y="60"/>
                    <a:pt x="50" y="196"/>
                  </a:cubicBezTo>
                  <a:lnTo>
                    <a:pt x="74" y="196"/>
                  </a:lnTo>
                  <a:cubicBezTo>
                    <a:pt x="0" y="442"/>
                    <a:pt x="74" y="689"/>
                    <a:pt x="272" y="887"/>
                  </a:cubicBezTo>
                  <a:cubicBezTo>
                    <a:pt x="346" y="961"/>
                    <a:pt x="420" y="1035"/>
                    <a:pt x="519" y="1084"/>
                  </a:cubicBezTo>
                  <a:cubicBezTo>
                    <a:pt x="568" y="1158"/>
                    <a:pt x="667" y="1208"/>
                    <a:pt x="741" y="1233"/>
                  </a:cubicBezTo>
                  <a:cubicBezTo>
                    <a:pt x="852" y="1288"/>
                    <a:pt x="963" y="1316"/>
                    <a:pt x="1085" y="1316"/>
                  </a:cubicBezTo>
                  <a:cubicBezTo>
                    <a:pt x="1125" y="1316"/>
                    <a:pt x="1167" y="1313"/>
                    <a:pt x="1210" y="1307"/>
                  </a:cubicBezTo>
                  <a:cubicBezTo>
                    <a:pt x="1334" y="1282"/>
                    <a:pt x="1457" y="1183"/>
                    <a:pt x="1531" y="1060"/>
                  </a:cubicBezTo>
                  <a:cubicBezTo>
                    <a:pt x="1655" y="838"/>
                    <a:pt x="1630" y="566"/>
                    <a:pt x="1457" y="368"/>
                  </a:cubicBezTo>
                  <a:cubicBezTo>
                    <a:pt x="1363" y="274"/>
                    <a:pt x="1252" y="208"/>
                    <a:pt x="1136" y="170"/>
                  </a:cubicBezTo>
                  <a:lnTo>
                    <a:pt x="1136" y="170"/>
                  </a:lnTo>
                  <a:cubicBezTo>
                    <a:pt x="1083" y="144"/>
                    <a:pt x="1025" y="127"/>
                    <a:pt x="963" y="122"/>
                  </a:cubicBezTo>
                  <a:cubicBezTo>
                    <a:pt x="889" y="97"/>
                    <a:pt x="815" y="84"/>
                    <a:pt x="744" y="84"/>
                  </a:cubicBezTo>
                  <a:cubicBezTo>
                    <a:pt x="684" y="84"/>
                    <a:pt x="626" y="93"/>
                    <a:pt x="572" y="111"/>
                  </a:cubicBezTo>
                  <a:lnTo>
                    <a:pt x="572" y="111"/>
                  </a:lnTo>
                  <a:cubicBezTo>
                    <a:pt x="511" y="40"/>
                    <a:pt x="421" y="0"/>
                    <a:pt x="33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871600" y="4131875"/>
              <a:ext cx="39525" cy="31825"/>
            </a:xfrm>
            <a:custGeom>
              <a:rect b="b" l="l" r="r" t="t"/>
              <a:pathLst>
                <a:path extrusionOk="0" h="1273" w="1581">
                  <a:moveTo>
                    <a:pt x="774" y="596"/>
                  </a:moveTo>
                  <a:lnTo>
                    <a:pt x="775" y="596"/>
                  </a:lnTo>
                  <a:lnTo>
                    <a:pt x="775" y="596"/>
                  </a:lnTo>
                  <a:lnTo>
                    <a:pt x="776" y="598"/>
                  </a:lnTo>
                  <a:lnTo>
                    <a:pt x="776" y="598"/>
                  </a:lnTo>
                  <a:cubicBezTo>
                    <a:pt x="776" y="598"/>
                    <a:pt x="775" y="598"/>
                    <a:pt x="775" y="597"/>
                  </a:cubicBezTo>
                  <a:lnTo>
                    <a:pt x="775" y="597"/>
                  </a:lnTo>
                  <a:cubicBezTo>
                    <a:pt x="775" y="597"/>
                    <a:pt x="775" y="596"/>
                    <a:pt x="774" y="596"/>
                  </a:cubicBezTo>
                  <a:close/>
                  <a:moveTo>
                    <a:pt x="759" y="1"/>
                  </a:moveTo>
                  <a:cubicBezTo>
                    <a:pt x="689" y="1"/>
                    <a:pt x="618" y="9"/>
                    <a:pt x="544" y="25"/>
                  </a:cubicBezTo>
                  <a:cubicBezTo>
                    <a:pt x="346" y="50"/>
                    <a:pt x="174" y="174"/>
                    <a:pt x="50" y="346"/>
                  </a:cubicBezTo>
                  <a:cubicBezTo>
                    <a:pt x="1" y="420"/>
                    <a:pt x="1" y="519"/>
                    <a:pt x="25" y="593"/>
                  </a:cubicBezTo>
                  <a:cubicBezTo>
                    <a:pt x="49" y="673"/>
                    <a:pt x="102" y="733"/>
                    <a:pt x="167" y="769"/>
                  </a:cubicBezTo>
                  <a:lnTo>
                    <a:pt x="167" y="769"/>
                  </a:lnTo>
                  <a:cubicBezTo>
                    <a:pt x="232" y="1001"/>
                    <a:pt x="395" y="1168"/>
                    <a:pt x="618" y="1235"/>
                  </a:cubicBezTo>
                  <a:cubicBezTo>
                    <a:pt x="717" y="1260"/>
                    <a:pt x="815" y="1272"/>
                    <a:pt x="911" y="1272"/>
                  </a:cubicBezTo>
                  <a:cubicBezTo>
                    <a:pt x="1007" y="1272"/>
                    <a:pt x="1099" y="1260"/>
                    <a:pt x="1186" y="1235"/>
                  </a:cubicBezTo>
                  <a:cubicBezTo>
                    <a:pt x="1309" y="1186"/>
                    <a:pt x="1433" y="1087"/>
                    <a:pt x="1507" y="988"/>
                  </a:cubicBezTo>
                  <a:cubicBezTo>
                    <a:pt x="1581" y="840"/>
                    <a:pt x="1581" y="667"/>
                    <a:pt x="1531" y="519"/>
                  </a:cubicBezTo>
                  <a:cubicBezTo>
                    <a:pt x="1457" y="346"/>
                    <a:pt x="1334" y="198"/>
                    <a:pt x="1161" y="99"/>
                  </a:cubicBezTo>
                  <a:cubicBezTo>
                    <a:pt x="1029" y="34"/>
                    <a:pt x="898" y="1"/>
                    <a:pt x="75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883300" y="4074600"/>
              <a:ext cx="35050" cy="26300"/>
            </a:xfrm>
            <a:custGeom>
              <a:rect b="b" l="l" r="r" t="t"/>
              <a:pathLst>
                <a:path extrusionOk="0" h="1052" w="1402">
                  <a:moveTo>
                    <a:pt x="393" y="0"/>
                  </a:moveTo>
                  <a:cubicBezTo>
                    <a:pt x="307" y="0"/>
                    <a:pt x="228" y="41"/>
                    <a:pt x="175" y="94"/>
                  </a:cubicBezTo>
                  <a:cubicBezTo>
                    <a:pt x="164" y="105"/>
                    <a:pt x="154" y="117"/>
                    <a:pt x="145" y="130"/>
                  </a:cubicBezTo>
                  <a:lnTo>
                    <a:pt x="145" y="130"/>
                  </a:lnTo>
                  <a:cubicBezTo>
                    <a:pt x="42" y="234"/>
                    <a:pt x="0" y="386"/>
                    <a:pt x="51" y="539"/>
                  </a:cubicBezTo>
                  <a:cubicBezTo>
                    <a:pt x="54" y="544"/>
                    <a:pt x="57" y="550"/>
                    <a:pt x="60" y="556"/>
                  </a:cubicBezTo>
                  <a:lnTo>
                    <a:pt x="60" y="556"/>
                  </a:lnTo>
                  <a:cubicBezTo>
                    <a:pt x="43" y="674"/>
                    <a:pt x="95" y="772"/>
                    <a:pt x="199" y="835"/>
                  </a:cubicBezTo>
                  <a:cubicBezTo>
                    <a:pt x="273" y="884"/>
                    <a:pt x="347" y="934"/>
                    <a:pt x="422" y="958"/>
                  </a:cubicBezTo>
                  <a:cubicBezTo>
                    <a:pt x="496" y="983"/>
                    <a:pt x="545" y="1008"/>
                    <a:pt x="619" y="1033"/>
                  </a:cubicBezTo>
                  <a:cubicBezTo>
                    <a:pt x="665" y="1046"/>
                    <a:pt x="712" y="1052"/>
                    <a:pt x="757" y="1052"/>
                  </a:cubicBezTo>
                  <a:cubicBezTo>
                    <a:pt x="883" y="1052"/>
                    <a:pt x="1004" y="1006"/>
                    <a:pt x="1113" y="934"/>
                  </a:cubicBezTo>
                  <a:cubicBezTo>
                    <a:pt x="1172" y="910"/>
                    <a:pt x="1220" y="869"/>
                    <a:pt x="1259" y="820"/>
                  </a:cubicBezTo>
                  <a:lnTo>
                    <a:pt x="1259" y="820"/>
                  </a:lnTo>
                  <a:cubicBezTo>
                    <a:pt x="1380" y="732"/>
                    <a:pt x="1402" y="571"/>
                    <a:pt x="1345" y="446"/>
                  </a:cubicBezTo>
                  <a:lnTo>
                    <a:pt x="1345" y="446"/>
                  </a:lnTo>
                  <a:cubicBezTo>
                    <a:pt x="1321" y="383"/>
                    <a:pt x="1276" y="331"/>
                    <a:pt x="1212" y="292"/>
                  </a:cubicBezTo>
                  <a:cubicBezTo>
                    <a:pt x="989" y="144"/>
                    <a:pt x="742" y="70"/>
                    <a:pt x="496" y="20"/>
                  </a:cubicBezTo>
                  <a:cubicBezTo>
                    <a:pt x="461" y="7"/>
                    <a:pt x="427" y="0"/>
                    <a:pt x="3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4572450" y="4247275"/>
              <a:ext cx="38700" cy="27475"/>
            </a:xfrm>
            <a:custGeom>
              <a:rect b="b" l="l" r="r" t="t"/>
              <a:pathLst>
                <a:path extrusionOk="0" h="1099" w="1548">
                  <a:moveTo>
                    <a:pt x="979" y="479"/>
                  </a:moveTo>
                  <a:cubicBezTo>
                    <a:pt x="977" y="486"/>
                    <a:pt x="971" y="490"/>
                    <a:pt x="965" y="492"/>
                  </a:cubicBezTo>
                  <a:lnTo>
                    <a:pt x="965" y="492"/>
                  </a:lnTo>
                  <a:cubicBezTo>
                    <a:pt x="962" y="493"/>
                    <a:pt x="960" y="493"/>
                    <a:pt x="957" y="493"/>
                  </a:cubicBezTo>
                  <a:lnTo>
                    <a:pt x="957" y="493"/>
                  </a:lnTo>
                  <a:lnTo>
                    <a:pt x="968" y="483"/>
                  </a:lnTo>
                  <a:lnTo>
                    <a:pt x="968" y="483"/>
                  </a:lnTo>
                  <a:lnTo>
                    <a:pt x="979" y="479"/>
                  </a:lnTo>
                  <a:close/>
                  <a:moveTo>
                    <a:pt x="653" y="1"/>
                  </a:moveTo>
                  <a:cubicBezTo>
                    <a:pt x="575" y="1"/>
                    <a:pt x="501" y="28"/>
                    <a:pt x="437" y="76"/>
                  </a:cubicBezTo>
                  <a:cubicBezTo>
                    <a:pt x="386" y="96"/>
                    <a:pt x="344" y="128"/>
                    <a:pt x="310" y="168"/>
                  </a:cubicBezTo>
                  <a:lnTo>
                    <a:pt x="310" y="168"/>
                  </a:lnTo>
                  <a:lnTo>
                    <a:pt x="264" y="199"/>
                  </a:lnTo>
                  <a:cubicBezTo>
                    <a:pt x="239" y="224"/>
                    <a:pt x="215" y="248"/>
                    <a:pt x="215" y="298"/>
                  </a:cubicBezTo>
                  <a:cubicBezTo>
                    <a:pt x="206" y="316"/>
                    <a:pt x="197" y="337"/>
                    <a:pt x="190" y="360"/>
                  </a:cubicBezTo>
                  <a:lnTo>
                    <a:pt x="190" y="360"/>
                  </a:lnTo>
                  <a:cubicBezTo>
                    <a:pt x="65" y="476"/>
                    <a:pt x="0" y="665"/>
                    <a:pt x="141" y="767"/>
                  </a:cubicBezTo>
                  <a:lnTo>
                    <a:pt x="190" y="767"/>
                  </a:lnTo>
                  <a:cubicBezTo>
                    <a:pt x="314" y="890"/>
                    <a:pt x="462" y="989"/>
                    <a:pt x="659" y="1038"/>
                  </a:cubicBezTo>
                  <a:cubicBezTo>
                    <a:pt x="733" y="1063"/>
                    <a:pt x="832" y="1088"/>
                    <a:pt x="931" y="1088"/>
                  </a:cubicBezTo>
                  <a:cubicBezTo>
                    <a:pt x="952" y="1095"/>
                    <a:pt x="976" y="1098"/>
                    <a:pt x="1001" y="1098"/>
                  </a:cubicBezTo>
                  <a:cubicBezTo>
                    <a:pt x="1061" y="1098"/>
                    <a:pt x="1125" y="1081"/>
                    <a:pt x="1178" y="1063"/>
                  </a:cubicBezTo>
                  <a:cubicBezTo>
                    <a:pt x="1301" y="1038"/>
                    <a:pt x="1400" y="964"/>
                    <a:pt x="1474" y="841"/>
                  </a:cubicBezTo>
                  <a:cubicBezTo>
                    <a:pt x="1548" y="717"/>
                    <a:pt x="1548" y="545"/>
                    <a:pt x="1474" y="421"/>
                  </a:cubicBezTo>
                  <a:cubicBezTo>
                    <a:pt x="1400" y="322"/>
                    <a:pt x="1326" y="248"/>
                    <a:pt x="1227" y="199"/>
                  </a:cubicBezTo>
                  <a:cubicBezTo>
                    <a:pt x="1153" y="150"/>
                    <a:pt x="1079" y="100"/>
                    <a:pt x="980" y="76"/>
                  </a:cubicBezTo>
                  <a:cubicBezTo>
                    <a:pt x="958" y="70"/>
                    <a:pt x="935" y="66"/>
                    <a:pt x="913" y="62"/>
                  </a:cubicBezTo>
                  <a:lnTo>
                    <a:pt x="913" y="62"/>
                  </a:lnTo>
                  <a:cubicBezTo>
                    <a:pt x="872" y="44"/>
                    <a:pt x="828" y="31"/>
                    <a:pt x="783" y="26"/>
                  </a:cubicBezTo>
                  <a:cubicBezTo>
                    <a:pt x="739" y="9"/>
                    <a:pt x="695" y="1"/>
                    <a:pt x="65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4590150" y="4192125"/>
              <a:ext cx="34600" cy="28650"/>
            </a:xfrm>
            <a:custGeom>
              <a:rect b="b" l="l" r="r" t="t"/>
              <a:pathLst>
                <a:path extrusionOk="0" h="1146" w="1384">
                  <a:moveTo>
                    <a:pt x="634" y="1"/>
                  </a:moveTo>
                  <a:cubicBezTo>
                    <a:pt x="531" y="1"/>
                    <a:pt x="439" y="29"/>
                    <a:pt x="346" y="84"/>
                  </a:cubicBezTo>
                  <a:cubicBezTo>
                    <a:pt x="307" y="116"/>
                    <a:pt x="272" y="150"/>
                    <a:pt x="243" y="188"/>
                  </a:cubicBezTo>
                  <a:lnTo>
                    <a:pt x="243" y="188"/>
                  </a:lnTo>
                  <a:cubicBezTo>
                    <a:pt x="187" y="198"/>
                    <a:pt x="131" y="226"/>
                    <a:pt x="75" y="282"/>
                  </a:cubicBezTo>
                  <a:cubicBezTo>
                    <a:pt x="25" y="331"/>
                    <a:pt x="1" y="405"/>
                    <a:pt x="1" y="479"/>
                  </a:cubicBezTo>
                  <a:cubicBezTo>
                    <a:pt x="1" y="578"/>
                    <a:pt x="25" y="652"/>
                    <a:pt x="75" y="701"/>
                  </a:cubicBezTo>
                  <a:cubicBezTo>
                    <a:pt x="223" y="825"/>
                    <a:pt x="371" y="924"/>
                    <a:pt x="544" y="1022"/>
                  </a:cubicBezTo>
                  <a:cubicBezTo>
                    <a:pt x="618" y="1072"/>
                    <a:pt x="717" y="1097"/>
                    <a:pt x="815" y="1121"/>
                  </a:cubicBezTo>
                  <a:cubicBezTo>
                    <a:pt x="862" y="1137"/>
                    <a:pt x="912" y="1145"/>
                    <a:pt x="961" y="1145"/>
                  </a:cubicBezTo>
                  <a:cubicBezTo>
                    <a:pt x="1068" y="1145"/>
                    <a:pt x="1175" y="1107"/>
                    <a:pt x="1260" y="1022"/>
                  </a:cubicBezTo>
                  <a:cubicBezTo>
                    <a:pt x="1334" y="948"/>
                    <a:pt x="1383" y="850"/>
                    <a:pt x="1383" y="751"/>
                  </a:cubicBezTo>
                  <a:cubicBezTo>
                    <a:pt x="1383" y="677"/>
                    <a:pt x="1358" y="603"/>
                    <a:pt x="1309" y="529"/>
                  </a:cubicBezTo>
                  <a:cubicBezTo>
                    <a:pt x="1302" y="506"/>
                    <a:pt x="1290" y="484"/>
                    <a:pt x="1275" y="462"/>
                  </a:cubicBezTo>
                  <a:lnTo>
                    <a:pt x="1275" y="462"/>
                  </a:lnTo>
                  <a:cubicBezTo>
                    <a:pt x="1266" y="426"/>
                    <a:pt x="1253" y="391"/>
                    <a:pt x="1235" y="356"/>
                  </a:cubicBezTo>
                  <a:cubicBezTo>
                    <a:pt x="1136" y="158"/>
                    <a:pt x="939" y="35"/>
                    <a:pt x="741" y="10"/>
                  </a:cubicBezTo>
                  <a:cubicBezTo>
                    <a:pt x="704" y="4"/>
                    <a:pt x="669" y="1"/>
                    <a:pt x="6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4513000" y="3997950"/>
              <a:ext cx="33850" cy="31500"/>
            </a:xfrm>
            <a:custGeom>
              <a:rect b="b" l="l" r="r" t="t"/>
              <a:pathLst>
                <a:path extrusionOk="0" h="1260" w="1354">
                  <a:moveTo>
                    <a:pt x="753" y="650"/>
                  </a:moveTo>
                  <a:lnTo>
                    <a:pt x="755" y="651"/>
                  </a:lnTo>
                  <a:lnTo>
                    <a:pt x="755" y="651"/>
                  </a:lnTo>
                  <a:cubicBezTo>
                    <a:pt x="754" y="652"/>
                    <a:pt x="754" y="652"/>
                    <a:pt x="753" y="653"/>
                  </a:cubicBezTo>
                  <a:lnTo>
                    <a:pt x="753" y="653"/>
                  </a:lnTo>
                  <a:cubicBezTo>
                    <a:pt x="753" y="652"/>
                    <a:pt x="752" y="652"/>
                    <a:pt x="752" y="651"/>
                  </a:cubicBezTo>
                  <a:lnTo>
                    <a:pt x="752" y="651"/>
                  </a:lnTo>
                  <a:lnTo>
                    <a:pt x="753" y="650"/>
                  </a:lnTo>
                  <a:close/>
                  <a:moveTo>
                    <a:pt x="740" y="651"/>
                  </a:moveTo>
                  <a:lnTo>
                    <a:pt x="740" y="651"/>
                  </a:lnTo>
                  <a:cubicBezTo>
                    <a:pt x="739" y="654"/>
                    <a:pt x="738" y="656"/>
                    <a:pt x="736" y="658"/>
                  </a:cubicBezTo>
                  <a:lnTo>
                    <a:pt x="736" y="658"/>
                  </a:lnTo>
                  <a:lnTo>
                    <a:pt x="738" y="651"/>
                  </a:lnTo>
                  <a:lnTo>
                    <a:pt x="738" y="651"/>
                  </a:lnTo>
                  <a:lnTo>
                    <a:pt x="740" y="651"/>
                  </a:lnTo>
                  <a:close/>
                  <a:moveTo>
                    <a:pt x="707" y="665"/>
                  </a:moveTo>
                  <a:lnTo>
                    <a:pt x="707" y="665"/>
                  </a:lnTo>
                  <a:cubicBezTo>
                    <a:pt x="708" y="665"/>
                    <a:pt x="708" y="666"/>
                    <a:pt x="708" y="667"/>
                  </a:cubicBezTo>
                  <a:lnTo>
                    <a:pt x="708" y="667"/>
                  </a:lnTo>
                  <a:cubicBezTo>
                    <a:pt x="707" y="667"/>
                    <a:pt x="706" y="667"/>
                    <a:pt x="704" y="667"/>
                  </a:cubicBezTo>
                  <a:lnTo>
                    <a:pt x="704" y="667"/>
                  </a:lnTo>
                  <a:lnTo>
                    <a:pt x="707" y="665"/>
                  </a:lnTo>
                  <a:close/>
                  <a:moveTo>
                    <a:pt x="792" y="676"/>
                  </a:moveTo>
                  <a:lnTo>
                    <a:pt x="794" y="677"/>
                  </a:lnTo>
                  <a:lnTo>
                    <a:pt x="794" y="677"/>
                  </a:lnTo>
                  <a:lnTo>
                    <a:pt x="796" y="683"/>
                  </a:lnTo>
                  <a:lnTo>
                    <a:pt x="796" y="683"/>
                  </a:lnTo>
                  <a:cubicBezTo>
                    <a:pt x="795" y="683"/>
                    <a:pt x="795" y="682"/>
                    <a:pt x="794" y="681"/>
                  </a:cubicBezTo>
                  <a:lnTo>
                    <a:pt x="794" y="681"/>
                  </a:lnTo>
                  <a:cubicBezTo>
                    <a:pt x="793" y="679"/>
                    <a:pt x="792" y="678"/>
                    <a:pt x="792" y="676"/>
                  </a:cubicBezTo>
                  <a:close/>
                  <a:moveTo>
                    <a:pt x="801" y="682"/>
                  </a:moveTo>
                  <a:lnTo>
                    <a:pt x="805" y="684"/>
                  </a:lnTo>
                  <a:lnTo>
                    <a:pt x="805" y="684"/>
                  </a:lnTo>
                  <a:lnTo>
                    <a:pt x="807" y="690"/>
                  </a:lnTo>
                  <a:lnTo>
                    <a:pt x="807" y="690"/>
                  </a:lnTo>
                  <a:cubicBezTo>
                    <a:pt x="803" y="689"/>
                    <a:pt x="801" y="688"/>
                    <a:pt x="798" y="686"/>
                  </a:cubicBezTo>
                  <a:lnTo>
                    <a:pt x="798" y="686"/>
                  </a:lnTo>
                  <a:cubicBezTo>
                    <a:pt x="799" y="684"/>
                    <a:pt x="800" y="683"/>
                    <a:pt x="801" y="682"/>
                  </a:cubicBezTo>
                  <a:close/>
                  <a:moveTo>
                    <a:pt x="797" y="689"/>
                  </a:moveTo>
                  <a:lnTo>
                    <a:pt x="799" y="691"/>
                  </a:lnTo>
                  <a:lnTo>
                    <a:pt x="799" y="691"/>
                  </a:lnTo>
                  <a:lnTo>
                    <a:pt x="803" y="703"/>
                  </a:lnTo>
                  <a:lnTo>
                    <a:pt x="803" y="703"/>
                  </a:lnTo>
                  <a:cubicBezTo>
                    <a:pt x="802" y="703"/>
                    <a:pt x="802" y="703"/>
                    <a:pt x="802" y="703"/>
                  </a:cubicBezTo>
                  <a:lnTo>
                    <a:pt x="802" y="703"/>
                  </a:lnTo>
                  <a:cubicBezTo>
                    <a:pt x="800" y="699"/>
                    <a:pt x="798" y="695"/>
                    <a:pt x="797" y="691"/>
                  </a:cubicBezTo>
                  <a:lnTo>
                    <a:pt x="797" y="691"/>
                  </a:lnTo>
                  <a:cubicBezTo>
                    <a:pt x="797" y="690"/>
                    <a:pt x="797" y="690"/>
                    <a:pt x="797" y="689"/>
                  </a:cubicBezTo>
                  <a:close/>
                  <a:moveTo>
                    <a:pt x="420" y="0"/>
                  </a:moveTo>
                  <a:cubicBezTo>
                    <a:pt x="371" y="0"/>
                    <a:pt x="297" y="25"/>
                    <a:pt x="223" y="50"/>
                  </a:cubicBezTo>
                  <a:cubicBezTo>
                    <a:pt x="149" y="74"/>
                    <a:pt x="99" y="124"/>
                    <a:pt x="50" y="173"/>
                  </a:cubicBezTo>
                  <a:cubicBezTo>
                    <a:pt x="0" y="247"/>
                    <a:pt x="0" y="346"/>
                    <a:pt x="25" y="420"/>
                  </a:cubicBezTo>
                  <a:cubicBezTo>
                    <a:pt x="25" y="494"/>
                    <a:pt x="74" y="568"/>
                    <a:pt x="149" y="593"/>
                  </a:cubicBezTo>
                  <a:cubicBezTo>
                    <a:pt x="158" y="599"/>
                    <a:pt x="168" y="605"/>
                    <a:pt x="177" y="610"/>
                  </a:cubicBezTo>
                  <a:lnTo>
                    <a:pt x="177" y="610"/>
                  </a:lnTo>
                  <a:cubicBezTo>
                    <a:pt x="175" y="630"/>
                    <a:pt x="173" y="649"/>
                    <a:pt x="173" y="667"/>
                  </a:cubicBezTo>
                  <a:cubicBezTo>
                    <a:pt x="173" y="674"/>
                    <a:pt x="173" y="680"/>
                    <a:pt x="173" y="687"/>
                  </a:cubicBezTo>
                  <a:lnTo>
                    <a:pt x="173" y="687"/>
                  </a:lnTo>
                  <a:cubicBezTo>
                    <a:pt x="173" y="689"/>
                    <a:pt x="173" y="690"/>
                    <a:pt x="173" y="691"/>
                  </a:cubicBezTo>
                  <a:cubicBezTo>
                    <a:pt x="173" y="692"/>
                    <a:pt x="173" y="692"/>
                    <a:pt x="173" y="692"/>
                  </a:cubicBezTo>
                  <a:lnTo>
                    <a:pt x="173" y="692"/>
                  </a:lnTo>
                  <a:cubicBezTo>
                    <a:pt x="174" y="757"/>
                    <a:pt x="176" y="820"/>
                    <a:pt x="198" y="864"/>
                  </a:cubicBezTo>
                  <a:cubicBezTo>
                    <a:pt x="223" y="938"/>
                    <a:pt x="272" y="1012"/>
                    <a:pt x="346" y="1087"/>
                  </a:cubicBezTo>
                  <a:cubicBezTo>
                    <a:pt x="349" y="1089"/>
                    <a:pt x="352" y="1092"/>
                    <a:pt x="355" y="1095"/>
                  </a:cubicBezTo>
                  <a:lnTo>
                    <a:pt x="355" y="1095"/>
                  </a:lnTo>
                  <a:cubicBezTo>
                    <a:pt x="360" y="1101"/>
                    <a:pt x="366" y="1106"/>
                    <a:pt x="371" y="1111"/>
                  </a:cubicBezTo>
                  <a:cubicBezTo>
                    <a:pt x="445" y="1161"/>
                    <a:pt x="519" y="1210"/>
                    <a:pt x="593" y="1235"/>
                  </a:cubicBezTo>
                  <a:cubicBezTo>
                    <a:pt x="616" y="1240"/>
                    <a:pt x="638" y="1245"/>
                    <a:pt x="659" y="1248"/>
                  </a:cubicBezTo>
                  <a:lnTo>
                    <a:pt x="659" y="1248"/>
                  </a:lnTo>
                  <a:cubicBezTo>
                    <a:pt x="686" y="1256"/>
                    <a:pt x="714" y="1259"/>
                    <a:pt x="741" y="1259"/>
                  </a:cubicBezTo>
                  <a:cubicBezTo>
                    <a:pt x="892" y="1259"/>
                    <a:pt x="1022" y="1199"/>
                    <a:pt x="1119" y="1104"/>
                  </a:cubicBezTo>
                  <a:lnTo>
                    <a:pt x="1119" y="1104"/>
                  </a:lnTo>
                  <a:cubicBezTo>
                    <a:pt x="1163" y="1071"/>
                    <a:pt x="1204" y="1034"/>
                    <a:pt x="1235" y="988"/>
                  </a:cubicBezTo>
                  <a:cubicBezTo>
                    <a:pt x="1245" y="968"/>
                    <a:pt x="1251" y="948"/>
                    <a:pt x="1256" y="929"/>
                  </a:cubicBezTo>
                  <a:lnTo>
                    <a:pt x="1256" y="929"/>
                  </a:lnTo>
                  <a:cubicBezTo>
                    <a:pt x="1281" y="889"/>
                    <a:pt x="1295" y="844"/>
                    <a:pt x="1303" y="797"/>
                  </a:cubicBezTo>
                  <a:lnTo>
                    <a:pt x="1303" y="797"/>
                  </a:lnTo>
                  <a:cubicBezTo>
                    <a:pt x="1305" y="795"/>
                    <a:pt x="1307" y="792"/>
                    <a:pt x="1309" y="790"/>
                  </a:cubicBezTo>
                  <a:cubicBezTo>
                    <a:pt x="1354" y="567"/>
                    <a:pt x="1257" y="344"/>
                    <a:pt x="1074" y="212"/>
                  </a:cubicBezTo>
                  <a:lnTo>
                    <a:pt x="1074" y="212"/>
                  </a:lnTo>
                  <a:cubicBezTo>
                    <a:pt x="983" y="131"/>
                    <a:pt x="874" y="71"/>
                    <a:pt x="766" y="50"/>
                  </a:cubicBezTo>
                  <a:cubicBezTo>
                    <a:pt x="692" y="25"/>
                    <a:pt x="642" y="0"/>
                    <a:pt x="56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4306850" y="4257950"/>
              <a:ext cx="32725" cy="26875"/>
            </a:xfrm>
            <a:custGeom>
              <a:rect b="b" l="l" r="r" t="t"/>
              <a:pathLst>
                <a:path extrusionOk="0" h="1075" w="1309">
                  <a:moveTo>
                    <a:pt x="580" y="0"/>
                  </a:moveTo>
                  <a:cubicBezTo>
                    <a:pt x="519" y="0"/>
                    <a:pt x="457" y="7"/>
                    <a:pt x="395" y="19"/>
                  </a:cubicBezTo>
                  <a:cubicBezTo>
                    <a:pt x="297" y="44"/>
                    <a:pt x="173" y="118"/>
                    <a:pt x="99" y="192"/>
                  </a:cubicBezTo>
                  <a:cubicBezTo>
                    <a:pt x="25" y="241"/>
                    <a:pt x="0" y="315"/>
                    <a:pt x="0" y="414"/>
                  </a:cubicBezTo>
                  <a:cubicBezTo>
                    <a:pt x="0" y="455"/>
                    <a:pt x="8" y="496"/>
                    <a:pt x="27" y="532"/>
                  </a:cubicBezTo>
                  <a:lnTo>
                    <a:pt x="27" y="532"/>
                  </a:lnTo>
                  <a:cubicBezTo>
                    <a:pt x="28" y="537"/>
                    <a:pt x="29" y="542"/>
                    <a:pt x="30" y="547"/>
                  </a:cubicBezTo>
                  <a:lnTo>
                    <a:pt x="30" y="547"/>
                  </a:lnTo>
                  <a:cubicBezTo>
                    <a:pt x="27" y="642"/>
                    <a:pt x="48" y="741"/>
                    <a:pt x="99" y="834"/>
                  </a:cubicBezTo>
                  <a:cubicBezTo>
                    <a:pt x="124" y="908"/>
                    <a:pt x="173" y="957"/>
                    <a:pt x="247" y="1006"/>
                  </a:cubicBezTo>
                  <a:cubicBezTo>
                    <a:pt x="297" y="1031"/>
                    <a:pt x="346" y="1056"/>
                    <a:pt x="420" y="1056"/>
                  </a:cubicBezTo>
                  <a:cubicBezTo>
                    <a:pt x="458" y="1069"/>
                    <a:pt x="498" y="1075"/>
                    <a:pt x="538" y="1075"/>
                  </a:cubicBezTo>
                  <a:cubicBezTo>
                    <a:pt x="654" y="1075"/>
                    <a:pt x="773" y="1024"/>
                    <a:pt x="864" y="932"/>
                  </a:cubicBezTo>
                  <a:cubicBezTo>
                    <a:pt x="881" y="916"/>
                    <a:pt x="894" y="898"/>
                    <a:pt x="905" y="876"/>
                  </a:cubicBezTo>
                  <a:lnTo>
                    <a:pt x="905" y="876"/>
                  </a:lnTo>
                  <a:cubicBezTo>
                    <a:pt x="910" y="874"/>
                    <a:pt x="915" y="872"/>
                    <a:pt x="921" y="869"/>
                  </a:cubicBezTo>
                  <a:lnTo>
                    <a:pt x="921" y="869"/>
                  </a:lnTo>
                  <a:cubicBezTo>
                    <a:pt x="968" y="861"/>
                    <a:pt x="1015" y="849"/>
                    <a:pt x="1062" y="834"/>
                  </a:cubicBezTo>
                  <a:cubicBezTo>
                    <a:pt x="1136" y="809"/>
                    <a:pt x="1210" y="735"/>
                    <a:pt x="1259" y="661"/>
                  </a:cubicBezTo>
                  <a:cubicBezTo>
                    <a:pt x="1309" y="562"/>
                    <a:pt x="1309" y="463"/>
                    <a:pt x="1259" y="389"/>
                  </a:cubicBezTo>
                  <a:cubicBezTo>
                    <a:pt x="1235" y="340"/>
                    <a:pt x="1204" y="295"/>
                    <a:pt x="1169" y="255"/>
                  </a:cubicBezTo>
                  <a:lnTo>
                    <a:pt x="1169" y="255"/>
                  </a:lnTo>
                  <a:cubicBezTo>
                    <a:pt x="1154" y="224"/>
                    <a:pt x="1135" y="194"/>
                    <a:pt x="1111" y="167"/>
                  </a:cubicBezTo>
                  <a:cubicBezTo>
                    <a:pt x="1017" y="92"/>
                    <a:pt x="908" y="45"/>
                    <a:pt x="796" y="27"/>
                  </a:cubicBezTo>
                  <a:lnTo>
                    <a:pt x="796" y="27"/>
                  </a:lnTo>
                  <a:cubicBezTo>
                    <a:pt x="786" y="24"/>
                    <a:pt x="776" y="21"/>
                    <a:pt x="766" y="19"/>
                  </a:cubicBezTo>
                  <a:cubicBezTo>
                    <a:pt x="704" y="7"/>
                    <a:pt x="642" y="0"/>
                    <a:pt x="58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4335225" y="4115100"/>
              <a:ext cx="36450" cy="30450"/>
            </a:xfrm>
            <a:custGeom>
              <a:rect b="b" l="l" r="r" t="t"/>
              <a:pathLst>
                <a:path extrusionOk="0" h="1218" w="1458">
                  <a:moveTo>
                    <a:pt x="676" y="0"/>
                  </a:moveTo>
                  <a:cubicBezTo>
                    <a:pt x="656" y="0"/>
                    <a:pt x="637" y="2"/>
                    <a:pt x="618" y="5"/>
                  </a:cubicBezTo>
                  <a:cubicBezTo>
                    <a:pt x="445" y="5"/>
                    <a:pt x="273" y="104"/>
                    <a:pt x="174" y="252"/>
                  </a:cubicBezTo>
                  <a:cubicBezTo>
                    <a:pt x="173" y="253"/>
                    <a:pt x="172" y="254"/>
                    <a:pt x="172" y="256"/>
                  </a:cubicBezTo>
                  <a:lnTo>
                    <a:pt x="172" y="256"/>
                  </a:lnTo>
                  <a:cubicBezTo>
                    <a:pt x="164" y="262"/>
                    <a:pt x="156" y="269"/>
                    <a:pt x="149" y="277"/>
                  </a:cubicBezTo>
                  <a:lnTo>
                    <a:pt x="100" y="326"/>
                  </a:lnTo>
                  <a:cubicBezTo>
                    <a:pt x="75" y="351"/>
                    <a:pt x="75" y="400"/>
                    <a:pt x="75" y="449"/>
                  </a:cubicBezTo>
                  <a:cubicBezTo>
                    <a:pt x="68" y="464"/>
                    <a:pt x="65" y="480"/>
                    <a:pt x="65" y="498"/>
                  </a:cubicBezTo>
                  <a:lnTo>
                    <a:pt x="65" y="498"/>
                  </a:lnTo>
                  <a:cubicBezTo>
                    <a:pt x="23" y="588"/>
                    <a:pt x="1" y="690"/>
                    <a:pt x="1" y="795"/>
                  </a:cubicBezTo>
                  <a:cubicBezTo>
                    <a:pt x="1" y="894"/>
                    <a:pt x="26" y="968"/>
                    <a:pt x="100" y="1017"/>
                  </a:cubicBezTo>
                  <a:cubicBezTo>
                    <a:pt x="149" y="1079"/>
                    <a:pt x="223" y="1110"/>
                    <a:pt x="300" y="1110"/>
                  </a:cubicBezTo>
                  <a:cubicBezTo>
                    <a:pt x="346" y="1110"/>
                    <a:pt x="393" y="1099"/>
                    <a:pt x="437" y="1077"/>
                  </a:cubicBezTo>
                  <a:lnTo>
                    <a:pt x="437" y="1077"/>
                  </a:lnTo>
                  <a:cubicBezTo>
                    <a:pt x="478" y="1110"/>
                    <a:pt x="521" y="1139"/>
                    <a:pt x="569" y="1165"/>
                  </a:cubicBezTo>
                  <a:cubicBezTo>
                    <a:pt x="645" y="1196"/>
                    <a:pt x="731" y="1217"/>
                    <a:pt x="820" y="1217"/>
                  </a:cubicBezTo>
                  <a:cubicBezTo>
                    <a:pt x="875" y="1217"/>
                    <a:pt x="932" y="1209"/>
                    <a:pt x="989" y="1190"/>
                  </a:cubicBezTo>
                  <a:cubicBezTo>
                    <a:pt x="1112" y="1165"/>
                    <a:pt x="1211" y="1116"/>
                    <a:pt x="1310" y="1017"/>
                  </a:cubicBezTo>
                  <a:cubicBezTo>
                    <a:pt x="1408" y="894"/>
                    <a:pt x="1458" y="721"/>
                    <a:pt x="1408" y="548"/>
                  </a:cubicBezTo>
                  <a:cubicBezTo>
                    <a:pt x="1359" y="400"/>
                    <a:pt x="1260" y="277"/>
                    <a:pt x="1137" y="203"/>
                  </a:cubicBezTo>
                  <a:cubicBezTo>
                    <a:pt x="1081" y="169"/>
                    <a:pt x="1026" y="146"/>
                    <a:pt x="970" y="130"/>
                  </a:cubicBezTo>
                  <a:lnTo>
                    <a:pt x="970" y="130"/>
                  </a:lnTo>
                  <a:cubicBezTo>
                    <a:pt x="889" y="50"/>
                    <a:pt x="784" y="0"/>
                    <a:pt x="67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4427825" y="4217425"/>
              <a:ext cx="35825" cy="28325"/>
            </a:xfrm>
            <a:custGeom>
              <a:rect b="b" l="l" r="r" t="t"/>
              <a:pathLst>
                <a:path extrusionOk="0" h="1133" w="1433">
                  <a:moveTo>
                    <a:pt x="594" y="0"/>
                  </a:moveTo>
                  <a:cubicBezTo>
                    <a:pt x="554" y="0"/>
                    <a:pt x="513" y="3"/>
                    <a:pt x="469" y="10"/>
                  </a:cubicBezTo>
                  <a:cubicBezTo>
                    <a:pt x="395" y="35"/>
                    <a:pt x="346" y="60"/>
                    <a:pt x="272" y="85"/>
                  </a:cubicBezTo>
                  <a:cubicBezTo>
                    <a:pt x="198" y="134"/>
                    <a:pt x="124" y="183"/>
                    <a:pt x="74" y="282"/>
                  </a:cubicBezTo>
                  <a:cubicBezTo>
                    <a:pt x="54" y="317"/>
                    <a:pt x="40" y="354"/>
                    <a:pt x="34" y="391"/>
                  </a:cubicBezTo>
                  <a:lnTo>
                    <a:pt x="34" y="391"/>
                  </a:lnTo>
                  <a:cubicBezTo>
                    <a:pt x="0" y="473"/>
                    <a:pt x="2" y="568"/>
                    <a:pt x="50" y="652"/>
                  </a:cubicBezTo>
                  <a:cubicBezTo>
                    <a:pt x="124" y="776"/>
                    <a:pt x="247" y="899"/>
                    <a:pt x="371" y="973"/>
                  </a:cubicBezTo>
                  <a:cubicBezTo>
                    <a:pt x="409" y="993"/>
                    <a:pt x="448" y="1010"/>
                    <a:pt x="487" y="1026"/>
                  </a:cubicBezTo>
                  <a:lnTo>
                    <a:pt x="487" y="1026"/>
                  </a:lnTo>
                  <a:cubicBezTo>
                    <a:pt x="567" y="1098"/>
                    <a:pt x="670" y="1133"/>
                    <a:pt x="772" y="1133"/>
                  </a:cubicBezTo>
                  <a:cubicBezTo>
                    <a:pt x="822" y="1133"/>
                    <a:pt x="871" y="1125"/>
                    <a:pt x="919" y="1109"/>
                  </a:cubicBezTo>
                  <a:lnTo>
                    <a:pt x="919" y="1109"/>
                  </a:lnTo>
                  <a:cubicBezTo>
                    <a:pt x="920" y="1109"/>
                    <a:pt x="922" y="1109"/>
                    <a:pt x="923" y="1109"/>
                  </a:cubicBezTo>
                  <a:cubicBezTo>
                    <a:pt x="1006" y="1109"/>
                    <a:pt x="1087" y="1097"/>
                    <a:pt x="1161" y="1072"/>
                  </a:cubicBezTo>
                  <a:cubicBezTo>
                    <a:pt x="1334" y="1023"/>
                    <a:pt x="1432" y="850"/>
                    <a:pt x="1383" y="702"/>
                  </a:cubicBezTo>
                  <a:cubicBezTo>
                    <a:pt x="1377" y="680"/>
                    <a:pt x="1368" y="659"/>
                    <a:pt x="1358" y="639"/>
                  </a:cubicBezTo>
                  <a:lnTo>
                    <a:pt x="1358" y="639"/>
                  </a:lnTo>
                  <a:cubicBezTo>
                    <a:pt x="1360" y="524"/>
                    <a:pt x="1327" y="416"/>
                    <a:pt x="1259" y="331"/>
                  </a:cubicBezTo>
                  <a:cubicBezTo>
                    <a:pt x="1210" y="257"/>
                    <a:pt x="1136" y="183"/>
                    <a:pt x="1062" y="134"/>
                  </a:cubicBezTo>
                  <a:cubicBezTo>
                    <a:pt x="1013" y="85"/>
                    <a:pt x="939" y="60"/>
                    <a:pt x="889" y="35"/>
                  </a:cubicBezTo>
                  <a:cubicBezTo>
                    <a:pt x="784" y="18"/>
                    <a:pt x="692" y="0"/>
                    <a:pt x="59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4500650" y="4259025"/>
              <a:ext cx="29650" cy="21175"/>
            </a:xfrm>
            <a:custGeom>
              <a:rect b="b" l="l" r="r" t="t"/>
              <a:pathLst>
                <a:path extrusionOk="0" h="847" w="1186">
                  <a:moveTo>
                    <a:pt x="618" y="223"/>
                  </a:moveTo>
                  <a:cubicBezTo>
                    <a:pt x="617" y="223"/>
                    <a:pt x="617" y="224"/>
                    <a:pt x="617" y="224"/>
                  </a:cubicBezTo>
                  <a:lnTo>
                    <a:pt x="617" y="224"/>
                  </a:lnTo>
                  <a:cubicBezTo>
                    <a:pt x="609" y="231"/>
                    <a:pt x="602" y="236"/>
                    <a:pt x="595" y="240"/>
                  </a:cubicBezTo>
                  <a:lnTo>
                    <a:pt x="595" y="240"/>
                  </a:lnTo>
                  <a:cubicBezTo>
                    <a:pt x="594" y="240"/>
                    <a:pt x="594" y="239"/>
                    <a:pt x="593" y="239"/>
                  </a:cubicBezTo>
                  <a:lnTo>
                    <a:pt x="593" y="239"/>
                  </a:lnTo>
                  <a:lnTo>
                    <a:pt x="618" y="223"/>
                  </a:lnTo>
                  <a:close/>
                  <a:moveTo>
                    <a:pt x="593" y="239"/>
                  </a:moveTo>
                  <a:lnTo>
                    <a:pt x="594" y="240"/>
                  </a:lnTo>
                  <a:lnTo>
                    <a:pt x="594" y="240"/>
                  </a:lnTo>
                  <a:cubicBezTo>
                    <a:pt x="594" y="240"/>
                    <a:pt x="594" y="240"/>
                    <a:pt x="594" y="240"/>
                  </a:cubicBezTo>
                  <a:lnTo>
                    <a:pt x="594" y="240"/>
                  </a:lnTo>
                  <a:cubicBezTo>
                    <a:pt x="593" y="240"/>
                    <a:pt x="593" y="240"/>
                    <a:pt x="592" y="240"/>
                  </a:cubicBezTo>
                  <a:lnTo>
                    <a:pt x="592" y="240"/>
                  </a:lnTo>
                  <a:lnTo>
                    <a:pt x="593" y="239"/>
                  </a:lnTo>
                  <a:close/>
                  <a:moveTo>
                    <a:pt x="618" y="1"/>
                  </a:moveTo>
                  <a:cubicBezTo>
                    <a:pt x="499" y="1"/>
                    <a:pt x="392" y="47"/>
                    <a:pt x="305" y="125"/>
                  </a:cubicBezTo>
                  <a:lnTo>
                    <a:pt x="305" y="125"/>
                  </a:lnTo>
                  <a:cubicBezTo>
                    <a:pt x="139" y="134"/>
                    <a:pt x="1" y="278"/>
                    <a:pt x="1" y="445"/>
                  </a:cubicBezTo>
                  <a:cubicBezTo>
                    <a:pt x="1" y="519"/>
                    <a:pt x="25" y="593"/>
                    <a:pt x="99" y="643"/>
                  </a:cubicBezTo>
                  <a:lnTo>
                    <a:pt x="124" y="643"/>
                  </a:lnTo>
                  <a:cubicBezTo>
                    <a:pt x="173" y="692"/>
                    <a:pt x="248" y="741"/>
                    <a:pt x="322" y="766"/>
                  </a:cubicBezTo>
                  <a:cubicBezTo>
                    <a:pt x="336" y="773"/>
                    <a:pt x="349" y="779"/>
                    <a:pt x="361" y="783"/>
                  </a:cubicBezTo>
                  <a:lnTo>
                    <a:pt x="361" y="783"/>
                  </a:lnTo>
                  <a:cubicBezTo>
                    <a:pt x="387" y="795"/>
                    <a:pt x="415" y="806"/>
                    <a:pt x="443" y="815"/>
                  </a:cubicBezTo>
                  <a:lnTo>
                    <a:pt x="443" y="815"/>
                  </a:lnTo>
                  <a:cubicBezTo>
                    <a:pt x="444" y="815"/>
                    <a:pt x="445" y="815"/>
                    <a:pt x="445" y="815"/>
                  </a:cubicBezTo>
                  <a:cubicBezTo>
                    <a:pt x="494" y="840"/>
                    <a:pt x="544" y="840"/>
                    <a:pt x="593" y="840"/>
                  </a:cubicBezTo>
                  <a:cubicBezTo>
                    <a:pt x="620" y="845"/>
                    <a:pt x="648" y="847"/>
                    <a:pt x="675" y="847"/>
                  </a:cubicBezTo>
                  <a:cubicBezTo>
                    <a:pt x="796" y="847"/>
                    <a:pt x="917" y="806"/>
                    <a:pt x="1038" y="766"/>
                  </a:cubicBezTo>
                  <a:lnTo>
                    <a:pt x="1112" y="717"/>
                  </a:lnTo>
                  <a:cubicBezTo>
                    <a:pt x="1136" y="692"/>
                    <a:pt x="1161" y="667"/>
                    <a:pt x="1161" y="618"/>
                  </a:cubicBezTo>
                  <a:cubicBezTo>
                    <a:pt x="1186" y="544"/>
                    <a:pt x="1186" y="494"/>
                    <a:pt x="1186" y="420"/>
                  </a:cubicBezTo>
                  <a:cubicBezTo>
                    <a:pt x="1161" y="371"/>
                    <a:pt x="1136" y="322"/>
                    <a:pt x="1112" y="297"/>
                  </a:cubicBezTo>
                  <a:lnTo>
                    <a:pt x="1112" y="297"/>
                  </a:lnTo>
                  <a:cubicBezTo>
                    <a:pt x="1105" y="278"/>
                    <a:pt x="1099" y="260"/>
                    <a:pt x="1087" y="247"/>
                  </a:cubicBezTo>
                  <a:lnTo>
                    <a:pt x="1085" y="246"/>
                  </a:lnTo>
                  <a:lnTo>
                    <a:pt x="1085" y="246"/>
                  </a:lnTo>
                  <a:cubicBezTo>
                    <a:pt x="1076" y="233"/>
                    <a:pt x="1066" y="222"/>
                    <a:pt x="1056" y="210"/>
                  </a:cubicBezTo>
                  <a:lnTo>
                    <a:pt x="1056" y="210"/>
                  </a:lnTo>
                  <a:cubicBezTo>
                    <a:pt x="1033" y="169"/>
                    <a:pt x="1011" y="147"/>
                    <a:pt x="988" y="124"/>
                  </a:cubicBezTo>
                  <a:cubicBezTo>
                    <a:pt x="939" y="75"/>
                    <a:pt x="865" y="25"/>
                    <a:pt x="79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4365475" y="4263975"/>
              <a:ext cx="37675" cy="25175"/>
            </a:xfrm>
            <a:custGeom>
              <a:rect b="b" l="l" r="r" t="t"/>
              <a:pathLst>
                <a:path extrusionOk="0" h="1007" w="1507">
                  <a:moveTo>
                    <a:pt x="618" y="0"/>
                  </a:moveTo>
                  <a:cubicBezTo>
                    <a:pt x="519" y="25"/>
                    <a:pt x="420" y="49"/>
                    <a:pt x="322" y="99"/>
                  </a:cubicBezTo>
                  <a:cubicBezTo>
                    <a:pt x="244" y="130"/>
                    <a:pt x="176" y="200"/>
                    <a:pt x="137" y="285"/>
                  </a:cubicBezTo>
                  <a:lnTo>
                    <a:pt x="137" y="285"/>
                  </a:lnTo>
                  <a:cubicBezTo>
                    <a:pt x="132" y="288"/>
                    <a:pt x="128" y="292"/>
                    <a:pt x="124" y="296"/>
                  </a:cubicBezTo>
                  <a:cubicBezTo>
                    <a:pt x="1" y="420"/>
                    <a:pt x="1" y="617"/>
                    <a:pt x="124" y="741"/>
                  </a:cubicBezTo>
                  <a:lnTo>
                    <a:pt x="124" y="716"/>
                  </a:lnTo>
                  <a:cubicBezTo>
                    <a:pt x="257" y="849"/>
                    <a:pt x="430" y="922"/>
                    <a:pt x="607" y="936"/>
                  </a:cubicBezTo>
                  <a:lnTo>
                    <a:pt x="607" y="936"/>
                  </a:lnTo>
                  <a:cubicBezTo>
                    <a:pt x="674" y="959"/>
                    <a:pt x="745" y="978"/>
                    <a:pt x="815" y="988"/>
                  </a:cubicBezTo>
                  <a:cubicBezTo>
                    <a:pt x="865" y="1000"/>
                    <a:pt x="920" y="1006"/>
                    <a:pt x="979" y="1006"/>
                  </a:cubicBezTo>
                  <a:cubicBezTo>
                    <a:pt x="1038" y="1006"/>
                    <a:pt x="1099" y="1000"/>
                    <a:pt x="1161" y="988"/>
                  </a:cubicBezTo>
                  <a:cubicBezTo>
                    <a:pt x="1285" y="963"/>
                    <a:pt x="1408" y="840"/>
                    <a:pt x="1457" y="716"/>
                  </a:cubicBezTo>
                  <a:cubicBezTo>
                    <a:pt x="1507" y="494"/>
                    <a:pt x="1408" y="272"/>
                    <a:pt x="1186" y="173"/>
                  </a:cubicBezTo>
                  <a:cubicBezTo>
                    <a:pt x="1154" y="141"/>
                    <a:pt x="1117" y="118"/>
                    <a:pt x="1078" y="100"/>
                  </a:cubicBezTo>
                  <a:lnTo>
                    <a:pt x="1078" y="100"/>
                  </a:lnTo>
                  <a:cubicBezTo>
                    <a:pt x="1037" y="70"/>
                    <a:pt x="990" y="45"/>
                    <a:pt x="939" y="25"/>
                  </a:cubicBezTo>
                  <a:cubicBezTo>
                    <a:pt x="840" y="0"/>
                    <a:pt x="741" y="0"/>
                    <a:pt x="6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4265775" y="4182500"/>
              <a:ext cx="33700" cy="25875"/>
            </a:xfrm>
            <a:custGeom>
              <a:rect b="b" l="l" r="r" t="t"/>
              <a:pathLst>
                <a:path extrusionOk="0" h="1035" w="1348">
                  <a:moveTo>
                    <a:pt x="557" y="0"/>
                  </a:moveTo>
                  <a:cubicBezTo>
                    <a:pt x="483" y="0"/>
                    <a:pt x="434" y="25"/>
                    <a:pt x="384" y="25"/>
                  </a:cubicBezTo>
                  <a:cubicBezTo>
                    <a:pt x="331" y="42"/>
                    <a:pt x="291" y="73"/>
                    <a:pt x="245" y="107"/>
                  </a:cubicBezTo>
                  <a:lnTo>
                    <a:pt x="245" y="107"/>
                  </a:lnTo>
                  <a:cubicBezTo>
                    <a:pt x="225" y="119"/>
                    <a:pt x="206" y="132"/>
                    <a:pt x="188" y="147"/>
                  </a:cubicBezTo>
                  <a:lnTo>
                    <a:pt x="188" y="147"/>
                  </a:lnTo>
                  <a:cubicBezTo>
                    <a:pt x="188" y="148"/>
                    <a:pt x="187" y="148"/>
                    <a:pt x="187" y="148"/>
                  </a:cubicBezTo>
                  <a:cubicBezTo>
                    <a:pt x="181" y="153"/>
                    <a:pt x="176" y="157"/>
                    <a:pt x="171" y="162"/>
                  </a:cubicBezTo>
                  <a:lnTo>
                    <a:pt x="171" y="162"/>
                  </a:lnTo>
                  <a:cubicBezTo>
                    <a:pt x="129" y="200"/>
                    <a:pt x="92" y="245"/>
                    <a:pt x="63" y="296"/>
                  </a:cubicBezTo>
                  <a:cubicBezTo>
                    <a:pt x="52" y="318"/>
                    <a:pt x="41" y="345"/>
                    <a:pt x="35" y="375"/>
                  </a:cubicBezTo>
                  <a:lnTo>
                    <a:pt x="35" y="375"/>
                  </a:lnTo>
                  <a:cubicBezTo>
                    <a:pt x="7" y="460"/>
                    <a:pt x="1" y="554"/>
                    <a:pt x="24" y="644"/>
                  </a:cubicBezTo>
                  <a:lnTo>
                    <a:pt x="24" y="644"/>
                  </a:lnTo>
                  <a:cubicBezTo>
                    <a:pt x="28" y="660"/>
                    <a:pt x="32" y="676"/>
                    <a:pt x="39" y="691"/>
                  </a:cubicBezTo>
                  <a:cubicBezTo>
                    <a:pt x="63" y="815"/>
                    <a:pt x="137" y="914"/>
                    <a:pt x="261" y="963"/>
                  </a:cubicBezTo>
                  <a:cubicBezTo>
                    <a:pt x="333" y="999"/>
                    <a:pt x="419" y="1022"/>
                    <a:pt x="517" y="1022"/>
                  </a:cubicBezTo>
                  <a:cubicBezTo>
                    <a:pt x="553" y="1022"/>
                    <a:pt x="591" y="1019"/>
                    <a:pt x="631" y="1012"/>
                  </a:cubicBezTo>
                  <a:cubicBezTo>
                    <a:pt x="632" y="1012"/>
                    <a:pt x="632" y="1012"/>
                    <a:pt x="632" y="1012"/>
                  </a:cubicBezTo>
                  <a:lnTo>
                    <a:pt x="632" y="1012"/>
                  </a:lnTo>
                  <a:cubicBezTo>
                    <a:pt x="682" y="1027"/>
                    <a:pt x="733" y="1034"/>
                    <a:pt x="783" y="1034"/>
                  </a:cubicBezTo>
                  <a:cubicBezTo>
                    <a:pt x="877" y="1034"/>
                    <a:pt x="969" y="1010"/>
                    <a:pt x="1051" y="963"/>
                  </a:cubicBezTo>
                  <a:cubicBezTo>
                    <a:pt x="1248" y="864"/>
                    <a:pt x="1347" y="642"/>
                    <a:pt x="1298" y="420"/>
                  </a:cubicBezTo>
                  <a:cubicBezTo>
                    <a:pt x="1267" y="327"/>
                    <a:pt x="1218" y="251"/>
                    <a:pt x="1156" y="191"/>
                  </a:cubicBezTo>
                  <a:lnTo>
                    <a:pt x="1156" y="191"/>
                  </a:lnTo>
                  <a:cubicBezTo>
                    <a:pt x="1057" y="76"/>
                    <a:pt x="906" y="0"/>
                    <a:pt x="730" y="0"/>
                  </a:cubicBezTo>
                  <a:cubicBezTo>
                    <a:pt x="706" y="0"/>
                    <a:pt x="679" y="0"/>
                    <a:pt x="652" y="1"/>
                  </a:cubicBezTo>
                  <a:lnTo>
                    <a:pt x="652" y="1"/>
                  </a:lnTo>
                  <a:cubicBezTo>
                    <a:pt x="621" y="0"/>
                    <a:pt x="589" y="0"/>
                    <a:pt x="5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4252525" y="4086350"/>
              <a:ext cx="30975" cy="27650"/>
            </a:xfrm>
            <a:custGeom>
              <a:rect b="b" l="l" r="r" t="t"/>
              <a:pathLst>
                <a:path extrusionOk="0" h="1106" w="1239">
                  <a:moveTo>
                    <a:pt x="767" y="539"/>
                  </a:moveTo>
                  <a:lnTo>
                    <a:pt x="778" y="550"/>
                  </a:lnTo>
                  <a:lnTo>
                    <a:pt x="778" y="550"/>
                  </a:lnTo>
                  <a:lnTo>
                    <a:pt x="779" y="553"/>
                  </a:lnTo>
                  <a:lnTo>
                    <a:pt x="779" y="553"/>
                  </a:lnTo>
                  <a:cubicBezTo>
                    <a:pt x="776" y="550"/>
                    <a:pt x="773" y="548"/>
                    <a:pt x="770" y="546"/>
                  </a:cubicBezTo>
                  <a:lnTo>
                    <a:pt x="770" y="546"/>
                  </a:lnTo>
                  <a:lnTo>
                    <a:pt x="768" y="541"/>
                  </a:lnTo>
                  <a:lnTo>
                    <a:pt x="768" y="541"/>
                  </a:lnTo>
                  <a:cubicBezTo>
                    <a:pt x="767" y="540"/>
                    <a:pt x="767" y="540"/>
                    <a:pt x="767" y="539"/>
                  </a:cubicBezTo>
                  <a:close/>
                  <a:moveTo>
                    <a:pt x="772" y="550"/>
                  </a:moveTo>
                  <a:lnTo>
                    <a:pt x="780" y="555"/>
                  </a:lnTo>
                  <a:lnTo>
                    <a:pt x="782" y="561"/>
                  </a:lnTo>
                  <a:lnTo>
                    <a:pt x="782" y="561"/>
                  </a:lnTo>
                  <a:cubicBezTo>
                    <a:pt x="780" y="561"/>
                    <a:pt x="778" y="559"/>
                    <a:pt x="776" y="558"/>
                  </a:cubicBezTo>
                  <a:lnTo>
                    <a:pt x="776" y="558"/>
                  </a:lnTo>
                  <a:lnTo>
                    <a:pt x="772" y="550"/>
                  </a:lnTo>
                  <a:close/>
                  <a:moveTo>
                    <a:pt x="785" y="569"/>
                  </a:moveTo>
                  <a:lnTo>
                    <a:pt x="787" y="575"/>
                  </a:lnTo>
                  <a:lnTo>
                    <a:pt x="787" y="575"/>
                  </a:lnTo>
                  <a:lnTo>
                    <a:pt x="786" y="577"/>
                  </a:lnTo>
                  <a:lnTo>
                    <a:pt x="783" y="572"/>
                  </a:lnTo>
                  <a:lnTo>
                    <a:pt x="783" y="572"/>
                  </a:lnTo>
                  <a:cubicBezTo>
                    <a:pt x="784" y="571"/>
                    <a:pt x="784" y="570"/>
                    <a:pt x="785" y="569"/>
                  </a:cubicBezTo>
                  <a:close/>
                  <a:moveTo>
                    <a:pt x="782" y="589"/>
                  </a:moveTo>
                  <a:lnTo>
                    <a:pt x="780" y="594"/>
                  </a:lnTo>
                  <a:lnTo>
                    <a:pt x="780" y="594"/>
                  </a:lnTo>
                  <a:lnTo>
                    <a:pt x="770" y="601"/>
                  </a:lnTo>
                  <a:lnTo>
                    <a:pt x="770" y="601"/>
                  </a:lnTo>
                  <a:cubicBezTo>
                    <a:pt x="772" y="595"/>
                    <a:pt x="776" y="591"/>
                    <a:pt x="782" y="589"/>
                  </a:cubicBezTo>
                  <a:close/>
                  <a:moveTo>
                    <a:pt x="745" y="618"/>
                  </a:moveTo>
                  <a:lnTo>
                    <a:pt x="741" y="620"/>
                  </a:lnTo>
                  <a:lnTo>
                    <a:pt x="741" y="620"/>
                  </a:lnTo>
                  <a:lnTo>
                    <a:pt x="740" y="620"/>
                  </a:lnTo>
                  <a:lnTo>
                    <a:pt x="740" y="620"/>
                  </a:lnTo>
                  <a:cubicBezTo>
                    <a:pt x="742" y="619"/>
                    <a:pt x="743" y="618"/>
                    <a:pt x="745" y="618"/>
                  </a:cubicBezTo>
                  <a:close/>
                  <a:moveTo>
                    <a:pt x="773" y="615"/>
                  </a:moveTo>
                  <a:lnTo>
                    <a:pt x="772" y="618"/>
                  </a:lnTo>
                  <a:lnTo>
                    <a:pt x="772" y="618"/>
                  </a:lnTo>
                  <a:lnTo>
                    <a:pt x="767" y="620"/>
                  </a:lnTo>
                  <a:lnTo>
                    <a:pt x="767" y="620"/>
                  </a:lnTo>
                  <a:cubicBezTo>
                    <a:pt x="767" y="620"/>
                    <a:pt x="767" y="620"/>
                    <a:pt x="766" y="619"/>
                  </a:cubicBezTo>
                  <a:lnTo>
                    <a:pt x="766" y="619"/>
                  </a:lnTo>
                  <a:cubicBezTo>
                    <a:pt x="766" y="620"/>
                    <a:pt x="766" y="620"/>
                    <a:pt x="766" y="620"/>
                  </a:cubicBezTo>
                  <a:lnTo>
                    <a:pt x="766" y="620"/>
                  </a:lnTo>
                  <a:lnTo>
                    <a:pt x="767" y="620"/>
                  </a:lnTo>
                  <a:lnTo>
                    <a:pt x="767" y="620"/>
                  </a:lnTo>
                  <a:cubicBezTo>
                    <a:pt x="768" y="620"/>
                    <a:pt x="770" y="621"/>
                    <a:pt x="771" y="622"/>
                  </a:cubicBezTo>
                  <a:lnTo>
                    <a:pt x="771" y="622"/>
                  </a:lnTo>
                  <a:lnTo>
                    <a:pt x="768" y="629"/>
                  </a:lnTo>
                  <a:lnTo>
                    <a:pt x="766" y="628"/>
                  </a:lnTo>
                  <a:lnTo>
                    <a:pt x="766" y="628"/>
                  </a:lnTo>
                  <a:cubicBezTo>
                    <a:pt x="766" y="626"/>
                    <a:pt x="766" y="623"/>
                    <a:pt x="766" y="620"/>
                  </a:cubicBezTo>
                  <a:lnTo>
                    <a:pt x="766" y="620"/>
                  </a:lnTo>
                  <a:lnTo>
                    <a:pt x="754" y="624"/>
                  </a:lnTo>
                  <a:cubicBezTo>
                    <a:pt x="757" y="622"/>
                    <a:pt x="761" y="621"/>
                    <a:pt x="765" y="619"/>
                  </a:cubicBezTo>
                  <a:lnTo>
                    <a:pt x="765" y="619"/>
                  </a:lnTo>
                  <a:cubicBezTo>
                    <a:pt x="765" y="619"/>
                    <a:pt x="766" y="619"/>
                    <a:pt x="766" y="619"/>
                  </a:cubicBezTo>
                  <a:lnTo>
                    <a:pt x="766" y="619"/>
                  </a:lnTo>
                  <a:cubicBezTo>
                    <a:pt x="766" y="619"/>
                    <a:pt x="766" y="619"/>
                    <a:pt x="766" y="618"/>
                  </a:cubicBezTo>
                  <a:lnTo>
                    <a:pt x="766" y="618"/>
                  </a:lnTo>
                  <a:cubicBezTo>
                    <a:pt x="769" y="617"/>
                    <a:pt x="771" y="616"/>
                    <a:pt x="773" y="615"/>
                  </a:cubicBezTo>
                  <a:close/>
                  <a:moveTo>
                    <a:pt x="754" y="1"/>
                  </a:moveTo>
                  <a:cubicBezTo>
                    <a:pt x="698" y="1"/>
                    <a:pt x="643" y="7"/>
                    <a:pt x="593" y="19"/>
                  </a:cubicBezTo>
                  <a:cubicBezTo>
                    <a:pt x="468" y="51"/>
                    <a:pt x="363" y="131"/>
                    <a:pt x="290" y="236"/>
                  </a:cubicBezTo>
                  <a:lnTo>
                    <a:pt x="290" y="236"/>
                  </a:lnTo>
                  <a:cubicBezTo>
                    <a:pt x="284" y="238"/>
                    <a:pt x="278" y="240"/>
                    <a:pt x="272" y="242"/>
                  </a:cubicBezTo>
                  <a:cubicBezTo>
                    <a:pt x="99" y="291"/>
                    <a:pt x="1" y="464"/>
                    <a:pt x="50" y="612"/>
                  </a:cubicBezTo>
                  <a:lnTo>
                    <a:pt x="75" y="612"/>
                  </a:lnTo>
                  <a:cubicBezTo>
                    <a:pt x="124" y="711"/>
                    <a:pt x="173" y="809"/>
                    <a:pt x="248" y="859"/>
                  </a:cubicBezTo>
                  <a:cubicBezTo>
                    <a:pt x="255" y="867"/>
                    <a:pt x="263" y="874"/>
                    <a:pt x="271" y="882"/>
                  </a:cubicBezTo>
                  <a:lnTo>
                    <a:pt x="271" y="882"/>
                  </a:lnTo>
                  <a:cubicBezTo>
                    <a:pt x="272" y="882"/>
                    <a:pt x="272" y="883"/>
                    <a:pt x="272" y="884"/>
                  </a:cubicBezTo>
                  <a:cubicBezTo>
                    <a:pt x="297" y="933"/>
                    <a:pt x="371" y="982"/>
                    <a:pt x="420" y="1032"/>
                  </a:cubicBezTo>
                  <a:cubicBezTo>
                    <a:pt x="494" y="1081"/>
                    <a:pt x="593" y="1106"/>
                    <a:pt x="692" y="1106"/>
                  </a:cubicBezTo>
                  <a:cubicBezTo>
                    <a:pt x="791" y="1106"/>
                    <a:pt x="889" y="1081"/>
                    <a:pt x="988" y="1032"/>
                  </a:cubicBezTo>
                  <a:cubicBezTo>
                    <a:pt x="1087" y="958"/>
                    <a:pt x="1161" y="859"/>
                    <a:pt x="1186" y="735"/>
                  </a:cubicBezTo>
                  <a:cubicBezTo>
                    <a:pt x="1192" y="705"/>
                    <a:pt x="1196" y="674"/>
                    <a:pt x="1199" y="644"/>
                  </a:cubicBezTo>
                  <a:lnTo>
                    <a:pt x="1199" y="644"/>
                  </a:lnTo>
                  <a:cubicBezTo>
                    <a:pt x="1235" y="540"/>
                    <a:pt x="1239" y="428"/>
                    <a:pt x="1210" y="316"/>
                  </a:cubicBezTo>
                  <a:cubicBezTo>
                    <a:pt x="1186" y="266"/>
                    <a:pt x="1186" y="217"/>
                    <a:pt x="1161" y="168"/>
                  </a:cubicBezTo>
                  <a:cubicBezTo>
                    <a:pt x="1112" y="93"/>
                    <a:pt x="1038" y="44"/>
                    <a:pt x="964" y="19"/>
                  </a:cubicBezTo>
                  <a:lnTo>
                    <a:pt x="914" y="19"/>
                  </a:lnTo>
                  <a:cubicBezTo>
                    <a:pt x="865" y="7"/>
                    <a:pt x="809" y="1"/>
                    <a:pt x="75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363625" y="4014525"/>
              <a:ext cx="46000" cy="31825"/>
            </a:xfrm>
            <a:custGeom>
              <a:rect b="b" l="l" r="r" t="t"/>
              <a:pathLst>
                <a:path extrusionOk="0" h="1273" w="1840">
                  <a:moveTo>
                    <a:pt x="964" y="670"/>
                  </a:moveTo>
                  <a:cubicBezTo>
                    <a:pt x="964" y="670"/>
                    <a:pt x="964" y="670"/>
                    <a:pt x="964" y="670"/>
                  </a:cubicBezTo>
                  <a:lnTo>
                    <a:pt x="964" y="670"/>
                  </a:lnTo>
                  <a:cubicBezTo>
                    <a:pt x="964" y="670"/>
                    <a:pt x="964" y="670"/>
                    <a:pt x="964" y="670"/>
                  </a:cubicBezTo>
                  <a:close/>
                  <a:moveTo>
                    <a:pt x="1019" y="1"/>
                  </a:moveTo>
                  <a:cubicBezTo>
                    <a:pt x="936" y="1"/>
                    <a:pt x="852" y="10"/>
                    <a:pt x="770" y="28"/>
                  </a:cubicBezTo>
                  <a:lnTo>
                    <a:pt x="544" y="28"/>
                  </a:lnTo>
                  <a:cubicBezTo>
                    <a:pt x="420" y="53"/>
                    <a:pt x="297" y="78"/>
                    <a:pt x="198" y="152"/>
                  </a:cubicBezTo>
                  <a:cubicBezTo>
                    <a:pt x="75" y="226"/>
                    <a:pt x="1" y="374"/>
                    <a:pt x="1" y="522"/>
                  </a:cubicBezTo>
                  <a:cubicBezTo>
                    <a:pt x="1" y="695"/>
                    <a:pt x="75" y="819"/>
                    <a:pt x="198" y="893"/>
                  </a:cubicBezTo>
                  <a:cubicBezTo>
                    <a:pt x="242" y="922"/>
                    <a:pt x="293" y="933"/>
                    <a:pt x="344" y="933"/>
                  </a:cubicBezTo>
                  <a:cubicBezTo>
                    <a:pt x="354" y="933"/>
                    <a:pt x="364" y="933"/>
                    <a:pt x="374" y="932"/>
                  </a:cubicBezTo>
                  <a:lnTo>
                    <a:pt x="374" y="932"/>
                  </a:lnTo>
                  <a:cubicBezTo>
                    <a:pt x="437" y="1006"/>
                    <a:pt x="512" y="1068"/>
                    <a:pt x="593" y="1115"/>
                  </a:cubicBezTo>
                  <a:cubicBezTo>
                    <a:pt x="713" y="1217"/>
                    <a:pt x="855" y="1272"/>
                    <a:pt x="1006" y="1272"/>
                  </a:cubicBezTo>
                  <a:cubicBezTo>
                    <a:pt x="1073" y="1272"/>
                    <a:pt x="1142" y="1261"/>
                    <a:pt x="1210" y="1238"/>
                  </a:cubicBezTo>
                  <a:cubicBezTo>
                    <a:pt x="1343" y="1189"/>
                    <a:pt x="1453" y="1084"/>
                    <a:pt x="1511" y="953"/>
                  </a:cubicBezTo>
                  <a:lnTo>
                    <a:pt x="1511" y="953"/>
                  </a:lnTo>
                  <a:cubicBezTo>
                    <a:pt x="1574" y="893"/>
                    <a:pt x="1605" y="799"/>
                    <a:pt x="1605" y="720"/>
                  </a:cubicBezTo>
                  <a:cubicBezTo>
                    <a:pt x="1605" y="714"/>
                    <a:pt x="1605" y="707"/>
                    <a:pt x="1605" y="701"/>
                  </a:cubicBezTo>
                  <a:lnTo>
                    <a:pt x="1605" y="701"/>
                  </a:lnTo>
                  <a:cubicBezTo>
                    <a:pt x="1781" y="580"/>
                    <a:pt x="1839" y="281"/>
                    <a:pt x="1581" y="152"/>
                  </a:cubicBezTo>
                  <a:cubicBezTo>
                    <a:pt x="1402" y="50"/>
                    <a:pt x="1210" y="1"/>
                    <a:pt x="10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421950" y="4124475"/>
              <a:ext cx="36150" cy="27650"/>
            </a:xfrm>
            <a:custGeom>
              <a:rect b="b" l="l" r="r" t="t"/>
              <a:pathLst>
                <a:path extrusionOk="0" h="1106" w="1446">
                  <a:moveTo>
                    <a:pt x="680" y="0"/>
                  </a:moveTo>
                  <a:cubicBezTo>
                    <a:pt x="581" y="0"/>
                    <a:pt x="458" y="0"/>
                    <a:pt x="359" y="50"/>
                  </a:cubicBezTo>
                  <a:cubicBezTo>
                    <a:pt x="274" y="92"/>
                    <a:pt x="214" y="158"/>
                    <a:pt x="178" y="239"/>
                  </a:cubicBezTo>
                  <a:lnTo>
                    <a:pt x="178" y="239"/>
                  </a:lnTo>
                  <a:cubicBezTo>
                    <a:pt x="47" y="355"/>
                    <a:pt x="0" y="564"/>
                    <a:pt x="87" y="716"/>
                  </a:cubicBezTo>
                  <a:cubicBezTo>
                    <a:pt x="161" y="815"/>
                    <a:pt x="235" y="914"/>
                    <a:pt x="359" y="963"/>
                  </a:cubicBezTo>
                  <a:cubicBezTo>
                    <a:pt x="433" y="1013"/>
                    <a:pt x="532" y="1062"/>
                    <a:pt x="630" y="1087"/>
                  </a:cubicBezTo>
                  <a:cubicBezTo>
                    <a:pt x="692" y="1099"/>
                    <a:pt x="754" y="1105"/>
                    <a:pt x="816" y="1105"/>
                  </a:cubicBezTo>
                  <a:cubicBezTo>
                    <a:pt x="877" y="1105"/>
                    <a:pt x="939" y="1099"/>
                    <a:pt x="1001" y="1087"/>
                  </a:cubicBezTo>
                  <a:cubicBezTo>
                    <a:pt x="1050" y="1062"/>
                    <a:pt x="1099" y="1037"/>
                    <a:pt x="1124" y="1013"/>
                  </a:cubicBezTo>
                  <a:cubicBezTo>
                    <a:pt x="1198" y="988"/>
                    <a:pt x="1248" y="914"/>
                    <a:pt x="1297" y="865"/>
                  </a:cubicBezTo>
                  <a:cubicBezTo>
                    <a:pt x="1445" y="642"/>
                    <a:pt x="1396" y="371"/>
                    <a:pt x="1223" y="223"/>
                  </a:cubicBezTo>
                  <a:cubicBezTo>
                    <a:pt x="1075" y="99"/>
                    <a:pt x="877" y="25"/>
                    <a:pt x="68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355600" y="4186750"/>
              <a:ext cx="36450" cy="32325"/>
            </a:xfrm>
            <a:custGeom>
              <a:rect b="b" l="l" r="r" t="t"/>
              <a:pathLst>
                <a:path extrusionOk="0" h="1293" w="1458">
                  <a:moveTo>
                    <a:pt x="587" y="1"/>
                  </a:moveTo>
                  <a:cubicBezTo>
                    <a:pt x="316" y="1"/>
                    <a:pt x="95" y="168"/>
                    <a:pt x="25" y="423"/>
                  </a:cubicBezTo>
                  <a:cubicBezTo>
                    <a:pt x="1" y="571"/>
                    <a:pt x="25" y="719"/>
                    <a:pt x="99" y="842"/>
                  </a:cubicBezTo>
                  <a:cubicBezTo>
                    <a:pt x="128" y="889"/>
                    <a:pt x="166" y="932"/>
                    <a:pt x="213" y="968"/>
                  </a:cubicBezTo>
                  <a:lnTo>
                    <a:pt x="213" y="968"/>
                  </a:lnTo>
                  <a:cubicBezTo>
                    <a:pt x="251" y="1073"/>
                    <a:pt x="339" y="1174"/>
                    <a:pt x="445" y="1237"/>
                  </a:cubicBezTo>
                  <a:cubicBezTo>
                    <a:pt x="519" y="1274"/>
                    <a:pt x="599" y="1293"/>
                    <a:pt x="680" y="1293"/>
                  </a:cubicBezTo>
                  <a:cubicBezTo>
                    <a:pt x="760" y="1293"/>
                    <a:pt x="840" y="1274"/>
                    <a:pt x="914" y="1237"/>
                  </a:cubicBezTo>
                  <a:cubicBezTo>
                    <a:pt x="930" y="1226"/>
                    <a:pt x="945" y="1213"/>
                    <a:pt x="961" y="1199"/>
                  </a:cubicBezTo>
                  <a:lnTo>
                    <a:pt x="961" y="1199"/>
                  </a:lnTo>
                  <a:cubicBezTo>
                    <a:pt x="1063" y="1176"/>
                    <a:pt x="1159" y="1130"/>
                    <a:pt x="1235" y="1065"/>
                  </a:cubicBezTo>
                  <a:cubicBezTo>
                    <a:pt x="1433" y="867"/>
                    <a:pt x="1457" y="571"/>
                    <a:pt x="1285" y="349"/>
                  </a:cubicBezTo>
                  <a:cubicBezTo>
                    <a:pt x="1210" y="250"/>
                    <a:pt x="1112" y="151"/>
                    <a:pt x="1013" y="102"/>
                  </a:cubicBezTo>
                  <a:cubicBezTo>
                    <a:pt x="890" y="52"/>
                    <a:pt x="766" y="3"/>
                    <a:pt x="643" y="3"/>
                  </a:cubicBezTo>
                  <a:cubicBezTo>
                    <a:pt x="624" y="1"/>
                    <a:pt x="605" y="1"/>
                    <a:pt x="58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465475" y="4171750"/>
              <a:ext cx="29650" cy="24800"/>
            </a:xfrm>
            <a:custGeom>
              <a:rect b="b" l="l" r="r" t="t"/>
              <a:pathLst>
                <a:path extrusionOk="0" h="992" w="1186">
                  <a:moveTo>
                    <a:pt x="541" y="1"/>
                  </a:moveTo>
                  <a:cubicBezTo>
                    <a:pt x="459" y="1"/>
                    <a:pt x="376" y="20"/>
                    <a:pt x="297" y="60"/>
                  </a:cubicBezTo>
                  <a:cubicBezTo>
                    <a:pt x="147" y="135"/>
                    <a:pt x="40" y="295"/>
                    <a:pt x="29" y="465"/>
                  </a:cubicBezTo>
                  <a:lnTo>
                    <a:pt x="29" y="465"/>
                  </a:lnTo>
                  <a:cubicBezTo>
                    <a:pt x="28" y="470"/>
                    <a:pt x="26" y="475"/>
                    <a:pt x="25" y="480"/>
                  </a:cubicBezTo>
                  <a:cubicBezTo>
                    <a:pt x="0" y="554"/>
                    <a:pt x="0" y="603"/>
                    <a:pt x="25" y="652"/>
                  </a:cubicBezTo>
                  <a:cubicBezTo>
                    <a:pt x="25" y="702"/>
                    <a:pt x="50" y="751"/>
                    <a:pt x="99" y="801"/>
                  </a:cubicBezTo>
                  <a:cubicBezTo>
                    <a:pt x="124" y="825"/>
                    <a:pt x="173" y="850"/>
                    <a:pt x="198" y="875"/>
                  </a:cubicBezTo>
                  <a:cubicBezTo>
                    <a:pt x="223" y="899"/>
                    <a:pt x="247" y="924"/>
                    <a:pt x="272" y="924"/>
                  </a:cubicBezTo>
                  <a:cubicBezTo>
                    <a:pt x="321" y="949"/>
                    <a:pt x="371" y="973"/>
                    <a:pt x="420" y="973"/>
                  </a:cubicBezTo>
                  <a:cubicBezTo>
                    <a:pt x="457" y="986"/>
                    <a:pt x="494" y="992"/>
                    <a:pt x="531" y="992"/>
                  </a:cubicBezTo>
                  <a:cubicBezTo>
                    <a:pt x="568" y="992"/>
                    <a:pt x="605" y="986"/>
                    <a:pt x="642" y="973"/>
                  </a:cubicBezTo>
                  <a:cubicBezTo>
                    <a:pt x="692" y="973"/>
                    <a:pt x="741" y="949"/>
                    <a:pt x="766" y="924"/>
                  </a:cubicBezTo>
                  <a:cubicBezTo>
                    <a:pt x="815" y="899"/>
                    <a:pt x="840" y="875"/>
                    <a:pt x="889" y="850"/>
                  </a:cubicBezTo>
                  <a:cubicBezTo>
                    <a:pt x="911" y="817"/>
                    <a:pt x="933" y="785"/>
                    <a:pt x="952" y="752"/>
                  </a:cubicBezTo>
                  <a:lnTo>
                    <a:pt x="952" y="752"/>
                  </a:lnTo>
                  <a:cubicBezTo>
                    <a:pt x="1027" y="698"/>
                    <a:pt x="1094" y="637"/>
                    <a:pt x="1161" y="554"/>
                  </a:cubicBezTo>
                  <a:cubicBezTo>
                    <a:pt x="1161" y="504"/>
                    <a:pt x="1185" y="480"/>
                    <a:pt x="1185" y="430"/>
                  </a:cubicBezTo>
                  <a:cubicBezTo>
                    <a:pt x="1185" y="405"/>
                    <a:pt x="1185" y="356"/>
                    <a:pt x="1185" y="307"/>
                  </a:cubicBezTo>
                  <a:lnTo>
                    <a:pt x="1161" y="233"/>
                  </a:lnTo>
                  <a:cubicBezTo>
                    <a:pt x="1136" y="183"/>
                    <a:pt x="1087" y="159"/>
                    <a:pt x="1037" y="134"/>
                  </a:cubicBezTo>
                  <a:cubicBezTo>
                    <a:pt x="929" y="57"/>
                    <a:pt x="812" y="18"/>
                    <a:pt x="690" y="18"/>
                  </a:cubicBezTo>
                  <a:cubicBezTo>
                    <a:pt x="685" y="18"/>
                    <a:pt x="680" y="18"/>
                    <a:pt x="674" y="18"/>
                  </a:cubicBezTo>
                  <a:lnTo>
                    <a:pt x="674" y="18"/>
                  </a:lnTo>
                  <a:cubicBezTo>
                    <a:pt x="631" y="7"/>
                    <a:pt x="586" y="1"/>
                    <a:pt x="54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130925" y="4499750"/>
              <a:ext cx="24100" cy="24100"/>
            </a:xfrm>
            <a:custGeom>
              <a:rect b="b" l="l" r="r" t="t"/>
              <a:pathLst>
                <a:path extrusionOk="0" h="964" w="964">
                  <a:moveTo>
                    <a:pt x="389" y="414"/>
                  </a:moveTo>
                  <a:cubicBezTo>
                    <a:pt x="386" y="416"/>
                    <a:pt x="384" y="418"/>
                    <a:pt x="380" y="419"/>
                  </a:cubicBezTo>
                  <a:lnTo>
                    <a:pt x="380" y="419"/>
                  </a:lnTo>
                  <a:lnTo>
                    <a:pt x="382" y="416"/>
                  </a:lnTo>
                  <a:lnTo>
                    <a:pt x="382" y="416"/>
                  </a:lnTo>
                  <a:lnTo>
                    <a:pt x="389" y="414"/>
                  </a:lnTo>
                  <a:close/>
                  <a:moveTo>
                    <a:pt x="371" y="432"/>
                  </a:moveTo>
                  <a:cubicBezTo>
                    <a:pt x="365" y="445"/>
                    <a:pt x="359" y="457"/>
                    <a:pt x="347" y="469"/>
                  </a:cubicBezTo>
                  <a:lnTo>
                    <a:pt x="371" y="432"/>
                  </a:lnTo>
                  <a:close/>
                  <a:moveTo>
                    <a:pt x="347" y="494"/>
                  </a:moveTo>
                  <a:cubicBezTo>
                    <a:pt x="363" y="494"/>
                    <a:pt x="368" y="505"/>
                    <a:pt x="363" y="519"/>
                  </a:cubicBezTo>
                  <a:lnTo>
                    <a:pt x="363" y="519"/>
                  </a:lnTo>
                  <a:lnTo>
                    <a:pt x="347" y="494"/>
                  </a:lnTo>
                  <a:close/>
                  <a:moveTo>
                    <a:pt x="322" y="0"/>
                  </a:moveTo>
                  <a:cubicBezTo>
                    <a:pt x="248" y="0"/>
                    <a:pt x="198" y="50"/>
                    <a:pt x="149" y="99"/>
                  </a:cubicBezTo>
                  <a:cubicBezTo>
                    <a:pt x="100" y="124"/>
                    <a:pt x="75" y="173"/>
                    <a:pt x="50" y="198"/>
                  </a:cubicBezTo>
                  <a:cubicBezTo>
                    <a:pt x="26" y="272"/>
                    <a:pt x="1" y="346"/>
                    <a:pt x="1" y="420"/>
                  </a:cubicBezTo>
                  <a:cubicBezTo>
                    <a:pt x="1" y="445"/>
                    <a:pt x="1" y="445"/>
                    <a:pt x="1" y="469"/>
                  </a:cubicBezTo>
                  <a:cubicBezTo>
                    <a:pt x="1" y="494"/>
                    <a:pt x="1" y="519"/>
                    <a:pt x="1" y="543"/>
                  </a:cubicBezTo>
                  <a:cubicBezTo>
                    <a:pt x="1" y="547"/>
                    <a:pt x="1" y="550"/>
                    <a:pt x="1" y="553"/>
                  </a:cubicBezTo>
                  <a:lnTo>
                    <a:pt x="1" y="553"/>
                  </a:lnTo>
                  <a:cubicBezTo>
                    <a:pt x="2" y="590"/>
                    <a:pt x="7" y="623"/>
                    <a:pt x="26" y="642"/>
                  </a:cubicBezTo>
                  <a:cubicBezTo>
                    <a:pt x="26" y="692"/>
                    <a:pt x="50" y="741"/>
                    <a:pt x="75" y="766"/>
                  </a:cubicBezTo>
                  <a:cubicBezTo>
                    <a:pt x="100" y="790"/>
                    <a:pt x="124" y="815"/>
                    <a:pt x="149" y="840"/>
                  </a:cubicBezTo>
                  <a:lnTo>
                    <a:pt x="198" y="889"/>
                  </a:lnTo>
                  <a:cubicBezTo>
                    <a:pt x="198" y="889"/>
                    <a:pt x="223" y="914"/>
                    <a:pt x="248" y="914"/>
                  </a:cubicBezTo>
                  <a:cubicBezTo>
                    <a:pt x="273" y="938"/>
                    <a:pt x="297" y="963"/>
                    <a:pt x="322" y="963"/>
                  </a:cubicBezTo>
                  <a:lnTo>
                    <a:pt x="470" y="963"/>
                  </a:lnTo>
                  <a:cubicBezTo>
                    <a:pt x="519" y="963"/>
                    <a:pt x="569" y="963"/>
                    <a:pt x="618" y="938"/>
                  </a:cubicBezTo>
                  <a:cubicBezTo>
                    <a:pt x="643" y="938"/>
                    <a:pt x="692" y="914"/>
                    <a:pt x="742" y="889"/>
                  </a:cubicBezTo>
                  <a:cubicBezTo>
                    <a:pt x="766" y="864"/>
                    <a:pt x="791" y="815"/>
                    <a:pt x="840" y="790"/>
                  </a:cubicBezTo>
                  <a:cubicBezTo>
                    <a:pt x="865" y="766"/>
                    <a:pt x="890" y="716"/>
                    <a:pt x="914" y="667"/>
                  </a:cubicBezTo>
                  <a:cubicBezTo>
                    <a:pt x="939" y="642"/>
                    <a:pt x="939" y="618"/>
                    <a:pt x="964" y="593"/>
                  </a:cubicBezTo>
                  <a:lnTo>
                    <a:pt x="964" y="543"/>
                  </a:lnTo>
                  <a:cubicBezTo>
                    <a:pt x="964" y="519"/>
                    <a:pt x="964" y="469"/>
                    <a:pt x="964" y="445"/>
                  </a:cubicBezTo>
                  <a:cubicBezTo>
                    <a:pt x="964" y="445"/>
                    <a:pt x="964" y="420"/>
                    <a:pt x="964" y="420"/>
                  </a:cubicBezTo>
                  <a:cubicBezTo>
                    <a:pt x="964" y="346"/>
                    <a:pt x="939" y="272"/>
                    <a:pt x="914" y="198"/>
                  </a:cubicBezTo>
                  <a:cubicBezTo>
                    <a:pt x="914" y="198"/>
                    <a:pt x="914" y="198"/>
                    <a:pt x="914" y="173"/>
                  </a:cubicBezTo>
                  <a:cubicBezTo>
                    <a:pt x="890" y="148"/>
                    <a:pt x="865" y="124"/>
                    <a:pt x="840" y="99"/>
                  </a:cubicBezTo>
                  <a:cubicBezTo>
                    <a:pt x="816" y="74"/>
                    <a:pt x="791" y="50"/>
                    <a:pt x="766" y="25"/>
                  </a:cubicBezTo>
                  <a:lnTo>
                    <a:pt x="717" y="50"/>
                  </a:lnTo>
                  <a:cubicBezTo>
                    <a:pt x="668" y="25"/>
                    <a:pt x="643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4140800" y="4426225"/>
              <a:ext cx="29675" cy="34200"/>
            </a:xfrm>
            <a:custGeom>
              <a:rect b="b" l="l" r="r" t="t"/>
              <a:pathLst>
                <a:path extrusionOk="0" h="1368" w="1187">
                  <a:moveTo>
                    <a:pt x="759" y="632"/>
                  </a:moveTo>
                  <a:lnTo>
                    <a:pt x="756" y="635"/>
                  </a:lnTo>
                  <a:lnTo>
                    <a:pt x="756" y="635"/>
                  </a:lnTo>
                  <a:cubicBezTo>
                    <a:pt x="756" y="635"/>
                    <a:pt x="756" y="635"/>
                    <a:pt x="756" y="635"/>
                  </a:cubicBezTo>
                  <a:lnTo>
                    <a:pt x="756" y="635"/>
                  </a:lnTo>
                  <a:cubicBezTo>
                    <a:pt x="755" y="636"/>
                    <a:pt x="755" y="636"/>
                    <a:pt x="754" y="637"/>
                  </a:cubicBezTo>
                  <a:lnTo>
                    <a:pt x="754" y="637"/>
                  </a:lnTo>
                  <a:lnTo>
                    <a:pt x="752" y="636"/>
                  </a:lnTo>
                  <a:lnTo>
                    <a:pt x="752" y="636"/>
                  </a:lnTo>
                  <a:cubicBezTo>
                    <a:pt x="753" y="635"/>
                    <a:pt x="754" y="635"/>
                    <a:pt x="755" y="634"/>
                  </a:cubicBezTo>
                  <a:lnTo>
                    <a:pt x="755" y="634"/>
                  </a:lnTo>
                  <a:cubicBezTo>
                    <a:pt x="755" y="634"/>
                    <a:pt x="755" y="635"/>
                    <a:pt x="756" y="635"/>
                  </a:cubicBezTo>
                  <a:lnTo>
                    <a:pt x="756" y="635"/>
                  </a:lnTo>
                  <a:cubicBezTo>
                    <a:pt x="756" y="634"/>
                    <a:pt x="756" y="634"/>
                    <a:pt x="757" y="633"/>
                  </a:cubicBezTo>
                  <a:lnTo>
                    <a:pt x="757" y="633"/>
                  </a:lnTo>
                  <a:cubicBezTo>
                    <a:pt x="757" y="633"/>
                    <a:pt x="758" y="632"/>
                    <a:pt x="759" y="632"/>
                  </a:cubicBezTo>
                  <a:close/>
                  <a:moveTo>
                    <a:pt x="756" y="635"/>
                  </a:moveTo>
                  <a:cubicBezTo>
                    <a:pt x="758" y="637"/>
                    <a:pt x="759" y="638"/>
                    <a:pt x="760" y="639"/>
                  </a:cubicBezTo>
                  <a:lnTo>
                    <a:pt x="760" y="639"/>
                  </a:lnTo>
                  <a:lnTo>
                    <a:pt x="758" y="640"/>
                  </a:lnTo>
                  <a:lnTo>
                    <a:pt x="758" y="640"/>
                  </a:lnTo>
                  <a:lnTo>
                    <a:pt x="755" y="638"/>
                  </a:lnTo>
                  <a:lnTo>
                    <a:pt x="755" y="638"/>
                  </a:lnTo>
                  <a:lnTo>
                    <a:pt x="752" y="642"/>
                  </a:lnTo>
                  <a:lnTo>
                    <a:pt x="752" y="642"/>
                  </a:lnTo>
                  <a:cubicBezTo>
                    <a:pt x="753" y="640"/>
                    <a:pt x="754" y="639"/>
                    <a:pt x="754" y="637"/>
                  </a:cubicBezTo>
                  <a:lnTo>
                    <a:pt x="754" y="637"/>
                  </a:lnTo>
                  <a:lnTo>
                    <a:pt x="755" y="638"/>
                  </a:lnTo>
                  <a:lnTo>
                    <a:pt x="755" y="638"/>
                  </a:lnTo>
                  <a:lnTo>
                    <a:pt x="756" y="635"/>
                  </a:lnTo>
                  <a:close/>
                  <a:moveTo>
                    <a:pt x="742" y="670"/>
                  </a:moveTo>
                  <a:lnTo>
                    <a:pt x="742" y="670"/>
                  </a:lnTo>
                  <a:lnTo>
                    <a:pt x="742" y="670"/>
                  </a:lnTo>
                  <a:cubicBezTo>
                    <a:pt x="742" y="670"/>
                    <a:pt x="742" y="670"/>
                    <a:pt x="742" y="670"/>
                  </a:cubicBezTo>
                  <a:close/>
                  <a:moveTo>
                    <a:pt x="742" y="670"/>
                  </a:moveTo>
                  <a:lnTo>
                    <a:pt x="742" y="682"/>
                  </a:lnTo>
                  <a:lnTo>
                    <a:pt x="731" y="698"/>
                  </a:lnTo>
                  <a:lnTo>
                    <a:pt x="731" y="698"/>
                  </a:lnTo>
                  <a:cubicBezTo>
                    <a:pt x="735" y="689"/>
                    <a:pt x="738" y="680"/>
                    <a:pt x="742" y="670"/>
                  </a:cubicBezTo>
                  <a:close/>
                  <a:moveTo>
                    <a:pt x="725" y="695"/>
                  </a:moveTo>
                  <a:lnTo>
                    <a:pt x="729" y="701"/>
                  </a:lnTo>
                  <a:lnTo>
                    <a:pt x="728" y="702"/>
                  </a:lnTo>
                  <a:lnTo>
                    <a:pt x="728" y="702"/>
                  </a:lnTo>
                  <a:cubicBezTo>
                    <a:pt x="727" y="700"/>
                    <a:pt x="726" y="697"/>
                    <a:pt x="725" y="695"/>
                  </a:cubicBezTo>
                  <a:lnTo>
                    <a:pt x="725" y="695"/>
                  </a:lnTo>
                  <a:cubicBezTo>
                    <a:pt x="725" y="695"/>
                    <a:pt x="725" y="695"/>
                    <a:pt x="725" y="695"/>
                  </a:cubicBezTo>
                  <a:close/>
                  <a:moveTo>
                    <a:pt x="730" y="701"/>
                  </a:moveTo>
                  <a:lnTo>
                    <a:pt x="742" y="719"/>
                  </a:lnTo>
                  <a:cubicBezTo>
                    <a:pt x="736" y="714"/>
                    <a:pt x="732" y="708"/>
                    <a:pt x="729" y="703"/>
                  </a:cubicBezTo>
                  <a:lnTo>
                    <a:pt x="729" y="703"/>
                  </a:lnTo>
                  <a:cubicBezTo>
                    <a:pt x="729" y="702"/>
                    <a:pt x="729" y="702"/>
                    <a:pt x="730" y="701"/>
                  </a:cubicBezTo>
                  <a:close/>
                  <a:moveTo>
                    <a:pt x="784" y="1"/>
                  </a:moveTo>
                  <a:cubicBezTo>
                    <a:pt x="770" y="1"/>
                    <a:pt x="756" y="2"/>
                    <a:pt x="742" y="3"/>
                  </a:cubicBezTo>
                  <a:cubicBezTo>
                    <a:pt x="698" y="3"/>
                    <a:pt x="655" y="10"/>
                    <a:pt x="612" y="21"/>
                  </a:cubicBezTo>
                  <a:lnTo>
                    <a:pt x="612" y="21"/>
                  </a:lnTo>
                  <a:cubicBezTo>
                    <a:pt x="595" y="17"/>
                    <a:pt x="578" y="16"/>
                    <a:pt x="560" y="16"/>
                  </a:cubicBezTo>
                  <a:cubicBezTo>
                    <a:pt x="446" y="16"/>
                    <a:pt x="332" y="81"/>
                    <a:pt x="273" y="201"/>
                  </a:cubicBezTo>
                  <a:cubicBezTo>
                    <a:pt x="260" y="233"/>
                    <a:pt x="245" y="265"/>
                    <a:pt x="230" y="298"/>
                  </a:cubicBezTo>
                  <a:lnTo>
                    <a:pt x="230" y="298"/>
                  </a:lnTo>
                  <a:cubicBezTo>
                    <a:pt x="193" y="355"/>
                    <a:pt x="162" y="418"/>
                    <a:pt x="137" y="487"/>
                  </a:cubicBezTo>
                  <a:lnTo>
                    <a:pt x="137" y="487"/>
                  </a:lnTo>
                  <a:cubicBezTo>
                    <a:pt x="123" y="515"/>
                    <a:pt x="111" y="543"/>
                    <a:pt x="100" y="571"/>
                  </a:cubicBezTo>
                  <a:cubicBezTo>
                    <a:pt x="50" y="695"/>
                    <a:pt x="26" y="818"/>
                    <a:pt x="1" y="941"/>
                  </a:cubicBezTo>
                  <a:cubicBezTo>
                    <a:pt x="1" y="1040"/>
                    <a:pt x="1" y="1114"/>
                    <a:pt x="50" y="1188"/>
                  </a:cubicBezTo>
                  <a:cubicBezTo>
                    <a:pt x="133" y="1312"/>
                    <a:pt x="250" y="1367"/>
                    <a:pt x="388" y="1367"/>
                  </a:cubicBezTo>
                  <a:cubicBezTo>
                    <a:pt x="415" y="1367"/>
                    <a:pt x="442" y="1365"/>
                    <a:pt x="470" y="1361"/>
                  </a:cubicBezTo>
                  <a:cubicBezTo>
                    <a:pt x="544" y="1312"/>
                    <a:pt x="618" y="1262"/>
                    <a:pt x="692" y="1213"/>
                  </a:cubicBezTo>
                  <a:cubicBezTo>
                    <a:pt x="742" y="1164"/>
                    <a:pt x="766" y="1139"/>
                    <a:pt x="816" y="1090"/>
                  </a:cubicBezTo>
                  <a:cubicBezTo>
                    <a:pt x="890" y="991"/>
                    <a:pt x="964" y="892"/>
                    <a:pt x="1038" y="793"/>
                  </a:cubicBezTo>
                  <a:cubicBezTo>
                    <a:pt x="1063" y="744"/>
                    <a:pt x="1087" y="719"/>
                    <a:pt x="1112" y="670"/>
                  </a:cubicBezTo>
                  <a:cubicBezTo>
                    <a:pt x="1161" y="596"/>
                    <a:pt x="1186" y="497"/>
                    <a:pt x="1186" y="398"/>
                  </a:cubicBezTo>
                  <a:cubicBezTo>
                    <a:pt x="1186" y="167"/>
                    <a:pt x="991" y="1"/>
                    <a:pt x="78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4229075" y="4367875"/>
              <a:ext cx="27800" cy="35925"/>
            </a:xfrm>
            <a:custGeom>
              <a:rect b="b" l="l" r="r" t="t"/>
              <a:pathLst>
                <a:path extrusionOk="0" h="1437" w="1112">
                  <a:moveTo>
                    <a:pt x="229" y="155"/>
                  </a:moveTo>
                  <a:cubicBezTo>
                    <a:pt x="229" y="157"/>
                    <a:pt x="228" y="158"/>
                    <a:pt x="227" y="159"/>
                  </a:cubicBezTo>
                  <a:lnTo>
                    <a:pt x="227" y="159"/>
                  </a:lnTo>
                  <a:cubicBezTo>
                    <a:pt x="227" y="160"/>
                    <a:pt x="226" y="161"/>
                    <a:pt x="225" y="161"/>
                  </a:cubicBezTo>
                  <a:lnTo>
                    <a:pt x="225" y="161"/>
                  </a:lnTo>
                  <a:cubicBezTo>
                    <a:pt x="226" y="159"/>
                    <a:pt x="228" y="157"/>
                    <a:pt x="229" y="155"/>
                  </a:cubicBezTo>
                  <a:close/>
                  <a:moveTo>
                    <a:pt x="512" y="0"/>
                  </a:moveTo>
                  <a:cubicBezTo>
                    <a:pt x="482" y="0"/>
                    <a:pt x="451" y="6"/>
                    <a:pt x="420" y="17"/>
                  </a:cubicBezTo>
                  <a:cubicBezTo>
                    <a:pt x="349" y="40"/>
                    <a:pt x="278" y="86"/>
                    <a:pt x="229" y="155"/>
                  </a:cubicBezTo>
                  <a:lnTo>
                    <a:pt x="229" y="155"/>
                  </a:lnTo>
                  <a:cubicBezTo>
                    <a:pt x="235" y="142"/>
                    <a:pt x="241" y="129"/>
                    <a:pt x="247" y="115"/>
                  </a:cubicBezTo>
                  <a:lnTo>
                    <a:pt x="247" y="115"/>
                  </a:lnTo>
                  <a:lnTo>
                    <a:pt x="224" y="162"/>
                  </a:lnTo>
                  <a:lnTo>
                    <a:pt x="224" y="162"/>
                  </a:lnTo>
                  <a:cubicBezTo>
                    <a:pt x="224" y="162"/>
                    <a:pt x="225" y="162"/>
                    <a:pt x="225" y="161"/>
                  </a:cubicBezTo>
                  <a:lnTo>
                    <a:pt x="225" y="161"/>
                  </a:lnTo>
                  <a:cubicBezTo>
                    <a:pt x="224" y="163"/>
                    <a:pt x="223" y="164"/>
                    <a:pt x="223" y="165"/>
                  </a:cubicBezTo>
                  <a:lnTo>
                    <a:pt x="224" y="162"/>
                  </a:lnTo>
                  <a:lnTo>
                    <a:pt x="224" y="162"/>
                  </a:lnTo>
                  <a:cubicBezTo>
                    <a:pt x="206" y="178"/>
                    <a:pt x="189" y="195"/>
                    <a:pt x="173" y="214"/>
                  </a:cubicBezTo>
                  <a:cubicBezTo>
                    <a:pt x="75" y="313"/>
                    <a:pt x="25" y="436"/>
                    <a:pt x="25" y="584"/>
                  </a:cubicBezTo>
                  <a:cubicBezTo>
                    <a:pt x="32" y="620"/>
                    <a:pt x="40" y="654"/>
                    <a:pt x="47" y="687"/>
                  </a:cubicBezTo>
                  <a:lnTo>
                    <a:pt x="47" y="687"/>
                  </a:lnTo>
                  <a:cubicBezTo>
                    <a:pt x="17" y="822"/>
                    <a:pt x="0" y="961"/>
                    <a:pt x="0" y="1103"/>
                  </a:cubicBezTo>
                  <a:cubicBezTo>
                    <a:pt x="0" y="1202"/>
                    <a:pt x="25" y="1300"/>
                    <a:pt x="124" y="1350"/>
                  </a:cubicBezTo>
                  <a:cubicBezTo>
                    <a:pt x="174" y="1383"/>
                    <a:pt x="235" y="1405"/>
                    <a:pt x="292" y="1408"/>
                  </a:cubicBezTo>
                  <a:lnTo>
                    <a:pt x="292" y="1408"/>
                  </a:lnTo>
                  <a:cubicBezTo>
                    <a:pt x="336" y="1427"/>
                    <a:pt x="384" y="1436"/>
                    <a:pt x="429" y="1436"/>
                  </a:cubicBezTo>
                  <a:cubicBezTo>
                    <a:pt x="482" y="1436"/>
                    <a:pt x="531" y="1424"/>
                    <a:pt x="568" y="1399"/>
                  </a:cubicBezTo>
                  <a:cubicBezTo>
                    <a:pt x="716" y="1300"/>
                    <a:pt x="840" y="1177"/>
                    <a:pt x="963" y="1029"/>
                  </a:cubicBezTo>
                  <a:cubicBezTo>
                    <a:pt x="1062" y="881"/>
                    <a:pt x="1111" y="683"/>
                    <a:pt x="1062" y="486"/>
                  </a:cubicBezTo>
                  <a:cubicBezTo>
                    <a:pt x="1037" y="288"/>
                    <a:pt x="889" y="115"/>
                    <a:pt x="692" y="66"/>
                  </a:cubicBezTo>
                  <a:cubicBezTo>
                    <a:pt x="685" y="64"/>
                    <a:pt x="678" y="63"/>
                    <a:pt x="671" y="61"/>
                  </a:cubicBezTo>
                  <a:lnTo>
                    <a:pt x="671" y="61"/>
                  </a:lnTo>
                  <a:cubicBezTo>
                    <a:pt x="662" y="54"/>
                    <a:pt x="652" y="48"/>
                    <a:pt x="642" y="41"/>
                  </a:cubicBezTo>
                  <a:cubicBezTo>
                    <a:pt x="599" y="12"/>
                    <a:pt x="556" y="0"/>
                    <a:pt x="5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4187100" y="4314575"/>
              <a:ext cx="38100" cy="30900"/>
            </a:xfrm>
            <a:custGeom>
              <a:rect b="b" l="l" r="r" t="t"/>
              <a:pathLst>
                <a:path extrusionOk="0" h="1236" w="1524">
                  <a:moveTo>
                    <a:pt x="885" y="852"/>
                  </a:moveTo>
                  <a:lnTo>
                    <a:pt x="885" y="852"/>
                  </a:lnTo>
                  <a:cubicBezTo>
                    <a:pt x="886" y="854"/>
                    <a:pt x="887" y="855"/>
                    <a:pt x="888" y="856"/>
                  </a:cubicBezTo>
                  <a:lnTo>
                    <a:pt x="888" y="856"/>
                  </a:lnTo>
                  <a:cubicBezTo>
                    <a:pt x="889" y="861"/>
                    <a:pt x="889" y="865"/>
                    <a:pt x="889" y="865"/>
                  </a:cubicBezTo>
                  <a:lnTo>
                    <a:pt x="885" y="852"/>
                  </a:lnTo>
                  <a:close/>
                  <a:moveTo>
                    <a:pt x="445" y="1"/>
                  </a:moveTo>
                  <a:cubicBezTo>
                    <a:pt x="297" y="25"/>
                    <a:pt x="173" y="75"/>
                    <a:pt x="99" y="198"/>
                  </a:cubicBezTo>
                  <a:cubicBezTo>
                    <a:pt x="1" y="346"/>
                    <a:pt x="1" y="544"/>
                    <a:pt x="99" y="692"/>
                  </a:cubicBezTo>
                  <a:cubicBezTo>
                    <a:pt x="120" y="727"/>
                    <a:pt x="145" y="760"/>
                    <a:pt x="173" y="791"/>
                  </a:cubicBezTo>
                  <a:lnTo>
                    <a:pt x="173" y="791"/>
                  </a:lnTo>
                  <a:cubicBezTo>
                    <a:pt x="257" y="1040"/>
                    <a:pt x="484" y="1236"/>
                    <a:pt x="785" y="1236"/>
                  </a:cubicBezTo>
                  <a:cubicBezTo>
                    <a:pt x="795" y="1236"/>
                    <a:pt x="805" y="1236"/>
                    <a:pt x="815" y="1235"/>
                  </a:cubicBezTo>
                  <a:cubicBezTo>
                    <a:pt x="907" y="1235"/>
                    <a:pt x="994" y="1218"/>
                    <a:pt x="1072" y="1187"/>
                  </a:cubicBezTo>
                  <a:lnTo>
                    <a:pt x="1072" y="1187"/>
                  </a:lnTo>
                  <a:cubicBezTo>
                    <a:pt x="1174" y="1171"/>
                    <a:pt x="1272" y="1130"/>
                    <a:pt x="1359" y="1062"/>
                  </a:cubicBezTo>
                  <a:cubicBezTo>
                    <a:pt x="1452" y="969"/>
                    <a:pt x="1497" y="845"/>
                    <a:pt x="1491" y="723"/>
                  </a:cubicBezTo>
                  <a:lnTo>
                    <a:pt x="1491" y="723"/>
                  </a:lnTo>
                  <a:cubicBezTo>
                    <a:pt x="1524" y="599"/>
                    <a:pt x="1504" y="479"/>
                    <a:pt x="1433" y="371"/>
                  </a:cubicBezTo>
                  <a:cubicBezTo>
                    <a:pt x="1359" y="223"/>
                    <a:pt x="1210" y="149"/>
                    <a:pt x="1062" y="124"/>
                  </a:cubicBezTo>
                  <a:lnTo>
                    <a:pt x="868" y="85"/>
                  </a:lnTo>
                  <a:lnTo>
                    <a:pt x="868" y="85"/>
                  </a:lnTo>
                  <a:cubicBezTo>
                    <a:pt x="843" y="73"/>
                    <a:pt x="818" y="61"/>
                    <a:pt x="791" y="50"/>
                  </a:cubicBezTo>
                  <a:cubicBezTo>
                    <a:pt x="717" y="25"/>
                    <a:pt x="643" y="25"/>
                    <a:pt x="593" y="1"/>
                  </a:cubicBezTo>
                  <a:cubicBezTo>
                    <a:pt x="569" y="1"/>
                    <a:pt x="546" y="3"/>
                    <a:pt x="524" y="9"/>
                  </a:cubicBezTo>
                  <a:lnTo>
                    <a:pt x="524" y="9"/>
                  </a:lnTo>
                  <a:cubicBezTo>
                    <a:pt x="497" y="4"/>
                    <a:pt x="471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4215500" y="4222450"/>
              <a:ext cx="29650" cy="33975"/>
            </a:xfrm>
            <a:custGeom>
              <a:rect b="b" l="l" r="r" t="t"/>
              <a:pathLst>
                <a:path extrusionOk="0" h="1359" w="1186">
                  <a:moveTo>
                    <a:pt x="391" y="0"/>
                  </a:moveTo>
                  <a:cubicBezTo>
                    <a:pt x="311" y="0"/>
                    <a:pt x="234" y="41"/>
                    <a:pt x="173" y="81"/>
                  </a:cubicBezTo>
                  <a:cubicBezTo>
                    <a:pt x="124" y="155"/>
                    <a:pt x="74" y="254"/>
                    <a:pt x="50" y="328"/>
                  </a:cubicBezTo>
                  <a:cubicBezTo>
                    <a:pt x="45" y="344"/>
                    <a:pt x="40" y="359"/>
                    <a:pt x="37" y="375"/>
                  </a:cubicBezTo>
                  <a:lnTo>
                    <a:pt x="37" y="375"/>
                  </a:lnTo>
                  <a:cubicBezTo>
                    <a:pt x="20" y="407"/>
                    <a:pt x="7" y="442"/>
                    <a:pt x="0" y="476"/>
                  </a:cubicBezTo>
                  <a:cubicBezTo>
                    <a:pt x="0" y="510"/>
                    <a:pt x="3" y="544"/>
                    <a:pt x="10" y="578"/>
                  </a:cubicBezTo>
                  <a:lnTo>
                    <a:pt x="10" y="578"/>
                  </a:lnTo>
                  <a:cubicBezTo>
                    <a:pt x="4" y="626"/>
                    <a:pt x="0" y="675"/>
                    <a:pt x="0" y="723"/>
                  </a:cubicBezTo>
                  <a:cubicBezTo>
                    <a:pt x="0" y="797"/>
                    <a:pt x="25" y="871"/>
                    <a:pt x="50" y="945"/>
                  </a:cubicBezTo>
                  <a:cubicBezTo>
                    <a:pt x="74" y="1019"/>
                    <a:pt x="99" y="1118"/>
                    <a:pt x="173" y="1167"/>
                  </a:cubicBezTo>
                  <a:cubicBezTo>
                    <a:pt x="223" y="1241"/>
                    <a:pt x="321" y="1291"/>
                    <a:pt x="395" y="1340"/>
                  </a:cubicBezTo>
                  <a:cubicBezTo>
                    <a:pt x="432" y="1353"/>
                    <a:pt x="476" y="1359"/>
                    <a:pt x="519" y="1359"/>
                  </a:cubicBezTo>
                  <a:cubicBezTo>
                    <a:pt x="562" y="1359"/>
                    <a:pt x="605" y="1353"/>
                    <a:pt x="642" y="1340"/>
                  </a:cubicBezTo>
                  <a:cubicBezTo>
                    <a:pt x="790" y="1340"/>
                    <a:pt x="914" y="1266"/>
                    <a:pt x="1013" y="1143"/>
                  </a:cubicBezTo>
                  <a:cubicBezTo>
                    <a:pt x="1087" y="1069"/>
                    <a:pt x="1136" y="995"/>
                    <a:pt x="1161" y="896"/>
                  </a:cubicBezTo>
                  <a:cubicBezTo>
                    <a:pt x="1185" y="822"/>
                    <a:pt x="1185" y="723"/>
                    <a:pt x="1161" y="649"/>
                  </a:cubicBezTo>
                  <a:cubicBezTo>
                    <a:pt x="1161" y="501"/>
                    <a:pt x="1087" y="353"/>
                    <a:pt x="963" y="229"/>
                  </a:cubicBezTo>
                  <a:cubicBezTo>
                    <a:pt x="864" y="130"/>
                    <a:pt x="741" y="56"/>
                    <a:pt x="593" y="32"/>
                  </a:cubicBezTo>
                  <a:lnTo>
                    <a:pt x="445" y="7"/>
                  </a:lnTo>
                  <a:cubicBezTo>
                    <a:pt x="427" y="2"/>
                    <a:pt x="408" y="0"/>
                    <a:pt x="39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4269200" y="4318275"/>
              <a:ext cx="32125" cy="33775"/>
            </a:xfrm>
            <a:custGeom>
              <a:rect b="b" l="l" r="r" t="t"/>
              <a:pathLst>
                <a:path extrusionOk="0" h="1351" w="1285">
                  <a:moveTo>
                    <a:pt x="601" y="717"/>
                  </a:moveTo>
                  <a:lnTo>
                    <a:pt x="600" y="720"/>
                  </a:lnTo>
                  <a:lnTo>
                    <a:pt x="600" y="720"/>
                  </a:lnTo>
                  <a:cubicBezTo>
                    <a:pt x="600" y="719"/>
                    <a:pt x="599" y="718"/>
                    <a:pt x="599" y="718"/>
                  </a:cubicBezTo>
                  <a:lnTo>
                    <a:pt x="599" y="718"/>
                  </a:lnTo>
                  <a:cubicBezTo>
                    <a:pt x="600" y="718"/>
                    <a:pt x="600" y="717"/>
                    <a:pt x="601" y="717"/>
                  </a:cubicBezTo>
                  <a:close/>
                  <a:moveTo>
                    <a:pt x="617" y="717"/>
                  </a:moveTo>
                  <a:lnTo>
                    <a:pt x="601" y="722"/>
                  </a:lnTo>
                  <a:lnTo>
                    <a:pt x="601" y="722"/>
                  </a:lnTo>
                  <a:cubicBezTo>
                    <a:pt x="601" y="722"/>
                    <a:pt x="601" y="722"/>
                    <a:pt x="601" y="721"/>
                  </a:cubicBezTo>
                  <a:lnTo>
                    <a:pt x="601" y="721"/>
                  </a:lnTo>
                  <a:cubicBezTo>
                    <a:pt x="602" y="720"/>
                    <a:pt x="603" y="718"/>
                    <a:pt x="605" y="717"/>
                  </a:cubicBezTo>
                  <a:lnTo>
                    <a:pt x="605" y="717"/>
                  </a:lnTo>
                  <a:cubicBezTo>
                    <a:pt x="608" y="717"/>
                    <a:pt x="612" y="717"/>
                    <a:pt x="617" y="717"/>
                  </a:cubicBezTo>
                  <a:close/>
                  <a:moveTo>
                    <a:pt x="569" y="724"/>
                  </a:moveTo>
                  <a:cubicBezTo>
                    <a:pt x="573" y="725"/>
                    <a:pt x="577" y="727"/>
                    <a:pt x="580" y="729"/>
                  </a:cubicBezTo>
                  <a:lnTo>
                    <a:pt x="580" y="729"/>
                  </a:lnTo>
                  <a:lnTo>
                    <a:pt x="568" y="725"/>
                  </a:lnTo>
                  <a:lnTo>
                    <a:pt x="568" y="725"/>
                  </a:lnTo>
                  <a:lnTo>
                    <a:pt x="568" y="725"/>
                  </a:lnTo>
                  <a:lnTo>
                    <a:pt x="567" y="725"/>
                  </a:lnTo>
                  <a:lnTo>
                    <a:pt x="567" y="725"/>
                  </a:lnTo>
                  <a:cubicBezTo>
                    <a:pt x="568" y="724"/>
                    <a:pt x="568" y="724"/>
                    <a:pt x="569" y="724"/>
                  </a:cubicBezTo>
                  <a:close/>
                  <a:moveTo>
                    <a:pt x="596" y="727"/>
                  </a:moveTo>
                  <a:lnTo>
                    <a:pt x="597" y="729"/>
                  </a:lnTo>
                  <a:lnTo>
                    <a:pt x="596" y="731"/>
                  </a:lnTo>
                  <a:lnTo>
                    <a:pt x="596" y="731"/>
                  </a:lnTo>
                  <a:cubicBezTo>
                    <a:pt x="596" y="730"/>
                    <a:pt x="596" y="730"/>
                    <a:pt x="595" y="729"/>
                  </a:cubicBezTo>
                  <a:lnTo>
                    <a:pt x="595" y="729"/>
                  </a:lnTo>
                  <a:cubicBezTo>
                    <a:pt x="596" y="728"/>
                    <a:pt x="596" y="728"/>
                    <a:pt x="596" y="727"/>
                  </a:cubicBezTo>
                  <a:close/>
                  <a:moveTo>
                    <a:pt x="605" y="729"/>
                  </a:moveTo>
                  <a:lnTo>
                    <a:pt x="613" y="732"/>
                  </a:lnTo>
                  <a:lnTo>
                    <a:pt x="613" y="732"/>
                  </a:lnTo>
                  <a:lnTo>
                    <a:pt x="612" y="733"/>
                  </a:lnTo>
                  <a:lnTo>
                    <a:pt x="612" y="733"/>
                  </a:lnTo>
                  <a:cubicBezTo>
                    <a:pt x="610" y="731"/>
                    <a:pt x="608" y="730"/>
                    <a:pt x="605" y="729"/>
                  </a:cubicBezTo>
                  <a:close/>
                  <a:moveTo>
                    <a:pt x="568" y="1"/>
                  </a:moveTo>
                  <a:cubicBezTo>
                    <a:pt x="494" y="1"/>
                    <a:pt x="420" y="1"/>
                    <a:pt x="346" y="25"/>
                  </a:cubicBezTo>
                  <a:cubicBezTo>
                    <a:pt x="321" y="50"/>
                    <a:pt x="272" y="75"/>
                    <a:pt x="222" y="99"/>
                  </a:cubicBezTo>
                  <a:cubicBezTo>
                    <a:pt x="198" y="124"/>
                    <a:pt x="148" y="149"/>
                    <a:pt x="124" y="174"/>
                  </a:cubicBezTo>
                  <a:cubicBezTo>
                    <a:pt x="35" y="262"/>
                    <a:pt x="10" y="389"/>
                    <a:pt x="49" y="499"/>
                  </a:cubicBezTo>
                  <a:lnTo>
                    <a:pt x="49" y="499"/>
                  </a:lnTo>
                  <a:cubicBezTo>
                    <a:pt x="18" y="568"/>
                    <a:pt x="0" y="642"/>
                    <a:pt x="0" y="717"/>
                  </a:cubicBezTo>
                  <a:cubicBezTo>
                    <a:pt x="0" y="988"/>
                    <a:pt x="198" y="1260"/>
                    <a:pt x="469" y="1334"/>
                  </a:cubicBezTo>
                  <a:cubicBezTo>
                    <a:pt x="520" y="1344"/>
                    <a:pt x="572" y="1350"/>
                    <a:pt x="623" y="1350"/>
                  </a:cubicBezTo>
                  <a:cubicBezTo>
                    <a:pt x="695" y="1350"/>
                    <a:pt x="767" y="1338"/>
                    <a:pt x="840" y="1309"/>
                  </a:cubicBezTo>
                  <a:cubicBezTo>
                    <a:pt x="914" y="1285"/>
                    <a:pt x="988" y="1235"/>
                    <a:pt x="1062" y="1186"/>
                  </a:cubicBezTo>
                  <a:cubicBezTo>
                    <a:pt x="1111" y="1136"/>
                    <a:pt x="1161" y="1087"/>
                    <a:pt x="1185" y="1038"/>
                  </a:cubicBezTo>
                  <a:cubicBezTo>
                    <a:pt x="1210" y="1013"/>
                    <a:pt x="1210" y="1013"/>
                    <a:pt x="1210" y="988"/>
                  </a:cubicBezTo>
                  <a:cubicBezTo>
                    <a:pt x="1235" y="939"/>
                    <a:pt x="1259" y="914"/>
                    <a:pt x="1259" y="865"/>
                  </a:cubicBezTo>
                  <a:cubicBezTo>
                    <a:pt x="1284" y="791"/>
                    <a:pt x="1284" y="741"/>
                    <a:pt x="1284" y="667"/>
                  </a:cubicBezTo>
                  <a:cubicBezTo>
                    <a:pt x="1284" y="519"/>
                    <a:pt x="1235" y="396"/>
                    <a:pt x="1161" y="297"/>
                  </a:cubicBezTo>
                  <a:cubicBezTo>
                    <a:pt x="1111" y="223"/>
                    <a:pt x="1037" y="149"/>
                    <a:pt x="963" y="99"/>
                  </a:cubicBezTo>
                  <a:cubicBezTo>
                    <a:pt x="914" y="75"/>
                    <a:pt x="840" y="50"/>
                    <a:pt x="790" y="25"/>
                  </a:cubicBezTo>
                  <a:cubicBezTo>
                    <a:pt x="716" y="1"/>
                    <a:pt x="642" y="1"/>
                    <a:pt x="5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4169825" y="4376925"/>
              <a:ext cx="25325" cy="26550"/>
            </a:xfrm>
            <a:custGeom>
              <a:rect b="b" l="l" r="r" t="t"/>
              <a:pathLst>
                <a:path extrusionOk="0" h="1062" w="1013">
                  <a:moveTo>
                    <a:pt x="651" y="340"/>
                  </a:moveTo>
                  <a:lnTo>
                    <a:pt x="667" y="346"/>
                  </a:lnTo>
                  <a:cubicBezTo>
                    <a:pt x="659" y="346"/>
                    <a:pt x="654" y="344"/>
                    <a:pt x="651" y="340"/>
                  </a:cubicBezTo>
                  <a:close/>
                  <a:moveTo>
                    <a:pt x="441" y="462"/>
                  </a:moveTo>
                  <a:lnTo>
                    <a:pt x="441" y="462"/>
                  </a:lnTo>
                  <a:cubicBezTo>
                    <a:pt x="441" y="464"/>
                    <a:pt x="440" y="465"/>
                    <a:pt x="439" y="467"/>
                  </a:cubicBezTo>
                  <a:lnTo>
                    <a:pt x="439" y="467"/>
                  </a:lnTo>
                  <a:cubicBezTo>
                    <a:pt x="439" y="467"/>
                    <a:pt x="438" y="468"/>
                    <a:pt x="437" y="468"/>
                  </a:cubicBezTo>
                  <a:lnTo>
                    <a:pt x="437" y="468"/>
                  </a:lnTo>
                  <a:lnTo>
                    <a:pt x="439" y="463"/>
                  </a:lnTo>
                  <a:lnTo>
                    <a:pt x="439" y="463"/>
                  </a:lnTo>
                  <a:lnTo>
                    <a:pt x="441" y="462"/>
                  </a:lnTo>
                  <a:close/>
                  <a:moveTo>
                    <a:pt x="494" y="0"/>
                  </a:moveTo>
                  <a:cubicBezTo>
                    <a:pt x="371" y="0"/>
                    <a:pt x="272" y="25"/>
                    <a:pt x="198" y="124"/>
                  </a:cubicBezTo>
                  <a:cubicBezTo>
                    <a:pt x="173" y="148"/>
                    <a:pt x="148" y="173"/>
                    <a:pt x="124" y="222"/>
                  </a:cubicBezTo>
                  <a:cubicBezTo>
                    <a:pt x="99" y="247"/>
                    <a:pt x="99" y="296"/>
                    <a:pt x="74" y="346"/>
                  </a:cubicBezTo>
                  <a:cubicBezTo>
                    <a:pt x="66" y="371"/>
                    <a:pt x="60" y="400"/>
                    <a:pt x="58" y="430"/>
                  </a:cubicBezTo>
                  <a:lnTo>
                    <a:pt x="58" y="430"/>
                  </a:lnTo>
                  <a:cubicBezTo>
                    <a:pt x="55" y="434"/>
                    <a:pt x="52" y="439"/>
                    <a:pt x="50" y="445"/>
                  </a:cubicBezTo>
                  <a:cubicBezTo>
                    <a:pt x="25" y="494"/>
                    <a:pt x="0" y="568"/>
                    <a:pt x="0" y="617"/>
                  </a:cubicBezTo>
                  <a:cubicBezTo>
                    <a:pt x="0" y="667"/>
                    <a:pt x="0" y="716"/>
                    <a:pt x="25" y="741"/>
                  </a:cubicBezTo>
                  <a:cubicBezTo>
                    <a:pt x="50" y="790"/>
                    <a:pt x="50" y="815"/>
                    <a:pt x="99" y="840"/>
                  </a:cubicBezTo>
                  <a:cubicBezTo>
                    <a:pt x="118" y="863"/>
                    <a:pt x="140" y="882"/>
                    <a:pt x="164" y="896"/>
                  </a:cubicBezTo>
                  <a:lnTo>
                    <a:pt x="164" y="896"/>
                  </a:lnTo>
                  <a:cubicBezTo>
                    <a:pt x="183" y="928"/>
                    <a:pt x="203" y="958"/>
                    <a:pt x="223" y="988"/>
                  </a:cubicBezTo>
                  <a:cubicBezTo>
                    <a:pt x="247" y="1012"/>
                    <a:pt x="272" y="1037"/>
                    <a:pt x="297" y="1037"/>
                  </a:cubicBezTo>
                  <a:lnTo>
                    <a:pt x="371" y="1062"/>
                  </a:lnTo>
                  <a:lnTo>
                    <a:pt x="618" y="1062"/>
                  </a:lnTo>
                  <a:cubicBezTo>
                    <a:pt x="692" y="1037"/>
                    <a:pt x="766" y="988"/>
                    <a:pt x="840" y="914"/>
                  </a:cubicBezTo>
                  <a:cubicBezTo>
                    <a:pt x="889" y="864"/>
                    <a:pt x="939" y="815"/>
                    <a:pt x="963" y="741"/>
                  </a:cubicBezTo>
                  <a:cubicBezTo>
                    <a:pt x="988" y="716"/>
                    <a:pt x="988" y="667"/>
                    <a:pt x="988" y="642"/>
                  </a:cubicBezTo>
                  <a:cubicBezTo>
                    <a:pt x="988" y="623"/>
                    <a:pt x="988" y="607"/>
                    <a:pt x="988" y="593"/>
                  </a:cubicBezTo>
                  <a:cubicBezTo>
                    <a:pt x="1013" y="469"/>
                    <a:pt x="1013" y="346"/>
                    <a:pt x="939" y="247"/>
                  </a:cubicBezTo>
                  <a:cubicBezTo>
                    <a:pt x="939" y="247"/>
                    <a:pt x="914" y="222"/>
                    <a:pt x="914" y="198"/>
                  </a:cubicBezTo>
                  <a:cubicBezTo>
                    <a:pt x="889" y="198"/>
                    <a:pt x="889" y="173"/>
                    <a:pt x="864" y="148"/>
                  </a:cubicBezTo>
                  <a:cubicBezTo>
                    <a:pt x="840" y="124"/>
                    <a:pt x="790" y="99"/>
                    <a:pt x="766" y="74"/>
                  </a:cubicBezTo>
                  <a:cubicBezTo>
                    <a:pt x="735" y="59"/>
                    <a:pt x="702" y="46"/>
                    <a:pt x="669" y="36"/>
                  </a:cubicBezTo>
                  <a:lnTo>
                    <a:pt x="669" y="36"/>
                  </a:lnTo>
                  <a:cubicBezTo>
                    <a:pt x="610" y="12"/>
                    <a:pt x="546" y="0"/>
                    <a:pt x="49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4182775" y="4441875"/>
              <a:ext cx="29650" cy="35050"/>
            </a:xfrm>
            <a:custGeom>
              <a:rect b="b" l="l" r="r" t="t"/>
              <a:pathLst>
                <a:path extrusionOk="0" h="1402" w="1186">
                  <a:moveTo>
                    <a:pt x="562" y="615"/>
                  </a:moveTo>
                  <a:lnTo>
                    <a:pt x="562" y="615"/>
                  </a:lnTo>
                  <a:cubicBezTo>
                    <a:pt x="562" y="616"/>
                    <a:pt x="563" y="616"/>
                    <a:pt x="564" y="616"/>
                  </a:cubicBezTo>
                  <a:lnTo>
                    <a:pt x="564" y="616"/>
                  </a:lnTo>
                  <a:cubicBezTo>
                    <a:pt x="564" y="616"/>
                    <a:pt x="564" y="616"/>
                    <a:pt x="564" y="616"/>
                  </a:cubicBezTo>
                  <a:lnTo>
                    <a:pt x="564" y="616"/>
                  </a:lnTo>
                  <a:lnTo>
                    <a:pt x="562" y="618"/>
                  </a:lnTo>
                  <a:lnTo>
                    <a:pt x="562" y="615"/>
                  </a:lnTo>
                  <a:close/>
                  <a:moveTo>
                    <a:pt x="474" y="815"/>
                  </a:moveTo>
                  <a:lnTo>
                    <a:pt x="474" y="815"/>
                  </a:lnTo>
                  <a:cubicBezTo>
                    <a:pt x="474" y="815"/>
                    <a:pt x="474" y="815"/>
                    <a:pt x="474" y="815"/>
                  </a:cubicBezTo>
                  <a:lnTo>
                    <a:pt x="474" y="815"/>
                  </a:lnTo>
                  <a:cubicBezTo>
                    <a:pt x="465" y="822"/>
                    <a:pt x="456" y="829"/>
                    <a:pt x="445" y="834"/>
                  </a:cubicBezTo>
                  <a:lnTo>
                    <a:pt x="474" y="815"/>
                  </a:lnTo>
                  <a:close/>
                  <a:moveTo>
                    <a:pt x="519" y="1"/>
                  </a:moveTo>
                  <a:cubicBezTo>
                    <a:pt x="488" y="1"/>
                    <a:pt x="458" y="7"/>
                    <a:pt x="421" y="19"/>
                  </a:cubicBezTo>
                  <a:cubicBezTo>
                    <a:pt x="371" y="19"/>
                    <a:pt x="322" y="44"/>
                    <a:pt x="272" y="69"/>
                  </a:cubicBezTo>
                  <a:cubicBezTo>
                    <a:pt x="198" y="118"/>
                    <a:pt x="124" y="167"/>
                    <a:pt x="100" y="241"/>
                  </a:cubicBezTo>
                  <a:cubicBezTo>
                    <a:pt x="75" y="266"/>
                    <a:pt x="75" y="266"/>
                    <a:pt x="75" y="291"/>
                  </a:cubicBezTo>
                  <a:cubicBezTo>
                    <a:pt x="50" y="315"/>
                    <a:pt x="26" y="365"/>
                    <a:pt x="26" y="414"/>
                  </a:cubicBezTo>
                  <a:cubicBezTo>
                    <a:pt x="1" y="439"/>
                    <a:pt x="1" y="488"/>
                    <a:pt x="26" y="538"/>
                  </a:cubicBezTo>
                  <a:cubicBezTo>
                    <a:pt x="26" y="562"/>
                    <a:pt x="26" y="612"/>
                    <a:pt x="50" y="636"/>
                  </a:cubicBezTo>
                  <a:cubicBezTo>
                    <a:pt x="92" y="699"/>
                    <a:pt x="134" y="762"/>
                    <a:pt x="206" y="795"/>
                  </a:cubicBezTo>
                  <a:lnTo>
                    <a:pt x="206" y="795"/>
                  </a:lnTo>
                  <a:cubicBezTo>
                    <a:pt x="185" y="933"/>
                    <a:pt x="207" y="1074"/>
                    <a:pt x="272" y="1204"/>
                  </a:cubicBezTo>
                  <a:cubicBezTo>
                    <a:pt x="346" y="1328"/>
                    <a:pt x="470" y="1402"/>
                    <a:pt x="618" y="1402"/>
                  </a:cubicBezTo>
                  <a:cubicBezTo>
                    <a:pt x="717" y="1377"/>
                    <a:pt x="840" y="1328"/>
                    <a:pt x="914" y="1254"/>
                  </a:cubicBezTo>
                  <a:cubicBezTo>
                    <a:pt x="1013" y="1155"/>
                    <a:pt x="1087" y="1031"/>
                    <a:pt x="1137" y="908"/>
                  </a:cubicBezTo>
                  <a:cubicBezTo>
                    <a:pt x="1186" y="785"/>
                    <a:pt x="1186" y="636"/>
                    <a:pt x="1161" y="513"/>
                  </a:cubicBezTo>
                  <a:cubicBezTo>
                    <a:pt x="1161" y="469"/>
                    <a:pt x="1153" y="425"/>
                    <a:pt x="1135" y="387"/>
                  </a:cubicBezTo>
                  <a:lnTo>
                    <a:pt x="1135" y="387"/>
                  </a:lnTo>
                  <a:cubicBezTo>
                    <a:pt x="1132" y="354"/>
                    <a:pt x="1124" y="321"/>
                    <a:pt x="1112" y="291"/>
                  </a:cubicBezTo>
                  <a:cubicBezTo>
                    <a:pt x="1080" y="163"/>
                    <a:pt x="975" y="87"/>
                    <a:pt x="858" y="76"/>
                  </a:cubicBezTo>
                  <a:lnTo>
                    <a:pt x="858" y="76"/>
                  </a:lnTo>
                  <a:cubicBezTo>
                    <a:pt x="837" y="63"/>
                    <a:pt x="815" y="52"/>
                    <a:pt x="791" y="44"/>
                  </a:cubicBezTo>
                  <a:cubicBezTo>
                    <a:pt x="717" y="44"/>
                    <a:pt x="667" y="19"/>
                    <a:pt x="618" y="19"/>
                  </a:cubicBezTo>
                  <a:cubicBezTo>
                    <a:pt x="581" y="7"/>
                    <a:pt x="550" y="1"/>
                    <a:pt x="5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4200075" y="4141150"/>
              <a:ext cx="37675" cy="33575"/>
            </a:xfrm>
            <a:custGeom>
              <a:rect b="b" l="l" r="r" t="t"/>
              <a:pathLst>
                <a:path extrusionOk="0" h="1343" w="1507">
                  <a:moveTo>
                    <a:pt x="836" y="710"/>
                  </a:moveTo>
                  <a:lnTo>
                    <a:pt x="836" y="710"/>
                  </a:lnTo>
                  <a:cubicBezTo>
                    <a:pt x="836" y="710"/>
                    <a:pt x="836" y="711"/>
                    <a:pt x="836" y="711"/>
                  </a:cubicBezTo>
                  <a:lnTo>
                    <a:pt x="836" y="711"/>
                  </a:lnTo>
                  <a:cubicBezTo>
                    <a:pt x="835" y="711"/>
                    <a:pt x="835" y="711"/>
                    <a:pt x="834" y="712"/>
                  </a:cubicBezTo>
                  <a:lnTo>
                    <a:pt x="834" y="712"/>
                  </a:lnTo>
                  <a:lnTo>
                    <a:pt x="835" y="711"/>
                  </a:lnTo>
                  <a:lnTo>
                    <a:pt x="835" y="711"/>
                  </a:lnTo>
                  <a:lnTo>
                    <a:pt x="836" y="710"/>
                  </a:lnTo>
                  <a:close/>
                  <a:moveTo>
                    <a:pt x="568" y="0"/>
                  </a:moveTo>
                  <a:cubicBezTo>
                    <a:pt x="469" y="25"/>
                    <a:pt x="395" y="49"/>
                    <a:pt x="321" y="74"/>
                  </a:cubicBezTo>
                  <a:cubicBezTo>
                    <a:pt x="247" y="123"/>
                    <a:pt x="173" y="198"/>
                    <a:pt x="124" y="272"/>
                  </a:cubicBezTo>
                  <a:cubicBezTo>
                    <a:pt x="25" y="420"/>
                    <a:pt x="0" y="568"/>
                    <a:pt x="49" y="716"/>
                  </a:cubicBezTo>
                  <a:cubicBezTo>
                    <a:pt x="64" y="835"/>
                    <a:pt x="124" y="937"/>
                    <a:pt x="213" y="1009"/>
                  </a:cubicBezTo>
                  <a:lnTo>
                    <a:pt x="213" y="1009"/>
                  </a:lnTo>
                  <a:cubicBezTo>
                    <a:pt x="224" y="1027"/>
                    <a:pt x="235" y="1045"/>
                    <a:pt x="247" y="1062"/>
                  </a:cubicBezTo>
                  <a:cubicBezTo>
                    <a:pt x="321" y="1160"/>
                    <a:pt x="420" y="1234"/>
                    <a:pt x="543" y="1284"/>
                  </a:cubicBezTo>
                  <a:cubicBezTo>
                    <a:pt x="616" y="1320"/>
                    <a:pt x="714" y="1343"/>
                    <a:pt x="810" y="1343"/>
                  </a:cubicBezTo>
                  <a:cubicBezTo>
                    <a:pt x="846" y="1343"/>
                    <a:pt x="881" y="1340"/>
                    <a:pt x="914" y="1333"/>
                  </a:cubicBezTo>
                  <a:cubicBezTo>
                    <a:pt x="1012" y="1309"/>
                    <a:pt x="1086" y="1284"/>
                    <a:pt x="1185" y="1210"/>
                  </a:cubicBezTo>
                  <a:cubicBezTo>
                    <a:pt x="1284" y="1136"/>
                    <a:pt x="1383" y="1037"/>
                    <a:pt x="1432" y="889"/>
                  </a:cubicBezTo>
                  <a:cubicBezTo>
                    <a:pt x="1445" y="842"/>
                    <a:pt x="1448" y="795"/>
                    <a:pt x="1442" y="750"/>
                  </a:cubicBezTo>
                  <a:lnTo>
                    <a:pt x="1442" y="750"/>
                  </a:lnTo>
                  <a:cubicBezTo>
                    <a:pt x="1458" y="717"/>
                    <a:pt x="1472" y="681"/>
                    <a:pt x="1481" y="642"/>
                  </a:cubicBezTo>
                  <a:cubicBezTo>
                    <a:pt x="1506" y="543"/>
                    <a:pt x="1481" y="420"/>
                    <a:pt x="1407" y="346"/>
                  </a:cubicBezTo>
                  <a:cubicBezTo>
                    <a:pt x="1284" y="247"/>
                    <a:pt x="1185" y="148"/>
                    <a:pt x="1037" y="99"/>
                  </a:cubicBezTo>
                  <a:cubicBezTo>
                    <a:pt x="963" y="49"/>
                    <a:pt x="889" y="25"/>
                    <a:pt x="8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4069225" y="4521350"/>
              <a:ext cx="28650" cy="40300"/>
            </a:xfrm>
            <a:custGeom>
              <a:rect b="b" l="l" r="r" t="t"/>
              <a:pathLst>
                <a:path extrusionOk="0" h="1612" w="1146">
                  <a:moveTo>
                    <a:pt x="623" y="1021"/>
                  </a:moveTo>
                  <a:lnTo>
                    <a:pt x="617" y="1037"/>
                  </a:lnTo>
                  <a:lnTo>
                    <a:pt x="617" y="1037"/>
                  </a:lnTo>
                  <a:cubicBezTo>
                    <a:pt x="617" y="1037"/>
                    <a:pt x="617" y="1028"/>
                    <a:pt x="623" y="1021"/>
                  </a:cubicBezTo>
                  <a:close/>
                  <a:moveTo>
                    <a:pt x="574" y="1066"/>
                  </a:moveTo>
                  <a:lnTo>
                    <a:pt x="568" y="1070"/>
                  </a:lnTo>
                  <a:lnTo>
                    <a:pt x="568" y="1070"/>
                  </a:lnTo>
                  <a:lnTo>
                    <a:pt x="561" y="1072"/>
                  </a:lnTo>
                  <a:lnTo>
                    <a:pt x="561" y="1072"/>
                  </a:lnTo>
                  <a:cubicBezTo>
                    <a:pt x="566" y="1070"/>
                    <a:pt x="570" y="1068"/>
                    <a:pt x="574" y="1066"/>
                  </a:cubicBezTo>
                  <a:close/>
                  <a:moveTo>
                    <a:pt x="568" y="0"/>
                  </a:moveTo>
                  <a:cubicBezTo>
                    <a:pt x="494" y="0"/>
                    <a:pt x="420" y="50"/>
                    <a:pt x="370" y="99"/>
                  </a:cubicBezTo>
                  <a:cubicBezTo>
                    <a:pt x="222" y="247"/>
                    <a:pt x="123" y="445"/>
                    <a:pt x="74" y="642"/>
                  </a:cubicBezTo>
                  <a:cubicBezTo>
                    <a:pt x="49" y="741"/>
                    <a:pt x="25" y="840"/>
                    <a:pt x="25" y="939"/>
                  </a:cubicBezTo>
                  <a:cubicBezTo>
                    <a:pt x="0" y="1037"/>
                    <a:pt x="0" y="1161"/>
                    <a:pt x="25" y="1260"/>
                  </a:cubicBezTo>
                  <a:cubicBezTo>
                    <a:pt x="83" y="1474"/>
                    <a:pt x="280" y="1611"/>
                    <a:pt x="494" y="1611"/>
                  </a:cubicBezTo>
                  <a:cubicBezTo>
                    <a:pt x="551" y="1611"/>
                    <a:pt x="609" y="1601"/>
                    <a:pt x="667" y="1580"/>
                  </a:cubicBezTo>
                  <a:cubicBezTo>
                    <a:pt x="872" y="1512"/>
                    <a:pt x="1014" y="1359"/>
                    <a:pt x="1074" y="1161"/>
                  </a:cubicBezTo>
                  <a:lnTo>
                    <a:pt x="1074" y="1161"/>
                  </a:lnTo>
                  <a:cubicBezTo>
                    <a:pt x="1122" y="1069"/>
                    <a:pt x="1146" y="967"/>
                    <a:pt x="1136" y="865"/>
                  </a:cubicBezTo>
                  <a:cubicBezTo>
                    <a:pt x="1136" y="670"/>
                    <a:pt x="1044" y="491"/>
                    <a:pt x="884" y="363"/>
                  </a:cubicBezTo>
                  <a:lnTo>
                    <a:pt x="884" y="363"/>
                  </a:lnTo>
                  <a:cubicBezTo>
                    <a:pt x="887" y="349"/>
                    <a:pt x="889" y="335"/>
                    <a:pt x="889" y="321"/>
                  </a:cubicBezTo>
                  <a:cubicBezTo>
                    <a:pt x="889" y="223"/>
                    <a:pt x="839" y="149"/>
                    <a:pt x="790" y="99"/>
                  </a:cubicBezTo>
                  <a:cubicBezTo>
                    <a:pt x="741" y="50"/>
                    <a:pt x="667" y="0"/>
                    <a:pt x="56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4011800" y="4594000"/>
              <a:ext cx="31525" cy="39850"/>
            </a:xfrm>
            <a:custGeom>
              <a:rect b="b" l="l" r="r" t="t"/>
              <a:pathLst>
                <a:path extrusionOk="0" h="1594" w="1261">
                  <a:moveTo>
                    <a:pt x="580" y="1"/>
                  </a:moveTo>
                  <a:cubicBezTo>
                    <a:pt x="421" y="1"/>
                    <a:pt x="264" y="66"/>
                    <a:pt x="149" y="181"/>
                  </a:cubicBezTo>
                  <a:cubicBezTo>
                    <a:pt x="50" y="279"/>
                    <a:pt x="1" y="427"/>
                    <a:pt x="1" y="576"/>
                  </a:cubicBezTo>
                  <a:cubicBezTo>
                    <a:pt x="1" y="666"/>
                    <a:pt x="38" y="756"/>
                    <a:pt x="95" y="836"/>
                  </a:cubicBezTo>
                  <a:lnTo>
                    <a:pt x="95" y="836"/>
                  </a:lnTo>
                  <a:cubicBezTo>
                    <a:pt x="54" y="1049"/>
                    <a:pt x="121" y="1283"/>
                    <a:pt x="297" y="1440"/>
                  </a:cubicBezTo>
                  <a:cubicBezTo>
                    <a:pt x="400" y="1543"/>
                    <a:pt x="537" y="1594"/>
                    <a:pt x="680" y="1594"/>
                  </a:cubicBezTo>
                  <a:cubicBezTo>
                    <a:pt x="709" y="1594"/>
                    <a:pt x="738" y="1592"/>
                    <a:pt x="766" y="1588"/>
                  </a:cubicBezTo>
                  <a:cubicBezTo>
                    <a:pt x="890" y="1563"/>
                    <a:pt x="989" y="1489"/>
                    <a:pt x="1063" y="1415"/>
                  </a:cubicBezTo>
                  <a:cubicBezTo>
                    <a:pt x="1186" y="1242"/>
                    <a:pt x="1260" y="1020"/>
                    <a:pt x="1235" y="798"/>
                  </a:cubicBezTo>
                  <a:cubicBezTo>
                    <a:pt x="1235" y="650"/>
                    <a:pt x="1211" y="526"/>
                    <a:pt x="1161" y="403"/>
                  </a:cubicBezTo>
                  <a:cubicBezTo>
                    <a:pt x="1087" y="279"/>
                    <a:pt x="1013" y="181"/>
                    <a:pt x="914" y="106"/>
                  </a:cubicBezTo>
                  <a:cubicBezTo>
                    <a:pt x="811" y="34"/>
                    <a:pt x="695" y="1"/>
                    <a:pt x="58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985275" y="4667900"/>
              <a:ext cx="32125" cy="43200"/>
            </a:xfrm>
            <a:custGeom>
              <a:rect b="b" l="l" r="r" t="t"/>
              <a:pathLst>
                <a:path extrusionOk="0" h="1728" w="1285">
                  <a:moveTo>
                    <a:pt x="795" y="0"/>
                  </a:moveTo>
                  <a:cubicBezTo>
                    <a:pt x="659" y="0"/>
                    <a:pt x="525" y="79"/>
                    <a:pt x="494" y="261"/>
                  </a:cubicBezTo>
                  <a:lnTo>
                    <a:pt x="445" y="212"/>
                  </a:lnTo>
                  <a:cubicBezTo>
                    <a:pt x="431" y="253"/>
                    <a:pt x="418" y="295"/>
                    <a:pt x="407" y="337"/>
                  </a:cubicBezTo>
                  <a:lnTo>
                    <a:pt x="407" y="337"/>
                  </a:lnTo>
                  <a:cubicBezTo>
                    <a:pt x="255" y="415"/>
                    <a:pt x="169" y="571"/>
                    <a:pt x="169" y="728"/>
                  </a:cubicBezTo>
                  <a:lnTo>
                    <a:pt x="169" y="728"/>
                  </a:lnTo>
                  <a:cubicBezTo>
                    <a:pt x="161" y="745"/>
                    <a:pt x="154" y="762"/>
                    <a:pt x="148" y="780"/>
                  </a:cubicBezTo>
                  <a:cubicBezTo>
                    <a:pt x="50" y="977"/>
                    <a:pt x="0" y="1199"/>
                    <a:pt x="25" y="1422"/>
                  </a:cubicBezTo>
                  <a:cubicBezTo>
                    <a:pt x="25" y="1520"/>
                    <a:pt x="74" y="1619"/>
                    <a:pt x="148" y="1669"/>
                  </a:cubicBezTo>
                  <a:cubicBezTo>
                    <a:pt x="203" y="1705"/>
                    <a:pt x="270" y="1728"/>
                    <a:pt x="331" y="1728"/>
                  </a:cubicBezTo>
                  <a:cubicBezTo>
                    <a:pt x="354" y="1728"/>
                    <a:pt x="376" y="1725"/>
                    <a:pt x="395" y="1718"/>
                  </a:cubicBezTo>
                  <a:cubicBezTo>
                    <a:pt x="452" y="1704"/>
                    <a:pt x="507" y="1681"/>
                    <a:pt x="558" y="1653"/>
                  </a:cubicBezTo>
                  <a:lnTo>
                    <a:pt x="558" y="1653"/>
                  </a:lnTo>
                  <a:cubicBezTo>
                    <a:pt x="584" y="1660"/>
                    <a:pt x="611" y="1664"/>
                    <a:pt x="638" y="1664"/>
                  </a:cubicBezTo>
                  <a:cubicBezTo>
                    <a:pt x="689" y="1664"/>
                    <a:pt x="741" y="1650"/>
                    <a:pt x="790" y="1619"/>
                  </a:cubicBezTo>
                  <a:cubicBezTo>
                    <a:pt x="1136" y="1446"/>
                    <a:pt x="1284" y="1051"/>
                    <a:pt x="1161" y="706"/>
                  </a:cubicBezTo>
                  <a:cubicBezTo>
                    <a:pt x="1136" y="637"/>
                    <a:pt x="1103" y="572"/>
                    <a:pt x="1064" y="515"/>
                  </a:cubicBezTo>
                  <a:lnTo>
                    <a:pt x="1064" y="515"/>
                  </a:lnTo>
                  <a:cubicBezTo>
                    <a:pt x="1071" y="478"/>
                    <a:pt x="1079" y="441"/>
                    <a:pt x="1087" y="409"/>
                  </a:cubicBezTo>
                  <a:cubicBezTo>
                    <a:pt x="1189" y="162"/>
                    <a:pt x="990" y="0"/>
                    <a:pt x="7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3929100" y="4739550"/>
              <a:ext cx="29275" cy="40300"/>
            </a:xfrm>
            <a:custGeom>
              <a:rect b="b" l="l" r="r" t="t"/>
              <a:pathLst>
                <a:path extrusionOk="0" h="1612" w="1171">
                  <a:moveTo>
                    <a:pt x="506" y="1"/>
                  </a:moveTo>
                  <a:cubicBezTo>
                    <a:pt x="392" y="1"/>
                    <a:pt x="274" y="39"/>
                    <a:pt x="173" y="111"/>
                  </a:cubicBezTo>
                  <a:cubicBezTo>
                    <a:pt x="75" y="234"/>
                    <a:pt x="1" y="383"/>
                    <a:pt x="1" y="531"/>
                  </a:cubicBezTo>
                  <a:cubicBezTo>
                    <a:pt x="1" y="654"/>
                    <a:pt x="1" y="778"/>
                    <a:pt x="1" y="876"/>
                  </a:cubicBezTo>
                  <a:cubicBezTo>
                    <a:pt x="1" y="1049"/>
                    <a:pt x="50" y="1197"/>
                    <a:pt x="99" y="1345"/>
                  </a:cubicBezTo>
                  <a:cubicBezTo>
                    <a:pt x="153" y="1452"/>
                    <a:pt x="257" y="1533"/>
                    <a:pt x="376" y="1570"/>
                  </a:cubicBezTo>
                  <a:lnTo>
                    <a:pt x="376" y="1570"/>
                  </a:lnTo>
                  <a:cubicBezTo>
                    <a:pt x="434" y="1598"/>
                    <a:pt x="495" y="1611"/>
                    <a:pt x="556" y="1611"/>
                  </a:cubicBezTo>
                  <a:cubicBezTo>
                    <a:pt x="703" y="1611"/>
                    <a:pt x="845" y="1533"/>
                    <a:pt x="914" y="1395"/>
                  </a:cubicBezTo>
                  <a:cubicBezTo>
                    <a:pt x="973" y="1317"/>
                    <a:pt x="1000" y="1239"/>
                    <a:pt x="1022" y="1160"/>
                  </a:cubicBezTo>
                  <a:lnTo>
                    <a:pt x="1022" y="1160"/>
                  </a:lnTo>
                  <a:cubicBezTo>
                    <a:pt x="1148" y="956"/>
                    <a:pt x="1170" y="710"/>
                    <a:pt x="1087" y="481"/>
                  </a:cubicBezTo>
                  <a:cubicBezTo>
                    <a:pt x="1062" y="431"/>
                    <a:pt x="1031" y="384"/>
                    <a:pt x="996" y="340"/>
                  </a:cubicBezTo>
                  <a:lnTo>
                    <a:pt x="996" y="340"/>
                  </a:lnTo>
                  <a:cubicBezTo>
                    <a:pt x="934" y="229"/>
                    <a:pt x="846" y="131"/>
                    <a:pt x="741" y="62"/>
                  </a:cubicBezTo>
                  <a:cubicBezTo>
                    <a:pt x="669" y="20"/>
                    <a:pt x="588" y="1"/>
                    <a:pt x="50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3919225" y="4807900"/>
              <a:ext cx="17300" cy="33800"/>
            </a:xfrm>
            <a:custGeom>
              <a:rect b="b" l="l" r="r" t="t"/>
              <a:pathLst>
                <a:path extrusionOk="0" h="1352" w="692">
                  <a:moveTo>
                    <a:pt x="386" y="0"/>
                  </a:moveTo>
                  <a:cubicBezTo>
                    <a:pt x="262" y="0"/>
                    <a:pt x="141" y="77"/>
                    <a:pt x="99" y="216"/>
                  </a:cubicBezTo>
                  <a:cubicBezTo>
                    <a:pt x="25" y="488"/>
                    <a:pt x="1" y="759"/>
                    <a:pt x="25" y="1056"/>
                  </a:cubicBezTo>
                  <a:cubicBezTo>
                    <a:pt x="25" y="1229"/>
                    <a:pt x="149" y="1352"/>
                    <a:pt x="322" y="1352"/>
                  </a:cubicBezTo>
                  <a:cubicBezTo>
                    <a:pt x="420" y="1352"/>
                    <a:pt x="494" y="1327"/>
                    <a:pt x="544" y="1278"/>
                  </a:cubicBezTo>
                  <a:cubicBezTo>
                    <a:pt x="618" y="1204"/>
                    <a:pt x="643" y="1130"/>
                    <a:pt x="643" y="1056"/>
                  </a:cubicBezTo>
                  <a:cubicBezTo>
                    <a:pt x="618" y="883"/>
                    <a:pt x="618" y="685"/>
                    <a:pt x="643" y="513"/>
                  </a:cubicBezTo>
                  <a:lnTo>
                    <a:pt x="643" y="611"/>
                  </a:lnTo>
                  <a:cubicBezTo>
                    <a:pt x="643" y="537"/>
                    <a:pt x="667" y="463"/>
                    <a:pt x="667" y="389"/>
                  </a:cubicBezTo>
                  <a:cubicBezTo>
                    <a:pt x="692" y="290"/>
                    <a:pt x="692" y="216"/>
                    <a:pt x="643" y="142"/>
                  </a:cubicBezTo>
                  <a:cubicBezTo>
                    <a:pt x="578" y="46"/>
                    <a:pt x="481" y="0"/>
                    <a:pt x="38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3943300" y="4805475"/>
              <a:ext cx="18550" cy="32775"/>
            </a:xfrm>
            <a:custGeom>
              <a:rect b="b" l="l" r="r" t="t"/>
              <a:pathLst>
                <a:path extrusionOk="0" h="1311" w="742">
                  <a:moveTo>
                    <a:pt x="418" y="1"/>
                  </a:moveTo>
                  <a:cubicBezTo>
                    <a:pt x="367" y="1"/>
                    <a:pt x="315" y="13"/>
                    <a:pt x="272" y="42"/>
                  </a:cubicBezTo>
                  <a:cubicBezTo>
                    <a:pt x="198" y="91"/>
                    <a:pt x="149" y="140"/>
                    <a:pt x="149" y="214"/>
                  </a:cubicBezTo>
                  <a:cubicBezTo>
                    <a:pt x="99" y="461"/>
                    <a:pt x="50" y="684"/>
                    <a:pt x="25" y="906"/>
                  </a:cubicBezTo>
                  <a:cubicBezTo>
                    <a:pt x="1" y="1005"/>
                    <a:pt x="25" y="1079"/>
                    <a:pt x="50" y="1153"/>
                  </a:cubicBezTo>
                  <a:cubicBezTo>
                    <a:pt x="99" y="1227"/>
                    <a:pt x="149" y="1276"/>
                    <a:pt x="223" y="1301"/>
                  </a:cubicBezTo>
                  <a:cubicBezTo>
                    <a:pt x="249" y="1307"/>
                    <a:pt x="274" y="1310"/>
                    <a:pt x="297" y="1310"/>
                  </a:cubicBezTo>
                  <a:cubicBezTo>
                    <a:pt x="361" y="1310"/>
                    <a:pt x="415" y="1288"/>
                    <a:pt x="470" y="1251"/>
                  </a:cubicBezTo>
                  <a:cubicBezTo>
                    <a:pt x="544" y="1227"/>
                    <a:pt x="593" y="1153"/>
                    <a:pt x="618" y="1079"/>
                  </a:cubicBezTo>
                  <a:lnTo>
                    <a:pt x="716" y="387"/>
                  </a:lnTo>
                  <a:cubicBezTo>
                    <a:pt x="741" y="313"/>
                    <a:pt x="741" y="214"/>
                    <a:pt x="692" y="140"/>
                  </a:cubicBezTo>
                  <a:cubicBezTo>
                    <a:pt x="642" y="66"/>
                    <a:pt x="593" y="17"/>
                    <a:pt x="519" y="17"/>
                  </a:cubicBezTo>
                  <a:cubicBezTo>
                    <a:pt x="488" y="7"/>
                    <a:pt x="453" y="1"/>
                    <a:pt x="41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583975" y="4814750"/>
              <a:ext cx="29050" cy="23050"/>
            </a:xfrm>
            <a:custGeom>
              <a:rect b="b" l="l" r="r" t="t"/>
              <a:pathLst>
                <a:path extrusionOk="0" h="922" w="1162">
                  <a:moveTo>
                    <a:pt x="797" y="0"/>
                  </a:moveTo>
                  <a:cubicBezTo>
                    <a:pt x="754" y="0"/>
                    <a:pt x="711" y="12"/>
                    <a:pt x="667" y="41"/>
                  </a:cubicBezTo>
                  <a:lnTo>
                    <a:pt x="173" y="337"/>
                  </a:lnTo>
                  <a:cubicBezTo>
                    <a:pt x="124" y="387"/>
                    <a:pt x="75" y="461"/>
                    <a:pt x="50" y="535"/>
                  </a:cubicBezTo>
                  <a:cubicBezTo>
                    <a:pt x="1" y="683"/>
                    <a:pt x="99" y="856"/>
                    <a:pt x="248" y="905"/>
                  </a:cubicBezTo>
                  <a:cubicBezTo>
                    <a:pt x="278" y="915"/>
                    <a:pt x="313" y="921"/>
                    <a:pt x="349" y="921"/>
                  </a:cubicBezTo>
                  <a:cubicBezTo>
                    <a:pt x="399" y="921"/>
                    <a:pt x="451" y="909"/>
                    <a:pt x="494" y="880"/>
                  </a:cubicBezTo>
                  <a:lnTo>
                    <a:pt x="964" y="584"/>
                  </a:lnTo>
                  <a:cubicBezTo>
                    <a:pt x="1112" y="485"/>
                    <a:pt x="1161" y="288"/>
                    <a:pt x="1087" y="140"/>
                  </a:cubicBezTo>
                  <a:cubicBezTo>
                    <a:pt x="1038" y="90"/>
                    <a:pt x="964" y="41"/>
                    <a:pt x="889" y="16"/>
                  </a:cubicBezTo>
                  <a:cubicBezTo>
                    <a:pt x="859" y="6"/>
                    <a:pt x="828" y="0"/>
                    <a:pt x="79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7900" y="4805025"/>
              <a:ext cx="32725" cy="20900"/>
            </a:xfrm>
            <a:custGeom>
              <a:rect b="b" l="l" r="r" t="t"/>
              <a:pathLst>
                <a:path extrusionOk="0" h="836" w="1309">
                  <a:moveTo>
                    <a:pt x="364" y="0"/>
                  </a:moveTo>
                  <a:cubicBezTo>
                    <a:pt x="303" y="0"/>
                    <a:pt x="250" y="18"/>
                    <a:pt x="198" y="35"/>
                  </a:cubicBezTo>
                  <a:cubicBezTo>
                    <a:pt x="50" y="134"/>
                    <a:pt x="0" y="307"/>
                    <a:pt x="74" y="455"/>
                  </a:cubicBezTo>
                  <a:cubicBezTo>
                    <a:pt x="124" y="529"/>
                    <a:pt x="198" y="578"/>
                    <a:pt x="272" y="603"/>
                  </a:cubicBezTo>
                  <a:lnTo>
                    <a:pt x="914" y="825"/>
                  </a:lnTo>
                  <a:cubicBezTo>
                    <a:pt x="936" y="832"/>
                    <a:pt x="957" y="835"/>
                    <a:pt x="979" y="835"/>
                  </a:cubicBezTo>
                  <a:cubicBezTo>
                    <a:pt x="1031" y="835"/>
                    <a:pt x="1084" y="818"/>
                    <a:pt x="1136" y="800"/>
                  </a:cubicBezTo>
                  <a:cubicBezTo>
                    <a:pt x="1210" y="751"/>
                    <a:pt x="1260" y="677"/>
                    <a:pt x="1284" y="603"/>
                  </a:cubicBezTo>
                  <a:cubicBezTo>
                    <a:pt x="1309" y="529"/>
                    <a:pt x="1284" y="455"/>
                    <a:pt x="1260" y="381"/>
                  </a:cubicBezTo>
                  <a:cubicBezTo>
                    <a:pt x="1210" y="307"/>
                    <a:pt x="1136" y="257"/>
                    <a:pt x="1062" y="232"/>
                  </a:cubicBezTo>
                  <a:lnTo>
                    <a:pt x="445" y="10"/>
                  </a:lnTo>
                  <a:cubicBezTo>
                    <a:pt x="416" y="3"/>
                    <a:pt x="389" y="0"/>
                    <a:pt x="36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204900" y="4254375"/>
              <a:ext cx="339500" cy="596825"/>
            </a:xfrm>
            <a:custGeom>
              <a:rect b="b" l="l" r="r" t="t"/>
              <a:pathLst>
                <a:path extrusionOk="0" h="23873" w="13580">
                  <a:moveTo>
                    <a:pt x="6997" y="0"/>
                  </a:moveTo>
                  <a:cubicBezTo>
                    <a:pt x="5361" y="0"/>
                    <a:pt x="322" y="3223"/>
                    <a:pt x="322" y="3223"/>
                  </a:cubicBezTo>
                  <a:cubicBezTo>
                    <a:pt x="322" y="3223"/>
                    <a:pt x="1" y="8680"/>
                    <a:pt x="1655" y="11173"/>
                  </a:cubicBezTo>
                  <a:cubicBezTo>
                    <a:pt x="3284" y="13691"/>
                    <a:pt x="5926" y="15741"/>
                    <a:pt x="6519" y="17222"/>
                  </a:cubicBezTo>
                  <a:cubicBezTo>
                    <a:pt x="7086" y="18703"/>
                    <a:pt x="9901" y="23863"/>
                    <a:pt x="10938" y="23863"/>
                  </a:cubicBezTo>
                  <a:cubicBezTo>
                    <a:pt x="11191" y="23863"/>
                    <a:pt x="11492" y="23873"/>
                    <a:pt x="11792" y="23873"/>
                  </a:cubicBezTo>
                  <a:cubicBezTo>
                    <a:pt x="12691" y="23873"/>
                    <a:pt x="13580" y="23789"/>
                    <a:pt x="13135" y="23123"/>
                  </a:cubicBezTo>
                  <a:cubicBezTo>
                    <a:pt x="12740" y="22555"/>
                    <a:pt x="12246" y="22036"/>
                    <a:pt x="11679" y="21641"/>
                  </a:cubicBezTo>
                  <a:cubicBezTo>
                    <a:pt x="11679" y="21641"/>
                    <a:pt x="8741" y="16654"/>
                    <a:pt x="7827" y="13395"/>
                  </a:cubicBezTo>
                  <a:cubicBezTo>
                    <a:pt x="6938" y="10136"/>
                    <a:pt x="8173" y="1199"/>
                    <a:pt x="7432" y="162"/>
                  </a:cubicBezTo>
                  <a:cubicBezTo>
                    <a:pt x="7350" y="50"/>
                    <a:pt x="7200" y="0"/>
                    <a:pt x="6997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283900" y="4261275"/>
              <a:ext cx="40150" cy="27400"/>
            </a:xfrm>
            <a:custGeom>
              <a:rect b="b" l="l" r="r" t="t"/>
              <a:pathLst>
                <a:path extrusionOk="0" h="1096" w="1606">
                  <a:moveTo>
                    <a:pt x="769" y="0"/>
                  </a:moveTo>
                  <a:cubicBezTo>
                    <a:pt x="680" y="0"/>
                    <a:pt x="586" y="22"/>
                    <a:pt x="501" y="66"/>
                  </a:cubicBezTo>
                  <a:lnTo>
                    <a:pt x="501" y="66"/>
                  </a:lnTo>
                  <a:cubicBezTo>
                    <a:pt x="456" y="32"/>
                    <a:pt x="401" y="16"/>
                    <a:pt x="343" y="16"/>
                  </a:cubicBezTo>
                  <a:cubicBezTo>
                    <a:pt x="266" y="16"/>
                    <a:pt x="186" y="46"/>
                    <a:pt x="124" y="108"/>
                  </a:cubicBezTo>
                  <a:cubicBezTo>
                    <a:pt x="1" y="232"/>
                    <a:pt x="1" y="404"/>
                    <a:pt x="124" y="528"/>
                  </a:cubicBezTo>
                  <a:lnTo>
                    <a:pt x="124" y="553"/>
                  </a:lnTo>
                  <a:cubicBezTo>
                    <a:pt x="176" y="596"/>
                    <a:pt x="231" y="636"/>
                    <a:pt x="288" y="673"/>
                  </a:cubicBezTo>
                  <a:lnTo>
                    <a:pt x="288" y="673"/>
                  </a:lnTo>
                  <a:cubicBezTo>
                    <a:pt x="298" y="708"/>
                    <a:pt x="309" y="742"/>
                    <a:pt x="322" y="775"/>
                  </a:cubicBezTo>
                  <a:cubicBezTo>
                    <a:pt x="366" y="833"/>
                    <a:pt x="419" y="892"/>
                    <a:pt x="485" y="935"/>
                  </a:cubicBezTo>
                  <a:lnTo>
                    <a:pt x="485" y="935"/>
                  </a:lnTo>
                  <a:cubicBezTo>
                    <a:pt x="565" y="1023"/>
                    <a:pt x="681" y="1083"/>
                    <a:pt x="816" y="1096"/>
                  </a:cubicBezTo>
                  <a:cubicBezTo>
                    <a:pt x="928" y="1096"/>
                    <a:pt x="1041" y="1039"/>
                    <a:pt x="1121" y="946"/>
                  </a:cubicBezTo>
                  <a:lnTo>
                    <a:pt x="1121" y="946"/>
                  </a:lnTo>
                  <a:cubicBezTo>
                    <a:pt x="1167" y="948"/>
                    <a:pt x="1214" y="948"/>
                    <a:pt x="1260" y="948"/>
                  </a:cubicBezTo>
                  <a:cubicBezTo>
                    <a:pt x="1408" y="898"/>
                    <a:pt x="1532" y="799"/>
                    <a:pt x="1581" y="651"/>
                  </a:cubicBezTo>
                  <a:cubicBezTo>
                    <a:pt x="1606" y="503"/>
                    <a:pt x="1581" y="330"/>
                    <a:pt x="1458" y="232"/>
                  </a:cubicBezTo>
                  <a:cubicBezTo>
                    <a:pt x="1338" y="129"/>
                    <a:pt x="1182" y="74"/>
                    <a:pt x="1024" y="66"/>
                  </a:cubicBezTo>
                  <a:lnTo>
                    <a:pt x="1024" y="66"/>
                  </a:lnTo>
                  <a:cubicBezTo>
                    <a:pt x="976" y="40"/>
                    <a:pt x="923" y="20"/>
                    <a:pt x="865" y="9"/>
                  </a:cubicBezTo>
                  <a:cubicBezTo>
                    <a:pt x="834" y="3"/>
                    <a:pt x="802" y="0"/>
                    <a:pt x="76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460975" y="4806625"/>
              <a:ext cx="35550" cy="38325"/>
            </a:xfrm>
            <a:custGeom>
              <a:rect b="b" l="l" r="r" t="t"/>
              <a:pathLst>
                <a:path extrusionOk="0" h="1533" w="1422">
                  <a:moveTo>
                    <a:pt x="371" y="1"/>
                  </a:moveTo>
                  <a:cubicBezTo>
                    <a:pt x="178" y="1"/>
                    <a:pt x="1" y="203"/>
                    <a:pt x="102" y="440"/>
                  </a:cubicBezTo>
                  <a:lnTo>
                    <a:pt x="744" y="1403"/>
                  </a:lnTo>
                  <a:cubicBezTo>
                    <a:pt x="780" y="1495"/>
                    <a:pt x="855" y="1532"/>
                    <a:pt x="940" y="1532"/>
                  </a:cubicBezTo>
                  <a:cubicBezTo>
                    <a:pt x="1152" y="1532"/>
                    <a:pt x="1421" y="1301"/>
                    <a:pt x="1263" y="1107"/>
                  </a:cubicBezTo>
                  <a:lnTo>
                    <a:pt x="621" y="144"/>
                  </a:lnTo>
                  <a:cubicBezTo>
                    <a:pt x="551" y="43"/>
                    <a:pt x="459" y="1"/>
                    <a:pt x="37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492525" y="4807750"/>
              <a:ext cx="33975" cy="35450"/>
            </a:xfrm>
            <a:custGeom>
              <a:rect b="b" l="l" r="r" t="t"/>
              <a:pathLst>
                <a:path extrusionOk="0" h="1418" w="1359">
                  <a:moveTo>
                    <a:pt x="322" y="0"/>
                  </a:moveTo>
                  <a:cubicBezTo>
                    <a:pt x="149" y="0"/>
                    <a:pt x="1" y="123"/>
                    <a:pt x="1" y="296"/>
                  </a:cubicBezTo>
                  <a:cubicBezTo>
                    <a:pt x="1" y="395"/>
                    <a:pt x="50" y="469"/>
                    <a:pt x="100" y="519"/>
                  </a:cubicBezTo>
                  <a:cubicBezTo>
                    <a:pt x="297" y="691"/>
                    <a:pt x="470" y="864"/>
                    <a:pt x="618" y="1062"/>
                  </a:cubicBezTo>
                  <a:lnTo>
                    <a:pt x="569" y="1012"/>
                  </a:lnTo>
                  <a:lnTo>
                    <a:pt x="569" y="1012"/>
                  </a:lnTo>
                  <a:cubicBezTo>
                    <a:pt x="643" y="1086"/>
                    <a:pt x="692" y="1185"/>
                    <a:pt x="741" y="1259"/>
                  </a:cubicBezTo>
                  <a:cubicBezTo>
                    <a:pt x="791" y="1333"/>
                    <a:pt x="865" y="1383"/>
                    <a:pt x="939" y="1407"/>
                  </a:cubicBezTo>
                  <a:cubicBezTo>
                    <a:pt x="961" y="1415"/>
                    <a:pt x="982" y="1418"/>
                    <a:pt x="1004" y="1418"/>
                  </a:cubicBezTo>
                  <a:cubicBezTo>
                    <a:pt x="1056" y="1418"/>
                    <a:pt x="1109" y="1400"/>
                    <a:pt x="1161" y="1383"/>
                  </a:cubicBezTo>
                  <a:cubicBezTo>
                    <a:pt x="1309" y="1284"/>
                    <a:pt x="1359" y="1086"/>
                    <a:pt x="1285" y="963"/>
                  </a:cubicBezTo>
                  <a:cubicBezTo>
                    <a:pt x="1062" y="642"/>
                    <a:pt x="816" y="346"/>
                    <a:pt x="544" y="99"/>
                  </a:cubicBezTo>
                  <a:cubicBezTo>
                    <a:pt x="470" y="25"/>
                    <a:pt x="396" y="0"/>
                    <a:pt x="32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5234525" y="4372600"/>
              <a:ext cx="20400" cy="26550"/>
            </a:xfrm>
            <a:custGeom>
              <a:rect b="b" l="l" r="r" t="t"/>
              <a:pathLst>
                <a:path extrusionOk="0" h="1062" w="816">
                  <a:moveTo>
                    <a:pt x="248" y="124"/>
                  </a:moveTo>
                  <a:cubicBezTo>
                    <a:pt x="246" y="125"/>
                    <a:pt x="245" y="127"/>
                    <a:pt x="244" y="129"/>
                  </a:cubicBezTo>
                  <a:lnTo>
                    <a:pt x="244" y="129"/>
                  </a:lnTo>
                  <a:cubicBezTo>
                    <a:pt x="237" y="135"/>
                    <a:pt x="230" y="142"/>
                    <a:pt x="223" y="149"/>
                  </a:cubicBezTo>
                  <a:lnTo>
                    <a:pt x="248" y="124"/>
                  </a:lnTo>
                  <a:close/>
                  <a:moveTo>
                    <a:pt x="75" y="445"/>
                  </a:moveTo>
                  <a:cubicBezTo>
                    <a:pt x="82" y="460"/>
                    <a:pt x="88" y="477"/>
                    <a:pt x="92" y="496"/>
                  </a:cubicBezTo>
                  <a:lnTo>
                    <a:pt x="92" y="496"/>
                  </a:lnTo>
                  <a:lnTo>
                    <a:pt x="75" y="445"/>
                  </a:lnTo>
                  <a:close/>
                  <a:moveTo>
                    <a:pt x="717" y="716"/>
                  </a:moveTo>
                  <a:lnTo>
                    <a:pt x="717" y="741"/>
                  </a:lnTo>
                  <a:cubicBezTo>
                    <a:pt x="714" y="733"/>
                    <a:pt x="711" y="724"/>
                    <a:pt x="709" y="716"/>
                  </a:cubicBezTo>
                  <a:close/>
                  <a:moveTo>
                    <a:pt x="371" y="0"/>
                  </a:moveTo>
                  <a:cubicBezTo>
                    <a:pt x="322" y="0"/>
                    <a:pt x="272" y="25"/>
                    <a:pt x="223" y="50"/>
                  </a:cubicBezTo>
                  <a:cubicBezTo>
                    <a:pt x="124" y="99"/>
                    <a:pt x="50" y="173"/>
                    <a:pt x="25" y="272"/>
                  </a:cubicBezTo>
                  <a:cubicBezTo>
                    <a:pt x="25" y="321"/>
                    <a:pt x="25" y="371"/>
                    <a:pt x="1" y="395"/>
                  </a:cubicBezTo>
                  <a:cubicBezTo>
                    <a:pt x="1" y="445"/>
                    <a:pt x="25" y="469"/>
                    <a:pt x="25" y="519"/>
                  </a:cubicBezTo>
                  <a:cubicBezTo>
                    <a:pt x="44" y="575"/>
                    <a:pt x="63" y="632"/>
                    <a:pt x="104" y="678"/>
                  </a:cubicBezTo>
                  <a:lnTo>
                    <a:pt x="104" y="678"/>
                  </a:lnTo>
                  <a:cubicBezTo>
                    <a:pt x="111" y="730"/>
                    <a:pt x="124" y="779"/>
                    <a:pt x="124" y="815"/>
                  </a:cubicBezTo>
                  <a:lnTo>
                    <a:pt x="174" y="889"/>
                  </a:lnTo>
                  <a:cubicBezTo>
                    <a:pt x="174" y="939"/>
                    <a:pt x="198" y="963"/>
                    <a:pt x="248" y="988"/>
                  </a:cubicBezTo>
                  <a:cubicBezTo>
                    <a:pt x="272" y="1013"/>
                    <a:pt x="272" y="1013"/>
                    <a:pt x="297" y="1013"/>
                  </a:cubicBezTo>
                  <a:cubicBezTo>
                    <a:pt x="346" y="1037"/>
                    <a:pt x="396" y="1037"/>
                    <a:pt x="421" y="1062"/>
                  </a:cubicBezTo>
                  <a:cubicBezTo>
                    <a:pt x="470" y="1037"/>
                    <a:pt x="544" y="1037"/>
                    <a:pt x="569" y="1013"/>
                  </a:cubicBezTo>
                  <a:cubicBezTo>
                    <a:pt x="618" y="988"/>
                    <a:pt x="643" y="963"/>
                    <a:pt x="667" y="939"/>
                  </a:cubicBezTo>
                  <a:cubicBezTo>
                    <a:pt x="692" y="889"/>
                    <a:pt x="717" y="864"/>
                    <a:pt x="717" y="815"/>
                  </a:cubicBezTo>
                  <a:cubicBezTo>
                    <a:pt x="741" y="717"/>
                    <a:pt x="741" y="620"/>
                    <a:pt x="741" y="522"/>
                  </a:cubicBezTo>
                  <a:lnTo>
                    <a:pt x="741" y="522"/>
                  </a:lnTo>
                  <a:cubicBezTo>
                    <a:pt x="742" y="521"/>
                    <a:pt x="742" y="521"/>
                    <a:pt x="742" y="520"/>
                  </a:cubicBezTo>
                  <a:lnTo>
                    <a:pt x="742" y="520"/>
                  </a:lnTo>
                  <a:cubicBezTo>
                    <a:pt x="741" y="528"/>
                    <a:pt x="741" y="536"/>
                    <a:pt x="741" y="544"/>
                  </a:cubicBezTo>
                  <a:lnTo>
                    <a:pt x="766" y="469"/>
                  </a:lnTo>
                  <a:lnTo>
                    <a:pt x="766" y="469"/>
                  </a:lnTo>
                  <a:cubicBezTo>
                    <a:pt x="758" y="486"/>
                    <a:pt x="750" y="503"/>
                    <a:pt x="742" y="520"/>
                  </a:cubicBezTo>
                  <a:lnTo>
                    <a:pt x="742" y="520"/>
                  </a:lnTo>
                  <a:cubicBezTo>
                    <a:pt x="744" y="503"/>
                    <a:pt x="749" y="486"/>
                    <a:pt x="766" y="469"/>
                  </a:cubicBezTo>
                  <a:lnTo>
                    <a:pt x="766" y="469"/>
                  </a:lnTo>
                  <a:cubicBezTo>
                    <a:pt x="766" y="469"/>
                    <a:pt x="766" y="469"/>
                    <a:pt x="766" y="469"/>
                  </a:cubicBezTo>
                  <a:cubicBezTo>
                    <a:pt x="791" y="395"/>
                    <a:pt x="816" y="321"/>
                    <a:pt x="791" y="223"/>
                  </a:cubicBezTo>
                  <a:cubicBezTo>
                    <a:pt x="750" y="101"/>
                    <a:pt x="626" y="12"/>
                    <a:pt x="501" y="12"/>
                  </a:cubicBezTo>
                  <a:cubicBezTo>
                    <a:pt x="500" y="12"/>
                    <a:pt x="500" y="12"/>
                    <a:pt x="499" y="12"/>
                  </a:cubicBezTo>
                  <a:lnTo>
                    <a:pt x="499" y="12"/>
                  </a:lnTo>
                  <a:cubicBezTo>
                    <a:pt x="483" y="5"/>
                    <a:pt x="467" y="0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5254900" y="4314525"/>
              <a:ext cx="28425" cy="26850"/>
            </a:xfrm>
            <a:custGeom>
              <a:rect b="b" l="l" r="r" t="t"/>
              <a:pathLst>
                <a:path extrusionOk="0" h="1074" w="1137">
                  <a:moveTo>
                    <a:pt x="889" y="472"/>
                  </a:moveTo>
                  <a:lnTo>
                    <a:pt x="895" y="488"/>
                  </a:lnTo>
                  <a:lnTo>
                    <a:pt x="895" y="488"/>
                  </a:lnTo>
                  <a:cubicBezTo>
                    <a:pt x="889" y="481"/>
                    <a:pt x="889" y="472"/>
                    <a:pt x="889" y="472"/>
                  </a:cubicBezTo>
                  <a:close/>
                  <a:moveTo>
                    <a:pt x="317" y="1"/>
                  </a:moveTo>
                  <a:cubicBezTo>
                    <a:pt x="260" y="1"/>
                    <a:pt x="201" y="17"/>
                    <a:pt x="149" y="52"/>
                  </a:cubicBezTo>
                  <a:cubicBezTo>
                    <a:pt x="99" y="77"/>
                    <a:pt x="25" y="151"/>
                    <a:pt x="25" y="225"/>
                  </a:cubicBezTo>
                  <a:cubicBezTo>
                    <a:pt x="1" y="299"/>
                    <a:pt x="1" y="398"/>
                    <a:pt x="50" y="472"/>
                  </a:cubicBezTo>
                  <a:lnTo>
                    <a:pt x="50" y="447"/>
                  </a:lnTo>
                  <a:lnTo>
                    <a:pt x="371" y="916"/>
                  </a:lnTo>
                  <a:cubicBezTo>
                    <a:pt x="439" y="1018"/>
                    <a:pt x="543" y="1074"/>
                    <a:pt x="649" y="1074"/>
                  </a:cubicBezTo>
                  <a:cubicBezTo>
                    <a:pt x="674" y="1074"/>
                    <a:pt x="700" y="1070"/>
                    <a:pt x="726" y="1064"/>
                  </a:cubicBezTo>
                  <a:lnTo>
                    <a:pt x="726" y="1064"/>
                  </a:lnTo>
                  <a:cubicBezTo>
                    <a:pt x="731" y="1064"/>
                    <a:pt x="736" y="1064"/>
                    <a:pt x="741" y="1064"/>
                  </a:cubicBezTo>
                  <a:cubicBezTo>
                    <a:pt x="885" y="1064"/>
                    <a:pt x="994" y="962"/>
                    <a:pt x="1027" y="829"/>
                  </a:cubicBezTo>
                  <a:lnTo>
                    <a:pt x="1027" y="829"/>
                  </a:lnTo>
                  <a:cubicBezTo>
                    <a:pt x="1031" y="825"/>
                    <a:pt x="1034" y="821"/>
                    <a:pt x="1037" y="817"/>
                  </a:cubicBezTo>
                  <a:cubicBezTo>
                    <a:pt x="1062" y="768"/>
                    <a:pt x="1087" y="719"/>
                    <a:pt x="1087" y="694"/>
                  </a:cubicBezTo>
                  <a:cubicBezTo>
                    <a:pt x="1087" y="669"/>
                    <a:pt x="1112" y="645"/>
                    <a:pt x="1112" y="620"/>
                  </a:cubicBezTo>
                  <a:cubicBezTo>
                    <a:pt x="1112" y="570"/>
                    <a:pt x="1136" y="521"/>
                    <a:pt x="1136" y="472"/>
                  </a:cubicBezTo>
                  <a:cubicBezTo>
                    <a:pt x="1112" y="422"/>
                    <a:pt x="1112" y="373"/>
                    <a:pt x="1112" y="324"/>
                  </a:cubicBezTo>
                  <a:cubicBezTo>
                    <a:pt x="1062" y="225"/>
                    <a:pt x="1013" y="151"/>
                    <a:pt x="963" y="77"/>
                  </a:cubicBezTo>
                  <a:cubicBezTo>
                    <a:pt x="889" y="27"/>
                    <a:pt x="815" y="3"/>
                    <a:pt x="741" y="3"/>
                  </a:cubicBezTo>
                  <a:lnTo>
                    <a:pt x="667" y="3"/>
                  </a:lnTo>
                  <a:cubicBezTo>
                    <a:pt x="593" y="3"/>
                    <a:pt x="568" y="27"/>
                    <a:pt x="519" y="77"/>
                  </a:cubicBezTo>
                  <a:cubicBezTo>
                    <a:pt x="518" y="78"/>
                    <a:pt x="517" y="79"/>
                    <a:pt x="516" y="79"/>
                  </a:cubicBezTo>
                  <a:lnTo>
                    <a:pt x="516" y="79"/>
                  </a:lnTo>
                  <a:cubicBezTo>
                    <a:pt x="464" y="29"/>
                    <a:pt x="392" y="1"/>
                    <a:pt x="31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5343550" y="4277850"/>
              <a:ext cx="28025" cy="36400"/>
            </a:xfrm>
            <a:custGeom>
              <a:rect b="b" l="l" r="r" t="t"/>
              <a:pathLst>
                <a:path extrusionOk="0" h="1456" w="1121">
                  <a:moveTo>
                    <a:pt x="342" y="0"/>
                  </a:moveTo>
                  <a:cubicBezTo>
                    <a:pt x="208" y="0"/>
                    <a:pt x="100" y="92"/>
                    <a:pt x="59" y="235"/>
                  </a:cubicBezTo>
                  <a:cubicBezTo>
                    <a:pt x="0" y="457"/>
                    <a:pt x="21" y="678"/>
                    <a:pt x="99" y="879"/>
                  </a:cubicBezTo>
                  <a:lnTo>
                    <a:pt x="99" y="879"/>
                  </a:lnTo>
                  <a:cubicBezTo>
                    <a:pt x="85" y="992"/>
                    <a:pt x="96" y="1110"/>
                    <a:pt x="133" y="1223"/>
                  </a:cubicBezTo>
                  <a:cubicBezTo>
                    <a:pt x="158" y="1297"/>
                    <a:pt x="207" y="1371"/>
                    <a:pt x="257" y="1420"/>
                  </a:cubicBezTo>
                  <a:cubicBezTo>
                    <a:pt x="305" y="1444"/>
                    <a:pt x="355" y="1455"/>
                    <a:pt x="402" y="1455"/>
                  </a:cubicBezTo>
                  <a:cubicBezTo>
                    <a:pt x="517" y="1455"/>
                    <a:pt x="621" y="1393"/>
                    <a:pt x="681" y="1301"/>
                  </a:cubicBezTo>
                  <a:lnTo>
                    <a:pt x="681" y="1301"/>
                  </a:lnTo>
                  <a:cubicBezTo>
                    <a:pt x="873" y="1222"/>
                    <a:pt x="1003" y="1083"/>
                    <a:pt x="1071" y="902"/>
                  </a:cubicBezTo>
                  <a:cubicBezTo>
                    <a:pt x="1121" y="704"/>
                    <a:pt x="1096" y="507"/>
                    <a:pt x="997" y="334"/>
                  </a:cubicBezTo>
                  <a:cubicBezTo>
                    <a:pt x="948" y="235"/>
                    <a:pt x="849" y="186"/>
                    <a:pt x="726" y="186"/>
                  </a:cubicBezTo>
                  <a:cubicBezTo>
                    <a:pt x="691" y="186"/>
                    <a:pt x="656" y="186"/>
                    <a:pt x="621" y="194"/>
                  </a:cubicBezTo>
                  <a:lnTo>
                    <a:pt x="621" y="194"/>
                  </a:lnTo>
                  <a:cubicBezTo>
                    <a:pt x="616" y="183"/>
                    <a:pt x="610" y="172"/>
                    <a:pt x="602" y="161"/>
                  </a:cubicBezTo>
                  <a:cubicBezTo>
                    <a:pt x="578" y="87"/>
                    <a:pt x="504" y="38"/>
                    <a:pt x="429" y="13"/>
                  </a:cubicBezTo>
                  <a:cubicBezTo>
                    <a:pt x="399" y="4"/>
                    <a:pt x="370" y="0"/>
                    <a:pt x="34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5338650" y="4382475"/>
              <a:ext cx="26125" cy="35050"/>
            </a:xfrm>
            <a:custGeom>
              <a:rect b="b" l="l" r="r" t="t"/>
              <a:pathLst>
                <a:path extrusionOk="0" h="1402" w="1045">
                  <a:moveTo>
                    <a:pt x="502" y="0"/>
                  </a:moveTo>
                  <a:cubicBezTo>
                    <a:pt x="428" y="25"/>
                    <a:pt x="354" y="50"/>
                    <a:pt x="305" y="99"/>
                  </a:cubicBezTo>
                  <a:cubicBezTo>
                    <a:pt x="82" y="277"/>
                    <a:pt x="0" y="555"/>
                    <a:pt x="58" y="824"/>
                  </a:cubicBezTo>
                  <a:lnTo>
                    <a:pt x="58" y="824"/>
                  </a:lnTo>
                  <a:cubicBezTo>
                    <a:pt x="58" y="829"/>
                    <a:pt x="58" y="835"/>
                    <a:pt x="58" y="840"/>
                  </a:cubicBezTo>
                  <a:cubicBezTo>
                    <a:pt x="58" y="1037"/>
                    <a:pt x="181" y="1260"/>
                    <a:pt x="379" y="1358"/>
                  </a:cubicBezTo>
                  <a:cubicBezTo>
                    <a:pt x="427" y="1387"/>
                    <a:pt x="480" y="1401"/>
                    <a:pt x="532" y="1401"/>
                  </a:cubicBezTo>
                  <a:cubicBezTo>
                    <a:pt x="611" y="1401"/>
                    <a:pt x="689" y="1369"/>
                    <a:pt x="749" y="1309"/>
                  </a:cubicBezTo>
                  <a:cubicBezTo>
                    <a:pt x="808" y="1236"/>
                    <a:pt x="855" y="1154"/>
                    <a:pt x="891" y="1067"/>
                  </a:cubicBezTo>
                  <a:lnTo>
                    <a:pt x="891" y="1067"/>
                  </a:lnTo>
                  <a:cubicBezTo>
                    <a:pt x="955" y="1014"/>
                    <a:pt x="1002" y="939"/>
                    <a:pt x="1020" y="865"/>
                  </a:cubicBezTo>
                  <a:cubicBezTo>
                    <a:pt x="1044" y="722"/>
                    <a:pt x="1022" y="557"/>
                    <a:pt x="933" y="457"/>
                  </a:cubicBezTo>
                  <a:lnTo>
                    <a:pt x="933" y="457"/>
                  </a:lnTo>
                  <a:cubicBezTo>
                    <a:pt x="930" y="444"/>
                    <a:pt x="926" y="432"/>
                    <a:pt x="922" y="420"/>
                  </a:cubicBezTo>
                  <a:cubicBezTo>
                    <a:pt x="872" y="297"/>
                    <a:pt x="798" y="198"/>
                    <a:pt x="724" y="99"/>
                  </a:cubicBezTo>
                  <a:cubicBezTo>
                    <a:pt x="675" y="50"/>
                    <a:pt x="601" y="0"/>
                    <a:pt x="50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292925" y="4350925"/>
              <a:ext cx="29675" cy="43100"/>
            </a:xfrm>
            <a:custGeom>
              <a:rect b="b" l="l" r="r" t="t"/>
              <a:pathLst>
                <a:path extrusionOk="0" h="1724" w="1187">
                  <a:moveTo>
                    <a:pt x="810" y="0"/>
                  </a:moveTo>
                  <a:cubicBezTo>
                    <a:pt x="738" y="0"/>
                    <a:pt x="664" y="25"/>
                    <a:pt x="603" y="77"/>
                  </a:cubicBezTo>
                  <a:cubicBezTo>
                    <a:pt x="567" y="113"/>
                    <a:pt x="534" y="150"/>
                    <a:pt x="504" y="189"/>
                  </a:cubicBezTo>
                  <a:lnTo>
                    <a:pt x="504" y="189"/>
                  </a:lnTo>
                  <a:cubicBezTo>
                    <a:pt x="496" y="184"/>
                    <a:pt x="488" y="180"/>
                    <a:pt x="479" y="176"/>
                  </a:cubicBezTo>
                  <a:cubicBezTo>
                    <a:pt x="427" y="159"/>
                    <a:pt x="375" y="141"/>
                    <a:pt x="322" y="141"/>
                  </a:cubicBezTo>
                  <a:cubicBezTo>
                    <a:pt x="301" y="141"/>
                    <a:pt x="279" y="144"/>
                    <a:pt x="257" y="151"/>
                  </a:cubicBezTo>
                  <a:cubicBezTo>
                    <a:pt x="183" y="176"/>
                    <a:pt x="109" y="225"/>
                    <a:pt x="60" y="300"/>
                  </a:cubicBezTo>
                  <a:cubicBezTo>
                    <a:pt x="0" y="419"/>
                    <a:pt x="20" y="554"/>
                    <a:pt x="108" y="654"/>
                  </a:cubicBezTo>
                  <a:lnTo>
                    <a:pt x="108" y="654"/>
                  </a:lnTo>
                  <a:cubicBezTo>
                    <a:pt x="99" y="682"/>
                    <a:pt x="91" y="712"/>
                    <a:pt x="84" y="744"/>
                  </a:cubicBezTo>
                  <a:cubicBezTo>
                    <a:pt x="35" y="1016"/>
                    <a:pt x="35" y="1287"/>
                    <a:pt x="84" y="1534"/>
                  </a:cubicBezTo>
                  <a:cubicBezTo>
                    <a:pt x="103" y="1668"/>
                    <a:pt x="219" y="1724"/>
                    <a:pt x="344" y="1724"/>
                  </a:cubicBezTo>
                  <a:cubicBezTo>
                    <a:pt x="506" y="1724"/>
                    <a:pt x="685" y="1630"/>
                    <a:pt x="697" y="1490"/>
                  </a:cubicBezTo>
                  <a:lnTo>
                    <a:pt x="697" y="1490"/>
                  </a:lnTo>
                  <a:cubicBezTo>
                    <a:pt x="743" y="1475"/>
                    <a:pt x="787" y="1449"/>
                    <a:pt x="825" y="1411"/>
                  </a:cubicBezTo>
                  <a:cubicBezTo>
                    <a:pt x="1023" y="1262"/>
                    <a:pt x="1146" y="1016"/>
                    <a:pt x="1146" y="744"/>
                  </a:cubicBezTo>
                  <a:cubicBezTo>
                    <a:pt x="1146" y="741"/>
                    <a:pt x="1146" y="738"/>
                    <a:pt x="1146" y="735"/>
                  </a:cubicBezTo>
                  <a:lnTo>
                    <a:pt x="1146" y="735"/>
                  </a:lnTo>
                  <a:cubicBezTo>
                    <a:pt x="1186" y="565"/>
                    <a:pt x="1180" y="386"/>
                    <a:pt x="1121" y="225"/>
                  </a:cubicBezTo>
                  <a:cubicBezTo>
                    <a:pt x="1073" y="82"/>
                    <a:pt x="943" y="0"/>
                    <a:pt x="81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5257975" y="4447275"/>
              <a:ext cx="43250" cy="46700"/>
            </a:xfrm>
            <a:custGeom>
              <a:rect b="b" l="l" r="r" t="t"/>
              <a:pathLst>
                <a:path extrusionOk="0" h="1868" w="1730">
                  <a:moveTo>
                    <a:pt x="421" y="1"/>
                  </a:moveTo>
                  <a:cubicBezTo>
                    <a:pt x="322" y="25"/>
                    <a:pt x="248" y="75"/>
                    <a:pt x="198" y="149"/>
                  </a:cubicBezTo>
                  <a:cubicBezTo>
                    <a:pt x="50" y="420"/>
                    <a:pt x="1" y="766"/>
                    <a:pt x="75" y="1062"/>
                  </a:cubicBezTo>
                  <a:cubicBezTo>
                    <a:pt x="132" y="1291"/>
                    <a:pt x="293" y="1491"/>
                    <a:pt x="500" y="1604"/>
                  </a:cubicBezTo>
                  <a:lnTo>
                    <a:pt x="500" y="1604"/>
                  </a:lnTo>
                  <a:cubicBezTo>
                    <a:pt x="506" y="1613"/>
                    <a:pt x="513" y="1621"/>
                    <a:pt x="519" y="1630"/>
                  </a:cubicBezTo>
                  <a:cubicBezTo>
                    <a:pt x="594" y="1729"/>
                    <a:pt x="717" y="1803"/>
                    <a:pt x="840" y="1852"/>
                  </a:cubicBezTo>
                  <a:cubicBezTo>
                    <a:pt x="881" y="1862"/>
                    <a:pt x="921" y="1867"/>
                    <a:pt x="961" y="1867"/>
                  </a:cubicBezTo>
                  <a:cubicBezTo>
                    <a:pt x="1114" y="1867"/>
                    <a:pt x="1256" y="1792"/>
                    <a:pt x="1334" y="1655"/>
                  </a:cubicBezTo>
                  <a:cubicBezTo>
                    <a:pt x="1344" y="1624"/>
                    <a:pt x="1353" y="1594"/>
                    <a:pt x="1361" y="1564"/>
                  </a:cubicBezTo>
                  <a:lnTo>
                    <a:pt x="1361" y="1564"/>
                  </a:lnTo>
                  <a:cubicBezTo>
                    <a:pt x="1395" y="1539"/>
                    <a:pt x="1428" y="1512"/>
                    <a:pt x="1458" y="1482"/>
                  </a:cubicBezTo>
                  <a:cubicBezTo>
                    <a:pt x="1680" y="1260"/>
                    <a:pt x="1729" y="890"/>
                    <a:pt x="1556" y="618"/>
                  </a:cubicBezTo>
                  <a:cubicBezTo>
                    <a:pt x="1384" y="322"/>
                    <a:pt x="1087" y="99"/>
                    <a:pt x="766" y="25"/>
                  </a:cubicBezTo>
                  <a:cubicBezTo>
                    <a:pt x="736" y="17"/>
                    <a:pt x="706" y="13"/>
                    <a:pt x="677" y="13"/>
                  </a:cubicBezTo>
                  <a:cubicBezTo>
                    <a:pt x="644" y="13"/>
                    <a:pt x="611" y="18"/>
                    <a:pt x="581" y="28"/>
                  </a:cubicBezTo>
                  <a:lnTo>
                    <a:pt x="581" y="28"/>
                  </a:lnTo>
                  <a:cubicBezTo>
                    <a:pt x="531" y="8"/>
                    <a:pt x="476" y="1"/>
                    <a:pt x="42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5315225" y="4494025"/>
              <a:ext cx="32900" cy="49200"/>
            </a:xfrm>
            <a:custGeom>
              <a:rect b="b" l="l" r="r" t="t"/>
              <a:pathLst>
                <a:path extrusionOk="0" h="1968" w="1316">
                  <a:moveTo>
                    <a:pt x="824" y="1"/>
                  </a:moveTo>
                  <a:cubicBezTo>
                    <a:pt x="717" y="1"/>
                    <a:pt x="626" y="45"/>
                    <a:pt x="565" y="133"/>
                  </a:cubicBezTo>
                  <a:lnTo>
                    <a:pt x="565" y="133"/>
                  </a:lnTo>
                  <a:cubicBezTo>
                    <a:pt x="495" y="155"/>
                    <a:pt x="430" y="190"/>
                    <a:pt x="373" y="234"/>
                  </a:cubicBezTo>
                  <a:lnTo>
                    <a:pt x="373" y="234"/>
                  </a:lnTo>
                  <a:cubicBezTo>
                    <a:pt x="186" y="279"/>
                    <a:pt x="1" y="470"/>
                    <a:pt x="121" y="637"/>
                  </a:cubicBezTo>
                  <a:lnTo>
                    <a:pt x="121" y="637"/>
                  </a:lnTo>
                  <a:cubicBezTo>
                    <a:pt x="61" y="896"/>
                    <a:pt x="111" y="1153"/>
                    <a:pt x="229" y="1365"/>
                  </a:cubicBezTo>
                  <a:cubicBezTo>
                    <a:pt x="353" y="1612"/>
                    <a:pt x="575" y="1809"/>
                    <a:pt x="822" y="1933"/>
                  </a:cubicBezTo>
                  <a:cubicBezTo>
                    <a:pt x="869" y="1957"/>
                    <a:pt x="922" y="1968"/>
                    <a:pt x="974" y="1968"/>
                  </a:cubicBezTo>
                  <a:cubicBezTo>
                    <a:pt x="1084" y="1968"/>
                    <a:pt x="1191" y="1918"/>
                    <a:pt x="1242" y="1834"/>
                  </a:cubicBezTo>
                  <a:cubicBezTo>
                    <a:pt x="1316" y="1686"/>
                    <a:pt x="1266" y="1488"/>
                    <a:pt x="1118" y="1414"/>
                  </a:cubicBezTo>
                  <a:lnTo>
                    <a:pt x="1118" y="1125"/>
                  </a:lnTo>
                  <a:lnTo>
                    <a:pt x="1118" y="1125"/>
                  </a:lnTo>
                  <a:cubicBezTo>
                    <a:pt x="1200" y="980"/>
                    <a:pt x="1242" y="815"/>
                    <a:pt x="1242" y="649"/>
                  </a:cubicBezTo>
                  <a:cubicBezTo>
                    <a:pt x="1242" y="520"/>
                    <a:pt x="1195" y="400"/>
                    <a:pt x="1117" y="306"/>
                  </a:cubicBezTo>
                  <a:lnTo>
                    <a:pt x="1117" y="306"/>
                  </a:lnTo>
                  <a:cubicBezTo>
                    <a:pt x="1108" y="168"/>
                    <a:pt x="1013" y="54"/>
                    <a:pt x="896" y="7"/>
                  </a:cubicBezTo>
                  <a:cubicBezTo>
                    <a:pt x="871" y="3"/>
                    <a:pt x="847" y="1"/>
                    <a:pt x="8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5337725" y="4585550"/>
              <a:ext cx="38175" cy="46150"/>
            </a:xfrm>
            <a:custGeom>
              <a:rect b="b" l="l" r="r" t="t"/>
              <a:pathLst>
                <a:path extrusionOk="0" h="1846" w="1527">
                  <a:moveTo>
                    <a:pt x="311" y="0"/>
                  </a:moveTo>
                  <a:cubicBezTo>
                    <a:pt x="240" y="0"/>
                    <a:pt x="169" y="33"/>
                    <a:pt x="119" y="99"/>
                  </a:cubicBezTo>
                  <a:cubicBezTo>
                    <a:pt x="29" y="167"/>
                    <a:pt x="0" y="277"/>
                    <a:pt x="16" y="371"/>
                  </a:cubicBezTo>
                  <a:lnTo>
                    <a:pt x="16" y="371"/>
                  </a:lnTo>
                  <a:cubicBezTo>
                    <a:pt x="6" y="417"/>
                    <a:pt x="6" y="467"/>
                    <a:pt x="21" y="519"/>
                  </a:cubicBezTo>
                  <a:cubicBezTo>
                    <a:pt x="35" y="586"/>
                    <a:pt x="55" y="651"/>
                    <a:pt x="80" y="714"/>
                  </a:cubicBezTo>
                  <a:lnTo>
                    <a:pt x="80" y="714"/>
                  </a:lnTo>
                  <a:cubicBezTo>
                    <a:pt x="73" y="739"/>
                    <a:pt x="70" y="764"/>
                    <a:pt x="70" y="790"/>
                  </a:cubicBezTo>
                  <a:cubicBezTo>
                    <a:pt x="95" y="864"/>
                    <a:pt x="119" y="938"/>
                    <a:pt x="169" y="988"/>
                  </a:cubicBezTo>
                  <a:lnTo>
                    <a:pt x="226" y="988"/>
                  </a:lnTo>
                  <a:cubicBezTo>
                    <a:pt x="260" y="1037"/>
                    <a:pt x="298" y="1086"/>
                    <a:pt x="342" y="1136"/>
                  </a:cubicBezTo>
                  <a:cubicBezTo>
                    <a:pt x="383" y="1194"/>
                    <a:pt x="433" y="1246"/>
                    <a:pt x="489" y="1293"/>
                  </a:cubicBezTo>
                  <a:lnTo>
                    <a:pt x="489" y="1293"/>
                  </a:lnTo>
                  <a:lnTo>
                    <a:pt x="678" y="1528"/>
                  </a:lnTo>
                  <a:lnTo>
                    <a:pt x="678" y="1528"/>
                  </a:lnTo>
                  <a:cubicBezTo>
                    <a:pt x="691" y="1570"/>
                    <a:pt x="701" y="1612"/>
                    <a:pt x="712" y="1654"/>
                  </a:cubicBezTo>
                  <a:lnTo>
                    <a:pt x="759" y="1627"/>
                  </a:lnTo>
                  <a:lnTo>
                    <a:pt x="759" y="1627"/>
                  </a:lnTo>
                  <a:lnTo>
                    <a:pt x="860" y="1753"/>
                  </a:lnTo>
                  <a:cubicBezTo>
                    <a:pt x="920" y="1813"/>
                    <a:pt x="998" y="1845"/>
                    <a:pt x="1077" y="1845"/>
                  </a:cubicBezTo>
                  <a:cubicBezTo>
                    <a:pt x="1129" y="1845"/>
                    <a:pt x="1182" y="1832"/>
                    <a:pt x="1230" y="1802"/>
                  </a:cubicBezTo>
                  <a:cubicBezTo>
                    <a:pt x="1329" y="1728"/>
                    <a:pt x="1403" y="1605"/>
                    <a:pt x="1354" y="1457"/>
                  </a:cubicBezTo>
                  <a:cubicBezTo>
                    <a:pt x="1352" y="1450"/>
                    <a:pt x="1351" y="1442"/>
                    <a:pt x="1350" y="1435"/>
                  </a:cubicBezTo>
                  <a:lnTo>
                    <a:pt x="1350" y="1435"/>
                  </a:lnTo>
                  <a:cubicBezTo>
                    <a:pt x="1351" y="1434"/>
                    <a:pt x="1352" y="1433"/>
                    <a:pt x="1354" y="1432"/>
                  </a:cubicBezTo>
                  <a:cubicBezTo>
                    <a:pt x="1477" y="1309"/>
                    <a:pt x="1527" y="1111"/>
                    <a:pt x="1477" y="963"/>
                  </a:cubicBezTo>
                  <a:cubicBezTo>
                    <a:pt x="1453" y="839"/>
                    <a:pt x="1403" y="741"/>
                    <a:pt x="1329" y="642"/>
                  </a:cubicBezTo>
                  <a:cubicBezTo>
                    <a:pt x="1255" y="543"/>
                    <a:pt x="1181" y="469"/>
                    <a:pt x="1107" y="395"/>
                  </a:cubicBezTo>
                  <a:cubicBezTo>
                    <a:pt x="909" y="198"/>
                    <a:pt x="662" y="74"/>
                    <a:pt x="416" y="25"/>
                  </a:cubicBezTo>
                  <a:cubicBezTo>
                    <a:pt x="383" y="8"/>
                    <a:pt x="347" y="0"/>
                    <a:pt x="3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5393150" y="4677650"/>
              <a:ext cx="35000" cy="46100"/>
            </a:xfrm>
            <a:custGeom>
              <a:rect b="b" l="l" r="r" t="t"/>
              <a:pathLst>
                <a:path extrusionOk="0" h="1844" w="1400">
                  <a:moveTo>
                    <a:pt x="1151" y="1225"/>
                  </a:moveTo>
                  <a:lnTo>
                    <a:pt x="1151" y="1225"/>
                  </a:lnTo>
                  <a:cubicBezTo>
                    <a:pt x="1153" y="1225"/>
                    <a:pt x="1161" y="1240"/>
                    <a:pt x="1161" y="1254"/>
                  </a:cubicBezTo>
                  <a:cubicBezTo>
                    <a:pt x="1151" y="1233"/>
                    <a:pt x="1149" y="1225"/>
                    <a:pt x="1151" y="1225"/>
                  </a:cubicBezTo>
                  <a:close/>
                  <a:moveTo>
                    <a:pt x="612" y="1"/>
                  </a:moveTo>
                  <a:cubicBezTo>
                    <a:pt x="522" y="1"/>
                    <a:pt x="431" y="23"/>
                    <a:pt x="347" y="69"/>
                  </a:cubicBezTo>
                  <a:cubicBezTo>
                    <a:pt x="100" y="217"/>
                    <a:pt x="1" y="513"/>
                    <a:pt x="75" y="785"/>
                  </a:cubicBezTo>
                  <a:cubicBezTo>
                    <a:pt x="148" y="986"/>
                    <a:pt x="288" y="1132"/>
                    <a:pt x="467" y="1225"/>
                  </a:cubicBezTo>
                  <a:lnTo>
                    <a:pt x="467" y="1225"/>
                  </a:lnTo>
                  <a:cubicBezTo>
                    <a:pt x="548" y="1421"/>
                    <a:pt x="667" y="1599"/>
                    <a:pt x="816" y="1748"/>
                  </a:cubicBezTo>
                  <a:cubicBezTo>
                    <a:pt x="881" y="1813"/>
                    <a:pt x="961" y="1843"/>
                    <a:pt x="1037" y="1843"/>
                  </a:cubicBezTo>
                  <a:cubicBezTo>
                    <a:pt x="1162" y="1843"/>
                    <a:pt x="1279" y="1762"/>
                    <a:pt x="1309" y="1624"/>
                  </a:cubicBezTo>
                  <a:cubicBezTo>
                    <a:pt x="1399" y="1295"/>
                    <a:pt x="1353" y="966"/>
                    <a:pt x="1203" y="691"/>
                  </a:cubicBezTo>
                  <a:lnTo>
                    <a:pt x="1203" y="691"/>
                  </a:lnTo>
                  <a:cubicBezTo>
                    <a:pt x="1198" y="564"/>
                    <a:pt x="1167" y="437"/>
                    <a:pt x="1112" y="316"/>
                  </a:cubicBezTo>
                  <a:cubicBezTo>
                    <a:pt x="1010" y="111"/>
                    <a:pt x="813" y="1"/>
                    <a:pt x="6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5433900" y="4752800"/>
              <a:ext cx="32125" cy="32750"/>
            </a:xfrm>
            <a:custGeom>
              <a:rect b="b" l="l" r="r" t="t"/>
              <a:pathLst>
                <a:path extrusionOk="0" h="1310" w="1285">
                  <a:moveTo>
                    <a:pt x="420" y="1"/>
                  </a:moveTo>
                  <a:cubicBezTo>
                    <a:pt x="346" y="1"/>
                    <a:pt x="272" y="25"/>
                    <a:pt x="223" y="99"/>
                  </a:cubicBezTo>
                  <a:cubicBezTo>
                    <a:pt x="148" y="149"/>
                    <a:pt x="124" y="223"/>
                    <a:pt x="124" y="297"/>
                  </a:cubicBezTo>
                  <a:cubicBezTo>
                    <a:pt x="124" y="330"/>
                    <a:pt x="126" y="360"/>
                    <a:pt x="133" y="387"/>
                  </a:cubicBezTo>
                  <a:lnTo>
                    <a:pt x="133" y="387"/>
                  </a:lnTo>
                  <a:cubicBezTo>
                    <a:pt x="113" y="407"/>
                    <a:pt x="94" y="431"/>
                    <a:pt x="74" y="470"/>
                  </a:cubicBezTo>
                  <a:cubicBezTo>
                    <a:pt x="25" y="544"/>
                    <a:pt x="0" y="618"/>
                    <a:pt x="0" y="692"/>
                  </a:cubicBezTo>
                  <a:cubicBezTo>
                    <a:pt x="0" y="840"/>
                    <a:pt x="74" y="988"/>
                    <a:pt x="173" y="1087"/>
                  </a:cubicBezTo>
                  <a:cubicBezTo>
                    <a:pt x="259" y="1173"/>
                    <a:pt x="363" y="1240"/>
                    <a:pt x="486" y="1240"/>
                  </a:cubicBezTo>
                  <a:cubicBezTo>
                    <a:pt x="505" y="1240"/>
                    <a:pt x="524" y="1238"/>
                    <a:pt x="543" y="1235"/>
                  </a:cubicBezTo>
                  <a:cubicBezTo>
                    <a:pt x="610" y="1235"/>
                    <a:pt x="673" y="1224"/>
                    <a:pt x="731" y="1202"/>
                  </a:cubicBezTo>
                  <a:lnTo>
                    <a:pt x="731" y="1202"/>
                  </a:lnTo>
                  <a:lnTo>
                    <a:pt x="741" y="1210"/>
                  </a:lnTo>
                  <a:cubicBezTo>
                    <a:pt x="766" y="1260"/>
                    <a:pt x="840" y="1285"/>
                    <a:pt x="914" y="1309"/>
                  </a:cubicBezTo>
                  <a:cubicBezTo>
                    <a:pt x="963" y="1309"/>
                    <a:pt x="1037" y="1285"/>
                    <a:pt x="1087" y="1260"/>
                  </a:cubicBezTo>
                  <a:cubicBezTo>
                    <a:pt x="1210" y="1186"/>
                    <a:pt x="1284" y="1062"/>
                    <a:pt x="1235" y="914"/>
                  </a:cubicBezTo>
                  <a:cubicBezTo>
                    <a:pt x="1217" y="824"/>
                    <a:pt x="1172" y="733"/>
                    <a:pt x="1110" y="652"/>
                  </a:cubicBezTo>
                  <a:lnTo>
                    <a:pt x="1110" y="652"/>
                  </a:lnTo>
                  <a:cubicBezTo>
                    <a:pt x="1111" y="641"/>
                    <a:pt x="1111" y="629"/>
                    <a:pt x="1111" y="618"/>
                  </a:cubicBezTo>
                  <a:cubicBezTo>
                    <a:pt x="1087" y="470"/>
                    <a:pt x="1013" y="297"/>
                    <a:pt x="889" y="174"/>
                  </a:cubicBezTo>
                  <a:cubicBezTo>
                    <a:pt x="840" y="124"/>
                    <a:pt x="766" y="99"/>
                    <a:pt x="667" y="50"/>
                  </a:cubicBezTo>
                  <a:cubicBezTo>
                    <a:pt x="593" y="25"/>
                    <a:pt x="519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5323425" y="4442700"/>
              <a:ext cx="56800" cy="41925"/>
            </a:xfrm>
            <a:custGeom>
              <a:rect b="b" l="l" r="r" t="t"/>
              <a:pathLst>
                <a:path extrusionOk="0" h="1677" w="2272">
                  <a:moveTo>
                    <a:pt x="364" y="1"/>
                  </a:moveTo>
                  <a:cubicBezTo>
                    <a:pt x="267" y="1"/>
                    <a:pt x="166" y="50"/>
                    <a:pt x="99" y="134"/>
                  </a:cubicBezTo>
                  <a:cubicBezTo>
                    <a:pt x="0" y="233"/>
                    <a:pt x="25" y="406"/>
                    <a:pt x="123" y="529"/>
                  </a:cubicBezTo>
                  <a:cubicBezTo>
                    <a:pt x="150" y="552"/>
                    <a:pt x="176" y="574"/>
                    <a:pt x="203" y="596"/>
                  </a:cubicBezTo>
                  <a:lnTo>
                    <a:pt x="203" y="596"/>
                  </a:lnTo>
                  <a:lnTo>
                    <a:pt x="198" y="603"/>
                  </a:lnTo>
                  <a:lnTo>
                    <a:pt x="232" y="619"/>
                  </a:lnTo>
                  <a:lnTo>
                    <a:pt x="232" y="619"/>
                  </a:lnTo>
                  <a:cubicBezTo>
                    <a:pt x="282" y="658"/>
                    <a:pt x="333" y="696"/>
                    <a:pt x="385" y="733"/>
                  </a:cubicBezTo>
                  <a:lnTo>
                    <a:pt x="385" y="733"/>
                  </a:lnTo>
                  <a:cubicBezTo>
                    <a:pt x="484" y="897"/>
                    <a:pt x="623" y="1040"/>
                    <a:pt x="790" y="1147"/>
                  </a:cubicBezTo>
                  <a:cubicBezTo>
                    <a:pt x="812" y="1160"/>
                    <a:pt x="834" y="1174"/>
                    <a:pt x="856" y="1186"/>
                  </a:cubicBezTo>
                  <a:lnTo>
                    <a:pt x="856" y="1186"/>
                  </a:lnTo>
                  <a:cubicBezTo>
                    <a:pt x="979" y="1286"/>
                    <a:pt x="1125" y="1335"/>
                    <a:pt x="1286" y="1343"/>
                  </a:cubicBezTo>
                  <a:lnTo>
                    <a:pt x="1286" y="1343"/>
                  </a:lnTo>
                  <a:cubicBezTo>
                    <a:pt x="1293" y="1352"/>
                    <a:pt x="1301" y="1360"/>
                    <a:pt x="1309" y="1369"/>
                  </a:cubicBezTo>
                  <a:cubicBezTo>
                    <a:pt x="1383" y="1468"/>
                    <a:pt x="1481" y="1542"/>
                    <a:pt x="1580" y="1616"/>
                  </a:cubicBezTo>
                  <a:cubicBezTo>
                    <a:pt x="1652" y="1657"/>
                    <a:pt x="1733" y="1677"/>
                    <a:pt x="1812" y="1677"/>
                  </a:cubicBezTo>
                  <a:cubicBezTo>
                    <a:pt x="1921" y="1677"/>
                    <a:pt x="2027" y="1638"/>
                    <a:pt x="2099" y="1566"/>
                  </a:cubicBezTo>
                  <a:cubicBezTo>
                    <a:pt x="2197" y="1443"/>
                    <a:pt x="2271" y="1319"/>
                    <a:pt x="2247" y="1171"/>
                  </a:cubicBezTo>
                  <a:cubicBezTo>
                    <a:pt x="2247" y="1023"/>
                    <a:pt x="2173" y="875"/>
                    <a:pt x="2025" y="776"/>
                  </a:cubicBezTo>
                  <a:cubicBezTo>
                    <a:pt x="1940" y="713"/>
                    <a:pt x="1855" y="667"/>
                    <a:pt x="1754" y="624"/>
                  </a:cubicBezTo>
                  <a:lnTo>
                    <a:pt x="1754" y="624"/>
                  </a:lnTo>
                  <a:cubicBezTo>
                    <a:pt x="1670" y="447"/>
                    <a:pt x="1527" y="296"/>
                    <a:pt x="1333" y="208"/>
                  </a:cubicBezTo>
                  <a:cubicBezTo>
                    <a:pt x="1139" y="79"/>
                    <a:pt x="908" y="6"/>
                    <a:pt x="671" y="6"/>
                  </a:cubicBezTo>
                  <a:cubicBezTo>
                    <a:pt x="637" y="6"/>
                    <a:pt x="602" y="8"/>
                    <a:pt x="568" y="11"/>
                  </a:cubicBezTo>
                  <a:cubicBezTo>
                    <a:pt x="555" y="9"/>
                    <a:pt x="543" y="9"/>
                    <a:pt x="531" y="9"/>
                  </a:cubicBezTo>
                  <a:cubicBezTo>
                    <a:pt x="505" y="9"/>
                    <a:pt x="480" y="12"/>
                    <a:pt x="457" y="18"/>
                  </a:cubicBezTo>
                  <a:lnTo>
                    <a:pt x="457" y="18"/>
                  </a:lnTo>
                  <a:cubicBezTo>
                    <a:pt x="427" y="6"/>
                    <a:pt x="396" y="1"/>
                    <a:pt x="36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274725" y="4536725"/>
              <a:ext cx="33275" cy="40050"/>
            </a:xfrm>
            <a:custGeom>
              <a:rect b="b" l="l" r="r" t="t"/>
              <a:pathLst>
                <a:path extrusionOk="0" h="1602" w="1331">
                  <a:moveTo>
                    <a:pt x="999" y="1019"/>
                  </a:moveTo>
                  <a:lnTo>
                    <a:pt x="1059" y="1040"/>
                  </a:lnTo>
                  <a:cubicBezTo>
                    <a:pt x="1035" y="1040"/>
                    <a:pt x="1011" y="1034"/>
                    <a:pt x="987" y="1025"/>
                  </a:cubicBezTo>
                  <a:lnTo>
                    <a:pt x="987" y="1025"/>
                  </a:lnTo>
                  <a:lnTo>
                    <a:pt x="999" y="1019"/>
                  </a:lnTo>
                  <a:close/>
                  <a:moveTo>
                    <a:pt x="310" y="1"/>
                  </a:moveTo>
                  <a:cubicBezTo>
                    <a:pt x="129" y="1"/>
                    <a:pt x="0" y="187"/>
                    <a:pt x="47" y="373"/>
                  </a:cubicBezTo>
                  <a:cubicBezTo>
                    <a:pt x="63" y="467"/>
                    <a:pt x="88" y="552"/>
                    <a:pt x="118" y="632"/>
                  </a:cubicBezTo>
                  <a:lnTo>
                    <a:pt x="118" y="632"/>
                  </a:lnTo>
                  <a:cubicBezTo>
                    <a:pt x="105" y="681"/>
                    <a:pt x="105" y="736"/>
                    <a:pt x="121" y="793"/>
                  </a:cubicBezTo>
                  <a:lnTo>
                    <a:pt x="146" y="768"/>
                  </a:lnTo>
                  <a:cubicBezTo>
                    <a:pt x="220" y="1163"/>
                    <a:pt x="491" y="1459"/>
                    <a:pt x="862" y="1583"/>
                  </a:cubicBezTo>
                  <a:cubicBezTo>
                    <a:pt x="900" y="1595"/>
                    <a:pt x="937" y="1602"/>
                    <a:pt x="971" y="1602"/>
                  </a:cubicBezTo>
                  <a:cubicBezTo>
                    <a:pt x="1070" y="1602"/>
                    <a:pt x="1152" y="1551"/>
                    <a:pt x="1207" y="1459"/>
                  </a:cubicBezTo>
                  <a:cubicBezTo>
                    <a:pt x="1281" y="1311"/>
                    <a:pt x="1331" y="1138"/>
                    <a:pt x="1306" y="965"/>
                  </a:cubicBezTo>
                  <a:cubicBezTo>
                    <a:pt x="1306" y="793"/>
                    <a:pt x="1257" y="645"/>
                    <a:pt x="1158" y="496"/>
                  </a:cubicBezTo>
                  <a:cubicBezTo>
                    <a:pt x="985" y="200"/>
                    <a:pt x="689" y="3"/>
                    <a:pt x="343" y="3"/>
                  </a:cubicBezTo>
                  <a:cubicBezTo>
                    <a:pt x="332" y="1"/>
                    <a:pt x="321" y="1"/>
                    <a:pt x="3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138950" y="4185125"/>
              <a:ext cx="29650" cy="46150"/>
            </a:xfrm>
            <a:custGeom>
              <a:rect b="b" l="l" r="r" t="t"/>
              <a:pathLst>
                <a:path extrusionOk="0" h="1846" w="1186">
                  <a:moveTo>
                    <a:pt x="766" y="0"/>
                  </a:moveTo>
                  <a:cubicBezTo>
                    <a:pt x="713" y="0"/>
                    <a:pt x="661" y="13"/>
                    <a:pt x="613" y="40"/>
                  </a:cubicBezTo>
                  <a:lnTo>
                    <a:pt x="613" y="40"/>
                  </a:lnTo>
                  <a:cubicBezTo>
                    <a:pt x="535" y="41"/>
                    <a:pt x="457" y="66"/>
                    <a:pt x="396" y="117"/>
                  </a:cubicBezTo>
                  <a:cubicBezTo>
                    <a:pt x="130" y="363"/>
                    <a:pt x="0" y="726"/>
                    <a:pt x="47" y="1082"/>
                  </a:cubicBezTo>
                  <a:lnTo>
                    <a:pt x="47" y="1082"/>
                  </a:lnTo>
                  <a:cubicBezTo>
                    <a:pt x="18" y="1234"/>
                    <a:pt x="11" y="1392"/>
                    <a:pt x="26" y="1549"/>
                  </a:cubicBezTo>
                  <a:cubicBezTo>
                    <a:pt x="26" y="1648"/>
                    <a:pt x="100" y="1772"/>
                    <a:pt x="198" y="1821"/>
                  </a:cubicBezTo>
                  <a:cubicBezTo>
                    <a:pt x="240" y="1837"/>
                    <a:pt x="281" y="1846"/>
                    <a:pt x="321" y="1846"/>
                  </a:cubicBezTo>
                  <a:cubicBezTo>
                    <a:pt x="401" y="1846"/>
                    <a:pt x="478" y="1813"/>
                    <a:pt x="544" y="1747"/>
                  </a:cubicBezTo>
                  <a:cubicBezTo>
                    <a:pt x="914" y="1426"/>
                    <a:pt x="1137" y="981"/>
                    <a:pt x="1186" y="488"/>
                  </a:cubicBezTo>
                  <a:cubicBezTo>
                    <a:pt x="1186" y="386"/>
                    <a:pt x="1139" y="296"/>
                    <a:pt x="1070" y="233"/>
                  </a:cubicBezTo>
                  <a:lnTo>
                    <a:pt x="1070" y="233"/>
                  </a:lnTo>
                  <a:cubicBezTo>
                    <a:pt x="1056" y="182"/>
                    <a:pt x="1029" y="133"/>
                    <a:pt x="988" y="93"/>
                  </a:cubicBezTo>
                  <a:cubicBezTo>
                    <a:pt x="927" y="31"/>
                    <a:pt x="846" y="0"/>
                    <a:pt x="76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4069450" y="4266200"/>
              <a:ext cx="36300" cy="41975"/>
            </a:xfrm>
            <a:custGeom>
              <a:rect b="b" l="l" r="r" t="t"/>
              <a:pathLst>
                <a:path extrusionOk="0" h="1679" w="1452">
                  <a:moveTo>
                    <a:pt x="1008" y="0"/>
                  </a:moveTo>
                  <a:cubicBezTo>
                    <a:pt x="982" y="0"/>
                    <a:pt x="956" y="3"/>
                    <a:pt x="929" y="10"/>
                  </a:cubicBezTo>
                  <a:cubicBezTo>
                    <a:pt x="369" y="132"/>
                    <a:pt x="1" y="710"/>
                    <a:pt x="134" y="1271"/>
                  </a:cubicBezTo>
                  <a:lnTo>
                    <a:pt x="134" y="1271"/>
                  </a:lnTo>
                  <a:cubicBezTo>
                    <a:pt x="139" y="1329"/>
                    <a:pt x="149" y="1386"/>
                    <a:pt x="164" y="1442"/>
                  </a:cubicBezTo>
                  <a:cubicBezTo>
                    <a:pt x="200" y="1586"/>
                    <a:pt x="329" y="1678"/>
                    <a:pt x="463" y="1678"/>
                  </a:cubicBezTo>
                  <a:cubicBezTo>
                    <a:pt x="512" y="1678"/>
                    <a:pt x="562" y="1666"/>
                    <a:pt x="608" y="1639"/>
                  </a:cubicBezTo>
                  <a:cubicBezTo>
                    <a:pt x="828" y="1493"/>
                    <a:pt x="1005" y="1298"/>
                    <a:pt x="1129" y="1073"/>
                  </a:cubicBezTo>
                  <a:lnTo>
                    <a:pt x="1129" y="1073"/>
                  </a:lnTo>
                  <a:cubicBezTo>
                    <a:pt x="1136" y="1065"/>
                    <a:pt x="1144" y="1056"/>
                    <a:pt x="1151" y="1047"/>
                  </a:cubicBezTo>
                  <a:cubicBezTo>
                    <a:pt x="1275" y="899"/>
                    <a:pt x="1374" y="701"/>
                    <a:pt x="1423" y="528"/>
                  </a:cubicBezTo>
                  <a:cubicBezTo>
                    <a:pt x="1452" y="399"/>
                    <a:pt x="1397" y="278"/>
                    <a:pt x="1307" y="209"/>
                  </a:cubicBezTo>
                  <a:lnTo>
                    <a:pt x="1307" y="209"/>
                  </a:lnTo>
                  <a:cubicBezTo>
                    <a:pt x="1286" y="155"/>
                    <a:pt x="1249" y="107"/>
                    <a:pt x="1201" y="59"/>
                  </a:cubicBezTo>
                  <a:cubicBezTo>
                    <a:pt x="1147" y="23"/>
                    <a:pt x="1079" y="0"/>
                    <a:pt x="100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4004150" y="4345825"/>
              <a:ext cx="42250" cy="40100"/>
            </a:xfrm>
            <a:custGeom>
              <a:rect b="b" l="l" r="r" t="t"/>
              <a:pathLst>
                <a:path extrusionOk="0" h="1604" w="1690">
                  <a:moveTo>
                    <a:pt x="911" y="0"/>
                  </a:moveTo>
                  <a:cubicBezTo>
                    <a:pt x="823" y="0"/>
                    <a:pt x="734" y="18"/>
                    <a:pt x="653" y="59"/>
                  </a:cubicBezTo>
                  <a:cubicBezTo>
                    <a:pt x="529" y="108"/>
                    <a:pt x="381" y="183"/>
                    <a:pt x="282" y="306"/>
                  </a:cubicBezTo>
                  <a:cubicBezTo>
                    <a:pt x="80" y="508"/>
                    <a:pt x="1" y="792"/>
                    <a:pt x="25" y="1064"/>
                  </a:cubicBezTo>
                  <a:lnTo>
                    <a:pt x="25" y="1064"/>
                  </a:lnTo>
                  <a:cubicBezTo>
                    <a:pt x="14" y="1167"/>
                    <a:pt x="20" y="1272"/>
                    <a:pt x="35" y="1368"/>
                  </a:cubicBezTo>
                  <a:cubicBezTo>
                    <a:pt x="72" y="1512"/>
                    <a:pt x="200" y="1604"/>
                    <a:pt x="335" y="1604"/>
                  </a:cubicBezTo>
                  <a:cubicBezTo>
                    <a:pt x="384" y="1604"/>
                    <a:pt x="433" y="1592"/>
                    <a:pt x="480" y="1565"/>
                  </a:cubicBezTo>
                  <a:cubicBezTo>
                    <a:pt x="612" y="1471"/>
                    <a:pt x="733" y="1368"/>
                    <a:pt x="840" y="1255"/>
                  </a:cubicBezTo>
                  <a:lnTo>
                    <a:pt x="840" y="1255"/>
                  </a:lnTo>
                  <a:cubicBezTo>
                    <a:pt x="907" y="1220"/>
                    <a:pt x="969" y="1175"/>
                    <a:pt x="1023" y="1121"/>
                  </a:cubicBezTo>
                  <a:cubicBezTo>
                    <a:pt x="1049" y="1099"/>
                    <a:pt x="1073" y="1075"/>
                    <a:pt x="1095" y="1050"/>
                  </a:cubicBezTo>
                  <a:lnTo>
                    <a:pt x="1095" y="1050"/>
                  </a:lnTo>
                  <a:cubicBezTo>
                    <a:pt x="1111" y="1051"/>
                    <a:pt x="1127" y="1052"/>
                    <a:pt x="1142" y="1052"/>
                  </a:cubicBezTo>
                  <a:cubicBezTo>
                    <a:pt x="1310" y="1052"/>
                    <a:pt x="1478" y="971"/>
                    <a:pt x="1591" y="775"/>
                  </a:cubicBezTo>
                  <a:cubicBezTo>
                    <a:pt x="1690" y="602"/>
                    <a:pt x="1640" y="405"/>
                    <a:pt x="1492" y="331"/>
                  </a:cubicBezTo>
                  <a:cubicBezTo>
                    <a:pt x="1443" y="301"/>
                    <a:pt x="1392" y="277"/>
                    <a:pt x="1340" y="257"/>
                  </a:cubicBezTo>
                  <a:lnTo>
                    <a:pt x="1340" y="257"/>
                  </a:lnTo>
                  <a:cubicBezTo>
                    <a:pt x="1317" y="144"/>
                    <a:pt x="1244" y="52"/>
                    <a:pt x="1122" y="34"/>
                  </a:cubicBezTo>
                  <a:cubicBezTo>
                    <a:pt x="1055" y="12"/>
                    <a:pt x="984" y="0"/>
                    <a:pt x="9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3928475" y="4428900"/>
              <a:ext cx="38925" cy="40625"/>
            </a:xfrm>
            <a:custGeom>
              <a:rect b="b" l="l" r="r" t="t"/>
              <a:pathLst>
                <a:path extrusionOk="0" h="1625" w="1557">
                  <a:moveTo>
                    <a:pt x="919" y="593"/>
                  </a:moveTo>
                  <a:lnTo>
                    <a:pt x="919" y="594"/>
                  </a:lnTo>
                  <a:lnTo>
                    <a:pt x="919" y="594"/>
                  </a:lnTo>
                  <a:lnTo>
                    <a:pt x="918" y="593"/>
                  </a:lnTo>
                  <a:lnTo>
                    <a:pt x="918" y="593"/>
                  </a:lnTo>
                  <a:cubicBezTo>
                    <a:pt x="919" y="593"/>
                    <a:pt x="919" y="593"/>
                    <a:pt x="919" y="593"/>
                  </a:cubicBezTo>
                  <a:close/>
                  <a:moveTo>
                    <a:pt x="922" y="599"/>
                  </a:moveTo>
                  <a:lnTo>
                    <a:pt x="922" y="599"/>
                  </a:lnTo>
                  <a:cubicBezTo>
                    <a:pt x="923" y="599"/>
                    <a:pt x="924" y="600"/>
                    <a:pt x="925" y="601"/>
                  </a:cubicBezTo>
                  <a:lnTo>
                    <a:pt x="925" y="601"/>
                  </a:lnTo>
                  <a:lnTo>
                    <a:pt x="923" y="601"/>
                  </a:lnTo>
                  <a:lnTo>
                    <a:pt x="923" y="601"/>
                  </a:lnTo>
                  <a:lnTo>
                    <a:pt x="922" y="599"/>
                  </a:lnTo>
                  <a:close/>
                  <a:moveTo>
                    <a:pt x="908" y="598"/>
                  </a:moveTo>
                  <a:cubicBezTo>
                    <a:pt x="908" y="599"/>
                    <a:pt x="907" y="600"/>
                    <a:pt x="906" y="601"/>
                  </a:cubicBezTo>
                  <a:lnTo>
                    <a:pt x="906" y="601"/>
                  </a:lnTo>
                  <a:lnTo>
                    <a:pt x="904" y="601"/>
                  </a:lnTo>
                  <a:lnTo>
                    <a:pt x="904" y="601"/>
                  </a:lnTo>
                  <a:cubicBezTo>
                    <a:pt x="906" y="600"/>
                    <a:pt x="907" y="599"/>
                    <a:pt x="908" y="598"/>
                  </a:cubicBezTo>
                  <a:close/>
                  <a:moveTo>
                    <a:pt x="911" y="594"/>
                  </a:moveTo>
                  <a:lnTo>
                    <a:pt x="911" y="594"/>
                  </a:lnTo>
                  <a:cubicBezTo>
                    <a:pt x="912" y="594"/>
                    <a:pt x="912" y="594"/>
                    <a:pt x="912" y="594"/>
                  </a:cubicBezTo>
                  <a:lnTo>
                    <a:pt x="912" y="594"/>
                  </a:lnTo>
                  <a:lnTo>
                    <a:pt x="912" y="596"/>
                  </a:lnTo>
                  <a:lnTo>
                    <a:pt x="912" y="596"/>
                  </a:lnTo>
                  <a:cubicBezTo>
                    <a:pt x="912" y="596"/>
                    <a:pt x="913" y="596"/>
                    <a:pt x="914" y="595"/>
                  </a:cubicBezTo>
                  <a:lnTo>
                    <a:pt x="914" y="595"/>
                  </a:lnTo>
                  <a:cubicBezTo>
                    <a:pt x="914" y="596"/>
                    <a:pt x="915" y="596"/>
                    <a:pt x="916" y="597"/>
                  </a:cubicBezTo>
                  <a:lnTo>
                    <a:pt x="916" y="597"/>
                  </a:lnTo>
                  <a:cubicBezTo>
                    <a:pt x="916" y="597"/>
                    <a:pt x="916" y="596"/>
                    <a:pt x="917" y="596"/>
                  </a:cubicBezTo>
                  <a:lnTo>
                    <a:pt x="917" y="596"/>
                  </a:lnTo>
                  <a:cubicBezTo>
                    <a:pt x="917" y="596"/>
                    <a:pt x="917" y="596"/>
                    <a:pt x="917" y="596"/>
                  </a:cubicBezTo>
                  <a:lnTo>
                    <a:pt x="917" y="596"/>
                  </a:lnTo>
                  <a:lnTo>
                    <a:pt x="916" y="597"/>
                  </a:lnTo>
                  <a:lnTo>
                    <a:pt x="916" y="597"/>
                  </a:lnTo>
                  <a:cubicBezTo>
                    <a:pt x="916" y="597"/>
                    <a:pt x="916" y="597"/>
                    <a:pt x="916" y="597"/>
                  </a:cubicBezTo>
                  <a:lnTo>
                    <a:pt x="916" y="597"/>
                  </a:lnTo>
                  <a:cubicBezTo>
                    <a:pt x="915" y="598"/>
                    <a:pt x="915" y="599"/>
                    <a:pt x="914" y="600"/>
                  </a:cubicBezTo>
                  <a:lnTo>
                    <a:pt x="916" y="597"/>
                  </a:lnTo>
                  <a:lnTo>
                    <a:pt x="916" y="597"/>
                  </a:lnTo>
                  <a:cubicBezTo>
                    <a:pt x="918" y="598"/>
                    <a:pt x="920" y="600"/>
                    <a:pt x="922" y="602"/>
                  </a:cubicBezTo>
                  <a:lnTo>
                    <a:pt x="922" y="602"/>
                  </a:lnTo>
                  <a:lnTo>
                    <a:pt x="914" y="604"/>
                  </a:lnTo>
                  <a:lnTo>
                    <a:pt x="914" y="604"/>
                  </a:lnTo>
                  <a:lnTo>
                    <a:pt x="913" y="603"/>
                  </a:lnTo>
                  <a:lnTo>
                    <a:pt x="913" y="603"/>
                  </a:lnTo>
                  <a:cubicBezTo>
                    <a:pt x="913" y="602"/>
                    <a:pt x="914" y="601"/>
                    <a:pt x="914" y="600"/>
                  </a:cubicBezTo>
                  <a:lnTo>
                    <a:pt x="914" y="600"/>
                  </a:lnTo>
                  <a:lnTo>
                    <a:pt x="912" y="603"/>
                  </a:lnTo>
                  <a:lnTo>
                    <a:pt x="912" y="603"/>
                  </a:lnTo>
                  <a:lnTo>
                    <a:pt x="910" y="602"/>
                  </a:lnTo>
                  <a:lnTo>
                    <a:pt x="910" y="602"/>
                  </a:lnTo>
                  <a:lnTo>
                    <a:pt x="908" y="606"/>
                  </a:lnTo>
                  <a:lnTo>
                    <a:pt x="908" y="606"/>
                  </a:lnTo>
                  <a:lnTo>
                    <a:pt x="905" y="603"/>
                  </a:lnTo>
                  <a:lnTo>
                    <a:pt x="905" y="603"/>
                  </a:lnTo>
                  <a:cubicBezTo>
                    <a:pt x="906" y="602"/>
                    <a:pt x="906" y="602"/>
                    <a:pt x="906" y="601"/>
                  </a:cubicBezTo>
                  <a:lnTo>
                    <a:pt x="906" y="601"/>
                  </a:lnTo>
                  <a:lnTo>
                    <a:pt x="910" y="602"/>
                  </a:lnTo>
                  <a:lnTo>
                    <a:pt x="910" y="602"/>
                  </a:lnTo>
                  <a:lnTo>
                    <a:pt x="912" y="596"/>
                  </a:lnTo>
                  <a:lnTo>
                    <a:pt x="912" y="596"/>
                  </a:lnTo>
                  <a:cubicBezTo>
                    <a:pt x="911" y="597"/>
                    <a:pt x="909" y="597"/>
                    <a:pt x="908" y="598"/>
                  </a:cubicBezTo>
                  <a:lnTo>
                    <a:pt x="908" y="598"/>
                  </a:lnTo>
                  <a:cubicBezTo>
                    <a:pt x="909" y="597"/>
                    <a:pt x="910" y="595"/>
                    <a:pt x="911" y="594"/>
                  </a:cubicBezTo>
                  <a:close/>
                  <a:moveTo>
                    <a:pt x="904" y="605"/>
                  </a:moveTo>
                  <a:lnTo>
                    <a:pt x="904" y="605"/>
                  </a:lnTo>
                  <a:cubicBezTo>
                    <a:pt x="905" y="605"/>
                    <a:pt x="906" y="606"/>
                    <a:pt x="907" y="607"/>
                  </a:cubicBezTo>
                  <a:lnTo>
                    <a:pt x="907" y="607"/>
                  </a:lnTo>
                  <a:lnTo>
                    <a:pt x="902" y="608"/>
                  </a:lnTo>
                  <a:lnTo>
                    <a:pt x="902" y="608"/>
                  </a:lnTo>
                  <a:cubicBezTo>
                    <a:pt x="903" y="607"/>
                    <a:pt x="904" y="606"/>
                    <a:pt x="904" y="605"/>
                  </a:cubicBezTo>
                  <a:close/>
                  <a:moveTo>
                    <a:pt x="927" y="606"/>
                  </a:moveTo>
                  <a:cubicBezTo>
                    <a:pt x="928" y="607"/>
                    <a:pt x="929" y="608"/>
                    <a:pt x="930" y="609"/>
                  </a:cubicBezTo>
                  <a:lnTo>
                    <a:pt x="930" y="609"/>
                  </a:lnTo>
                  <a:lnTo>
                    <a:pt x="929" y="609"/>
                  </a:lnTo>
                  <a:lnTo>
                    <a:pt x="927" y="606"/>
                  </a:lnTo>
                  <a:close/>
                  <a:moveTo>
                    <a:pt x="896" y="633"/>
                  </a:moveTo>
                  <a:lnTo>
                    <a:pt x="898" y="637"/>
                  </a:lnTo>
                  <a:lnTo>
                    <a:pt x="898" y="637"/>
                  </a:lnTo>
                  <a:lnTo>
                    <a:pt x="898" y="638"/>
                  </a:lnTo>
                  <a:lnTo>
                    <a:pt x="898" y="638"/>
                  </a:lnTo>
                  <a:cubicBezTo>
                    <a:pt x="897" y="637"/>
                    <a:pt x="896" y="635"/>
                    <a:pt x="896" y="633"/>
                  </a:cubicBezTo>
                  <a:close/>
                  <a:moveTo>
                    <a:pt x="949" y="635"/>
                  </a:moveTo>
                  <a:lnTo>
                    <a:pt x="949" y="635"/>
                  </a:lnTo>
                  <a:cubicBezTo>
                    <a:pt x="950" y="636"/>
                    <a:pt x="951" y="638"/>
                    <a:pt x="952" y="639"/>
                  </a:cubicBezTo>
                  <a:lnTo>
                    <a:pt x="952" y="639"/>
                  </a:lnTo>
                  <a:cubicBezTo>
                    <a:pt x="951" y="640"/>
                    <a:pt x="951" y="641"/>
                    <a:pt x="951" y="642"/>
                  </a:cubicBezTo>
                  <a:lnTo>
                    <a:pt x="951" y="642"/>
                  </a:lnTo>
                  <a:lnTo>
                    <a:pt x="947" y="637"/>
                  </a:lnTo>
                  <a:lnTo>
                    <a:pt x="947" y="637"/>
                  </a:lnTo>
                  <a:lnTo>
                    <a:pt x="949" y="635"/>
                  </a:lnTo>
                  <a:close/>
                  <a:moveTo>
                    <a:pt x="944" y="641"/>
                  </a:moveTo>
                  <a:cubicBezTo>
                    <a:pt x="945" y="644"/>
                    <a:pt x="946" y="647"/>
                    <a:pt x="947" y="649"/>
                  </a:cubicBezTo>
                  <a:lnTo>
                    <a:pt x="947" y="649"/>
                  </a:lnTo>
                  <a:cubicBezTo>
                    <a:pt x="947" y="652"/>
                    <a:pt x="946" y="654"/>
                    <a:pt x="945" y="656"/>
                  </a:cubicBezTo>
                  <a:lnTo>
                    <a:pt x="945" y="656"/>
                  </a:lnTo>
                  <a:cubicBezTo>
                    <a:pt x="945" y="656"/>
                    <a:pt x="944" y="656"/>
                    <a:pt x="944" y="657"/>
                  </a:cubicBezTo>
                  <a:lnTo>
                    <a:pt x="939" y="649"/>
                  </a:lnTo>
                  <a:lnTo>
                    <a:pt x="944" y="641"/>
                  </a:lnTo>
                  <a:close/>
                  <a:moveTo>
                    <a:pt x="919" y="1"/>
                  </a:moveTo>
                  <a:cubicBezTo>
                    <a:pt x="868" y="1"/>
                    <a:pt x="817" y="7"/>
                    <a:pt x="766" y="20"/>
                  </a:cubicBezTo>
                  <a:cubicBezTo>
                    <a:pt x="526" y="80"/>
                    <a:pt x="358" y="268"/>
                    <a:pt x="309" y="490"/>
                  </a:cubicBezTo>
                  <a:lnTo>
                    <a:pt x="309" y="490"/>
                  </a:lnTo>
                  <a:cubicBezTo>
                    <a:pt x="255" y="570"/>
                    <a:pt x="223" y="667"/>
                    <a:pt x="223" y="760"/>
                  </a:cubicBezTo>
                  <a:cubicBezTo>
                    <a:pt x="227" y="787"/>
                    <a:pt x="232" y="812"/>
                    <a:pt x="238" y="837"/>
                  </a:cubicBezTo>
                  <a:lnTo>
                    <a:pt x="238" y="837"/>
                  </a:lnTo>
                  <a:cubicBezTo>
                    <a:pt x="144" y="862"/>
                    <a:pt x="74" y="912"/>
                    <a:pt x="50" y="1007"/>
                  </a:cubicBezTo>
                  <a:cubicBezTo>
                    <a:pt x="1" y="1081"/>
                    <a:pt x="1" y="1180"/>
                    <a:pt x="50" y="1279"/>
                  </a:cubicBezTo>
                  <a:cubicBezTo>
                    <a:pt x="90" y="1338"/>
                    <a:pt x="138" y="1391"/>
                    <a:pt x="193" y="1435"/>
                  </a:cubicBezTo>
                  <a:lnTo>
                    <a:pt x="193" y="1435"/>
                  </a:lnTo>
                  <a:cubicBezTo>
                    <a:pt x="202" y="1449"/>
                    <a:pt x="212" y="1463"/>
                    <a:pt x="223" y="1476"/>
                  </a:cubicBezTo>
                  <a:cubicBezTo>
                    <a:pt x="342" y="1578"/>
                    <a:pt x="484" y="1625"/>
                    <a:pt x="624" y="1625"/>
                  </a:cubicBezTo>
                  <a:cubicBezTo>
                    <a:pt x="687" y="1625"/>
                    <a:pt x="750" y="1615"/>
                    <a:pt x="810" y="1597"/>
                  </a:cubicBezTo>
                  <a:lnTo>
                    <a:pt x="810" y="1597"/>
                  </a:lnTo>
                  <a:cubicBezTo>
                    <a:pt x="1054" y="1574"/>
                    <a:pt x="1270" y="1431"/>
                    <a:pt x="1384" y="1205"/>
                  </a:cubicBezTo>
                  <a:cubicBezTo>
                    <a:pt x="1414" y="1165"/>
                    <a:pt x="1427" y="1112"/>
                    <a:pt x="1427" y="1057"/>
                  </a:cubicBezTo>
                  <a:lnTo>
                    <a:pt x="1427" y="1057"/>
                  </a:lnTo>
                  <a:cubicBezTo>
                    <a:pt x="1519" y="939"/>
                    <a:pt x="1556" y="785"/>
                    <a:pt x="1556" y="612"/>
                  </a:cubicBezTo>
                  <a:cubicBezTo>
                    <a:pt x="1532" y="439"/>
                    <a:pt x="1458" y="267"/>
                    <a:pt x="1309" y="143"/>
                  </a:cubicBezTo>
                  <a:cubicBezTo>
                    <a:pt x="1200" y="52"/>
                    <a:pt x="1063" y="1"/>
                    <a:pt x="9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3807500" y="4617175"/>
              <a:ext cx="37425" cy="49700"/>
            </a:xfrm>
            <a:custGeom>
              <a:rect b="b" l="l" r="r" t="t"/>
              <a:pathLst>
                <a:path extrusionOk="0" h="1988" w="1497">
                  <a:moveTo>
                    <a:pt x="791" y="611"/>
                  </a:moveTo>
                  <a:lnTo>
                    <a:pt x="791" y="611"/>
                  </a:lnTo>
                  <a:cubicBezTo>
                    <a:pt x="803" y="624"/>
                    <a:pt x="803" y="630"/>
                    <a:pt x="800" y="630"/>
                  </a:cubicBezTo>
                  <a:cubicBezTo>
                    <a:pt x="797" y="630"/>
                    <a:pt x="791" y="624"/>
                    <a:pt x="791" y="611"/>
                  </a:cubicBezTo>
                  <a:close/>
                  <a:moveTo>
                    <a:pt x="809" y="622"/>
                  </a:moveTo>
                  <a:cubicBezTo>
                    <a:pt x="809" y="622"/>
                    <a:pt x="811" y="626"/>
                    <a:pt x="816" y="636"/>
                  </a:cubicBezTo>
                  <a:cubicBezTo>
                    <a:pt x="816" y="636"/>
                    <a:pt x="816" y="636"/>
                    <a:pt x="816" y="639"/>
                  </a:cubicBezTo>
                  <a:lnTo>
                    <a:pt x="816" y="639"/>
                  </a:lnTo>
                  <a:cubicBezTo>
                    <a:pt x="812" y="630"/>
                    <a:pt x="808" y="622"/>
                    <a:pt x="809" y="622"/>
                  </a:cubicBezTo>
                  <a:close/>
                  <a:moveTo>
                    <a:pt x="754" y="0"/>
                  </a:moveTo>
                  <a:cubicBezTo>
                    <a:pt x="649" y="0"/>
                    <a:pt x="544" y="31"/>
                    <a:pt x="445" y="93"/>
                  </a:cubicBezTo>
                  <a:cubicBezTo>
                    <a:pt x="273" y="241"/>
                    <a:pt x="149" y="439"/>
                    <a:pt x="100" y="636"/>
                  </a:cubicBezTo>
                  <a:cubicBezTo>
                    <a:pt x="1" y="1006"/>
                    <a:pt x="1" y="1401"/>
                    <a:pt x="149" y="1772"/>
                  </a:cubicBezTo>
                  <a:cubicBezTo>
                    <a:pt x="191" y="1911"/>
                    <a:pt x="320" y="1988"/>
                    <a:pt x="450" y="1988"/>
                  </a:cubicBezTo>
                  <a:cubicBezTo>
                    <a:pt x="489" y="1988"/>
                    <a:pt x="529" y="1981"/>
                    <a:pt x="566" y="1967"/>
                  </a:cubicBezTo>
                  <a:lnTo>
                    <a:pt x="566" y="1967"/>
                  </a:lnTo>
                  <a:cubicBezTo>
                    <a:pt x="583" y="1968"/>
                    <a:pt x="601" y="1969"/>
                    <a:pt x="618" y="1969"/>
                  </a:cubicBezTo>
                  <a:cubicBezTo>
                    <a:pt x="711" y="1969"/>
                    <a:pt x="803" y="1945"/>
                    <a:pt x="890" y="1895"/>
                  </a:cubicBezTo>
                  <a:cubicBezTo>
                    <a:pt x="1122" y="1704"/>
                    <a:pt x="1279" y="1460"/>
                    <a:pt x="1355" y="1192"/>
                  </a:cubicBezTo>
                  <a:lnTo>
                    <a:pt x="1355" y="1192"/>
                  </a:lnTo>
                  <a:cubicBezTo>
                    <a:pt x="1459" y="967"/>
                    <a:pt x="1497" y="693"/>
                    <a:pt x="1373" y="479"/>
                  </a:cubicBezTo>
                  <a:lnTo>
                    <a:pt x="1373" y="479"/>
                  </a:lnTo>
                  <a:cubicBezTo>
                    <a:pt x="1318" y="321"/>
                    <a:pt x="1201" y="185"/>
                    <a:pt x="1063" y="93"/>
                  </a:cubicBezTo>
                  <a:cubicBezTo>
                    <a:pt x="964" y="31"/>
                    <a:pt x="859" y="0"/>
                    <a:pt x="75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3866150" y="4529375"/>
              <a:ext cx="37050" cy="37125"/>
            </a:xfrm>
            <a:custGeom>
              <a:rect b="b" l="l" r="r" t="t"/>
              <a:pathLst>
                <a:path extrusionOk="0" h="1485" w="1482">
                  <a:moveTo>
                    <a:pt x="669" y="624"/>
                  </a:moveTo>
                  <a:lnTo>
                    <a:pt x="647" y="639"/>
                  </a:lnTo>
                  <a:lnTo>
                    <a:pt x="647" y="639"/>
                  </a:lnTo>
                  <a:cubicBezTo>
                    <a:pt x="653" y="634"/>
                    <a:pt x="658" y="630"/>
                    <a:pt x="664" y="626"/>
                  </a:cubicBezTo>
                  <a:lnTo>
                    <a:pt x="664" y="626"/>
                  </a:lnTo>
                  <a:cubicBezTo>
                    <a:pt x="666" y="626"/>
                    <a:pt x="667" y="625"/>
                    <a:pt x="669" y="624"/>
                  </a:cubicBezTo>
                  <a:close/>
                  <a:moveTo>
                    <a:pt x="641" y="646"/>
                  </a:moveTo>
                  <a:lnTo>
                    <a:pt x="639" y="653"/>
                  </a:lnTo>
                  <a:lnTo>
                    <a:pt x="639" y="653"/>
                  </a:lnTo>
                  <a:lnTo>
                    <a:pt x="634" y="656"/>
                  </a:lnTo>
                  <a:lnTo>
                    <a:pt x="634" y="656"/>
                  </a:lnTo>
                  <a:cubicBezTo>
                    <a:pt x="636" y="652"/>
                    <a:pt x="639" y="649"/>
                    <a:pt x="641" y="646"/>
                  </a:cubicBezTo>
                  <a:close/>
                  <a:moveTo>
                    <a:pt x="674" y="776"/>
                  </a:moveTo>
                  <a:lnTo>
                    <a:pt x="679" y="778"/>
                  </a:lnTo>
                  <a:lnTo>
                    <a:pt x="679" y="778"/>
                  </a:lnTo>
                  <a:lnTo>
                    <a:pt x="682" y="781"/>
                  </a:lnTo>
                  <a:lnTo>
                    <a:pt x="682" y="781"/>
                  </a:lnTo>
                  <a:lnTo>
                    <a:pt x="676" y="789"/>
                  </a:lnTo>
                  <a:lnTo>
                    <a:pt x="676" y="789"/>
                  </a:lnTo>
                  <a:cubicBezTo>
                    <a:pt x="675" y="785"/>
                    <a:pt x="674" y="780"/>
                    <a:pt x="674" y="776"/>
                  </a:cubicBezTo>
                  <a:close/>
                  <a:moveTo>
                    <a:pt x="784" y="797"/>
                  </a:moveTo>
                  <a:lnTo>
                    <a:pt x="779" y="801"/>
                  </a:lnTo>
                  <a:lnTo>
                    <a:pt x="779" y="801"/>
                  </a:lnTo>
                  <a:cubicBezTo>
                    <a:pt x="778" y="800"/>
                    <a:pt x="778" y="799"/>
                    <a:pt x="777" y="797"/>
                  </a:cubicBezTo>
                  <a:lnTo>
                    <a:pt x="777" y="797"/>
                  </a:lnTo>
                  <a:cubicBezTo>
                    <a:pt x="779" y="797"/>
                    <a:pt x="782" y="797"/>
                    <a:pt x="784" y="797"/>
                  </a:cubicBezTo>
                  <a:close/>
                  <a:moveTo>
                    <a:pt x="771" y="799"/>
                  </a:moveTo>
                  <a:lnTo>
                    <a:pt x="766" y="815"/>
                  </a:lnTo>
                  <a:lnTo>
                    <a:pt x="766" y="815"/>
                  </a:lnTo>
                  <a:cubicBezTo>
                    <a:pt x="766" y="809"/>
                    <a:pt x="767" y="805"/>
                    <a:pt x="769" y="801"/>
                  </a:cubicBezTo>
                  <a:lnTo>
                    <a:pt x="769" y="801"/>
                  </a:lnTo>
                  <a:cubicBezTo>
                    <a:pt x="770" y="800"/>
                    <a:pt x="771" y="799"/>
                    <a:pt x="771" y="799"/>
                  </a:cubicBezTo>
                  <a:close/>
                  <a:moveTo>
                    <a:pt x="634" y="826"/>
                  </a:moveTo>
                  <a:lnTo>
                    <a:pt x="639" y="829"/>
                  </a:lnTo>
                  <a:lnTo>
                    <a:pt x="639" y="829"/>
                  </a:lnTo>
                  <a:lnTo>
                    <a:pt x="640" y="832"/>
                  </a:lnTo>
                  <a:lnTo>
                    <a:pt x="640" y="832"/>
                  </a:lnTo>
                  <a:lnTo>
                    <a:pt x="639" y="833"/>
                  </a:lnTo>
                  <a:lnTo>
                    <a:pt x="639" y="833"/>
                  </a:lnTo>
                  <a:cubicBezTo>
                    <a:pt x="639" y="833"/>
                    <a:pt x="638" y="832"/>
                    <a:pt x="638" y="832"/>
                  </a:cubicBezTo>
                  <a:lnTo>
                    <a:pt x="638" y="832"/>
                  </a:lnTo>
                  <a:cubicBezTo>
                    <a:pt x="637" y="830"/>
                    <a:pt x="635" y="828"/>
                    <a:pt x="634" y="826"/>
                  </a:cubicBezTo>
                  <a:close/>
                  <a:moveTo>
                    <a:pt x="716" y="0"/>
                  </a:moveTo>
                  <a:cubicBezTo>
                    <a:pt x="494" y="0"/>
                    <a:pt x="297" y="74"/>
                    <a:pt x="173" y="247"/>
                  </a:cubicBezTo>
                  <a:cubicBezTo>
                    <a:pt x="99" y="321"/>
                    <a:pt x="50" y="445"/>
                    <a:pt x="25" y="544"/>
                  </a:cubicBezTo>
                  <a:cubicBezTo>
                    <a:pt x="0" y="667"/>
                    <a:pt x="0" y="790"/>
                    <a:pt x="25" y="889"/>
                  </a:cubicBezTo>
                  <a:cubicBezTo>
                    <a:pt x="25" y="988"/>
                    <a:pt x="74" y="1087"/>
                    <a:pt x="124" y="1161"/>
                  </a:cubicBezTo>
                  <a:cubicBezTo>
                    <a:pt x="149" y="1210"/>
                    <a:pt x="198" y="1259"/>
                    <a:pt x="247" y="1309"/>
                  </a:cubicBezTo>
                  <a:cubicBezTo>
                    <a:pt x="321" y="1358"/>
                    <a:pt x="395" y="1408"/>
                    <a:pt x="469" y="1432"/>
                  </a:cubicBezTo>
                  <a:cubicBezTo>
                    <a:pt x="560" y="1469"/>
                    <a:pt x="651" y="1485"/>
                    <a:pt x="739" y="1485"/>
                  </a:cubicBezTo>
                  <a:cubicBezTo>
                    <a:pt x="891" y="1485"/>
                    <a:pt x="1036" y="1436"/>
                    <a:pt x="1161" y="1358"/>
                  </a:cubicBezTo>
                  <a:cubicBezTo>
                    <a:pt x="1298" y="1267"/>
                    <a:pt x="1351" y="1111"/>
                    <a:pt x="1298" y="971"/>
                  </a:cubicBezTo>
                  <a:lnTo>
                    <a:pt x="1298" y="971"/>
                  </a:lnTo>
                  <a:cubicBezTo>
                    <a:pt x="1363" y="880"/>
                    <a:pt x="1414" y="782"/>
                    <a:pt x="1457" y="667"/>
                  </a:cubicBezTo>
                  <a:cubicBezTo>
                    <a:pt x="1482" y="593"/>
                    <a:pt x="1457" y="494"/>
                    <a:pt x="1432" y="445"/>
                  </a:cubicBezTo>
                  <a:cubicBezTo>
                    <a:pt x="1427" y="437"/>
                    <a:pt x="1422" y="429"/>
                    <a:pt x="1416" y="422"/>
                  </a:cubicBezTo>
                  <a:lnTo>
                    <a:pt x="1416" y="422"/>
                  </a:lnTo>
                  <a:cubicBezTo>
                    <a:pt x="1409" y="395"/>
                    <a:pt x="1399" y="369"/>
                    <a:pt x="1383" y="346"/>
                  </a:cubicBezTo>
                  <a:cubicBezTo>
                    <a:pt x="1334" y="297"/>
                    <a:pt x="1309" y="247"/>
                    <a:pt x="1260" y="223"/>
                  </a:cubicBezTo>
                  <a:cubicBezTo>
                    <a:pt x="1111" y="74"/>
                    <a:pt x="914" y="0"/>
                    <a:pt x="71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3734050" y="4712075"/>
              <a:ext cx="30175" cy="43850"/>
            </a:xfrm>
            <a:custGeom>
              <a:rect b="b" l="l" r="r" t="t"/>
              <a:pathLst>
                <a:path extrusionOk="0" h="1754" w="1207">
                  <a:moveTo>
                    <a:pt x="593" y="0"/>
                  </a:moveTo>
                  <a:cubicBezTo>
                    <a:pt x="421" y="0"/>
                    <a:pt x="273" y="99"/>
                    <a:pt x="198" y="247"/>
                  </a:cubicBezTo>
                  <a:cubicBezTo>
                    <a:pt x="147" y="350"/>
                    <a:pt x="120" y="440"/>
                    <a:pt x="107" y="535"/>
                  </a:cubicBezTo>
                  <a:lnTo>
                    <a:pt x="107" y="535"/>
                  </a:lnTo>
                  <a:cubicBezTo>
                    <a:pt x="95" y="562"/>
                    <a:pt x="84" y="590"/>
                    <a:pt x="75" y="617"/>
                  </a:cubicBezTo>
                  <a:cubicBezTo>
                    <a:pt x="26" y="766"/>
                    <a:pt x="1" y="914"/>
                    <a:pt x="26" y="1062"/>
                  </a:cubicBezTo>
                  <a:cubicBezTo>
                    <a:pt x="29" y="1085"/>
                    <a:pt x="35" y="1107"/>
                    <a:pt x="42" y="1128"/>
                  </a:cubicBezTo>
                  <a:lnTo>
                    <a:pt x="42" y="1128"/>
                  </a:lnTo>
                  <a:lnTo>
                    <a:pt x="1" y="1457"/>
                  </a:lnTo>
                  <a:cubicBezTo>
                    <a:pt x="1" y="1531"/>
                    <a:pt x="26" y="1605"/>
                    <a:pt x="75" y="1679"/>
                  </a:cubicBezTo>
                  <a:cubicBezTo>
                    <a:pt x="149" y="1728"/>
                    <a:pt x="223" y="1753"/>
                    <a:pt x="297" y="1753"/>
                  </a:cubicBezTo>
                  <a:cubicBezTo>
                    <a:pt x="365" y="1753"/>
                    <a:pt x="454" y="1732"/>
                    <a:pt x="507" y="1691"/>
                  </a:cubicBezTo>
                  <a:lnTo>
                    <a:pt x="507" y="1691"/>
                  </a:lnTo>
                  <a:cubicBezTo>
                    <a:pt x="520" y="1692"/>
                    <a:pt x="533" y="1693"/>
                    <a:pt x="546" y="1693"/>
                  </a:cubicBezTo>
                  <a:cubicBezTo>
                    <a:pt x="596" y="1693"/>
                    <a:pt x="646" y="1681"/>
                    <a:pt x="692" y="1654"/>
                  </a:cubicBezTo>
                  <a:cubicBezTo>
                    <a:pt x="1015" y="1461"/>
                    <a:pt x="1207" y="1098"/>
                    <a:pt x="1185" y="730"/>
                  </a:cubicBezTo>
                  <a:lnTo>
                    <a:pt x="1185" y="730"/>
                  </a:lnTo>
                  <a:cubicBezTo>
                    <a:pt x="1197" y="637"/>
                    <a:pt x="1190" y="541"/>
                    <a:pt x="1161" y="445"/>
                  </a:cubicBezTo>
                  <a:cubicBezTo>
                    <a:pt x="1112" y="173"/>
                    <a:pt x="865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3633450" y="4778475"/>
              <a:ext cx="42625" cy="35875"/>
            </a:xfrm>
            <a:custGeom>
              <a:rect b="b" l="l" r="r" t="t"/>
              <a:pathLst>
                <a:path extrusionOk="0" h="1435" w="1705">
                  <a:moveTo>
                    <a:pt x="939" y="603"/>
                  </a:moveTo>
                  <a:cubicBezTo>
                    <a:pt x="939" y="603"/>
                    <a:pt x="939" y="603"/>
                    <a:pt x="939" y="603"/>
                  </a:cubicBezTo>
                  <a:lnTo>
                    <a:pt x="939" y="603"/>
                  </a:lnTo>
                  <a:lnTo>
                    <a:pt x="939" y="603"/>
                  </a:lnTo>
                  <a:close/>
                  <a:moveTo>
                    <a:pt x="934" y="608"/>
                  </a:moveTo>
                  <a:lnTo>
                    <a:pt x="934" y="608"/>
                  </a:lnTo>
                  <a:cubicBezTo>
                    <a:pt x="939" y="611"/>
                    <a:pt x="941" y="614"/>
                    <a:pt x="935" y="614"/>
                  </a:cubicBezTo>
                  <a:lnTo>
                    <a:pt x="935" y="614"/>
                  </a:lnTo>
                  <a:cubicBezTo>
                    <a:pt x="935" y="612"/>
                    <a:pt x="935" y="610"/>
                    <a:pt x="934" y="608"/>
                  </a:cubicBezTo>
                  <a:close/>
                  <a:moveTo>
                    <a:pt x="898" y="0"/>
                  </a:moveTo>
                  <a:cubicBezTo>
                    <a:pt x="701" y="0"/>
                    <a:pt x="508" y="71"/>
                    <a:pt x="371" y="208"/>
                  </a:cubicBezTo>
                  <a:cubicBezTo>
                    <a:pt x="361" y="221"/>
                    <a:pt x="352" y="233"/>
                    <a:pt x="343" y="246"/>
                  </a:cubicBezTo>
                  <a:lnTo>
                    <a:pt x="343" y="246"/>
                  </a:lnTo>
                  <a:cubicBezTo>
                    <a:pt x="278" y="264"/>
                    <a:pt x="214" y="285"/>
                    <a:pt x="149" y="307"/>
                  </a:cubicBezTo>
                  <a:cubicBezTo>
                    <a:pt x="140" y="316"/>
                    <a:pt x="131" y="325"/>
                    <a:pt x="122" y="334"/>
                  </a:cubicBezTo>
                  <a:lnTo>
                    <a:pt x="122" y="334"/>
                  </a:lnTo>
                  <a:cubicBezTo>
                    <a:pt x="47" y="386"/>
                    <a:pt x="1" y="473"/>
                    <a:pt x="1" y="579"/>
                  </a:cubicBezTo>
                  <a:lnTo>
                    <a:pt x="1" y="628"/>
                  </a:lnTo>
                  <a:cubicBezTo>
                    <a:pt x="1" y="849"/>
                    <a:pt x="102" y="1050"/>
                    <a:pt x="272" y="1179"/>
                  </a:cubicBezTo>
                  <a:lnTo>
                    <a:pt x="272" y="1179"/>
                  </a:lnTo>
                  <a:cubicBezTo>
                    <a:pt x="293" y="1219"/>
                    <a:pt x="318" y="1258"/>
                    <a:pt x="346" y="1294"/>
                  </a:cubicBezTo>
                  <a:cubicBezTo>
                    <a:pt x="396" y="1344"/>
                    <a:pt x="445" y="1393"/>
                    <a:pt x="519" y="1418"/>
                  </a:cubicBezTo>
                  <a:cubicBezTo>
                    <a:pt x="560" y="1428"/>
                    <a:pt x="597" y="1434"/>
                    <a:pt x="631" y="1434"/>
                  </a:cubicBezTo>
                  <a:cubicBezTo>
                    <a:pt x="679" y="1434"/>
                    <a:pt x="723" y="1422"/>
                    <a:pt x="766" y="1393"/>
                  </a:cubicBezTo>
                  <a:cubicBezTo>
                    <a:pt x="792" y="1380"/>
                    <a:pt x="814" y="1364"/>
                    <a:pt x="834" y="1345"/>
                  </a:cubicBezTo>
                  <a:lnTo>
                    <a:pt x="834" y="1345"/>
                  </a:lnTo>
                  <a:cubicBezTo>
                    <a:pt x="839" y="1345"/>
                    <a:pt x="844" y="1345"/>
                    <a:pt x="850" y="1345"/>
                  </a:cubicBezTo>
                  <a:cubicBezTo>
                    <a:pt x="959" y="1345"/>
                    <a:pt x="1065" y="1318"/>
                    <a:pt x="1161" y="1270"/>
                  </a:cubicBezTo>
                  <a:cubicBezTo>
                    <a:pt x="1211" y="1240"/>
                    <a:pt x="1260" y="1202"/>
                    <a:pt x="1305" y="1160"/>
                  </a:cubicBezTo>
                  <a:lnTo>
                    <a:pt x="1305" y="1160"/>
                  </a:lnTo>
                  <a:cubicBezTo>
                    <a:pt x="1387" y="1114"/>
                    <a:pt x="1463" y="1060"/>
                    <a:pt x="1531" y="998"/>
                  </a:cubicBezTo>
                  <a:cubicBezTo>
                    <a:pt x="1605" y="949"/>
                    <a:pt x="1655" y="875"/>
                    <a:pt x="1679" y="776"/>
                  </a:cubicBezTo>
                  <a:cubicBezTo>
                    <a:pt x="1704" y="702"/>
                    <a:pt x="1655" y="603"/>
                    <a:pt x="1605" y="529"/>
                  </a:cubicBezTo>
                  <a:cubicBezTo>
                    <a:pt x="1583" y="509"/>
                    <a:pt x="1559" y="490"/>
                    <a:pt x="1536" y="472"/>
                  </a:cubicBezTo>
                  <a:lnTo>
                    <a:pt x="1536" y="472"/>
                  </a:lnTo>
                  <a:cubicBezTo>
                    <a:pt x="1535" y="466"/>
                    <a:pt x="1533" y="461"/>
                    <a:pt x="1531" y="455"/>
                  </a:cubicBezTo>
                  <a:cubicBezTo>
                    <a:pt x="1507" y="307"/>
                    <a:pt x="1383" y="159"/>
                    <a:pt x="1260" y="85"/>
                  </a:cubicBezTo>
                  <a:cubicBezTo>
                    <a:pt x="1146" y="28"/>
                    <a:pt x="1021" y="0"/>
                    <a:pt x="89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3445825" y="4711175"/>
              <a:ext cx="103700" cy="106100"/>
            </a:xfrm>
            <a:custGeom>
              <a:rect b="b" l="l" r="r" t="t"/>
              <a:pathLst>
                <a:path extrusionOk="0" h="4244" w="4148">
                  <a:moveTo>
                    <a:pt x="1330" y="1"/>
                  </a:moveTo>
                  <a:cubicBezTo>
                    <a:pt x="1190" y="1"/>
                    <a:pt x="1068" y="108"/>
                    <a:pt x="963" y="234"/>
                  </a:cubicBezTo>
                  <a:cubicBezTo>
                    <a:pt x="0" y="1444"/>
                    <a:pt x="445" y="3246"/>
                    <a:pt x="1827" y="3888"/>
                  </a:cubicBezTo>
                  <a:cubicBezTo>
                    <a:pt x="2370" y="4110"/>
                    <a:pt x="2938" y="4209"/>
                    <a:pt x="3506" y="4233"/>
                  </a:cubicBezTo>
                  <a:cubicBezTo>
                    <a:pt x="3528" y="4241"/>
                    <a:pt x="3549" y="4244"/>
                    <a:pt x="3571" y="4244"/>
                  </a:cubicBezTo>
                  <a:cubicBezTo>
                    <a:pt x="3623" y="4244"/>
                    <a:pt x="3676" y="4226"/>
                    <a:pt x="3728" y="4209"/>
                  </a:cubicBezTo>
                  <a:cubicBezTo>
                    <a:pt x="3778" y="4159"/>
                    <a:pt x="3827" y="4110"/>
                    <a:pt x="3876" y="4036"/>
                  </a:cubicBezTo>
                  <a:cubicBezTo>
                    <a:pt x="4074" y="3567"/>
                    <a:pt x="4148" y="3048"/>
                    <a:pt x="4049" y="2530"/>
                  </a:cubicBezTo>
                  <a:lnTo>
                    <a:pt x="3831" y="2457"/>
                  </a:lnTo>
                  <a:lnTo>
                    <a:pt x="3831" y="2457"/>
                  </a:lnTo>
                  <a:lnTo>
                    <a:pt x="1580" y="135"/>
                  </a:lnTo>
                  <a:cubicBezTo>
                    <a:pt x="1531" y="86"/>
                    <a:pt x="1482" y="36"/>
                    <a:pt x="1407" y="12"/>
                  </a:cubicBezTo>
                  <a:cubicBezTo>
                    <a:pt x="1381" y="4"/>
                    <a:pt x="1355" y="1"/>
                    <a:pt x="133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571725" y="4801400"/>
              <a:ext cx="39450" cy="35375"/>
            </a:xfrm>
            <a:custGeom>
              <a:rect b="b" l="l" r="r" t="t"/>
              <a:pathLst>
                <a:path extrusionOk="0" h="1415" w="1578">
                  <a:moveTo>
                    <a:pt x="585" y="1"/>
                  </a:moveTo>
                  <a:cubicBezTo>
                    <a:pt x="559" y="1"/>
                    <a:pt x="534" y="4"/>
                    <a:pt x="510" y="10"/>
                  </a:cubicBezTo>
                  <a:lnTo>
                    <a:pt x="510" y="10"/>
                  </a:lnTo>
                  <a:cubicBezTo>
                    <a:pt x="431" y="17"/>
                    <a:pt x="352" y="37"/>
                    <a:pt x="272" y="57"/>
                  </a:cubicBezTo>
                  <a:cubicBezTo>
                    <a:pt x="198" y="81"/>
                    <a:pt x="124" y="131"/>
                    <a:pt x="75" y="205"/>
                  </a:cubicBezTo>
                  <a:cubicBezTo>
                    <a:pt x="50" y="254"/>
                    <a:pt x="50" y="279"/>
                    <a:pt x="25" y="328"/>
                  </a:cubicBezTo>
                  <a:cubicBezTo>
                    <a:pt x="25" y="377"/>
                    <a:pt x="25" y="452"/>
                    <a:pt x="1" y="526"/>
                  </a:cubicBezTo>
                  <a:cubicBezTo>
                    <a:pt x="25" y="748"/>
                    <a:pt x="124" y="970"/>
                    <a:pt x="272" y="1143"/>
                  </a:cubicBezTo>
                  <a:cubicBezTo>
                    <a:pt x="445" y="1316"/>
                    <a:pt x="692" y="1414"/>
                    <a:pt x="939" y="1414"/>
                  </a:cubicBezTo>
                  <a:cubicBezTo>
                    <a:pt x="1013" y="1414"/>
                    <a:pt x="1062" y="1390"/>
                    <a:pt x="1136" y="1365"/>
                  </a:cubicBezTo>
                  <a:cubicBezTo>
                    <a:pt x="1186" y="1316"/>
                    <a:pt x="1211" y="1266"/>
                    <a:pt x="1235" y="1192"/>
                  </a:cubicBezTo>
                  <a:cubicBezTo>
                    <a:pt x="1235" y="1168"/>
                    <a:pt x="1241" y="1138"/>
                    <a:pt x="1247" y="1106"/>
                  </a:cubicBezTo>
                  <a:lnTo>
                    <a:pt x="1247" y="1106"/>
                  </a:lnTo>
                  <a:cubicBezTo>
                    <a:pt x="1252" y="1101"/>
                    <a:pt x="1256" y="1096"/>
                    <a:pt x="1261" y="1090"/>
                  </a:cubicBezTo>
                  <a:lnTo>
                    <a:pt x="1261" y="1090"/>
                  </a:lnTo>
                  <a:cubicBezTo>
                    <a:pt x="1455" y="1066"/>
                    <a:pt x="1577" y="903"/>
                    <a:pt x="1531" y="698"/>
                  </a:cubicBezTo>
                  <a:cubicBezTo>
                    <a:pt x="1417" y="309"/>
                    <a:pt x="1068" y="47"/>
                    <a:pt x="663" y="11"/>
                  </a:cubicBezTo>
                  <a:lnTo>
                    <a:pt x="663" y="11"/>
                  </a:lnTo>
                  <a:cubicBezTo>
                    <a:pt x="637" y="4"/>
                    <a:pt x="611" y="1"/>
                    <a:pt x="58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5628950" y="3934375"/>
              <a:ext cx="42600" cy="41375"/>
            </a:xfrm>
            <a:custGeom>
              <a:rect b="b" l="l" r="r" t="t"/>
              <a:pathLst>
                <a:path extrusionOk="0" h="1655" w="1704">
                  <a:moveTo>
                    <a:pt x="1580" y="0"/>
                  </a:moveTo>
                  <a:cubicBezTo>
                    <a:pt x="1531" y="0"/>
                    <a:pt x="1506" y="50"/>
                    <a:pt x="1506" y="99"/>
                  </a:cubicBezTo>
                  <a:cubicBezTo>
                    <a:pt x="1506" y="371"/>
                    <a:pt x="1457" y="642"/>
                    <a:pt x="1407" y="914"/>
                  </a:cubicBezTo>
                  <a:cubicBezTo>
                    <a:pt x="1333" y="1161"/>
                    <a:pt x="1185" y="1358"/>
                    <a:pt x="963" y="1383"/>
                  </a:cubicBezTo>
                  <a:cubicBezTo>
                    <a:pt x="950" y="1384"/>
                    <a:pt x="938" y="1385"/>
                    <a:pt x="925" y="1385"/>
                  </a:cubicBezTo>
                  <a:cubicBezTo>
                    <a:pt x="718" y="1385"/>
                    <a:pt x="536" y="1197"/>
                    <a:pt x="420" y="988"/>
                  </a:cubicBezTo>
                  <a:cubicBezTo>
                    <a:pt x="296" y="741"/>
                    <a:pt x="222" y="469"/>
                    <a:pt x="173" y="198"/>
                  </a:cubicBezTo>
                  <a:lnTo>
                    <a:pt x="173" y="173"/>
                  </a:lnTo>
                  <a:cubicBezTo>
                    <a:pt x="173" y="148"/>
                    <a:pt x="123" y="124"/>
                    <a:pt x="99" y="124"/>
                  </a:cubicBezTo>
                  <a:cubicBezTo>
                    <a:pt x="49" y="124"/>
                    <a:pt x="0" y="173"/>
                    <a:pt x="25" y="222"/>
                  </a:cubicBezTo>
                  <a:cubicBezTo>
                    <a:pt x="25" y="519"/>
                    <a:pt x="99" y="815"/>
                    <a:pt x="222" y="1087"/>
                  </a:cubicBezTo>
                  <a:cubicBezTo>
                    <a:pt x="272" y="1235"/>
                    <a:pt x="370" y="1358"/>
                    <a:pt x="494" y="1482"/>
                  </a:cubicBezTo>
                  <a:cubicBezTo>
                    <a:pt x="617" y="1605"/>
                    <a:pt x="790" y="1654"/>
                    <a:pt x="963" y="1654"/>
                  </a:cubicBezTo>
                  <a:cubicBezTo>
                    <a:pt x="1160" y="1630"/>
                    <a:pt x="1333" y="1556"/>
                    <a:pt x="1432" y="1408"/>
                  </a:cubicBezTo>
                  <a:cubicBezTo>
                    <a:pt x="1531" y="1284"/>
                    <a:pt x="1605" y="1136"/>
                    <a:pt x="1654" y="963"/>
                  </a:cubicBezTo>
                  <a:cubicBezTo>
                    <a:pt x="1704" y="692"/>
                    <a:pt x="1704" y="371"/>
                    <a:pt x="1654" y="74"/>
                  </a:cubicBezTo>
                  <a:cubicBezTo>
                    <a:pt x="1654" y="50"/>
                    <a:pt x="1630" y="0"/>
                    <a:pt x="1580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1" name="Google Shape;911;p34"/>
          <p:cNvSpPr txBox="1"/>
          <p:nvPr/>
        </p:nvSpPr>
        <p:spPr>
          <a:xfrm>
            <a:off x="8985750" y="38451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912" name="Google Shape;912;p34"/>
          <p:cNvSpPr/>
          <p:nvPr/>
        </p:nvSpPr>
        <p:spPr>
          <a:xfrm>
            <a:off x="-68650" y="2756627"/>
            <a:ext cx="1728531" cy="154291"/>
          </a:xfrm>
          <a:custGeom>
            <a:rect b="b" l="l" r="r" t="t"/>
            <a:pathLst>
              <a:path extrusionOk="0" h="3515" w="39381">
                <a:moveTo>
                  <a:pt x="13941" y="0"/>
                </a:moveTo>
                <a:cubicBezTo>
                  <a:pt x="12579" y="0"/>
                  <a:pt x="11216" y="19"/>
                  <a:pt x="9845" y="51"/>
                </a:cubicBezTo>
                <a:cubicBezTo>
                  <a:pt x="6577" y="90"/>
                  <a:pt x="3269" y="246"/>
                  <a:pt x="0" y="518"/>
                </a:cubicBezTo>
                <a:lnTo>
                  <a:pt x="117" y="3515"/>
                </a:lnTo>
                <a:cubicBezTo>
                  <a:pt x="3386" y="3476"/>
                  <a:pt x="6655" y="3398"/>
                  <a:pt x="9923" y="3320"/>
                </a:cubicBezTo>
                <a:cubicBezTo>
                  <a:pt x="13192" y="3242"/>
                  <a:pt x="16461" y="3126"/>
                  <a:pt x="19691" y="3087"/>
                </a:cubicBezTo>
                <a:cubicBezTo>
                  <a:pt x="20169" y="3075"/>
                  <a:pt x="20648" y="3071"/>
                  <a:pt x="21125" y="3071"/>
                </a:cubicBezTo>
                <a:cubicBezTo>
                  <a:pt x="22276" y="3071"/>
                  <a:pt x="23415" y="3098"/>
                  <a:pt x="24516" y="3126"/>
                </a:cubicBezTo>
                <a:lnTo>
                  <a:pt x="27006" y="3281"/>
                </a:lnTo>
                <a:lnTo>
                  <a:pt x="28290" y="3281"/>
                </a:lnTo>
                <a:cubicBezTo>
                  <a:pt x="28719" y="3242"/>
                  <a:pt x="29108" y="3242"/>
                  <a:pt x="29536" y="3242"/>
                </a:cubicBezTo>
                <a:cubicBezTo>
                  <a:pt x="32882" y="3048"/>
                  <a:pt x="36190" y="2425"/>
                  <a:pt x="39381" y="1374"/>
                </a:cubicBezTo>
                <a:lnTo>
                  <a:pt x="39186" y="557"/>
                </a:lnTo>
                <a:cubicBezTo>
                  <a:pt x="37591" y="752"/>
                  <a:pt x="35956" y="908"/>
                  <a:pt x="34361" y="985"/>
                </a:cubicBezTo>
                <a:cubicBezTo>
                  <a:pt x="33351" y="1033"/>
                  <a:pt x="32356" y="1067"/>
                  <a:pt x="31366" y="1067"/>
                </a:cubicBezTo>
                <a:cubicBezTo>
                  <a:pt x="30755" y="1067"/>
                  <a:pt x="30145" y="1054"/>
                  <a:pt x="29536" y="1024"/>
                </a:cubicBezTo>
                <a:cubicBezTo>
                  <a:pt x="28757" y="985"/>
                  <a:pt x="27940" y="908"/>
                  <a:pt x="27162" y="830"/>
                </a:cubicBezTo>
                <a:lnTo>
                  <a:pt x="24749" y="479"/>
                </a:lnTo>
                <a:cubicBezTo>
                  <a:pt x="23076" y="285"/>
                  <a:pt x="21403" y="168"/>
                  <a:pt x="19729" y="129"/>
                </a:cubicBezTo>
                <a:cubicBezTo>
                  <a:pt x="17792" y="38"/>
                  <a:pt x="15868" y="0"/>
                  <a:pt x="13941" y="0"/>
                </a:cubicBezTo>
                <a:close/>
              </a:path>
            </a:pathLst>
          </a:custGeom>
          <a:solidFill>
            <a:srgbClr val="783F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3" name="Google Shape;913;p34"/>
          <p:cNvGrpSpPr/>
          <p:nvPr/>
        </p:nvGrpSpPr>
        <p:grpSpPr>
          <a:xfrm>
            <a:off x="504486" y="2377721"/>
            <a:ext cx="897294" cy="781858"/>
            <a:chOff x="6617750" y="1239250"/>
            <a:chExt cx="511075" cy="445300"/>
          </a:xfrm>
        </p:grpSpPr>
        <p:sp>
          <p:nvSpPr>
            <p:cNvPr id="914" name="Google Shape;914;p34"/>
            <p:cNvSpPr/>
            <p:nvPr/>
          </p:nvSpPr>
          <p:spPr>
            <a:xfrm>
              <a:off x="6617750" y="1239250"/>
              <a:ext cx="511075" cy="444825"/>
            </a:xfrm>
            <a:custGeom>
              <a:rect b="b" l="l" r="r" t="t"/>
              <a:pathLst>
                <a:path extrusionOk="0" h="17793" w="20443">
                  <a:moveTo>
                    <a:pt x="14122" y="1"/>
                  </a:moveTo>
                  <a:cubicBezTo>
                    <a:pt x="14104" y="1"/>
                    <a:pt x="14088" y="3"/>
                    <a:pt x="14073" y="8"/>
                  </a:cubicBezTo>
                  <a:cubicBezTo>
                    <a:pt x="13702" y="156"/>
                    <a:pt x="13431" y="2971"/>
                    <a:pt x="13431" y="2971"/>
                  </a:cubicBezTo>
                  <a:cubicBezTo>
                    <a:pt x="13164" y="2810"/>
                    <a:pt x="12246" y="2718"/>
                    <a:pt x="11055" y="2718"/>
                  </a:cubicBezTo>
                  <a:cubicBezTo>
                    <a:pt x="8944" y="2718"/>
                    <a:pt x="5976" y="3010"/>
                    <a:pt x="4271" y="3736"/>
                  </a:cubicBezTo>
                  <a:cubicBezTo>
                    <a:pt x="1605" y="4872"/>
                    <a:pt x="444" y="8624"/>
                    <a:pt x="222" y="10501"/>
                  </a:cubicBezTo>
                  <a:cubicBezTo>
                    <a:pt x="0" y="12377"/>
                    <a:pt x="593" y="17043"/>
                    <a:pt x="4247" y="17710"/>
                  </a:cubicBezTo>
                  <a:cubicBezTo>
                    <a:pt x="4553" y="17766"/>
                    <a:pt x="4839" y="17792"/>
                    <a:pt x="5105" y="17792"/>
                  </a:cubicBezTo>
                  <a:cubicBezTo>
                    <a:pt x="7987" y="17792"/>
                    <a:pt x="8561" y="14721"/>
                    <a:pt x="8493" y="13636"/>
                  </a:cubicBezTo>
                  <a:cubicBezTo>
                    <a:pt x="8417" y="12741"/>
                    <a:pt x="7414" y="11992"/>
                    <a:pt x="6336" y="11992"/>
                  </a:cubicBezTo>
                  <a:cubicBezTo>
                    <a:pt x="6018" y="11992"/>
                    <a:pt x="5692" y="12058"/>
                    <a:pt x="5382" y="12204"/>
                  </a:cubicBezTo>
                  <a:cubicBezTo>
                    <a:pt x="4024" y="12846"/>
                    <a:pt x="4469" y="13933"/>
                    <a:pt x="5234" y="14525"/>
                  </a:cubicBezTo>
                  <a:cubicBezTo>
                    <a:pt x="5469" y="14713"/>
                    <a:pt x="5689" y="14796"/>
                    <a:pt x="5871" y="14796"/>
                  </a:cubicBezTo>
                  <a:cubicBezTo>
                    <a:pt x="6264" y="14796"/>
                    <a:pt x="6481" y="14407"/>
                    <a:pt x="6296" y="13834"/>
                  </a:cubicBezTo>
                  <a:cubicBezTo>
                    <a:pt x="6244" y="13659"/>
                    <a:pt x="6181" y="13595"/>
                    <a:pt x="6111" y="13595"/>
                  </a:cubicBezTo>
                  <a:cubicBezTo>
                    <a:pt x="5909" y="13595"/>
                    <a:pt x="5646" y="14123"/>
                    <a:pt x="5420" y="14123"/>
                  </a:cubicBezTo>
                  <a:cubicBezTo>
                    <a:pt x="5344" y="14123"/>
                    <a:pt x="5273" y="14064"/>
                    <a:pt x="5209" y="13908"/>
                  </a:cubicBezTo>
                  <a:cubicBezTo>
                    <a:pt x="4963" y="13291"/>
                    <a:pt x="5851" y="13019"/>
                    <a:pt x="6740" y="12994"/>
                  </a:cubicBezTo>
                  <a:cubicBezTo>
                    <a:pt x="6759" y="12993"/>
                    <a:pt x="6777" y="12993"/>
                    <a:pt x="6795" y="12993"/>
                  </a:cubicBezTo>
                  <a:cubicBezTo>
                    <a:pt x="7628" y="12993"/>
                    <a:pt x="7600" y="14115"/>
                    <a:pt x="6246" y="15735"/>
                  </a:cubicBezTo>
                  <a:cubicBezTo>
                    <a:pt x="5992" y="16029"/>
                    <a:pt x="5737" y="16160"/>
                    <a:pt x="5489" y="16160"/>
                  </a:cubicBezTo>
                  <a:cubicBezTo>
                    <a:pt x="4363" y="16160"/>
                    <a:pt x="3396" y="13461"/>
                    <a:pt x="3457" y="11093"/>
                  </a:cubicBezTo>
                  <a:cubicBezTo>
                    <a:pt x="3531" y="8229"/>
                    <a:pt x="5432" y="6551"/>
                    <a:pt x="6962" y="6452"/>
                  </a:cubicBezTo>
                  <a:cubicBezTo>
                    <a:pt x="7586" y="6427"/>
                    <a:pt x="8209" y="6415"/>
                    <a:pt x="8832" y="6415"/>
                  </a:cubicBezTo>
                  <a:cubicBezTo>
                    <a:pt x="10701" y="6415"/>
                    <a:pt x="12567" y="6526"/>
                    <a:pt x="14418" y="6748"/>
                  </a:cubicBezTo>
                  <a:cubicBezTo>
                    <a:pt x="14831" y="6806"/>
                    <a:pt x="15182" y="6830"/>
                    <a:pt x="15483" y="6830"/>
                  </a:cubicBezTo>
                  <a:cubicBezTo>
                    <a:pt x="16732" y="6830"/>
                    <a:pt x="17140" y="6418"/>
                    <a:pt x="17677" y="6279"/>
                  </a:cubicBezTo>
                  <a:cubicBezTo>
                    <a:pt x="18344" y="6081"/>
                    <a:pt x="19011" y="6304"/>
                    <a:pt x="19727" y="5810"/>
                  </a:cubicBezTo>
                  <a:cubicBezTo>
                    <a:pt x="20443" y="5291"/>
                    <a:pt x="18319" y="3119"/>
                    <a:pt x="16986" y="2255"/>
                  </a:cubicBezTo>
                  <a:cubicBezTo>
                    <a:pt x="15704" y="1447"/>
                    <a:pt x="14559" y="1"/>
                    <a:pt x="1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6927575" y="1375850"/>
              <a:ext cx="77800" cy="100700"/>
            </a:xfrm>
            <a:custGeom>
              <a:rect b="b" l="l" r="r" t="t"/>
              <a:pathLst>
                <a:path extrusionOk="0" h="4028" w="3112">
                  <a:moveTo>
                    <a:pt x="1630" y="0"/>
                  </a:moveTo>
                  <a:cubicBezTo>
                    <a:pt x="1630" y="0"/>
                    <a:pt x="1" y="148"/>
                    <a:pt x="593" y="1161"/>
                  </a:cubicBezTo>
                  <a:cubicBezTo>
                    <a:pt x="1087" y="1975"/>
                    <a:pt x="1458" y="2864"/>
                    <a:pt x="1680" y="3802"/>
                  </a:cubicBezTo>
                  <a:cubicBezTo>
                    <a:pt x="1700" y="3971"/>
                    <a:pt x="1815" y="4028"/>
                    <a:pt x="1970" y="4028"/>
                  </a:cubicBezTo>
                  <a:cubicBezTo>
                    <a:pt x="2201" y="4028"/>
                    <a:pt x="2520" y="3901"/>
                    <a:pt x="2741" y="3827"/>
                  </a:cubicBezTo>
                  <a:cubicBezTo>
                    <a:pt x="3112" y="3679"/>
                    <a:pt x="2667" y="3259"/>
                    <a:pt x="2198" y="2617"/>
                  </a:cubicBezTo>
                  <a:cubicBezTo>
                    <a:pt x="1729" y="2000"/>
                    <a:pt x="1630" y="0"/>
                    <a:pt x="1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6895775" y="1376750"/>
              <a:ext cx="56525" cy="101125"/>
            </a:xfrm>
            <a:custGeom>
              <a:rect b="b" l="l" r="r" t="t"/>
              <a:pathLst>
                <a:path extrusionOk="0" h="4045" w="2261">
                  <a:moveTo>
                    <a:pt x="1291" y="0"/>
                  </a:moveTo>
                  <a:cubicBezTo>
                    <a:pt x="833" y="0"/>
                    <a:pt x="0" y="108"/>
                    <a:pt x="310" y="927"/>
                  </a:cubicBezTo>
                  <a:cubicBezTo>
                    <a:pt x="631" y="1841"/>
                    <a:pt x="804" y="2779"/>
                    <a:pt x="829" y="3742"/>
                  </a:cubicBezTo>
                  <a:cubicBezTo>
                    <a:pt x="814" y="3982"/>
                    <a:pt x="1035" y="4044"/>
                    <a:pt x="1301" y="4044"/>
                  </a:cubicBezTo>
                  <a:cubicBezTo>
                    <a:pt x="1499" y="4044"/>
                    <a:pt x="1721" y="4010"/>
                    <a:pt x="1890" y="3989"/>
                  </a:cubicBezTo>
                  <a:cubicBezTo>
                    <a:pt x="2261" y="3914"/>
                    <a:pt x="1890" y="3396"/>
                    <a:pt x="1569" y="2705"/>
                  </a:cubicBezTo>
                  <a:cubicBezTo>
                    <a:pt x="1273" y="1989"/>
                    <a:pt x="1569" y="14"/>
                    <a:pt x="1569" y="14"/>
                  </a:cubicBezTo>
                  <a:cubicBezTo>
                    <a:pt x="1569" y="14"/>
                    <a:pt x="1454" y="0"/>
                    <a:pt x="1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6810450" y="1370475"/>
              <a:ext cx="56050" cy="101100"/>
            </a:xfrm>
            <a:custGeom>
              <a:rect b="b" l="l" r="r" t="t"/>
              <a:pathLst>
                <a:path extrusionOk="0" h="4044" w="2242">
                  <a:moveTo>
                    <a:pt x="1240" y="0"/>
                  </a:moveTo>
                  <a:cubicBezTo>
                    <a:pt x="780" y="0"/>
                    <a:pt x="0" y="115"/>
                    <a:pt x="267" y="931"/>
                  </a:cubicBezTo>
                  <a:cubicBezTo>
                    <a:pt x="588" y="1845"/>
                    <a:pt x="760" y="2783"/>
                    <a:pt x="810" y="3746"/>
                  </a:cubicBezTo>
                  <a:cubicBezTo>
                    <a:pt x="796" y="3978"/>
                    <a:pt x="994" y="4044"/>
                    <a:pt x="1241" y="4044"/>
                  </a:cubicBezTo>
                  <a:cubicBezTo>
                    <a:pt x="1440" y="4044"/>
                    <a:pt x="1670" y="4001"/>
                    <a:pt x="1847" y="3968"/>
                  </a:cubicBezTo>
                  <a:cubicBezTo>
                    <a:pt x="2242" y="3919"/>
                    <a:pt x="1847" y="3400"/>
                    <a:pt x="1550" y="2684"/>
                  </a:cubicBezTo>
                  <a:cubicBezTo>
                    <a:pt x="1229" y="1993"/>
                    <a:pt x="1550" y="18"/>
                    <a:pt x="1550" y="18"/>
                  </a:cubicBezTo>
                  <a:cubicBezTo>
                    <a:pt x="1550" y="18"/>
                    <a:pt x="1420" y="0"/>
                    <a:pt x="1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6763725" y="1368625"/>
              <a:ext cx="55875" cy="101100"/>
            </a:xfrm>
            <a:custGeom>
              <a:rect b="b" l="l" r="r" t="t"/>
              <a:pathLst>
                <a:path extrusionOk="0" h="4044" w="2235">
                  <a:moveTo>
                    <a:pt x="1233" y="0"/>
                  </a:moveTo>
                  <a:cubicBezTo>
                    <a:pt x="775" y="0"/>
                    <a:pt x="0" y="115"/>
                    <a:pt x="284" y="931"/>
                  </a:cubicBezTo>
                  <a:cubicBezTo>
                    <a:pt x="605" y="1820"/>
                    <a:pt x="778" y="2783"/>
                    <a:pt x="802" y="3746"/>
                  </a:cubicBezTo>
                  <a:cubicBezTo>
                    <a:pt x="789" y="3978"/>
                    <a:pt x="987" y="4044"/>
                    <a:pt x="1233" y="4044"/>
                  </a:cubicBezTo>
                  <a:cubicBezTo>
                    <a:pt x="1432" y="4044"/>
                    <a:pt x="1663" y="4001"/>
                    <a:pt x="1839" y="3968"/>
                  </a:cubicBezTo>
                  <a:cubicBezTo>
                    <a:pt x="2234" y="3919"/>
                    <a:pt x="1839" y="3400"/>
                    <a:pt x="1543" y="2684"/>
                  </a:cubicBezTo>
                  <a:cubicBezTo>
                    <a:pt x="1222" y="1993"/>
                    <a:pt x="1543" y="18"/>
                    <a:pt x="1543" y="18"/>
                  </a:cubicBezTo>
                  <a:cubicBezTo>
                    <a:pt x="1543" y="18"/>
                    <a:pt x="1412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6617750" y="1307175"/>
              <a:ext cx="361100" cy="377375"/>
            </a:xfrm>
            <a:custGeom>
              <a:rect b="b" l="l" r="r" t="t"/>
              <a:pathLst>
                <a:path extrusionOk="0" h="15095" w="14444">
                  <a:moveTo>
                    <a:pt x="10999" y="1"/>
                  </a:moveTo>
                  <a:cubicBezTo>
                    <a:pt x="8892" y="1"/>
                    <a:pt x="5961" y="293"/>
                    <a:pt x="4271" y="1019"/>
                  </a:cubicBezTo>
                  <a:cubicBezTo>
                    <a:pt x="1605" y="2155"/>
                    <a:pt x="444" y="5907"/>
                    <a:pt x="222" y="7784"/>
                  </a:cubicBezTo>
                  <a:cubicBezTo>
                    <a:pt x="0" y="9660"/>
                    <a:pt x="617" y="14351"/>
                    <a:pt x="4247" y="15018"/>
                  </a:cubicBezTo>
                  <a:cubicBezTo>
                    <a:pt x="4545" y="15070"/>
                    <a:pt x="4824" y="15095"/>
                    <a:pt x="5084" y="15095"/>
                  </a:cubicBezTo>
                  <a:cubicBezTo>
                    <a:pt x="7988" y="15095"/>
                    <a:pt x="8584" y="12032"/>
                    <a:pt x="8493" y="10944"/>
                  </a:cubicBezTo>
                  <a:cubicBezTo>
                    <a:pt x="8436" y="10033"/>
                    <a:pt x="7431" y="9297"/>
                    <a:pt x="6352" y="9297"/>
                  </a:cubicBezTo>
                  <a:cubicBezTo>
                    <a:pt x="6027" y="9297"/>
                    <a:pt x="5696" y="9364"/>
                    <a:pt x="5382" y="9512"/>
                  </a:cubicBezTo>
                  <a:cubicBezTo>
                    <a:pt x="4024" y="10154"/>
                    <a:pt x="4493" y="11240"/>
                    <a:pt x="5234" y="11833"/>
                  </a:cubicBezTo>
                  <a:cubicBezTo>
                    <a:pt x="5468" y="12012"/>
                    <a:pt x="5690" y="12093"/>
                    <a:pt x="5876" y="12093"/>
                  </a:cubicBezTo>
                  <a:cubicBezTo>
                    <a:pt x="6276" y="12093"/>
                    <a:pt x="6506" y="11715"/>
                    <a:pt x="6320" y="11141"/>
                  </a:cubicBezTo>
                  <a:cubicBezTo>
                    <a:pt x="6264" y="10967"/>
                    <a:pt x="6197" y="10902"/>
                    <a:pt x="6123" y="10902"/>
                  </a:cubicBezTo>
                  <a:cubicBezTo>
                    <a:pt x="5913" y="10902"/>
                    <a:pt x="5650" y="11431"/>
                    <a:pt x="5433" y="11431"/>
                  </a:cubicBezTo>
                  <a:cubicBezTo>
                    <a:pt x="5360" y="11431"/>
                    <a:pt x="5293" y="11372"/>
                    <a:pt x="5234" y="11216"/>
                  </a:cubicBezTo>
                  <a:cubicBezTo>
                    <a:pt x="4987" y="10598"/>
                    <a:pt x="5851" y="10327"/>
                    <a:pt x="6740" y="10302"/>
                  </a:cubicBezTo>
                  <a:cubicBezTo>
                    <a:pt x="6759" y="10301"/>
                    <a:pt x="6777" y="10301"/>
                    <a:pt x="6795" y="10301"/>
                  </a:cubicBezTo>
                  <a:cubicBezTo>
                    <a:pt x="7654" y="10301"/>
                    <a:pt x="7649" y="11447"/>
                    <a:pt x="6246" y="13043"/>
                  </a:cubicBezTo>
                  <a:cubicBezTo>
                    <a:pt x="6083" y="13288"/>
                    <a:pt x="5801" y="13432"/>
                    <a:pt x="5498" y="13432"/>
                  </a:cubicBezTo>
                  <a:cubicBezTo>
                    <a:pt x="5435" y="13432"/>
                    <a:pt x="5372" y="13426"/>
                    <a:pt x="5308" y="13413"/>
                  </a:cubicBezTo>
                  <a:cubicBezTo>
                    <a:pt x="5269" y="13425"/>
                    <a:pt x="5227" y="13431"/>
                    <a:pt x="5182" y="13431"/>
                  </a:cubicBezTo>
                  <a:cubicBezTo>
                    <a:pt x="4530" y="13431"/>
                    <a:pt x="3374" y="12145"/>
                    <a:pt x="2889" y="11660"/>
                  </a:cubicBezTo>
                  <a:cubicBezTo>
                    <a:pt x="2271" y="10993"/>
                    <a:pt x="593" y="7167"/>
                    <a:pt x="4098" y="4080"/>
                  </a:cubicBezTo>
                  <a:cubicBezTo>
                    <a:pt x="6017" y="2380"/>
                    <a:pt x="7103" y="2021"/>
                    <a:pt x="8311" y="2021"/>
                  </a:cubicBezTo>
                  <a:cubicBezTo>
                    <a:pt x="9193" y="2021"/>
                    <a:pt x="10140" y="2212"/>
                    <a:pt x="11523" y="2212"/>
                  </a:cubicBezTo>
                  <a:cubicBezTo>
                    <a:pt x="11684" y="2212"/>
                    <a:pt x="11850" y="2210"/>
                    <a:pt x="12024" y="2204"/>
                  </a:cubicBezTo>
                  <a:cubicBezTo>
                    <a:pt x="14418" y="2130"/>
                    <a:pt x="14443" y="1241"/>
                    <a:pt x="13406" y="254"/>
                  </a:cubicBezTo>
                  <a:cubicBezTo>
                    <a:pt x="13112" y="93"/>
                    <a:pt x="12187" y="1"/>
                    <a:pt x="10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6982525" y="1461650"/>
              <a:ext cx="4950" cy="9900"/>
            </a:xfrm>
            <a:custGeom>
              <a:rect b="b" l="l" r="r" t="t"/>
              <a:pathLst>
                <a:path extrusionOk="0" fill="none" h="396" w="198">
                  <a:moveTo>
                    <a:pt x="198" y="395"/>
                  </a:moveTo>
                  <a:cubicBezTo>
                    <a:pt x="74" y="296"/>
                    <a:pt x="0" y="148"/>
                    <a:pt x="0" y="0"/>
                  </a:cubicBezTo>
                </a:path>
              </a:pathLst>
            </a:custGeom>
            <a:noFill/>
            <a:ln cap="rnd" cmpd="sng" w="3075">
              <a:solidFill>
                <a:srgbClr val="070707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6929450" y="1454225"/>
              <a:ext cx="5575" cy="20400"/>
            </a:xfrm>
            <a:custGeom>
              <a:rect b="b" l="l" r="r" t="t"/>
              <a:pathLst>
                <a:path extrusionOk="0" fill="none" h="816" w="223">
                  <a:moveTo>
                    <a:pt x="222" y="815"/>
                  </a:moveTo>
                  <a:cubicBezTo>
                    <a:pt x="148" y="544"/>
                    <a:pt x="74" y="272"/>
                    <a:pt x="0" y="1"/>
                  </a:cubicBezTo>
                </a:path>
              </a:pathLst>
            </a:custGeom>
            <a:noFill/>
            <a:ln cap="rnd" cmpd="sng" w="3075">
              <a:solidFill>
                <a:srgbClr val="070707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6840550" y="1449900"/>
              <a:ext cx="6825" cy="18550"/>
            </a:xfrm>
            <a:custGeom>
              <a:rect b="b" l="l" r="r" t="t"/>
              <a:pathLst>
                <a:path extrusionOk="0" fill="none" h="742" w="273">
                  <a:moveTo>
                    <a:pt x="272" y="742"/>
                  </a:moveTo>
                  <a:cubicBezTo>
                    <a:pt x="174" y="495"/>
                    <a:pt x="100" y="248"/>
                    <a:pt x="1" y="1"/>
                  </a:cubicBezTo>
                </a:path>
              </a:pathLst>
            </a:custGeom>
            <a:noFill/>
            <a:ln cap="rnd" cmpd="sng" w="3075">
              <a:solidFill>
                <a:srgbClr val="070707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6796725" y="1448050"/>
              <a:ext cx="3125" cy="15475"/>
            </a:xfrm>
            <a:custGeom>
              <a:rect b="b" l="l" r="r" t="t"/>
              <a:pathLst>
                <a:path extrusionOk="0" fill="none" h="619" w="125">
                  <a:moveTo>
                    <a:pt x="124" y="618"/>
                  </a:moveTo>
                  <a:cubicBezTo>
                    <a:pt x="75" y="396"/>
                    <a:pt x="26" y="198"/>
                    <a:pt x="1" y="1"/>
                  </a:cubicBezTo>
                </a:path>
              </a:pathLst>
            </a:custGeom>
            <a:noFill/>
            <a:ln cap="rnd" cmpd="sng" w="3075">
              <a:solidFill>
                <a:srgbClr val="070707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6992400" y="1308925"/>
              <a:ext cx="62975" cy="50275"/>
            </a:xfrm>
            <a:custGeom>
              <a:rect b="b" l="l" r="r" t="t"/>
              <a:pathLst>
                <a:path extrusionOk="0" h="2011" w="2519">
                  <a:moveTo>
                    <a:pt x="1004" y="0"/>
                  </a:moveTo>
                  <a:cubicBezTo>
                    <a:pt x="747" y="0"/>
                    <a:pt x="486" y="118"/>
                    <a:pt x="297" y="307"/>
                  </a:cubicBezTo>
                  <a:cubicBezTo>
                    <a:pt x="74" y="554"/>
                    <a:pt x="0" y="900"/>
                    <a:pt x="124" y="1196"/>
                  </a:cubicBezTo>
                  <a:cubicBezTo>
                    <a:pt x="198" y="1369"/>
                    <a:pt x="321" y="1492"/>
                    <a:pt x="469" y="1616"/>
                  </a:cubicBezTo>
                  <a:cubicBezTo>
                    <a:pt x="741" y="1863"/>
                    <a:pt x="1111" y="2011"/>
                    <a:pt x="1482" y="2011"/>
                  </a:cubicBezTo>
                  <a:cubicBezTo>
                    <a:pt x="1877" y="2011"/>
                    <a:pt x="2222" y="1764"/>
                    <a:pt x="2370" y="1418"/>
                  </a:cubicBezTo>
                  <a:cubicBezTo>
                    <a:pt x="2519" y="1048"/>
                    <a:pt x="2321" y="628"/>
                    <a:pt x="1951" y="480"/>
                  </a:cubicBezTo>
                  <a:cubicBezTo>
                    <a:pt x="1778" y="208"/>
                    <a:pt x="1482" y="11"/>
                    <a:pt x="1136" y="11"/>
                  </a:cubicBezTo>
                  <a:cubicBezTo>
                    <a:pt x="1092" y="4"/>
                    <a:pt x="1048" y="0"/>
                    <a:pt x="1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6975725" y="1369675"/>
              <a:ext cx="133975" cy="25950"/>
            </a:xfrm>
            <a:custGeom>
              <a:rect b="b" l="l" r="r" t="t"/>
              <a:pathLst>
                <a:path extrusionOk="0" fill="none" h="1038" w="5359">
                  <a:moveTo>
                    <a:pt x="5358" y="568"/>
                  </a:moveTo>
                  <a:cubicBezTo>
                    <a:pt x="4766" y="1037"/>
                    <a:pt x="3926" y="1013"/>
                    <a:pt x="3186" y="840"/>
                  </a:cubicBezTo>
                  <a:cubicBezTo>
                    <a:pt x="2470" y="667"/>
                    <a:pt x="1778" y="346"/>
                    <a:pt x="1013" y="321"/>
                  </a:cubicBezTo>
                  <a:cubicBezTo>
                    <a:pt x="643" y="297"/>
                    <a:pt x="198" y="321"/>
                    <a:pt x="1" y="0"/>
                  </a:cubicBezTo>
                </a:path>
              </a:pathLst>
            </a:custGeom>
            <a:noFill/>
            <a:ln cap="rnd" cmpd="sng" w="3075">
              <a:solidFill>
                <a:srgbClr val="070707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7081900" y="1356100"/>
              <a:ext cx="3725" cy="9900"/>
            </a:xfrm>
            <a:custGeom>
              <a:rect b="b" l="l" r="r" t="t"/>
              <a:pathLst>
                <a:path extrusionOk="0" fill="none" h="396" w="149">
                  <a:moveTo>
                    <a:pt x="99" y="74"/>
                  </a:moveTo>
                  <a:cubicBezTo>
                    <a:pt x="148" y="173"/>
                    <a:pt x="148" y="296"/>
                    <a:pt x="74" y="395"/>
                  </a:cubicBezTo>
                  <a:cubicBezTo>
                    <a:pt x="0" y="272"/>
                    <a:pt x="0" y="124"/>
                    <a:pt x="50" y="0"/>
                  </a:cubicBezTo>
                  <a:lnTo>
                    <a:pt x="0" y="124"/>
                  </a:lnTo>
                </a:path>
              </a:pathLst>
            </a:custGeom>
            <a:noFill/>
            <a:ln cap="rnd" cmpd="sng" w="3075">
              <a:solidFill>
                <a:srgbClr val="070707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7009050" y="1311650"/>
              <a:ext cx="33975" cy="33675"/>
            </a:xfrm>
            <a:custGeom>
              <a:rect b="b" l="l" r="r" t="t"/>
              <a:pathLst>
                <a:path extrusionOk="0" h="1347" w="1359">
                  <a:moveTo>
                    <a:pt x="272" y="1"/>
                  </a:moveTo>
                  <a:cubicBezTo>
                    <a:pt x="248" y="1"/>
                    <a:pt x="198" y="1"/>
                    <a:pt x="198" y="25"/>
                  </a:cubicBezTo>
                  <a:cubicBezTo>
                    <a:pt x="100" y="247"/>
                    <a:pt x="26" y="445"/>
                    <a:pt x="1" y="667"/>
                  </a:cubicBezTo>
                  <a:cubicBezTo>
                    <a:pt x="1" y="791"/>
                    <a:pt x="1" y="914"/>
                    <a:pt x="50" y="1038"/>
                  </a:cubicBezTo>
                  <a:cubicBezTo>
                    <a:pt x="100" y="1161"/>
                    <a:pt x="198" y="1260"/>
                    <a:pt x="322" y="1309"/>
                  </a:cubicBezTo>
                  <a:cubicBezTo>
                    <a:pt x="384" y="1334"/>
                    <a:pt x="445" y="1346"/>
                    <a:pt x="507" y="1346"/>
                  </a:cubicBezTo>
                  <a:cubicBezTo>
                    <a:pt x="569" y="1346"/>
                    <a:pt x="630" y="1334"/>
                    <a:pt x="692" y="1309"/>
                  </a:cubicBezTo>
                  <a:cubicBezTo>
                    <a:pt x="816" y="1260"/>
                    <a:pt x="914" y="1186"/>
                    <a:pt x="988" y="1087"/>
                  </a:cubicBezTo>
                  <a:cubicBezTo>
                    <a:pt x="1137" y="914"/>
                    <a:pt x="1235" y="741"/>
                    <a:pt x="1334" y="519"/>
                  </a:cubicBezTo>
                  <a:cubicBezTo>
                    <a:pt x="1359" y="494"/>
                    <a:pt x="1334" y="445"/>
                    <a:pt x="1309" y="445"/>
                  </a:cubicBezTo>
                  <a:cubicBezTo>
                    <a:pt x="1285" y="445"/>
                    <a:pt x="1235" y="445"/>
                    <a:pt x="1235" y="470"/>
                  </a:cubicBezTo>
                  <a:cubicBezTo>
                    <a:pt x="1137" y="643"/>
                    <a:pt x="1013" y="815"/>
                    <a:pt x="865" y="963"/>
                  </a:cubicBezTo>
                  <a:cubicBezTo>
                    <a:pt x="768" y="1061"/>
                    <a:pt x="640" y="1127"/>
                    <a:pt x="506" y="1127"/>
                  </a:cubicBezTo>
                  <a:cubicBezTo>
                    <a:pt x="470" y="1127"/>
                    <a:pt x="433" y="1122"/>
                    <a:pt x="396" y="1112"/>
                  </a:cubicBezTo>
                  <a:cubicBezTo>
                    <a:pt x="223" y="1062"/>
                    <a:pt x="198" y="889"/>
                    <a:pt x="198" y="692"/>
                  </a:cubicBezTo>
                  <a:cubicBezTo>
                    <a:pt x="198" y="470"/>
                    <a:pt x="248" y="272"/>
                    <a:pt x="322" y="75"/>
                  </a:cubicBezTo>
                  <a:cubicBezTo>
                    <a:pt x="322" y="50"/>
                    <a:pt x="297" y="25"/>
                    <a:pt x="272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6707850" y="1662850"/>
              <a:ext cx="4975" cy="4350"/>
            </a:xfrm>
            <a:custGeom>
              <a:rect b="b" l="l" r="r" t="t"/>
              <a:pathLst>
                <a:path extrusionOk="0" h="174" w="199">
                  <a:moveTo>
                    <a:pt x="99" y="1"/>
                  </a:moveTo>
                  <a:cubicBezTo>
                    <a:pt x="1" y="1"/>
                    <a:pt x="1" y="173"/>
                    <a:pt x="99" y="173"/>
                  </a:cubicBezTo>
                  <a:cubicBezTo>
                    <a:pt x="198" y="173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6686875" y="1653600"/>
              <a:ext cx="4350" cy="4350"/>
            </a:xfrm>
            <a:custGeom>
              <a:rect b="b" l="l" r="r" t="t"/>
              <a:pathLst>
                <a:path extrusionOk="0" h="174" w="174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6670200" y="1630150"/>
              <a:ext cx="4350" cy="3725"/>
            </a:xfrm>
            <a:custGeom>
              <a:rect b="b" l="l" r="r" t="t"/>
              <a:pathLst>
                <a:path extrusionOk="0" h="149" w="174">
                  <a:moveTo>
                    <a:pt x="75" y="0"/>
                  </a:moveTo>
                  <a:cubicBezTo>
                    <a:pt x="1" y="0"/>
                    <a:pt x="1" y="124"/>
                    <a:pt x="75" y="148"/>
                  </a:cubicBezTo>
                  <a:cubicBezTo>
                    <a:pt x="173" y="124"/>
                    <a:pt x="173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6675750" y="1617800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6659700" y="1598050"/>
              <a:ext cx="4975" cy="4350"/>
            </a:xfrm>
            <a:custGeom>
              <a:rect b="b" l="l" r="r" t="t"/>
              <a:pathLst>
                <a:path extrusionOk="0" h="174" w="199">
                  <a:moveTo>
                    <a:pt x="100" y="0"/>
                  </a:moveTo>
                  <a:cubicBezTo>
                    <a:pt x="1" y="0"/>
                    <a:pt x="1" y="173"/>
                    <a:pt x="100" y="173"/>
                  </a:cubicBezTo>
                  <a:cubicBezTo>
                    <a:pt x="198" y="173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6644900" y="1586925"/>
              <a:ext cx="4950" cy="3725"/>
            </a:xfrm>
            <a:custGeom>
              <a:rect b="b" l="l" r="r" t="t"/>
              <a:pathLst>
                <a:path extrusionOk="0" h="149" w="198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6657250" y="1562250"/>
              <a:ext cx="4325" cy="3725"/>
            </a:xfrm>
            <a:custGeom>
              <a:rect b="b" l="l" r="r" t="t"/>
              <a:pathLst>
                <a:path extrusionOk="0" h="149" w="173">
                  <a:moveTo>
                    <a:pt x="99" y="0"/>
                  </a:moveTo>
                  <a:cubicBezTo>
                    <a:pt x="0" y="25"/>
                    <a:pt x="0" y="148"/>
                    <a:pt x="99" y="148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6652300" y="1546200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99" y="0"/>
                  </a:moveTo>
                  <a:cubicBezTo>
                    <a:pt x="1" y="0"/>
                    <a:pt x="1" y="149"/>
                    <a:pt x="99" y="149"/>
                  </a:cubicBezTo>
                  <a:cubicBezTo>
                    <a:pt x="198" y="149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6639350" y="1535700"/>
              <a:ext cx="4950" cy="3725"/>
            </a:xfrm>
            <a:custGeom>
              <a:rect b="b" l="l" r="r" t="t"/>
              <a:pathLst>
                <a:path extrusionOk="0" h="149" w="198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6647375" y="1517800"/>
              <a:ext cx="4325" cy="4350"/>
            </a:xfrm>
            <a:custGeom>
              <a:rect b="b" l="l" r="r" t="t"/>
              <a:pathLst>
                <a:path extrusionOk="0" h="174" w="173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6659700" y="1515950"/>
              <a:ext cx="5600" cy="3725"/>
            </a:xfrm>
            <a:custGeom>
              <a:rect b="b" l="l" r="r" t="t"/>
              <a:pathLst>
                <a:path extrusionOk="0" h="149" w="224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6648600" y="1493725"/>
              <a:ext cx="5575" cy="3725"/>
            </a:xfrm>
            <a:custGeom>
              <a:rect b="b" l="l" r="r" t="t"/>
              <a:pathLst>
                <a:path extrusionOk="0" h="149" w="223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6642425" y="1483250"/>
              <a:ext cx="4350" cy="4325"/>
            </a:xfrm>
            <a:custGeom>
              <a:rect b="b" l="l" r="r" t="t"/>
              <a:pathLst>
                <a:path extrusionOk="0" h="173" w="174">
                  <a:moveTo>
                    <a:pt x="99" y="0"/>
                  </a:moveTo>
                  <a:cubicBezTo>
                    <a:pt x="1" y="25"/>
                    <a:pt x="1" y="148"/>
                    <a:pt x="99" y="173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6649225" y="1461025"/>
              <a:ext cx="5575" cy="4350"/>
            </a:xfrm>
            <a:custGeom>
              <a:rect b="b" l="l" r="r" t="t"/>
              <a:pathLst>
                <a:path extrusionOk="0" h="174" w="223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2" y="173"/>
                    <a:pt x="222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6668975" y="1459175"/>
              <a:ext cx="4350" cy="4350"/>
            </a:xfrm>
            <a:custGeom>
              <a:rect b="b" l="l" r="r" t="t"/>
              <a:pathLst>
                <a:path extrusionOk="0" h="174" w="174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6665875" y="1441875"/>
              <a:ext cx="4975" cy="4350"/>
            </a:xfrm>
            <a:custGeom>
              <a:rect b="b" l="l" r="r" t="t"/>
              <a:pathLst>
                <a:path extrusionOk="0" h="174" w="199">
                  <a:moveTo>
                    <a:pt x="100" y="1"/>
                  </a:moveTo>
                  <a:cubicBezTo>
                    <a:pt x="1" y="1"/>
                    <a:pt x="1" y="174"/>
                    <a:pt x="100" y="174"/>
                  </a:cubicBezTo>
                  <a:cubicBezTo>
                    <a:pt x="198" y="174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6657850" y="1423375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6662175" y="1406100"/>
              <a:ext cx="4350" cy="3725"/>
            </a:xfrm>
            <a:custGeom>
              <a:rect b="b" l="l" r="r" t="t"/>
              <a:pathLst>
                <a:path extrusionOk="0" h="149" w="174">
                  <a:moveTo>
                    <a:pt x="75" y="0"/>
                  </a:moveTo>
                  <a:cubicBezTo>
                    <a:pt x="1" y="0"/>
                    <a:pt x="1" y="123"/>
                    <a:pt x="75" y="148"/>
                  </a:cubicBezTo>
                  <a:cubicBezTo>
                    <a:pt x="174" y="123"/>
                    <a:pt x="174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6675750" y="1390050"/>
              <a:ext cx="3725" cy="3725"/>
            </a:xfrm>
            <a:custGeom>
              <a:rect b="b" l="l" r="r" t="t"/>
              <a:pathLst>
                <a:path extrusionOk="0" h="149" w="149">
                  <a:moveTo>
                    <a:pt x="75" y="0"/>
                  </a:moveTo>
                  <a:cubicBezTo>
                    <a:pt x="1" y="0"/>
                    <a:pt x="1" y="124"/>
                    <a:pt x="75" y="148"/>
                  </a:cubicBezTo>
                  <a:cubicBezTo>
                    <a:pt x="149" y="124"/>
                    <a:pt x="149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6687475" y="1402375"/>
              <a:ext cx="4975" cy="3750"/>
            </a:xfrm>
            <a:custGeom>
              <a:rect b="b" l="l" r="r" t="t"/>
              <a:pathLst>
                <a:path extrusionOk="0" h="150" w="199">
                  <a:moveTo>
                    <a:pt x="100" y="1"/>
                  </a:moveTo>
                  <a:cubicBezTo>
                    <a:pt x="1" y="1"/>
                    <a:pt x="1" y="149"/>
                    <a:pt x="100" y="149"/>
                  </a:cubicBezTo>
                  <a:cubicBezTo>
                    <a:pt x="198" y="149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6689350" y="1410400"/>
              <a:ext cx="3725" cy="4350"/>
            </a:xfrm>
            <a:custGeom>
              <a:rect b="b" l="l" r="r" t="t"/>
              <a:pathLst>
                <a:path extrusionOk="0" h="174" w="149">
                  <a:moveTo>
                    <a:pt x="74" y="1"/>
                  </a:moveTo>
                  <a:cubicBezTo>
                    <a:pt x="0" y="26"/>
                    <a:pt x="0" y="149"/>
                    <a:pt x="74" y="174"/>
                  </a:cubicBezTo>
                  <a:cubicBezTo>
                    <a:pt x="148" y="149"/>
                    <a:pt x="148" y="26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6696125" y="1376450"/>
              <a:ext cx="4350" cy="3750"/>
            </a:xfrm>
            <a:custGeom>
              <a:rect b="b" l="l" r="r" t="t"/>
              <a:pathLst>
                <a:path extrusionOk="0" h="150" w="174">
                  <a:moveTo>
                    <a:pt x="99" y="1"/>
                  </a:moveTo>
                  <a:cubicBezTo>
                    <a:pt x="1" y="1"/>
                    <a:pt x="1" y="124"/>
                    <a:pt x="99" y="149"/>
                  </a:cubicBezTo>
                  <a:cubicBezTo>
                    <a:pt x="173" y="124"/>
                    <a:pt x="173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6704150" y="1350550"/>
              <a:ext cx="5575" cy="3725"/>
            </a:xfrm>
            <a:custGeom>
              <a:rect b="b" l="l" r="r" t="t"/>
              <a:pathLst>
                <a:path extrusionOk="0" h="149" w="223">
                  <a:moveTo>
                    <a:pt x="124" y="0"/>
                  </a:moveTo>
                  <a:cubicBezTo>
                    <a:pt x="1" y="0"/>
                    <a:pt x="1" y="148"/>
                    <a:pt x="124" y="148"/>
                  </a:cubicBezTo>
                  <a:cubicBezTo>
                    <a:pt x="223" y="148"/>
                    <a:pt x="223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6718975" y="1351150"/>
              <a:ext cx="4325" cy="4350"/>
            </a:xfrm>
            <a:custGeom>
              <a:rect b="b" l="l" r="r" t="t"/>
              <a:pathLst>
                <a:path extrusionOk="0" h="174" w="173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6717725" y="1359175"/>
              <a:ext cx="5575" cy="3725"/>
            </a:xfrm>
            <a:custGeom>
              <a:rect b="b" l="l" r="r" t="t"/>
              <a:pathLst>
                <a:path extrusionOk="0" h="149" w="223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6727000" y="1363500"/>
              <a:ext cx="4325" cy="4350"/>
            </a:xfrm>
            <a:custGeom>
              <a:rect b="b" l="l" r="r" t="t"/>
              <a:pathLst>
                <a:path extrusionOk="0" h="174" w="173">
                  <a:moveTo>
                    <a:pt x="99" y="0"/>
                  </a:moveTo>
                  <a:cubicBezTo>
                    <a:pt x="0" y="25"/>
                    <a:pt x="0" y="149"/>
                    <a:pt x="99" y="173"/>
                  </a:cubicBezTo>
                  <a:cubicBezTo>
                    <a:pt x="173" y="149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6744275" y="1341275"/>
              <a:ext cx="5575" cy="3725"/>
            </a:xfrm>
            <a:custGeom>
              <a:rect b="b" l="l" r="r" t="t"/>
              <a:pathLst>
                <a:path extrusionOk="0" h="149" w="223">
                  <a:moveTo>
                    <a:pt x="124" y="1"/>
                  </a:moveTo>
                  <a:cubicBezTo>
                    <a:pt x="0" y="1"/>
                    <a:pt x="0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6747350" y="1332025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6754775" y="1359175"/>
              <a:ext cx="5575" cy="3725"/>
            </a:xfrm>
            <a:custGeom>
              <a:rect b="b" l="l" r="r" t="t"/>
              <a:pathLst>
                <a:path extrusionOk="0" h="149" w="223">
                  <a:moveTo>
                    <a:pt x="123" y="1"/>
                  </a:moveTo>
                  <a:cubicBezTo>
                    <a:pt x="0" y="1"/>
                    <a:pt x="0" y="149"/>
                    <a:pt x="123" y="149"/>
                  </a:cubicBezTo>
                  <a:cubicBezTo>
                    <a:pt x="222" y="149"/>
                    <a:pt x="222" y="1"/>
                    <a:pt x="12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6764650" y="1365975"/>
              <a:ext cx="5575" cy="4350"/>
            </a:xfrm>
            <a:custGeom>
              <a:rect b="b" l="l" r="r" t="t"/>
              <a:pathLst>
                <a:path extrusionOk="0" h="174" w="223">
                  <a:moveTo>
                    <a:pt x="124" y="0"/>
                  </a:moveTo>
                  <a:cubicBezTo>
                    <a:pt x="0" y="0"/>
                    <a:pt x="0" y="173"/>
                    <a:pt x="124" y="173"/>
                  </a:cubicBezTo>
                  <a:cubicBezTo>
                    <a:pt x="222" y="173"/>
                    <a:pt x="222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6784400" y="1356100"/>
              <a:ext cx="5575" cy="4350"/>
            </a:xfrm>
            <a:custGeom>
              <a:rect b="b" l="l" r="r" t="t"/>
              <a:pathLst>
                <a:path extrusionOk="0" h="174" w="223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2" y="173"/>
                    <a:pt x="222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6805375" y="1350550"/>
              <a:ext cx="4350" cy="4325"/>
            </a:xfrm>
            <a:custGeom>
              <a:rect b="b" l="l" r="r" t="t"/>
              <a:pathLst>
                <a:path extrusionOk="0" h="173" w="174">
                  <a:moveTo>
                    <a:pt x="75" y="0"/>
                  </a:moveTo>
                  <a:cubicBezTo>
                    <a:pt x="1" y="25"/>
                    <a:pt x="1" y="148"/>
                    <a:pt x="75" y="173"/>
                  </a:cubicBezTo>
                  <a:cubicBezTo>
                    <a:pt x="173" y="148"/>
                    <a:pt x="173" y="25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6809075" y="1339425"/>
              <a:ext cx="4350" cy="4350"/>
            </a:xfrm>
            <a:custGeom>
              <a:rect b="b" l="l" r="r" t="t"/>
              <a:pathLst>
                <a:path extrusionOk="0" h="174" w="174">
                  <a:moveTo>
                    <a:pt x="75" y="1"/>
                  </a:moveTo>
                  <a:cubicBezTo>
                    <a:pt x="1" y="25"/>
                    <a:pt x="1" y="149"/>
                    <a:pt x="75" y="173"/>
                  </a:cubicBezTo>
                  <a:cubicBezTo>
                    <a:pt x="173" y="149"/>
                    <a:pt x="173" y="25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6793025" y="1332025"/>
              <a:ext cx="4350" cy="4350"/>
            </a:xfrm>
            <a:custGeom>
              <a:rect b="b" l="l" r="r" t="t"/>
              <a:pathLst>
                <a:path extrusionOk="0" h="174" w="174">
                  <a:moveTo>
                    <a:pt x="75" y="0"/>
                  </a:moveTo>
                  <a:cubicBezTo>
                    <a:pt x="1" y="25"/>
                    <a:pt x="1" y="148"/>
                    <a:pt x="75" y="173"/>
                  </a:cubicBezTo>
                  <a:cubicBezTo>
                    <a:pt x="174" y="148"/>
                    <a:pt x="174" y="25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6781925" y="1334500"/>
              <a:ext cx="4350" cy="4325"/>
            </a:xfrm>
            <a:custGeom>
              <a:rect b="b" l="l" r="r" t="t"/>
              <a:pathLst>
                <a:path extrusionOk="0" h="173" w="174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6765875" y="1343750"/>
              <a:ext cx="5575" cy="4350"/>
            </a:xfrm>
            <a:custGeom>
              <a:rect b="b" l="l" r="r" t="t"/>
              <a:pathLst>
                <a:path extrusionOk="0" h="174" w="223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3" y="173"/>
                    <a:pt x="223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6774525" y="1319675"/>
              <a:ext cx="4325" cy="4350"/>
            </a:xfrm>
            <a:custGeom>
              <a:rect b="b" l="l" r="r" t="t"/>
              <a:pathLst>
                <a:path extrusionOk="0" h="174" w="173">
                  <a:moveTo>
                    <a:pt x="74" y="1"/>
                  </a:moveTo>
                  <a:cubicBezTo>
                    <a:pt x="0" y="25"/>
                    <a:pt x="0" y="149"/>
                    <a:pt x="74" y="173"/>
                  </a:cubicBezTo>
                  <a:cubicBezTo>
                    <a:pt x="173" y="149"/>
                    <a:pt x="173" y="25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6817725" y="1317825"/>
              <a:ext cx="4950" cy="4350"/>
            </a:xfrm>
            <a:custGeom>
              <a:rect b="b" l="l" r="r" t="t"/>
              <a:pathLst>
                <a:path extrusionOk="0" h="174" w="198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198" y="173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6830675" y="1328325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6842400" y="1342525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6868325" y="1326475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6887475" y="1336950"/>
              <a:ext cx="4950" cy="3725"/>
            </a:xfrm>
            <a:custGeom>
              <a:rect b="b" l="l" r="r" t="t"/>
              <a:pathLst>
                <a:path extrusionOk="0" h="149" w="198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6903525" y="1350550"/>
              <a:ext cx="4325" cy="3725"/>
            </a:xfrm>
            <a:custGeom>
              <a:rect b="b" l="l" r="r" t="t"/>
              <a:pathLst>
                <a:path extrusionOk="0" h="149" w="173">
                  <a:moveTo>
                    <a:pt x="99" y="0"/>
                  </a:moveTo>
                  <a:cubicBezTo>
                    <a:pt x="0" y="0"/>
                    <a:pt x="0" y="123"/>
                    <a:pt x="99" y="148"/>
                  </a:cubicBezTo>
                  <a:cubicBezTo>
                    <a:pt x="173" y="123"/>
                    <a:pt x="173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6928825" y="1348675"/>
              <a:ext cx="4950" cy="3750"/>
            </a:xfrm>
            <a:custGeom>
              <a:rect b="b" l="l" r="r" t="t"/>
              <a:pathLst>
                <a:path extrusionOk="0" h="150" w="198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6941775" y="1338800"/>
              <a:ext cx="5575" cy="3750"/>
            </a:xfrm>
            <a:custGeom>
              <a:rect b="b" l="l" r="r" t="t"/>
              <a:pathLst>
                <a:path extrusionOk="0" h="150" w="223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944250" y="1325225"/>
              <a:ext cx="5575" cy="3725"/>
            </a:xfrm>
            <a:custGeom>
              <a:rect b="b" l="l" r="r" t="t"/>
              <a:pathLst>
                <a:path extrusionOk="0" h="149" w="223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927575" y="1319675"/>
              <a:ext cx="5600" cy="3725"/>
            </a:xfrm>
            <a:custGeom>
              <a:rect b="b" l="l" r="r" t="t"/>
              <a:pathLst>
                <a:path extrusionOk="0" h="149" w="224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922025" y="1332025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99" y="0"/>
                  </a:moveTo>
                  <a:cubicBezTo>
                    <a:pt x="1" y="0"/>
                    <a:pt x="1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906600" y="1328925"/>
              <a:ext cx="4350" cy="3750"/>
            </a:xfrm>
            <a:custGeom>
              <a:rect b="b" l="l" r="r" t="t"/>
              <a:pathLst>
                <a:path extrusionOk="0" h="150" w="174">
                  <a:moveTo>
                    <a:pt x="99" y="1"/>
                  </a:moveTo>
                  <a:cubicBezTo>
                    <a:pt x="1" y="1"/>
                    <a:pt x="1" y="124"/>
                    <a:pt x="99" y="149"/>
                  </a:cubicBezTo>
                  <a:cubicBezTo>
                    <a:pt x="173" y="124"/>
                    <a:pt x="173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893650" y="1318450"/>
              <a:ext cx="4950" cy="3725"/>
            </a:xfrm>
            <a:custGeom>
              <a:rect b="b" l="l" r="r" t="t"/>
              <a:pathLst>
                <a:path extrusionOk="0" h="149" w="198">
                  <a:moveTo>
                    <a:pt x="99" y="0"/>
                  </a:moveTo>
                  <a:cubicBezTo>
                    <a:pt x="0" y="0"/>
                    <a:pt x="0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6880050" y="1309800"/>
              <a:ext cx="4975" cy="3725"/>
            </a:xfrm>
            <a:custGeom>
              <a:rect b="b" l="l" r="r" t="t"/>
              <a:pathLst>
                <a:path extrusionOk="0" h="149" w="199">
                  <a:moveTo>
                    <a:pt x="100" y="1"/>
                  </a:moveTo>
                  <a:cubicBezTo>
                    <a:pt x="1" y="1"/>
                    <a:pt x="1" y="149"/>
                    <a:pt x="100" y="149"/>
                  </a:cubicBezTo>
                  <a:cubicBezTo>
                    <a:pt x="198" y="149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6858450" y="1312875"/>
              <a:ext cx="4350" cy="3750"/>
            </a:xfrm>
            <a:custGeom>
              <a:rect b="b" l="l" r="r" t="t"/>
              <a:pathLst>
                <a:path extrusionOk="0" h="150" w="174">
                  <a:moveTo>
                    <a:pt x="100" y="1"/>
                  </a:moveTo>
                  <a:cubicBezTo>
                    <a:pt x="1" y="1"/>
                    <a:pt x="1" y="124"/>
                    <a:pt x="100" y="149"/>
                  </a:cubicBezTo>
                  <a:cubicBezTo>
                    <a:pt x="174" y="124"/>
                    <a:pt x="174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6835000" y="1311025"/>
              <a:ext cx="3725" cy="4350"/>
            </a:xfrm>
            <a:custGeom>
              <a:rect b="b" l="l" r="r" t="t"/>
              <a:pathLst>
                <a:path extrusionOk="0" h="174" w="149">
                  <a:moveTo>
                    <a:pt x="75" y="1"/>
                  </a:moveTo>
                  <a:cubicBezTo>
                    <a:pt x="1" y="26"/>
                    <a:pt x="1" y="149"/>
                    <a:pt x="75" y="174"/>
                  </a:cubicBezTo>
                  <a:cubicBezTo>
                    <a:pt x="149" y="149"/>
                    <a:pt x="149" y="26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6847350" y="1323375"/>
              <a:ext cx="3725" cy="3725"/>
            </a:xfrm>
            <a:custGeom>
              <a:rect b="b" l="l" r="r" t="t"/>
              <a:pathLst>
                <a:path extrusionOk="0" h="149" w="149">
                  <a:moveTo>
                    <a:pt x="74" y="1"/>
                  </a:moveTo>
                  <a:cubicBezTo>
                    <a:pt x="0" y="25"/>
                    <a:pt x="0" y="149"/>
                    <a:pt x="74" y="149"/>
                  </a:cubicBezTo>
                  <a:cubicBezTo>
                    <a:pt x="149" y="149"/>
                    <a:pt x="149" y="25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6835625" y="1350550"/>
              <a:ext cx="4950" cy="3725"/>
            </a:xfrm>
            <a:custGeom>
              <a:rect b="b" l="l" r="r" t="t"/>
              <a:pathLst>
                <a:path extrusionOk="0" h="149" w="198">
                  <a:moveTo>
                    <a:pt x="99" y="0"/>
                  </a:moveTo>
                  <a:cubicBezTo>
                    <a:pt x="0" y="0"/>
                    <a:pt x="0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6790550" y="1319050"/>
              <a:ext cx="4975" cy="4350"/>
            </a:xfrm>
            <a:custGeom>
              <a:rect b="b" l="l" r="r" t="t"/>
              <a:pathLst>
                <a:path extrusionOk="0" h="174" w="199">
                  <a:moveTo>
                    <a:pt x="100" y="1"/>
                  </a:moveTo>
                  <a:cubicBezTo>
                    <a:pt x="1" y="1"/>
                    <a:pt x="1" y="174"/>
                    <a:pt x="100" y="174"/>
                  </a:cubicBezTo>
                  <a:cubicBezTo>
                    <a:pt x="199" y="174"/>
                    <a:pt x="199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6760925" y="1329550"/>
              <a:ext cx="4350" cy="4350"/>
            </a:xfrm>
            <a:custGeom>
              <a:rect b="b" l="l" r="r" t="t"/>
              <a:pathLst>
                <a:path extrusionOk="0" h="174" w="174">
                  <a:moveTo>
                    <a:pt x="75" y="1"/>
                  </a:moveTo>
                  <a:cubicBezTo>
                    <a:pt x="1" y="25"/>
                    <a:pt x="1" y="149"/>
                    <a:pt x="75" y="173"/>
                  </a:cubicBezTo>
                  <a:cubicBezTo>
                    <a:pt x="174" y="149"/>
                    <a:pt x="174" y="25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6735000" y="1368425"/>
              <a:ext cx="5600" cy="4350"/>
            </a:xfrm>
            <a:custGeom>
              <a:rect b="b" l="l" r="r" t="t"/>
              <a:pathLst>
                <a:path extrusionOk="0" h="174" w="224">
                  <a:moveTo>
                    <a:pt x="124" y="1"/>
                  </a:moveTo>
                  <a:cubicBezTo>
                    <a:pt x="1" y="1"/>
                    <a:pt x="1" y="174"/>
                    <a:pt x="124" y="174"/>
                  </a:cubicBezTo>
                  <a:cubicBezTo>
                    <a:pt x="223" y="174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6710325" y="1388800"/>
              <a:ext cx="4350" cy="4350"/>
            </a:xfrm>
            <a:custGeom>
              <a:rect b="b" l="l" r="r" t="t"/>
              <a:pathLst>
                <a:path extrusionOk="0" h="174" w="174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6712175" y="1370900"/>
              <a:ext cx="4950" cy="4350"/>
            </a:xfrm>
            <a:custGeom>
              <a:rect b="b" l="l" r="r" t="t"/>
              <a:pathLst>
                <a:path extrusionOk="0" h="174" w="198">
                  <a:moveTo>
                    <a:pt x="99" y="1"/>
                  </a:moveTo>
                  <a:cubicBezTo>
                    <a:pt x="0" y="1"/>
                    <a:pt x="0" y="174"/>
                    <a:pt x="99" y="174"/>
                  </a:cubicBezTo>
                  <a:cubicBezTo>
                    <a:pt x="198" y="174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6965850" y="1334500"/>
              <a:ext cx="5575" cy="3725"/>
            </a:xfrm>
            <a:custGeom>
              <a:rect b="b" l="l" r="r" t="t"/>
              <a:pathLst>
                <a:path extrusionOk="0" h="149" w="223">
                  <a:moveTo>
                    <a:pt x="124" y="0"/>
                  </a:moveTo>
                  <a:cubicBezTo>
                    <a:pt x="1" y="0"/>
                    <a:pt x="1" y="148"/>
                    <a:pt x="124" y="148"/>
                  </a:cubicBezTo>
                  <a:cubicBezTo>
                    <a:pt x="223" y="148"/>
                    <a:pt x="223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6980050" y="1336350"/>
              <a:ext cx="4350" cy="4325"/>
            </a:xfrm>
            <a:custGeom>
              <a:rect b="b" l="l" r="r" t="t"/>
              <a:pathLst>
                <a:path extrusionOk="0" h="173" w="174">
                  <a:moveTo>
                    <a:pt x="99" y="0"/>
                  </a:moveTo>
                  <a:cubicBezTo>
                    <a:pt x="1" y="25"/>
                    <a:pt x="1" y="148"/>
                    <a:pt x="99" y="173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6971400" y="1319675"/>
              <a:ext cx="4350" cy="3725"/>
            </a:xfrm>
            <a:custGeom>
              <a:rect b="b" l="l" r="r" t="t"/>
              <a:pathLst>
                <a:path extrusionOk="0" h="149" w="174">
                  <a:moveTo>
                    <a:pt x="100" y="1"/>
                  </a:moveTo>
                  <a:cubicBezTo>
                    <a:pt x="1" y="1"/>
                    <a:pt x="1" y="124"/>
                    <a:pt x="100" y="149"/>
                  </a:cubicBezTo>
                  <a:cubicBezTo>
                    <a:pt x="174" y="124"/>
                    <a:pt x="174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1" name="Google Shape;991;p34"/>
          <p:cNvSpPr/>
          <p:nvPr/>
        </p:nvSpPr>
        <p:spPr>
          <a:xfrm>
            <a:off x="-61537" y="1754526"/>
            <a:ext cx="253823" cy="1013448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34"/>
          <p:cNvSpPr/>
          <p:nvPr/>
        </p:nvSpPr>
        <p:spPr>
          <a:xfrm rot="1315102">
            <a:off x="122384" y="2118022"/>
            <a:ext cx="162779" cy="649933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3" name="Google Shape;993;p34"/>
          <p:cNvGrpSpPr/>
          <p:nvPr/>
        </p:nvGrpSpPr>
        <p:grpSpPr>
          <a:xfrm>
            <a:off x="7210062" y="917012"/>
            <a:ext cx="2055850" cy="2148820"/>
            <a:chOff x="2976202" y="-101378"/>
            <a:chExt cx="4841851" cy="5060811"/>
          </a:xfrm>
        </p:grpSpPr>
        <p:sp>
          <p:nvSpPr>
            <p:cNvPr id="994" name="Google Shape;994;p34"/>
            <p:cNvSpPr/>
            <p:nvPr/>
          </p:nvSpPr>
          <p:spPr>
            <a:xfrm>
              <a:off x="4736005" y="4426495"/>
              <a:ext cx="879932" cy="260696"/>
            </a:xfrm>
            <a:custGeom>
              <a:rect b="b" l="l" r="r" t="t"/>
              <a:pathLst>
                <a:path extrusionOk="0" h="4335" w="14632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764090" y="4461976"/>
              <a:ext cx="847157" cy="223711"/>
            </a:xfrm>
            <a:custGeom>
              <a:rect b="b" l="l" r="r" t="t"/>
              <a:pathLst>
                <a:path extrusionOk="0" h="3720" w="14087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860009" y="4494691"/>
              <a:ext cx="28144" cy="21168"/>
            </a:xfrm>
            <a:custGeom>
              <a:rect b="b" l="l" r="r" t="t"/>
              <a:pathLst>
                <a:path extrusionOk="0" h="352" w="468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946607" y="4518084"/>
              <a:ext cx="21108" cy="21168"/>
            </a:xfrm>
            <a:custGeom>
              <a:rect b="b" l="l" r="r" t="t"/>
              <a:pathLst>
                <a:path extrusionOk="0" h="352" w="351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925559" y="4548514"/>
              <a:ext cx="21108" cy="21168"/>
            </a:xfrm>
            <a:custGeom>
              <a:rect b="b" l="l" r="r" t="t"/>
              <a:pathLst>
                <a:path extrusionOk="0" h="352" w="351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923213" y="4501727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934880" y="4485369"/>
              <a:ext cx="21168" cy="21108"/>
            </a:xfrm>
            <a:custGeom>
              <a:rect b="b" l="l" r="r" t="t"/>
              <a:pathLst>
                <a:path extrusionOk="0" h="351" w="352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5019133" y="4522775"/>
              <a:ext cx="21168" cy="18823"/>
            </a:xfrm>
            <a:custGeom>
              <a:rect b="b" l="l" r="r" t="t"/>
              <a:pathLst>
                <a:path extrusionOk="0" h="313" w="352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981727" y="4560241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5033205" y="4595361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5091719" y="4618754"/>
              <a:ext cx="28144" cy="18763"/>
            </a:xfrm>
            <a:custGeom>
              <a:rect b="b" l="l" r="r" t="t"/>
              <a:pathLst>
                <a:path extrusionOk="0" h="312" w="468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5126779" y="4585980"/>
              <a:ext cx="21168" cy="21108"/>
            </a:xfrm>
            <a:custGeom>
              <a:rect b="b" l="l" r="r" t="t"/>
              <a:pathLst>
                <a:path extrusionOk="0" h="351" w="352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5096349" y="4563187"/>
              <a:ext cx="23514" cy="22852"/>
            </a:xfrm>
            <a:custGeom>
              <a:rect b="b" l="l" r="r" t="t"/>
              <a:pathLst>
                <a:path extrusionOk="0" h="380" w="391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5082337" y="4569622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5175971" y="4632766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5232080" y="4630421"/>
              <a:ext cx="21168" cy="18823"/>
            </a:xfrm>
            <a:custGeom>
              <a:rect b="b" l="l" r="r" t="t"/>
              <a:pathLst>
                <a:path extrusionOk="0" h="313" w="352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02320" y="4630421"/>
              <a:ext cx="21108" cy="21168"/>
            </a:xfrm>
            <a:custGeom>
              <a:rect b="b" l="l" r="r" t="t"/>
              <a:pathLst>
                <a:path extrusionOk="0" h="352" w="351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276581" y="4660851"/>
              <a:ext cx="25799" cy="21108"/>
            </a:xfrm>
            <a:custGeom>
              <a:rect b="b" l="l" r="r" t="t"/>
              <a:pathLst>
                <a:path extrusionOk="0" h="351" w="429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5365525" y="4651529"/>
              <a:ext cx="28084" cy="21108"/>
            </a:xfrm>
            <a:custGeom>
              <a:rect b="b" l="l" r="r" t="t"/>
              <a:pathLst>
                <a:path extrusionOk="0" h="351" w="467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351453" y="4614064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5412312" y="4628076"/>
              <a:ext cx="28144" cy="21168"/>
            </a:xfrm>
            <a:custGeom>
              <a:rect b="b" l="l" r="r" t="t"/>
              <a:pathLst>
                <a:path extrusionOk="0" h="352" w="468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5454408" y="4618754"/>
              <a:ext cx="21108" cy="21108"/>
            </a:xfrm>
            <a:custGeom>
              <a:rect b="b" l="l" r="r" t="t"/>
              <a:pathLst>
                <a:path extrusionOk="0" h="351" w="351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5515267" y="4607028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3097920" y="4024355"/>
              <a:ext cx="748892" cy="493789"/>
            </a:xfrm>
            <a:custGeom>
              <a:rect b="b" l="l" r="r" t="t"/>
              <a:pathLst>
                <a:path extrusionOk="0" h="8211" w="12453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3104896" y="4045343"/>
              <a:ext cx="723153" cy="468170"/>
            </a:xfrm>
            <a:custGeom>
              <a:rect b="b" l="l" r="r" t="t"/>
              <a:pathLst>
                <a:path extrusionOk="0" h="7785" w="12025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3706331" y="4078178"/>
              <a:ext cx="21108" cy="21108"/>
            </a:xfrm>
            <a:custGeom>
              <a:rect b="b" l="l" r="r" t="t"/>
              <a:pathLst>
                <a:path extrusionOk="0" h="351" w="351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3629115" y="4115584"/>
              <a:ext cx="21108" cy="23454"/>
            </a:xfrm>
            <a:custGeom>
              <a:rect b="b" l="l" r="r" t="t"/>
              <a:pathLst>
                <a:path extrusionOk="0" h="390" w="351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3619733" y="4080524"/>
              <a:ext cx="21108" cy="23454"/>
            </a:xfrm>
            <a:custGeom>
              <a:rect b="b" l="l" r="r" t="t"/>
              <a:pathLst>
                <a:path extrusionOk="0" h="390" w="351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3654853" y="4113239"/>
              <a:ext cx="23454" cy="18823"/>
            </a:xfrm>
            <a:custGeom>
              <a:rect b="b" l="l" r="r" t="t"/>
              <a:pathLst>
                <a:path extrusionOk="0" h="313" w="39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3654853" y="4132002"/>
              <a:ext cx="28144" cy="18763"/>
            </a:xfrm>
            <a:custGeom>
              <a:rect b="b" l="l" r="r" t="t"/>
              <a:pathLst>
                <a:path extrusionOk="0" h="312" w="468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3570601" y="4160086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3572946" y="4106263"/>
              <a:ext cx="21108" cy="21108"/>
            </a:xfrm>
            <a:custGeom>
              <a:rect b="b" l="l" r="r" t="t"/>
              <a:pathLst>
                <a:path extrusionOk="0" h="351" w="351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3512087" y="4115584"/>
              <a:ext cx="23454" cy="21168"/>
            </a:xfrm>
            <a:custGeom>
              <a:rect b="b" l="l" r="r" t="t"/>
              <a:pathLst>
                <a:path extrusionOk="0" h="352" w="39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3451228" y="4141323"/>
              <a:ext cx="21108" cy="18823"/>
            </a:xfrm>
            <a:custGeom>
              <a:rect b="b" l="l" r="r" t="t"/>
              <a:pathLst>
                <a:path extrusionOk="0" h="313" w="351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3448882" y="4185825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3484003" y="4181134"/>
              <a:ext cx="23454" cy="20507"/>
            </a:xfrm>
            <a:custGeom>
              <a:rect b="b" l="l" r="r" t="t"/>
              <a:pathLst>
                <a:path extrusionOk="0" h="341" w="39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3491039" y="4169407"/>
              <a:ext cx="21108" cy="18823"/>
            </a:xfrm>
            <a:custGeom>
              <a:rect b="b" l="l" r="r" t="t"/>
              <a:pathLst>
                <a:path extrusionOk="0" h="313" w="351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3378702" y="4183479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3341236" y="4223230"/>
              <a:ext cx="23454" cy="21168"/>
            </a:xfrm>
            <a:custGeom>
              <a:rect b="b" l="l" r="r" t="t"/>
              <a:pathLst>
                <a:path extrusionOk="0" h="352" w="39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3289759" y="4268273"/>
              <a:ext cx="21108" cy="20567"/>
            </a:xfrm>
            <a:custGeom>
              <a:rect b="b" l="l" r="r" t="t"/>
              <a:pathLst>
                <a:path extrusionOk="0" h="342" w="351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3285068" y="4230266"/>
              <a:ext cx="23514" cy="21108"/>
            </a:xfrm>
            <a:custGeom>
              <a:rect b="b" l="l" r="r" t="t"/>
              <a:pathLst>
                <a:path extrusionOk="0" h="351" w="391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3224269" y="4300447"/>
              <a:ext cx="23454" cy="21168"/>
            </a:xfrm>
            <a:custGeom>
              <a:rect b="b" l="l" r="r" t="t"/>
              <a:pathLst>
                <a:path extrusionOk="0" h="352" w="39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3261674" y="4314519"/>
              <a:ext cx="23454" cy="18763"/>
            </a:xfrm>
            <a:custGeom>
              <a:rect b="b" l="l" r="r" t="t"/>
              <a:pathLst>
                <a:path extrusionOk="0" h="312" w="39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3205506" y="4347294"/>
              <a:ext cx="21168" cy="21108"/>
            </a:xfrm>
            <a:custGeom>
              <a:rect b="b" l="l" r="r" t="t"/>
              <a:pathLst>
                <a:path extrusionOk="0" h="351" w="352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3184458" y="4380069"/>
              <a:ext cx="21108" cy="21108"/>
            </a:xfrm>
            <a:custGeom>
              <a:rect b="b" l="l" r="r" t="t"/>
              <a:pathLst>
                <a:path extrusionOk="0" h="351" w="351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3144707" y="4429201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3458264" y="3570979"/>
              <a:ext cx="793394" cy="420662"/>
            </a:xfrm>
            <a:custGeom>
              <a:rect b="b" l="l" r="r" t="t"/>
              <a:pathLst>
                <a:path extrusionOk="0" h="6995" w="13193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3462955" y="3571039"/>
              <a:ext cx="760619" cy="413566"/>
            </a:xfrm>
            <a:custGeom>
              <a:rect b="b" l="l" r="r" t="t"/>
              <a:pathLst>
                <a:path extrusionOk="0" h="6877" w="12648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4120558" y="3897946"/>
              <a:ext cx="23454" cy="21168"/>
            </a:xfrm>
            <a:custGeom>
              <a:rect b="b" l="l" r="r" t="t"/>
              <a:pathLst>
                <a:path extrusionOk="0" h="352" w="39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4047972" y="3848814"/>
              <a:ext cx="23454" cy="23454"/>
            </a:xfrm>
            <a:custGeom>
              <a:rect b="b" l="l" r="r" t="t"/>
              <a:pathLst>
                <a:path extrusionOk="0" h="390" w="39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080747" y="3830111"/>
              <a:ext cx="18763" cy="18763"/>
            </a:xfrm>
            <a:custGeom>
              <a:rect b="b" l="l" r="r" t="t"/>
              <a:pathLst>
                <a:path extrusionOk="0" h="312" w="312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4066735" y="3872208"/>
              <a:ext cx="21108" cy="21108"/>
            </a:xfrm>
            <a:custGeom>
              <a:rect b="b" l="l" r="r" t="t"/>
              <a:pathLst>
                <a:path extrusionOk="0" h="351" w="351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4050318" y="3883934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3982483" y="3823075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4031615" y="3795592"/>
              <a:ext cx="23454" cy="22852"/>
            </a:xfrm>
            <a:custGeom>
              <a:rect b="b" l="l" r="r" t="t"/>
              <a:pathLst>
                <a:path extrusionOk="0" h="380" w="39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3991804" y="3748204"/>
              <a:ext cx="23454" cy="22852"/>
            </a:xfrm>
            <a:custGeom>
              <a:rect b="b" l="l" r="r" t="t"/>
              <a:pathLst>
                <a:path extrusionOk="0" h="380" w="39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3940326" y="3708393"/>
              <a:ext cx="23454" cy="21168"/>
            </a:xfrm>
            <a:custGeom>
              <a:rect b="b" l="l" r="r" t="t"/>
              <a:pathLst>
                <a:path extrusionOk="0" h="352" w="39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3900575" y="3729501"/>
              <a:ext cx="23454" cy="18763"/>
            </a:xfrm>
            <a:custGeom>
              <a:rect b="b" l="l" r="r" t="t"/>
              <a:pathLst>
                <a:path extrusionOk="0" h="312" w="39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3923969" y="3755781"/>
              <a:ext cx="23454" cy="22912"/>
            </a:xfrm>
            <a:custGeom>
              <a:rect b="b" l="l" r="r" t="t"/>
              <a:pathLst>
                <a:path extrusionOk="0" h="381" w="39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3935635" y="3757585"/>
              <a:ext cx="23454" cy="21108"/>
            </a:xfrm>
            <a:custGeom>
              <a:rect b="b" l="l" r="r" t="t"/>
              <a:pathLst>
                <a:path extrusionOk="0" h="351" w="39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3867800" y="3668642"/>
              <a:ext cx="23454" cy="18763"/>
            </a:xfrm>
            <a:custGeom>
              <a:rect b="b" l="l" r="r" t="t"/>
              <a:pathLst>
                <a:path extrusionOk="0" h="312" w="39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4"/>
            <p:cNvSpPr/>
            <p:nvPr/>
          </p:nvSpPr>
          <p:spPr>
            <a:xfrm>
              <a:off x="3816323" y="3654570"/>
              <a:ext cx="21108" cy="18823"/>
            </a:xfrm>
            <a:custGeom>
              <a:rect b="b" l="l" r="r" t="t"/>
              <a:pathLst>
                <a:path extrusionOk="0" h="313" w="351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3748427" y="3628831"/>
              <a:ext cx="23454" cy="22912"/>
            </a:xfrm>
            <a:custGeom>
              <a:rect b="b" l="l" r="r" t="t"/>
              <a:pathLst>
                <a:path extrusionOk="0" h="381" w="39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3781202" y="3610128"/>
              <a:ext cx="23454" cy="18763"/>
            </a:xfrm>
            <a:custGeom>
              <a:rect b="b" l="l" r="r" t="t"/>
              <a:pathLst>
                <a:path extrusionOk="0" h="312" w="39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3692259" y="3589080"/>
              <a:ext cx="21168" cy="21108"/>
            </a:xfrm>
            <a:custGeom>
              <a:rect b="b" l="l" r="r" t="t"/>
              <a:pathLst>
                <a:path extrusionOk="0" h="351" w="352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3696950" y="3628831"/>
              <a:ext cx="25799" cy="21108"/>
            </a:xfrm>
            <a:custGeom>
              <a:rect b="b" l="l" r="r" t="t"/>
              <a:pathLst>
                <a:path extrusionOk="0" h="351" w="429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4"/>
            <p:cNvSpPr/>
            <p:nvPr/>
          </p:nvSpPr>
          <p:spPr>
            <a:xfrm>
              <a:off x="3638436" y="3596056"/>
              <a:ext cx="25799" cy="18823"/>
            </a:xfrm>
            <a:custGeom>
              <a:rect b="b" l="l" r="r" t="t"/>
              <a:pathLst>
                <a:path extrusionOk="0" h="313" w="429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4"/>
            <p:cNvSpPr/>
            <p:nvPr/>
          </p:nvSpPr>
          <p:spPr>
            <a:xfrm>
              <a:off x="3601030" y="3593771"/>
              <a:ext cx="23454" cy="18763"/>
            </a:xfrm>
            <a:custGeom>
              <a:rect b="b" l="l" r="r" t="t"/>
              <a:pathLst>
                <a:path extrusionOk="0" h="312" w="39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4"/>
            <p:cNvSpPr/>
            <p:nvPr/>
          </p:nvSpPr>
          <p:spPr>
            <a:xfrm>
              <a:off x="3537826" y="3584389"/>
              <a:ext cx="23454" cy="18763"/>
            </a:xfrm>
            <a:custGeom>
              <a:rect b="b" l="l" r="r" t="t"/>
              <a:pathLst>
                <a:path extrusionOk="0" h="312" w="39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4"/>
            <p:cNvSpPr/>
            <p:nvPr/>
          </p:nvSpPr>
          <p:spPr>
            <a:xfrm>
              <a:off x="5906101" y="-101378"/>
              <a:ext cx="1558584" cy="4914437"/>
            </a:xfrm>
            <a:custGeom>
              <a:rect b="b" l="l" r="r" t="t"/>
              <a:pathLst>
                <a:path extrusionOk="0" fill="none" h="81720" w="25917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cap="flat" cmpd="sng" w="17500">
              <a:solidFill>
                <a:schemeClr val="accent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4"/>
            <p:cNvSpPr/>
            <p:nvPr/>
          </p:nvSpPr>
          <p:spPr>
            <a:xfrm>
              <a:off x="5838326" y="1155496"/>
              <a:ext cx="860808" cy="3436978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4"/>
            <p:cNvSpPr/>
            <p:nvPr/>
          </p:nvSpPr>
          <p:spPr>
            <a:xfrm>
              <a:off x="3256984" y="3942328"/>
              <a:ext cx="4561069" cy="1017106"/>
            </a:xfrm>
            <a:custGeom>
              <a:rect b="b" l="l" r="r" t="t"/>
              <a:pathLst>
                <a:path extrusionOk="0" h="16913" w="75844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4"/>
            <p:cNvSpPr/>
            <p:nvPr/>
          </p:nvSpPr>
          <p:spPr>
            <a:xfrm>
              <a:off x="4583858" y="3254415"/>
              <a:ext cx="110052" cy="816788"/>
            </a:xfrm>
            <a:custGeom>
              <a:rect b="b" l="l" r="r" t="t"/>
              <a:pathLst>
                <a:path extrusionOk="0" fill="none" h="13582" w="183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cap="rnd" cmpd="sng" w="8750">
              <a:solidFill>
                <a:srgbClr val="070707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4"/>
            <p:cNvSpPr/>
            <p:nvPr/>
          </p:nvSpPr>
          <p:spPr>
            <a:xfrm>
              <a:off x="4373256" y="4037946"/>
              <a:ext cx="213007" cy="55567"/>
            </a:xfrm>
            <a:custGeom>
              <a:rect b="b" l="l" r="r" t="t"/>
              <a:pathLst>
                <a:path extrusionOk="0" h="924" w="3542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cap="rnd" cmpd="sng" w="8750">
              <a:solidFill>
                <a:srgbClr val="070707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4"/>
            <p:cNvSpPr/>
            <p:nvPr/>
          </p:nvSpPr>
          <p:spPr>
            <a:xfrm>
              <a:off x="4965310" y="3326941"/>
              <a:ext cx="107706" cy="819133"/>
            </a:xfrm>
            <a:custGeom>
              <a:rect b="b" l="l" r="r" t="t"/>
              <a:pathLst>
                <a:path extrusionOk="0" fill="none" h="13621" w="1791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cap="rnd" cmpd="sng" w="8750">
              <a:solidFill>
                <a:srgbClr val="070707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4757895" y="4111855"/>
              <a:ext cx="207474" cy="57311"/>
            </a:xfrm>
            <a:custGeom>
              <a:rect b="b" l="l" r="r" t="t"/>
              <a:pathLst>
                <a:path extrusionOk="0" h="953" w="345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cap="rnd" cmpd="sng" w="8750">
              <a:solidFill>
                <a:srgbClr val="070707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4534725" y="3050850"/>
              <a:ext cx="337071" cy="358660"/>
            </a:xfrm>
            <a:custGeom>
              <a:rect b="b" l="l" r="r" t="t"/>
              <a:pathLst>
                <a:path extrusionOk="0" h="5964" w="5605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5065980" y="3329286"/>
              <a:ext cx="42156" cy="35180"/>
            </a:xfrm>
            <a:custGeom>
              <a:rect b="b" l="l" r="r" t="t"/>
              <a:pathLst>
                <a:path extrusionOk="0" h="585" w="701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5108076" y="3259106"/>
              <a:ext cx="44502" cy="37526"/>
            </a:xfrm>
            <a:custGeom>
              <a:rect b="b" l="l" r="r" t="t"/>
              <a:pathLst>
                <a:path extrusionOk="0" h="624" w="74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5016787" y="3240403"/>
              <a:ext cx="44562" cy="37466"/>
            </a:xfrm>
            <a:custGeom>
              <a:rect b="b" l="l" r="r" t="t"/>
              <a:pathLst>
                <a:path extrusionOk="0" h="623" w="741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5096349" y="3184235"/>
              <a:ext cx="44562" cy="37466"/>
            </a:xfrm>
            <a:custGeom>
              <a:rect b="b" l="l" r="r" t="t"/>
              <a:pathLst>
                <a:path extrusionOk="0" h="623" w="741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5117458" y="3104673"/>
              <a:ext cx="49192" cy="37466"/>
            </a:xfrm>
            <a:custGeom>
              <a:rect b="b" l="l" r="r" t="t"/>
              <a:pathLst>
                <a:path extrusionOk="0" h="623" w="818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4757054" y="3149114"/>
              <a:ext cx="42156" cy="37526"/>
            </a:xfrm>
            <a:custGeom>
              <a:rect b="b" l="l" r="r" t="t"/>
              <a:pathLst>
                <a:path extrusionOk="0" h="624" w="701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658789" y="3130411"/>
              <a:ext cx="44502" cy="37466"/>
            </a:xfrm>
            <a:custGeom>
              <a:rect b="b" l="l" r="r" t="t"/>
              <a:pathLst>
                <a:path extrusionOk="0" h="623" w="74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4721933" y="3202937"/>
              <a:ext cx="44562" cy="37526"/>
            </a:xfrm>
            <a:custGeom>
              <a:rect b="b" l="l" r="r" t="t"/>
              <a:pathLst>
                <a:path extrusionOk="0" h="624" w="741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4689218" y="3273118"/>
              <a:ext cx="44502" cy="37526"/>
            </a:xfrm>
            <a:custGeom>
              <a:rect b="b" l="l" r="r" t="t"/>
              <a:pathLst>
                <a:path extrusionOk="0" h="624" w="74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4670456" y="3345704"/>
              <a:ext cx="44562" cy="37466"/>
            </a:xfrm>
            <a:custGeom>
              <a:rect b="b" l="l" r="r" t="t"/>
              <a:pathLst>
                <a:path extrusionOk="0" h="623" w="741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4871736" y="2978264"/>
              <a:ext cx="344047" cy="435215"/>
            </a:xfrm>
            <a:custGeom>
              <a:rect b="b" l="l" r="r" t="t"/>
              <a:pathLst>
                <a:path extrusionOk="0" h="7237" w="5721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3066107" y="1259474"/>
              <a:ext cx="375859" cy="297741"/>
            </a:xfrm>
            <a:custGeom>
              <a:rect b="b" l="l" r="r" t="t"/>
              <a:pathLst>
                <a:path extrusionOk="0" h="4951" w="625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2976202" y="1054645"/>
              <a:ext cx="383858" cy="550018"/>
            </a:xfrm>
            <a:custGeom>
              <a:rect b="b" l="l" r="r" t="t"/>
              <a:pathLst>
                <a:path extrusionOk="0" h="9146" w="6383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3198530" y="763881"/>
              <a:ext cx="3670673" cy="3289642"/>
            </a:xfrm>
            <a:custGeom>
              <a:rect b="b" l="l" r="r" t="t"/>
              <a:pathLst>
                <a:path extrusionOk="0" h="54702" w="61038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3198530" y="764843"/>
              <a:ext cx="1596049" cy="966169"/>
            </a:xfrm>
            <a:custGeom>
              <a:rect b="b" l="l" r="r" t="t"/>
              <a:pathLst>
                <a:path extrusionOk="0" h="16066" w="2654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3626769" y="1439946"/>
              <a:ext cx="2504005" cy="1557922"/>
            </a:xfrm>
            <a:custGeom>
              <a:rect b="b" l="l" r="r" t="t"/>
              <a:pathLst>
                <a:path extrusionOk="0" h="25906" w="41638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3781202" y="1239508"/>
              <a:ext cx="175601" cy="217698"/>
            </a:xfrm>
            <a:custGeom>
              <a:rect b="b" l="l" r="r" t="t"/>
              <a:pathLst>
                <a:path extrusionOk="0" fill="none" h="3620" w="292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cap="rnd" cmpd="sng" w="12650">
              <a:solidFill>
                <a:schemeClr val="lt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3785893" y="1220805"/>
              <a:ext cx="81967" cy="133445"/>
            </a:xfrm>
            <a:custGeom>
              <a:rect b="b" l="l" r="r" t="t"/>
              <a:pathLst>
                <a:path extrusionOk="0" fill="none" h="2219" w="1363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cap="rnd" cmpd="sng" w="12650">
              <a:solidFill>
                <a:schemeClr val="lt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3537826" y="1522696"/>
              <a:ext cx="65610" cy="91349"/>
            </a:xfrm>
            <a:custGeom>
              <a:rect b="b" l="l" r="r" t="t"/>
              <a:pathLst>
                <a:path extrusionOk="0" fill="none" h="1519" w="1091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cap="rnd" cmpd="sng" w="12650">
              <a:solidFill>
                <a:schemeClr val="lt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3495730" y="1468872"/>
              <a:ext cx="58514" cy="58574"/>
            </a:xfrm>
            <a:custGeom>
              <a:rect b="b" l="l" r="r" t="t"/>
              <a:pathLst>
                <a:path extrusionOk="0" fill="none" h="974" w="973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cap="rnd" cmpd="sng" w="12650">
              <a:solidFill>
                <a:schemeClr val="lt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4235180" y="1298022"/>
              <a:ext cx="266830" cy="100730"/>
            </a:xfrm>
            <a:custGeom>
              <a:rect b="b" l="l" r="r" t="t"/>
              <a:pathLst>
                <a:path extrusionOk="0" fill="none" h="1675" w="4437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cap="rnd" cmpd="sng" w="12650">
              <a:solidFill>
                <a:schemeClr val="lt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4272646" y="1237223"/>
              <a:ext cx="114742" cy="32775"/>
            </a:xfrm>
            <a:custGeom>
              <a:rect b="b" l="l" r="r" t="t"/>
              <a:pathLst>
                <a:path extrusionOk="0" fill="none" h="545" w="1908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cap="rnd" cmpd="sng" w="12650">
              <a:solidFill>
                <a:schemeClr val="lt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5980972" y="2646004"/>
              <a:ext cx="60919" cy="58514"/>
            </a:xfrm>
            <a:custGeom>
              <a:rect b="b" l="l" r="r" t="t"/>
              <a:pathLst>
                <a:path extrusionOk="0" h="973" w="1013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3846752" y="1852670"/>
              <a:ext cx="63205" cy="51538"/>
            </a:xfrm>
            <a:custGeom>
              <a:rect b="b" l="l" r="r" t="t"/>
              <a:pathLst>
                <a:path extrusionOk="0" h="857" w="1051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3830335" y="1702867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3977792" y="1784775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3968410" y="1955625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3886503" y="2037533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3806941" y="1922850"/>
              <a:ext cx="63265" cy="51538"/>
            </a:xfrm>
            <a:custGeom>
              <a:rect b="b" l="l" r="r" t="t"/>
              <a:pathLst>
                <a:path extrusionOk="0" h="857" w="1052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052663" y="2086665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4127534" y="1922850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4078402" y="1852670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4345172" y="2107713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4169691" y="2147524"/>
              <a:ext cx="60859" cy="51538"/>
            </a:xfrm>
            <a:custGeom>
              <a:rect b="b" l="l" r="r" t="t"/>
              <a:pathLst>
                <a:path extrusionOk="0" h="857" w="1012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4031615" y="2297267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4186048" y="2388555"/>
              <a:ext cx="60919" cy="49192"/>
            </a:xfrm>
            <a:custGeom>
              <a:rect b="b" l="l" r="r" t="t"/>
              <a:pathLst>
                <a:path extrusionOk="0" h="818" w="1013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4289003" y="2496201"/>
              <a:ext cx="63265" cy="51538"/>
            </a:xfrm>
            <a:custGeom>
              <a:rect b="b" l="l" r="r" t="t"/>
              <a:pathLst>
                <a:path extrusionOk="0" h="857" w="1052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4441151" y="2266897"/>
              <a:ext cx="51538" cy="58514"/>
            </a:xfrm>
            <a:custGeom>
              <a:rect b="b" l="l" r="r" t="t"/>
              <a:pathLst>
                <a:path extrusionOk="0" h="973" w="857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4523059" y="2456451"/>
              <a:ext cx="63205" cy="51538"/>
            </a:xfrm>
            <a:custGeom>
              <a:rect b="b" l="l" r="r" t="t"/>
              <a:pathLst>
                <a:path extrusionOk="0" h="857" w="1051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34"/>
            <p:cNvSpPr/>
            <p:nvPr/>
          </p:nvSpPr>
          <p:spPr>
            <a:xfrm>
              <a:off x="4677492" y="2470463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34"/>
            <p:cNvSpPr/>
            <p:nvPr/>
          </p:nvSpPr>
          <p:spPr>
            <a:xfrm>
              <a:off x="4813222" y="2460059"/>
              <a:ext cx="51538" cy="57251"/>
            </a:xfrm>
            <a:custGeom>
              <a:rect b="b" l="l" r="r" t="t"/>
              <a:pathLst>
                <a:path extrusionOk="0" h="952" w="857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34"/>
            <p:cNvSpPr/>
            <p:nvPr/>
          </p:nvSpPr>
          <p:spPr>
            <a:xfrm>
              <a:off x="4951298" y="2426021"/>
              <a:ext cx="63205" cy="51538"/>
            </a:xfrm>
            <a:custGeom>
              <a:rect b="b" l="l" r="r" t="t"/>
              <a:pathLst>
                <a:path extrusionOk="0" h="857" w="1051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34"/>
            <p:cNvSpPr/>
            <p:nvPr/>
          </p:nvSpPr>
          <p:spPr>
            <a:xfrm>
              <a:off x="5016787" y="2505583"/>
              <a:ext cx="63265" cy="51538"/>
            </a:xfrm>
            <a:custGeom>
              <a:rect b="b" l="l" r="r" t="t"/>
              <a:pathLst>
                <a:path extrusionOk="0" h="857" w="1052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34"/>
            <p:cNvSpPr/>
            <p:nvPr/>
          </p:nvSpPr>
          <p:spPr>
            <a:xfrm>
              <a:off x="5248497" y="2571073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34"/>
            <p:cNvSpPr/>
            <p:nvPr/>
          </p:nvSpPr>
          <p:spPr>
            <a:xfrm>
              <a:off x="5292939" y="2503237"/>
              <a:ext cx="51538" cy="56229"/>
            </a:xfrm>
            <a:custGeom>
              <a:rect b="b" l="l" r="r" t="t"/>
              <a:pathLst>
                <a:path extrusionOk="0" h="935" w="857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4"/>
            <p:cNvSpPr/>
            <p:nvPr/>
          </p:nvSpPr>
          <p:spPr>
            <a:xfrm>
              <a:off x="5576126" y="2606193"/>
              <a:ext cx="60859" cy="56229"/>
            </a:xfrm>
            <a:custGeom>
              <a:rect b="b" l="l" r="r" t="t"/>
              <a:pathLst>
                <a:path extrusionOk="0" h="935" w="1012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4"/>
            <p:cNvSpPr/>
            <p:nvPr/>
          </p:nvSpPr>
          <p:spPr>
            <a:xfrm>
              <a:off x="5417002" y="2596811"/>
              <a:ext cx="63205" cy="51538"/>
            </a:xfrm>
            <a:custGeom>
              <a:rect b="b" l="l" r="r" t="t"/>
              <a:pathLst>
                <a:path extrusionOk="0" h="857" w="1051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4"/>
            <p:cNvSpPr/>
            <p:nvPr/>
          </p:nvSpPr>
          <p:spPr>
            <a:xfrm>
              <a:off x="5756298" y="2631932"/>
              <a:ext cx="67955" cy="51538"/>
            </a:xfrm>
            <a:custGeom>
              <a:rect b="b" l="l" r="r" t="t"/>
              <a:pathLst>
                <a:path extrusionOk="0" h="857" w="113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4"/>
            <p:cNvSpPr/>
            <p:nvPr/>
          </p:nvSpPr>
          <p:spPr>
            <a:xfrm>
              <a:off x="5873326" y="2716184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34"/>
            <p:cNvSpPr/>
            <p:nvPr/>
          </p:nvSpPr>
          <p:spPr>
            <a:xfrm>
              <a:off x="5737595" y="2718530"/>
              <a:ext cx="67895" cy="51538"/>
            </a:xfrm>
            <a:custGeom>
              <a:rect b="b" l="l" r="r" t="t"/>
              <a:pathLst>
                <a:path extrusionOk="0" h="857" w="1129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34"/>
            <p:cNvSpPr/>
            <p:nvPr/>
          </p:nvSpPr>
          <p:spPr>
            <a:xfrm>
              <a:off x="5459099" y="2765317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34"/>
            <p:cNvSpPr/>
            <p:nvPr/>
          </p:nvSpPr>
          <p:spPr>
            <a:xfrm>
              <a:off x="5194674" y="2777044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34"/>
            <p:cNvSpPr/>
            <p:nvPr/>
          </p:nvSpPr>
          <p:spPr>
            <a:xfrm>
              <a:off x="5126779" y="2844879"/>
              <a:ext cx="51538" cy="58574"/>
            </a:xfrm>
            <a:custGeom>
              <a:rect b="b" l="l" r="r" t="t"/>
              <a:pathLst>
                <a:path extrusionOk="0" h="974" w="857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34"/>
            <p:cNvSpPr/>
            <p:nvPr/>
          </p:nvSpPr>
          <p:spPr>
            <a:xfrm>
              <a:off x="4829579" y="2821485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>
              <a:off x="4689218" y="2758281"/>
              <a:ext cx="60859" cy="51538"/>
            </a:xfrm>
            <a:custGeom>
              <a:rect b="b" l="l" r="r" t="t"/>
              <a:pathLst>
                <a:path extrusionOk="0" h="857" w="1012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>
              <a:off x="4590894" y="2887035"/>
              <a:ext cx="58574" cy="51538"/>
            </a:xfrm>
            <a:custGeom>
              <a:rect b="b" l="l" r="r" t="t"/>
              <a:pathLst>
                <a:path extrusionOk="0" h="857" w="974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>
              <a:off x="4420043" y="2812104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>
              <a:off x="4286658" y="2758281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4167345" y="2557061"/>
              <a:ext cx="63205" cy="51538"/>
            </a:xfrm>
            <a:custGeom>
              <a:rect b="b" l="l" r="r" t="t"/>
              <a:pathLst>
                <a:path extrusionOk="0" h="857" w="1051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4052663" y="2407258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4394304" y="2662361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4586203" y="2723220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4633050" y="2589835"/>
              <a:ext cx="60859" cy="51538"/>
            </a:xfrm>
            <a:custGeom>
              <a:rect b="b" l="l" r="r" t="t"/>
              <a:pathLst>
                <a:path extrusionOk="0" h="857" w="1012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34"/>
            <p:cNvSpPr/>
            <p:nvPr/>
          </p:nvSpPr>
          <p:spPr>
            <a:xfrm>
              <a:off x="4855318" y="2627241"/>
              <a:ext cx="51538" cy="58574"/>
            </a:xfrm>
            <a:custGeom>
              <a:rect b="b" l="l" r="r" t="t"/>
              <a:pathLst>
                <a:path extrusionOk="0" h="974" w="857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4972346" y="2559406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5108076" y="2646004"/>
              <a:ext cx="63265" cy="51538"/>
            </a:xfrm>
            <a:custGeom>
              <a:rect b="b" l="l" r="r" t="t"/>
              <a:pathLst>
                <a:path extrusionOk="0" h="857" w="1052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4"/>
            <p:cNvSpPr/>
            <p:nvPr/>
          </p:nvSpPr>
          <p:spPr>
            <a:xfrm>
              <a:off x="5161899" y="2528976"/>
              <a:ext cx="63265" cy="51538"/>
            </a:xfrm>
            <a:custGeom>
              <a:rect b="b" l="l" r="r" t="t"/>
              <a:pathLst>
                <a:path extrusionOk="0" h="857" w="1052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4"/>
            <p:cNvSpPr/>
            <p:nvPr/>
          </p:nvSpPr>
          <p:spPr>
            <a:xfrm>
              <a:off x="5019133" y="2734887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4977037" y="2894011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4750017" y="2879999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4864700" y="2727851"/>
              <a:ext cx="60919" cy="51598"/>
            </a:xfrm>
            <a:custGeom>
              <a:rect b="b" l="l" r="r" t="t"/>
              <a:pathLst>
                <a:path extrusionOk="0" h="858" w="1013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4721933" y="2664707"/>
              <a:ext cx="63265" cy="51538"/>
            </a:xfrm>
            <a:custGeom>
              <a:rect b="b" l="l" r="r" t="t"/>
              <a:pathLst>
                <a:path extrusionOk="0" h="857" w="1052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4768780" y="2545334"/>
              <a:ext cx="60859" cy="51538"/>
            </a:xfrm>
            <a:custGeom>
              <a:rect b="b" l="l" r="r" t="t"/>
              <a:pathLst>
                <a:path extrusionOk="0" h="857" w="1012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4501950" y="2585145"/>
              <a:ext cx="60919" cy="49192"/>
            </a:xfrm>
            <a:custGeom>
              <a:rect b="b" l="l" r="r" t="t"/>
              <a:pathLst>
                <a:path extrusionOk="0" h="818" w="1013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4406031" y="2434380"/>
              <a:ext cx="51538" cy="59536"/>
            </a:xfrm>
            <a:custGeom>
              <a:rect b="b" l="l" r="r" t="t"/>
              <a:pathLst>
                <a:path extrusionOk="0" h="990" w="857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4312397" y="2269182"/>
              <a:ext cx="60919" cy="51598"/>
            </a:xfrm>
            <a:custGeom>
              <a:rect b="b" l="l" r="r" t="t"/>
              <a:pathLst>
                <a:path extrusionOk="0" h="858" w="1013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4153273" y="2236468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3952053" y="2191966"/>
              <a:ext cx="60859" cy="51538"/>
            </a:xfrm>
            <a:custGeom>
              <a:rect b="b" l="l" r="r" t="t"/>
              <a:pathLst>
                <a:path extrusionOk="0" h="857" w="1012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4153273" y="2032842"/>
              <a:ext cx="60919" cy="56229"/>
            </a:xfrm>
            <a:custGeom>
              <a:rect b="b" l="l" r="r" t="t"/>
              <a:pathLst>
                <a:path extrusionOk="0" h="935" w="1013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4251598" y="1993091"/>
              <a:ext cx="60859" cy="51538"/>
            </a:xfrm>
            <a:custGeom>
              <a:rect b="b" l="l" r="r" t="t"/>
              <a:pathLst>
                <a:path extrusionOk="0" h="857" w="1012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4347517" y="2379174"/>
              <a:ext cx="58574" cy="60919"/>
            </a:xfrm>
            <a:custGeom>
              <a:rect b="b" l="l" r="r" t="t"/>
              <a:pathLst>
                <a:path extrusionOk="0" h="1013" w="974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4195429" y="2290291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4534725" y="2332387"/>
              <a:ext cx="63265" cy="51538"/>
            </a:xfrm>
            <a:custGeom>
              <a:rect b="b" l="l" r="r" t="t"/>
              <a:pathLst>
                <a:path extrusionOk="0" h="857" w="1052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5299975" y="2634277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5634640" y="2716184"/>
              <a:ext cx="63205" cy="51538"/>
            </a:xfrm>
            <a:custGeom>
              <a:rect b="b" l="l" r="r" t="t"/>
              <a:pathLst>
                <a:path extrusionOk="0" h="857" w="1051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5487183" y="2685755"/>
              <a:ext cx="51538" cy="58574"/>
            </a:xfrm>
            <a:custGeom>
              <a:rect b="b" l="l" r="r" t="t"/>
              <a:pathLst>
                <a:path extrusionOk="0" h="974" w="857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5342071" y="2704458"/>
              <a:ext cx="63265" cy="49253"/>
            </a:xfrm>
            <a:custGeom>
              <a:rect b="b" l="l" r="r" t="t"/>
              <a:pathLst>
                <a:path extrusionOk="0" h="819" w="1052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5349107" y="2793401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220413" y="2854260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206341" y="2664707"/>
              <a:ext cx="60919" cy="51538"/>
            </a:xfrm>
            <a:custGeom>
              <a:rect b="b" l="l" r="r" t="t"/>
              <a:pathLst>
                <a:path extrusionOk="0" h="857" w="1013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5545697" y="2765317"/>
              <a:ext cx="65550" cy="51538"/>
            </a:xfrm>
            <a:custGeom>
              <a:rect b="b" l="l" r="r" t="t"/>
              <a:pathLst>
                <a:path extrusionOk="0" h="857" w="109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3937981" y="2655325"/>
              <a:ext cx="308986" cy="322999"/>
            </a:xfrm>
            <a:custGeom>
              <a:rect b="b" l="l" r="r" t="t"/>
              <a:pathLst>
                <a:path extrusionOk="0" fill="none" h="5371" w="5138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cap="flat" cmpd="sng" w="8750">
              <a:solidFill>
                <a:schemeClr val="dk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4069020" y="2667052"/>
              <a:ext cx="149863" cy="184923"/>
            </a:xfrm>
            <a:custGeom>
              <a:rect b="b" l="l" r="r" t="t"/>
              <a:pathLst>
                <a:path extrusionOk="0" fill="none" h="3075" w="2492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cap="flat" cmpd="sng" w="8750">
              <a:solidFill>
                <a:schemeClr val="dk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3640781" y="2032842"/>
              <a:ext cx="159184" cy="428299"/>
            </a:xfrm>
            <a:custGeom>
              <a:rect b="b" l="l" r="r" t="t"/>
              <a:pathLst>
                <a:path extrusionOk="0" fill="none" h="7122" w="2647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cap="flat" cmpd="sng" w="8750">
              <a:solidFill>
                <a:schemeClr val="dk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757809" y="2103083"/>
              <a:ext cx="103016" cy="243437"/>
            </a:xfrm>
            <a:custGeom>
              <a:rect b="b" l="l" r="r" t="t"/>
              <a:pathLst>
                <a:path extrusionOk="0" fill="none" h="4048" w="1713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cap="flat" cmpd="sng" w="8750">
              <a:solidFill>
                <a:schemeClr val="dk1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3462955" y="939963"/>
              <a:ext cx="266830" cy="259854"/>
            </a:xfrm>
            <a:custGeom>
              <a:rect b="b" l="l" r="r" t="t"/>
              <a:pathLst>
                <a:path extrusionOk="0" h="4321" w="4437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5997329" y="2814449"/>
              <a:ext cx="877647" cy="1242681"/>
            </a:xfrm>
            <a:custGeom>
              <a:rect b="b" l="l" r="r" t="t"/>
              <a:pathLst>
                <a:path extrusionOk="0" fill="none" h="20664" w="14594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cap="rnd" cmpd="sng" w="8750">
              <a:solidFill>
                <a:schemeClr val="dk2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2" name="Google Shape;16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600" y="674275"/>
            <a:ext cx="5239574" cy="39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44"/>
          <p:cNvSpPr txBox="1"/>
          <p:nvPr>
            <p:ph type="title"/>
          </p:nvPr>
        </p:nvSpPr>
        <p:spPr>
          <a:xfrm>
            <a:off x="2374662" y="2371112"/>
            <a:ext cx="43947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Activities</a:t>
            </a:r>
            <a:endParaRPr/>
          </a:p>
        </p:txBody>
      </p:sp>
      <p:sp>
        <p:nvSpPr>
          <p:cNvPr id="1618" name="Google Shape;1618;p44"/>
          <p:cNvSpPr txBox="1"/>
          <p:nvPr>
            <p:ph idx="2" type="title"/>
          </p:nvPr>
        </p:nvSpPr>
        <p:spPr>
          <a:xfrm>
            <a:off x="2374662" y="768100"/>
            <a:ext cx="43947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19" name="Google Shape;1619;p44"/>
          <p:cNvSpPr txBox="1"/>
          <p:nvPr>
            <p:ph idx="1" type="subTitle"/>
          </p:nvPr>
        </p:nvSpPr>
        <p:spPr>
          <a:xfrm>
            <a:off x="2374623" y="3047499"/>
            <a:ext cx="4394700" cy="4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yayyy</a:t>
            </a:r>
            <a:endParaRPr/>
          </a:p>
        </p:txBody>
      </p:sp>
      <p:grpSp>
        <p:nvGrpSpPr>
          <p:cNvPr id="1620" name="Google Shape;1620;p44"/>
          <p:cNvGrpSpPr/>
          <p:nvPr/>
        </p:nvGrpSpPr>
        <p:grpSpPr>
          <a:xfrm>
            <a:off x="6030038" y="3659065"/>
            <a:ext cx="2518662" cy="1466085"/>
            <a:chOff x="6182438" y="3887665"/>
            <a:chExt cx="2518662" cy="1466085"/>
          </a:xfrm>
        </p:grpSpPr>
        <p:sp>
          <p:nvSpPr>
            <p:cNvPr id="1621" name="Google Shape;1621;p44"/>
            <p:cNvSpPr/>
            <p:nvPr/>
          </p:nvSpPr>
          <p:spPr>
            <a:xfrm>
              <a:off x="6264200" y="4826350"/>
              <a:ext cx="2436900" cy="527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22" name="Google Shape;1622;p44"/>
            <p:cNvGrpSpPr/>
            <p:nvPr/>
          </p:nvGrpSpPr>
          <p:grpSpPr>
            <a:xfrm>
              <a:off x="6182438" y="3887665"/>
              <a:ext cx="2248294" cy="1255844"/>
              <a:chOff x="321450" y="2648650"/>
              <a:chExt cx="584200" cy="326575"/>
            </a:xfrm>
          </p:grpSpPr>
          <p:sp>
            <p:nvSpPr>
              <p:cNvPr id="1623" name="Google Shape;1623;p44"/>
              <p:cNvSpPr/>
              <p:nvPr/>
            </p:nvSpPr>
            <p:spPr>
              <a:xfrm>
                <a:off x="321450" y="2648650"/>
                <a:ext cx="196900" cy="207975"/>
              </a:xfrm>
              <a:custGeom>
                <a:rect b="b" l="l" r="r" t="t"/>
                <a:pathLst>
                  <a:path extrusionOk="0" h="8319" w="7876">
                    <a:moveTo>
                      <a:pt x="4071" y="1"/>
                    </a:moveTo>
                    <a:cubicBezTo>
                      <a:pt x="3077" y="1"/>
                      <a:pt x="2201" y="604"/>
                      <a:pt x="1457" y="1651"/>
                    </a:cubicBezTo>
                    <a:cubicBezTo>
                      <a:pt x="518" y="2935"/>
                      <a:pt x="0" y="4095"/>
                      <a:pt x="1111" y="4367"/>
                    </a:cubicBezTo>
                    <a:cubicBezTo>
                      <a:pt x="1237" y="4395"/>
                      <a:pt x="1369" y="4407"/>
                      <a:pt x="1503" y="4407"/>
                    </a:cubicBezTo>
                    <a:cubicBezTo>
                      <a:pt x="2550" y="4407"/>
                      <a:pt x="3753" y="3651"/>
                      <a:pt x="3753" y="3651"/>
                    </a:cubicBezTo>
                    <a:cubicBezTo>
                      <a:pt x="3753" y="3651"/>
                      <a:pt x="4395" y="7379"/>
                      <a:pt x="5629" y="8144"/>
                    </a:cubicBezTo>
                    <a:cubicBezTo>
                      <a:pt x="5821" y="8267"/>
                      <a:pt x="6007" y="8319"/>
                      <a:pt x="6185" y="8319"/>
                    </a:cubicBezTo>
                    <a:cubicBezTo>
                      <a:pt x="7154" y="8319"/>
                      <a:pt x="7876" y="6786"/>
                      <a:pt x="7876" y="6786"/>
                    </a:cubicBezTo>
                    <a:cubicBezTo>
                      <a:pt x="7876" y="6786"/>
                      <a:pt x="5901" y="5700"/>
                      <a:pt x="6024" y="3750"/>
                    </a:cubicBezTo>
                    <a:cubicBezTo>
                      <a:pt x="6172" y="1799"/>
                      <a:pt x="5901" y="392"/>
                      <a:pt x="4765" y="96"/>
                    </a:cubicBezTo>
                    <a:cubicBezTo>
                      <a:pt x="4528" y="32"/>
                      <a:pt x="4297" y="1"/>
                      <a:pt x="40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4" name="Google Shape;1624;p44"/>
              <p:cNvSpPr/>
              <p:nvPr/>
            </p:nvSpPr>
            <p:spPr>
              <a:xfrm>
                <a:off x="822275" y="2769325"/>
                <a:ext cx="83375" cy="80325"/>
              </a:xfrm>
              <a:custGeom>
                <a:rect b="b" l="l" r="r" t="t"/>
                <a:pathLst>
                  <a:path extrusionOk="0" h="3213" w="3335">
                    <a:moveTo>
                      <a:pt x="3293" y="1"/>
                    </a:moveTo>
                    <a:cubicBezTo>
                      <a:pt x="3221" y="1"/>
                      <a:pt x="3025" y="359"/>
                      <a:pt x="2681" y="1095"/>
                    </a:cubicBezTo>
                    <a:cubicBezTo>
                      <a:pt x="2409" y="1762"/>
                      <a:pt x="1767" y="2231"/>
                      <a:pt x="1051" y="2256"/>
                    </a:cubicBezTo>
                    <a:cubicBezTo>
                      <a:pt x="1051" y="2256"/>
                      <a:pt x="1" y="3213"/>
                      <a:pt x="794" y="3213"/>
                    </a:cubicBezTo>
                    <a:cubicBezTo>
                      <a:pt x="911" y="3213"/>
                      <a:pt x="1068" y="3192"/>
                      <a:pt x="1274" y="3144"/>
                    </a:cubicBezTo>
                    <a:cubicBezTo>
                      <a:pt x="2854" y="2774"/>
                      <a:pt x="3224" y="972"/>
                      <a:pt x="3298" y="354"/>
                    </a:cubicBezTo>
                    <a:cubicBezTo>
                      <a:pt x="3334" y="120"/>
                      <a:pt x="3334" y="1"/>
                      <a:pt x="3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5" name="Google Shape;1625;p44"/>
              <p:cNvSpPr/>
              <p:nvPr/>
            </p:nvSpPr>
            <p:spPr>
              <a:xfrm>
                <a:off x="759600" y="2870150"/>
                <a:ext cx="61200" cy="105075"/>
              </a:xfrm>
              <a:custGeom>
                <a:rect b="b" l="l" r="r" t="t"/>
                <a:pathLst>
                  <a:path extrusionOk="0" h="4203" w="2448">
                    <a:moveTo>
                      <a:pt x="867" y="0"/>
                    </a:moveTo>
                    <a:cubicBezTo>
                      <a:pt x="867" y="0"/>
                      <a:pt x="694" y="2642"/>
                      <a:pt x="571" y="2938"/>
                    </a:cubicBezTo>
                    <a:cubicBezTo>
                      <a:pt x="448" y="3234"/>
                      <a:pt x="201" y="3457"/>
                      <a:pt x="53" y="3975"/>
                    </a:cubicBezTo>
                    <a:cubicBezTo>
                      <a:pt x="1" y="4137"/>
                      <a:pt x="97" y="4203"/>
                      <a:pt x="269" y="4203"/>
                    </a:cubicBezTo>
                    <a:cubicBezTo>
                      <a:pt x="674" y="4203"/>
                      <a:pt x="1501" y="3842"/>
                      <a:pt x="1830" y="3531"/>
                    </a:cubicBezTo>
                    <a:cubicBezTo>
                      <a:pt x="2299" y="3086"/>
                      <a:pt x="2447" y="25"/>
                      <a:pt x="2447" y="25"/>
                    </a:cubicBezTo>
                    <a:lnTo>
                      <a:pt x="8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6" name="Google Shape;1626;p44"/>
              <p:cNvSpPr/>
              <p:nvPr/>
            </p:nvSpPr>
            <p:spPr>
              <a:xfrm>
                <a:off x="701025" y="2861500"/>
                <a:ext cx="67925" cy="87675"/>
              </a:xfrm>
              <a:custGeom>
                <a:rect b="b" l="l" r="r" t="t"/>
                <a:pathLst>
                  <a:path extrusionOk="0" h="3507" w="2717">
                    <a:moveTo>
                      <a:pt x="2717" y="0"/>
                    </a:moveTo>
                    <a:lnTo>
                      <a:pt x="1285" y="124"/>
                    </a:lnTo>
                    <a:cubicBezTo>
                      <a:pt x="1285" y="124"/>
                      <a:pt x="939" y="2198"/>
                      <a:pt x="569" y="2494"/>
                    </a:cubicBezTo>
                    <a:cubicBezTo>
                      <a:pt x="346" y="2667"/>
                      <a:pt x="174" y="2864"/>
                      <a:pt x="1" y="3111"/>
                    </a:cubicBezTo>
                    <a:cubicBezTo>
                      <a:pt x="56" y="3409"/>
                      <a:pt x="308" y="3507"/>
                      <a:pt x="611" y="3507"/>
                    </a:cubicBezTo>
                    <a:cubicBezTo>
                      <a:pt x="1112" y="3507"/>
                      <a:pt x="1754" y="3238"/>
                      <a:pt x="1877" y="3161"/>
                    </a:cubicBezTo>
                    <a:cubicBezTo>
                      <a:pt x="2075" y="3062"/>
                      <a:pt x="2618" y="173"/>
                      <a:pt x="2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7" name="Google Shape;1627;p44"/>
              <p:cNvSpPr/>
              <p:nvPr/>
            </p:nvSpPr>
            <p:spPr>
              <a:xfrm>
                <a:off x="517900" y="2862725"/>
                <a:ext cx="96750" cy="110625"/>
              </a:xfrm>
              <a:custGeom>
                <a:rect b="b" l="l" r="r" t="t"/>
                <a:pathLst>
                  <a:path extrusionOk="0" h="4425" w="3870">
                    <a:moveTo>
                      <a:pt x="2323" y="1"/>
                    </a:moveTo>
                    <a:cubicBezTo>
                      <a:pt x="1816" y="1"/>
                      <a:pt x="1349" y="192"/>
                      <a:pt x="1228" y="840"/>
                    </a:cubicBezTo>
                    <a:cubicBezTo>
                      <a:pt x="1104" y="1828"/>
                      <a:pt x="783" y="2766"/>
                      <a:pt x="240" y="3605"/>
                    </a:cubicBezTo>
                    <a:cubicBezTo>
                      <a:pt x="1" y="4029"/>
                      <a:pt x="516" y="4425"/>
                      <a:pt x="1234" y="4425"/>
                    </a:cubicBezTo>
                    <a:cubicBezTo>
                      <a:pt x="1479" y="4425"/>
                      <a:pt x="1748" y="4379"/>
                      <a:pt x="2018" y="4272"/>
                    </a:cubicBezTo>
                    <a:cubicBezTo>
                      <a:pt x="3079" y="3828"/>
                      <a:pt x="3869" y="396"/>
                      <a:pt x="3869" y="396"/>
                    </a:cubicBezTo>
                    <a:cubicBezTo>
                      <a:pt x="3869" y="396"/>
                      <a:pt x="3054" y="1"/>
                      <a:pt x="23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8" name="Google Shape;1628;p44"/>
              <p:cNvSpPr/>
              <p:nvPr/>
            </p:nvSpPr>
            <p:spPr>
              <a:xfrm>
                <a:off x="473900" y="2850400"/>
                <a:ext cx="61750" cy="84575"/>
              </a:xfrm>
              <a:custGeom>
                <a:rect b="b" l="l" r="r" t="t"/>
                <a:pathLst>
                  <a:path extrusionOk="0" h="3383" w="2470">
                    <a:moveTo>
                      <a:pt x="1358" y="0"/>
                    </a:moveTo>
                    <a:cubicBezTo>
                      <a:pt x="1259" y="840"/>
                      <a:pt x="1012" y="1630"/>
                      <a:pt x="617" y="2346"/>
                    </a:cubicBezTo>
                    <a:cubicBezTo>
                      <a:pt x="0" y="3382"/>
                      <a:pt x="1136" y="3382"/>
                      <a:pt x="1136" y="3382"/>
                    </a:cubicBezTo>
                    <a:cubicBezTo>
                      <a:pt x="2444" y="2815"/>
                      <a:pt x="2469" y="444"/>
                      <a:pt x="2395" y="222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9" name="Google Shape;1629;p44"/>
              <p:cNvSpPr/>
              <p:nvPr/>
            </p:nvSpPr>
            <p:spPr>
              <a:xfrm>
                <a:off x="419575" y="2676575"/>
                <a:ext cx="461100" cy="233525"/>
              </a:xfrm>
              <a:custGeom>
                <a:rect b="b" l="l" r="r" t="t"/>
                <a:pathLst>
                  <a:path extrusionOk="0" h="9341" w="18444">
                    <a:moveTo>
                      <a:pt x="10421" y="0"/>
                    </a:moveTo>
                    <a:cubicBezTo>
                      <a:pt x="10291" y="0"/>
                      <a:pt x="10159" y="5"/>
                      <a:pt x="10024" y="15"/>
                    </a:cubicBezTo>
                    <a:cubicBezTo>
                      <a:pt x="6790" y="262"/>
                      <a:pt x="5185" y="1546"/>
                      <a:pt x="3161" y="4484"/>
                    </a:cubicBezTo>
                    <a:cubicBezTo>
                      <a:pt x="3161" y="4484"/>
                      <a:pt x="1803" y="6040"/>
                      <a:pt x="914" y="6336"/>
                    </a:cubicBezTo>
                    <a:cubicBezTo>
                      <a:pt x="1" y="6657"/>
                      <a:pt x="1087" y="8484"/>
                      <a:pt x="7481" y="9175"/>
                    </a:cubicBezTo>
                    <a:cubicBezTo>
                      <a:pt x="8553" y="9291"/>
                      <a:pt x="9526" y="9341"/>
                      <a:pt x="10405" y="9341"/>
                    </a:cubicBezTo>
                    <a:cubicBezTo>
                      <a:pt x="14771" y="9341"/>
                      <a:pt x="16835" y="8109"/>
                      <a:pt x="17308" y="7595"/>
                    </a:cubicBezTo>
                    <a:cubicBezTo>
                      <a:pt x="17875" y="6953"/>
                      <a:pt x="18443" y="5916"/>
                      <a:pt x="18122" y="5521"/>
                    </a:cubicBezTo>
                    <a:cubicBezTo>
                      <a:pt x="17801" y="5126"/>
                      <a:pt x="16295" y="5101"/>
                      <a:pt x="15703" y="3842"/>
                    </a:cubicBezTo>
                    <a:cubicBezTo>
                      <a:pt x="15135" y="2636"/>
                      <a:pt x="13411" y="0"/>
                      <a:pt x="104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0" name="Google Shape;1630;p44"/>
              <p:cNvSpPr/>
              <p:nvPr/>
            </p:nvSpPr>
            <p:spPr>
              <a:xfrm>
                <a:off x="345500" y="2724325"/>
                <a:ext cx="16075" cy="15000"/>
              </a:xfrm>
              <a:custGeom>
                <a:rect b="b" l="l" r="r" t="t"/>
                <a:pathLst>
                  <a:path extrusionOk="0" h="600" w="643">
                    <a:moveTo>
                      <a:pt x="556" y="0"/>
                    </a:moveTo>
                    <a:cubicBezTo>
                      <a:pt x="545" y="0"/>
                      <a:pt x="532" y="2"/>
                      <a:pt x="519" y="7"/>
                    </a:cubicBezTo>
                    <a:cubicBezTo>
                      <a:pt x="272" y="31"/>
                      <a:pt x="75" y="204"/>
                      <a:pt x="26" y="451"/>
                    </a:cubicBezTo>
                    <a:cubicBezTo>
                      <a:pt x="1" y="500"/>
                      <a:pt x="50" y="550"/>
                      <a:pt x="100" y="574"/>
                    </a:cubicBezTo>
                    <a:cubicBezTo>
                      <a:pt x="109" y="574"/>
                      <a:pt x="119" y="573"/>
                      <a:pt x="128" y="572"/>
                    </a:cubicBezTo>
                    <a:lnTo>
                      <a:pt x="128" y="572"/>
                    </a:lnTo>
                    <a:cubicBezTo>
                      <a:pt x="152" y="587"/>
                      <a:pt x="181" y="599"/>
                      <a:pt x="198" y="599"/>
                    </a:cubicBezTo>
                    <a:cubicBezTo>
                      <a:pt x="294" y="580"/>
                      <a:pt x="379" y="535"/>
                      <a:pt x="448" y="474"/>
                    </a:cubicBezTo>
                    <a:lnTo>
                      <a:pt x="448" y="474"/>
                    </a:lnTo>
                    <a:cubicBezTo>
                      <a:pt x="476" y="453"/>
                      <a:pt x="501" y="429"/>
                      <a:pt x="519" y="402"/>
                    </a:cubicBezTo>
                    <a:cubicBezTo>
                      <a:pt x="519" y="400"/>
                      <a:pt x="519" y="399"/>
                      <a:pt x="519" y="398"/>
                    </a:cubicBezTo>
                    <a:lnTo>
                      <a:pt x="519" y="398"/>
                    </a:lnTo>
                    <a:cubicBezTo>
                      <a:pt x="588" y="312"/>
                      <a:pt x="631" y="209"/>
                      <a:pt x="643" y="105"/>
                    </a:cubicBezTo>
                    <a:cubicBezTo>
                      <a:pt x="643" y="44"/>
                      <a:pt x="609" y="0"/>
                      <a:pt x="556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44"/>
              <p:cNvSpPr/>
              <p:nvPr/>
            </p:nvSpPr>
            <p:spPr>
              <a:xfrm>
                <a:off x="402150" y="2676100"/>
                <a:ext cx="35975" cy="34150"/>
              </a:xfrm>
              <a:custGeom>
                <a:rect b="b" l="l" r="r" t="t"/>
                <a:pathLst>
                  <a:path extrusionOk="0" h="1366" w="1439">
                    <a:moveTo>
                      <a:pt x="851" y="1"/>
                    </a:moveTo>
                    <a:cubicBezTo>
                      <a:pt x="809" y="1"/>
                      <a:pt x="765" y="4"/>
                      <a:pt x="722" y="10"/>
                    </a:cubicBezTo>
                    <a:cubicBezTo>
                      <a:pt x="549" y="59"/>
                      <a:pt x="401" y="158"/>
                      <a:pt x="303" y="331"/>
                    </a:cubicBezTo>
                    <a:cubicBezTo>
                      <a:pt x="179" y="504"/>
                      <a:pt x="80" y="726"/>
                      <a:pt x="31" y="948"/>
                    </a:cubicBezTo>
                    <a:cubicBezTo>
                      <a:pt x="0" y="1009"/>
                      <a:pt x="64" y="1051"/>
                      <a:pt x="123" y="1051"/>
                    </a:cubicBezTo>
                    <a:cubicBezTo>
                      <a:pt x="160" y="1051"/>
                      <a:pt x="194" y="1035"/>
                      <a:pt x="204" y="997"/>
                    </a:cubicBezTo>
                    <a:lnTo>
                      <a:pt x="204" y="973"/>
                    </a:lnTo>
                    <a:cubicBezTo>
                      <a:pt x="303" y="701"/>
                      <a:pt x="401" y="331"/>
                      <a:pt x="698" y="207"/>
                    </a:cubicBezTo>
                    <a:cubicBezTo>
                      <a:pt x="759" y="195"/>
                      <a:pt x="821" y="189"/>
                      <a:pt x="880" y="189"/>
                    </a:cubicBezTo>
                    <a:cubicBezTo>
                      <a:pt x="938" y="189"/>
                      <a:pt x="994" y="195"/>
                      <a:pt x="1043" y="207"/>
                    </a:cubicBezTo>
                    <a:cubicBezTo>
                      <a:pt x="1167" y="257"/>
                      <a:pt x="1241" y="405"/>
                      <a:pt x="1216" y="528"/>
                    </a:cubicBezTo>
                    <a:cubicBezTo>
                      <a:pt x="1216" y="652"/>
                      <a:pt x="1191" y="775"/>
                      <a:pt x="1167" y="874"/>
                    </a:cubicBezTo>
                    <a:cubicBezTo>
                      <a:pt x="1142" y="997"/>
                      <a:pt x="1142" y="1121"/>
                      <a:pt x="1117" y="1244"/>
                    </a:cubicBezTo>
                    <a:cubicBezTo>
                      <a:pt x="1103" y="1318"/>
                      <a:pt x="1158" y="1365"/>
                      <a:pt x="1211" y="1365"/>
                    </a:cubicBezTo>
                    <a:cubicBezTo>
                      <a:pt x="1246" y="1365"/>
                      <a:pt x="1280" y="1343"/>
                      <a:pt x="1290" y="1294"/>
                    </a:cubicBezTo>
                    <a:cubicBezTo>
                      <a:pt x="1339" y="1047"/>
                      <a:pt x="1389" y="800"/>
                      <a:pt x="1414" y="553"/>
                    </a:cubicBezTo>
                    <a:cubicBezTo>
                      <a:pt x="1438" y="355"/>
                      <a:pt x="1364" y="183"/>
                      <a:pt x="1191" y="84"/>
                    </a:cubicBezTo>
                    <a:cubicBezTo>
                      <a:pt x="1099" y="28"/>
                      <a:pt x="978" y="1"/>
                      <a:pt x="851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2" name="Google Shape;1632;p44"/>
              <p:cNvSpPr/>
              <p:nvPr/>
            </p:nvSpPr>
            <p:spPr>
              <a:xfrm>
                <a:off x="420800" y="27368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0"/>
                    </a:moveTo>
                    <a:cubicBezTo>
                      <a:pt x="1" y="0"/>
                      <a:pt x="1" y="173"/>
                      <a:pt x="124" y="173"/>
                    </a:cubicBezTo>
                    <a:cubicBezTo>
                      <a:pt x="248" y="173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3" name="Google Shape;1633;p44"/>
              <p:cNvSpPr/>
              <p:nvPr/>
            </p:nvSpPr>
            <p:spPr>
              <a:xfrm>
                <a:off x="430675" y="2732450"/>
                <a:ext cx="6200" cy="4400"/>
              </a:xfrm>
              <a:custGeom>
                <a:rect b="b" l="l" r="r" t="t"/>
                <a:pathLst>
                  <a:path extrusionOk="0" h="176" w="248">
                    <a:moveTo>
                      <a:pt x="145" y="0"/>
                    </a:moveTo>
                    <a:cubicBezTo>
                      <a:pt x="138" y="0"/>
                      <a:pt x="132" y="1"/>
                      <a:pt x="124" y="2"/>
                    </a:cubicBezTo>
                    <a:cubicBezTo>
                      <a:pt x="1" y="2"/>
                      <a:pt x="1" y="175"/>
                      <a:pt x="124" y="175"/>
                    </a:cubicBezTo>
                    <a:cubicBezTo>
                      <a:pt x="241" y="175"/>
                      <a:pt x="247" y="0"/>
                      <a:pt x="145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44"/>
              <p:cNvSpPr/>
              <p:nvPr/>
            </p:nvSpPr>
            <p:spPr>
              <a:xfrm>
                <a:off x="441800" y="2720775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0" y="0"/>
                      <a:pt x="0" y="198"/>
                      <a:pt x="124" y="198"/>
                    </a:cubicBezTo>
                    <a:cubicBezTo>
                      <a:pt x="247" y="198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44"/>
              <p:cNvSpPr/>
              <p:nvPr/>
            </p:nvSpPr>
            <p:spPr>
              <a:xfrm>
                <a:off x="440550" y="2734350"/>
                <a:ext cx="5600" cy="4975"/>
              </a:xfrm>
              <a:custGeom>
                <a:rect b="b" l="l" r="r" t="t"/>
                <a:pathLst>
                  <a:path extrusionOk="0" h="199" w="224">
                    <a:moveTo>
                      <a:pt x="124" y="1"/>
                    </a:moveTo>
                    <a:cubicBezTo>
                      <a:pt x="1" y="1"/>
                      <a:pt x="1" y="198"/>
                      <a:pt x="124" y="198"/>
                    </a:cubicBezTo>
                    <a:cubicBezTo>
                      <a:pt x="223" y="198"/>
                      <a:pt x="223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44"/>
              <p:cNvSpPr/>
              <p:nvPr/>
            </p:nvSpPr>
            <p:spPr>
              <a:xfrm>
                <a:off x="430075" y="2747325"/>
                <a:ext cx="6200" cy="4325"/>
              </a:xfrm>
              <a:custGeom>
                <a:rect b="b" l="l" r="r" t="t"/>
                <a:pathLst>
                  <a:path extrusionOk="0" h="173" w="248">
                    <a:moveTo>
                      <a:pt x="50" y="0"/>
                    </a:moveTo>
                    <a:cubicBezTo>
                      <a:pt x="25" y="0"/>
                      <a:pt x="25" y="25"/>
                      <a:pt x="0" y="49"/>
                    </a:cubicBezTo>
                    <a:cubicBezTo>
                      <a:pt x="0" y="49"/>
                      <a:pt x="0" y="74"/>
                      <a:pt x="0" y="99"/>
                    </a:cubicBezTo>
                    <a:lnTo>
                      <a:pt x="0" y="123"/>
                    </a:lnTo>
                    <a:cubicBezTo>
                      <a:pt x="0" y="123"/>
                      <a:pt x="25" y="148"/>
                      <a:pt x="25" y="148"/>
                    </a:cubicBezTo>
                    <a:lnTo>
                      <a:pt x="50" y="148"/>
                    </a:lnTo>
                    <a:cubicBezTo>
                      <a:pt x="50" y="173"/>
                      <a:pt x="74" y="173"/>
                      <a:pt x="99" y="173"/>
                    </a:cubicBezTo>
                    <a:lnTo>
                      <a:pt x="198" y="173"/>
                    </a:lnTo>
                    <a:cubicBezTo>
                      <a:pt x="198" y="173"/>
                      <a:pt x="198" y="148"/>
                      <a:pt x="222" y="148"/>
                    </a:cubicBezTo>
                    <a:cubicBezTo>
                      <a:pt x="222" y="148"/>
                      <a:pt x="222" y="123"/>
                      <a:pt x="247" y="123"/>
                    </a:cubicBezTo>
                    <a:cubicBezTo>
                      <a:pt x="247" y="99"/>
                      <a:pt x="247" y="99"/>
                      <a:pt x="247" y="74"/>
                    </a:cubicBezTo>
                    <a:lnTo>
                      <a:pt x="247" y="49"/>
                    </a:lnTo>
                    <a:cubicBezTo>
                      <a:pt x="222" y="49"/>
                      <a:pt x="222" y="25"/>
                      <a:pt x="222" y="25"/>
                    </a:cubicBezTo>
                    <a:lnTo>
                      <a:pt x="198" y="25"/>
                    </a:lnTo>
                    <a:cubicBezTo>
                      <a:pt x="173" y="0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44"/>
              <p:cNvSpPr/>
              <p:nvPr/>
            </p:nvSpPr>
            <p:spPr>
              <a:xfrm>
                <a:off x="423275" y="2751025"/>
                <a:ext cx="5575" cy="4325"/>
              </a:xfrm>
              <a:custGeom>
                <a:rect b="b" l="l" r="r" t="t"/>
                <a:pathLst>
                  <a:path extrusionOk="0" h="173" w="223">
                    <a:moveTo>
                      <a:pt x="25" y="0"/>
                    </a:moveTo>
                    <a:cubicBezTo>
                      <a:pt x="25" y="0"/>
                      <a:pt x="1" y="25"/>
                      <a:pt x="1" y="25"/>
                    </a:cubicBezTo>
                    <a:cubicBezTo>
                      <a:pt x="1" y="25"/>
                      <a:pt x="1" y="50"/>
                      <a:pt x="1" y="74"/>
                    </a:cubicBezTo>
                    <a:lnTo>
                      <a:pt x="1" y="99"/>
                    </a:lnTo>
                    <a:cubicBezTo>
                      <a:pt x="1" y="99"/>
                      <a:pt x="25" y="124"/>
                      <a:pt x="25" y="124"/>
                    </a:cubicBezTo>
                    <a:lnTo>
                      <a:pt x="99" y="124"/>
                    </a:lnTo>
                    <a:lnTo>
                      <a:pt x="75" y="173"/>
                    </a:lnTo>
                    <a:lnTo>
                      <a:pt x="174" y="173"/>
                    </a:lnTo>
                    <a:cubicBezTo>
                      <a:pt x="174" y="173"/>
                      <a:pt x="174" y="148"/>
                      <a:pt x="198" y="148"/>
                    </a:cubicBezTo>
                    <a:cubicBezTo>
                      <a:pt x="198" y="148"/>
                      <a:pt x="198" y="124"/>
                      <a:pt x="223" y="124"/>
                    </a:cubicBezTo>
                    <a:cubicBezTo>
                      <a:pt x="223" y="99"/>
                      <a:pt x="223" y="99"/>
                      <a:pt x="223" y="74"/>
                    </a:cubicBezTo>
                    <a:lnTo>
                      <a:pt x="223" y="50"/>
                    </a:lnTo>
                    <a:cubicBezTo>
                      <a:pt x="198" y="50"/>
                      <a:pt x="198" y="25"/>
                      <a:pt x="198" y="25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44"/>
              <p:cNvSpPr/>
              <p:nvPr/>
            </p:nvSpPr>
            <p:spPr>
              <a:xfrm>
                <a:off x="432550" y="2770775"/>
                <a:ext cx="5575" cy="4950"/>
              </a:xfrm>
              <a:custGeom>
                <a:rect b="b" l="l" r="r" t="t"/>
                <a:pathLst>
                  <a:path extrusionOk="0" h="198" w="223">
                    <a:moveTo>
                      <a:pt x="123" y="0"/>
                    </a:moveTo>
                    <a:cubicBezTo>
                      <a:pt x="0" y="0"/>
                      <a:pt x="0" y="198"/>
                      <a:pt x="123" y="198"/>
                    </a:cubicBezTo>
                    <a:cubicBezTo>
                      <a:pt x="222" y="198"/>
                      <a:pt x="222" y="0"/>
                      <a:pt x="1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44"/>
              <p:cNvSpPr/>
              <p:nvPr/>
            </p:nvSpPr>
            <p:spPr>
              <a:xfrm>
                <a:off x="436850" y="2754725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1" y="0"/>
                      <a:pt x="1" y="198"/>
                      <a:pt x="124" y="198"/>
                    </a:cubicBezTo>
                    <a:cubicBezTo>
                      <a:pt x="248" y="198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44"/>
              <p:cNvSpPr/>
              <p:nvPr/>
            </p:nvSpPr>
            <p:spPr>
              <a:xfrm>
                <a:off x="423275" y="276460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0"/>
                    </a:moveTo>
                    <a:cubicBezTo>
                      <a:pt x="1" y="0"/>
                      <a:pt x="1" y="173"/>
                      <a:pt x="124" y="173"/>
                    </a:cubicBezTo>
                    <a:cubicBezTo>
                      <a:pt x="248" y="173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44"/>
              <p:cNvSpPr/>
              <p:nvPr/>
            </p:nvSpPr>
            <p:spPr>
              <a:xfrm>
                <a:off x="428225" y="2786825"/>
                <a:ext cx="5575" cy="4950"/>
              </a:xfrm>
              <a:custGeom>
                <a:rect b="b" l="l" r="r" t="t"/>
                <a:pathLst>
                  <a:path extrusionOk="0" h="198" w="223">
                    <a:moveTo>
                      <a:pt x="124" y="0"/>
                    </a:moveTo>
                    <a:cubicBezTo>
                      <a:pt x="0" y="0"/>
                      <a:pt x="0" y="198"/>
                      <a:pt x="124" y="198"/>
                    </a:cubicBezTo>
                    <a:cubicBezTo>
                      <a:pt x="222" y="198"/>
                      <a:pt x="222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44"/>
              <p:cNvSpPr/>
              <p:nvPr/>
            </p:nvSpPr>
            <p:spPr>
              <a:xfrm>
                <a:off x="434400" y="2801625"/>
                <a:ext cx="6175" cy="4350"/>
              </a:xfrm>
              <a:custGeom>
                <a:rect b="b" l="l" r="r" t="t"/>
                <a:pathLst>
                  <a:path extrusionOk="0" h="174" w="247">
                    <a:moveTo>
                      <a:pt x="124" y="1"/>
                    </a:moveTo>
                    <a:cubicBezTo>
                      <a:pt x="0" y="1"/>
                      <a:pt x="0" y="173"/>
                      <a:pt x="124" y="173"/>
                    </a:cubicBezTo>
                    <a:cubicBezTo>
                      <a:pt x="247" y="173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44"/>
              <p:cNvSpPr/>
              <p:nvPr/>
            </p:nvSpPr>
            <p:spPr>
              <a:xfrm>
                <a:off x="488700" y="2916575"/>
                <a:ext cx="11750" cy="14850"/>
              </a:xfrm>
              <a:custGeom>
                <a:rect b="b" l="l" r="r" t="t"/>
                <a:pathLst>
                  <a:path extrusionOk="0" h="594" w="470">
                    <a:moveTo>
                      <a:pt x="359" y="1"/>
                    </a:moveTo>
                    <a:cubicBezTo>
                      <a:pt x="334" y="1"/>
                      <a:pt x="309" y="7"/>
                      <a:pt x="297" y="19"/>
                    </a:cubicBezTo>
                    <a:cubicBezTo>
                      <a:pt x="149" y="143"/>
                      <a:pt x="50" y="291"/>
                      <a:pt x="1" y="464"/>
                    </a:cubicBezTo>
                    <a:cubicBezTo>
                      <a:pt x="1" y="513"/>
                      <a:pt x="25" y="563"/>
                      <a:pt x="75" y="587"/>
                    </a:cubicBezTo>
                    <a:cubicBezTo>
                      <a:pt x="84" y="592"/>
                      <a:pt x="93" y="594"/>
                      <a:pt x="102" y="594"/>
                    </a:cubicBezTo>
                    <a:cubicBezTo>
                      <a:pt x="141" y="594"/>
                      <a:pt x="174" y="554"/>
                      <a:pt x="174" y="513"/>
                    </a:cubicBezTo>
                    <a:lnTo>
                      <a:pt x="198" y="513"/>
                    </a:lnTo>
                    <a:lnTo>
                      <a:pt x="223" y="439"/>
                    </a:lnTo>
                    <a:cubicBezTo>
                      <a:pt x="223" y="439"/>
                      <a:pt x="223" y="415"/>
                      <a:pt x="223" y="415"/>
                    </a:cubicBezTo>
                    <a:cubicBezTo>
                      <a:pt x="248" y="390"/>
                      <a:pt x="272" y="340"/>
                      <a:pt x="297" y="316"/>
                    </a:cubicBezTo>
                    <a:lnTo>
                      <a:pt x="322" y="266"/>
                    </a:lnTo>
                    <a:lnTo>
                      <a:pt x="346" y="242"/>
                    </a:lnTo>
                    <a:cubicBezTo>
                      <a:pt x="371" y="192"/>
                      <a:pt x="396" y="168"/>
                      <a:pt x="420" y="143"/>
                    </a:cubicBezTo>
                    <a:cubicBezTo>
                      <a:pt x="470" y="118"/>
                      <a:pt x="470" y="44"/>
                      <a:pt x="420" y="19"/>
                    </a:cubicBezTo>
                    <a:cubicBezTo>
                      <a:pt x="408" y="7"/>
                      <a:pt x="383" y="1"/>
                      <a:pt x="35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44"/>
              <p:cNvSpPr/>
              <p:nvPr/>
            </p:nvSpPr>
            <p:spPr>
              <a:xfrm>
                <a:off x="499200" y="2922200"/>
                <a:ext cx="9275" cy="11175"/>
              </a:xfrm>
              <a:custGeom>
                <a:rect b="b" l="l" r="r" t="t"/>
                <a:pathLst>
                  <a:path extrusionOk="0" h="447" w="371">
                    <a:moveTo>
                      <a:pt x="248" y="0"/>
                    </a:moveTo>
                    <a:cubicBezTo>
                      <a:pt x="219" y="0"/>
                      <a:pt x="188" y="12"/>
                      <a:pt x="173" y="41"/>
                    </a:cubicBezTo>
                    <a:lnTo>
                      <a:pt x="25" y="313"/>
                    </a:lnTo>
                    <a:cubicBezTo>
                      <a:pt x="0" y="338"/>
                      <a:pt x="25" y="412"/>
                      <a:pt x="74" y="436"/>
                    </a:cubicBezTo>
                    <a:cubicBezTo>
                      <a:pt x="88" y="443"/>
                      <a:pt x="101" y="446"/>
                      <a:pt x="114" y="446"/>
                    </a:cubicBezTo>
                    <a:cubicBezTo>
                      <a:pt x="149" y="446"/>
                      <a:pt x="180" y="423"/>
                      <a:pt x="198" y="387"/>
                    </a:cubicBezTo>
                    <a:lnTo>
                      <a:pt x="346" y="140"/>
                    </a:lnTo>
                    <a:cubicBezTo>
                      <a:pt x="371" y="91"/>
                      <a:pt x="346" y="41"/>
                      <a:pt x="297" y="17"/>
                    </a:cubicBezTo>
                    <a:cubicBezTo>
                      <a:pt x="286" y="6"/>
                      <a:pt x="268" y="0"/>
                      <a:pt x="2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44"/>
              <p:cNvSpPr/>
              <p:nvPr/>
            </p:nvSpPr>
            <p:spPr>
              <a:xfrm>
                <a:off x="528750" y="2950750"/>
                <a:ext cx="12450" cy="16100"/>
              </a:xfrm>
              <a:custGeom>
                <a:rect b="b" l="l" r="r" t="t"/>
                <a:pathLst>
                  <a:path extrusionOk="0" h="644" w="498">
                    <a:moveTo>
                      <a:pt x="405" y="0"/>
                    </a:moveTo>
                    <a:cubicBezTo>
                      <a:pt x="372" y="0"/>
                      <a:pt x="342" y="18"/>
                      <a:pt x="324" y="35"/>
                    </a:cubicBezTo>
                    <a:lnTo>
                      <a:pt x="53" y="504"/>
                    </a:lnTo>
                    <a:cubicBezTo>
                      <a:pt x="1" y="574"/>
                      <a:pt x="72" y="644"/>
                      <a:pt x="135" y="644"/>
                    </a:cubicBezTo>
                    <a:cubicBezTo>
                      <a:pt x="161" y="644"/>
                      <a:pt x="187" y="632"/>
                      <a:pt x="201" y="603"/>
                    </a:cubicBezTo>
                    <a:lnTo>
                      <a:pt x="473" y="134"/>
                    </a:lnTo>
                    <a:cubicBezTo>
                      <a:pt x="497" y="84"/>
                      <a:pt x="497" y="35"/>
                      <a:pt x="448" y="10"/>
                    </a:cubicBezTo>
                    <a:cubicBezTo>
                      <a:pt x="433" y="3"/>
                      <a:pt x="419" y="0"/>
                      <a:pt x="405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44"/>
              <p:cNvSpPr/>
              <p:nvPr/>
            </p:nvSpPr>
            <p:spPr>
              <a:xfrm>
                <a:off x="547350" y="2956400"/>
                <a:ext cx="9900" cy="15225"/>
              </a:xfrm>
              <a:custGeom>
                <a:rect b="b" l="l" r="r" t="t"/>
                <a:pathLst>
                  <a:path extrusionOk="0" h="609" w="396">
                    <a:moveTo>
                      <a:pt x="294" y="0"/>
                    </a:moveTo>
                    <a:cubicBezTo>
                      <a:pt x="254" y="0"/>
                      <a:pt x="218" y="40"/>
                      <a:pt x="198" y="81"/>
                    </a:cubicBezTo>
                    <a:cubicBezTo>
                      <a:pt x="198" y="105"/>
                      <a:pt x="173" y="155"/>
                      <a:pt x="173" y="179"/>
                    </a:cubicBezTo>
                    <a:cubicBezTo>
                      <a:pt x="148" y="204"/>
                      <a:pt x="148" y="229"/>
                      <a:pt x="148" y="229"/>
                    </a:cubicBezTo>
                    <a:lnTo>
                      <a:pt x="148" y="253"/>
                    </a:lnTo>
                    <a:cubicBezTo>
                      <a:pt x="99" y="328"/>
                      <a:pt x="74" y="402"/>
                      <a:pt x="25" y="451"/>
                    </a:cubicBezTo>
                    <a:cubicBezTo>
                      <a:pt x="0" y="500"/>
                      <a:pt x="0" y="550"/>
                      <a:pt x="50" y="599"/>
                    </a:cubicBezTo>
                    <a:cubicBezTo>
                      <a:pt x="63" y="606"/>
                      <a:pt x="76" y="609"/>
                      <a:pt x="89" y="609"/>
                    </a:cubicBezTo>
                    <a:cubicBezTo>
                      <a:pt x="124" y="609"/>
                      <a:pt x="155" y="586"/>
                      <a:pt x="173" y="550"/>
                    </a:cubicBezTo>
                    <a:lnTo>
                      <a:pt x="173" y="574"/>
                    </a:lnTo>
                    <a:cubicBezTo>
                      <a:pt x="272" y="426"/>
                      <a:pt x="346" y="278"/>
                      <a:pt x="371" y="130"/>
                    </a:cubicBezTo>
                    <a:cubicBezTo>
                      <a:pt x="395" y="81"/>
                      <a:pt x="371" y="7"/>
                      <a:pt x="321" y="7"/>
                    </a:cubicBezTo>
                    <a:cubicBezTo>
                      <a:pt x="312" y="2"/>
                      <a:pt x="303" y="0"/>
                      <a:pt x="29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7" name="Google Shape;1647;p44"/>
              <p:cNvSpPr/>
              <p:nvPr/>
            </p:nvSpPr>
            <p:spPr>
              <a:xfrm>
                <a:off x="705350" y="2932250"/>
                <a:ext cx="10525" cy="13225"/>
              </a:xfrm>
              <a:custGeom>
                <a:rect b="b" l="l" r="r" t="t"/>
                <a:pathLst>
                  <a:path extrusionOk="0" h="529" w="421">
                    <a:moveTo>
                      <a:pt x="307" y="0"/>
                    </a:moveTo>
                    <a:cubicBezTo>
                      <a:pt x="274" y="0"/>
                      <a:pt x="247" y="23"/>
                      <a:pt x="247" y="59"/>
                    </a:cubicBezTo>
                    <a:lnTo>
                      <a:pt x="223" y="133"/>
                    </a:lnTo>
                    <a:lnTo>
                      <a:pt x="223" y="158"/>
                    </a:lnTo>
                    <a:cubicBezTo>
                      <a:pt x="198" y="183"/>
                      <a:pt x="173" y="207"/>
                      <a:pt x="173" y="232"/>
                    </a:cubicBezTo>
                    <a:lnTo>
                      <a:pt x="149" y="257"/>
                    </a:lnTo>
                    <a:lnTo>
                      <a:pt x="99" y="306"/>
                    </a:lnTo>
                    <a:lnTo>
                      <a:pt x="25" y="380"/>
                    </a:lnTo>
                    <a:cubicBezTo>
                      <a:pt x="1" y="405"/>
                      <a:pt x="1" y="479"/>
                      <a:pt x="25" y="503"/>
                    </a:cubicBezTo>
                    <a:cubicBezTo>
                      <a:pt x="50" y="528"/>
                      <a:pt x="75" y="528"/>
                      <a:pt x="99" y="528"/>
                    </a:cubicBezTo>
                    <a:cubicBezTo>
                      <a:pt x="124" y="528"/>
                      <a:pt x="149" y="528"/>
                      <a:pt x="149" y="503"/>
                    </a:cubicBezTo>
                    <a:lnTo>
                      <a:pt x="149" y="528"/>
                    </a:lnTo>
                    <a:cubicBezTo>
                      <a:pt x="272" y="405"/>
                      <a:pt x="371" y="281"/>
                      <a:pt x="420" y="108"/>
                    </a:cubicBezTo>
                    <a:cubicBezTo>
                      <a:pt x="420" y="59"/>
                      <a:pt x="396" y="10"/>
                      <a:pt x="346" y="10"/>
                    </a:cubicBezTo>
                    <a:cubicBezTo>
                      <a:pt x="333" y="3"/>
                      <a:pt x="320" y="0"/>
                      <a:pt x="307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8" name="Google Shape;1648;p44"/>
              <p:cNvSpPr/>
              <p:nvPr/>
            </p:nvSpPr>
            <p:spPr>
              <a:xfrm>
                <a:off x="717700" y="2933300"/>
                <a:ext cx="10525" cy="12400"/>
              </a:xfrm>
              <a:custGeom>
                <a:rect b="b" l="l" r="r" t="t"/>
                <a:pathLst>
                  <a:path extrusionOk="0" h="496" w="421">
                    <a:moveTo>
                      <a:pt x="302" y="1"/>
                    </a:moveTo>
                    <a:cubicBezTo>
                      <a:pt x="268" y="1"/>
                      <a:pt x="237" y="13"/>
                      <a:pt x="223" y="42"/>
                    </a:cubicBezTo>
                    <a:lnTo>
                      <a:pt x="25" y="363"/>
                    </a:lnTo>
                    <a:cubicBezTo>
                      <a:pt x="0" y="387"/>
                      <a:pt x="25" y="461"/>
                      <a:pt x="74" y="486"/>
                    </a:cubicBezTo>
                    <a:cubicBezTo>
                      <a:pt x="81" y="493"/>
                      <a:pt x="91" y="496"/>
                      <a:pt x="103" y="496"/>
                    </a:cubicBezTo>
                    <a:cubicBezTo>
                      <a:pt x="135" y="496"/>
                      <a:pt x="180" y="473"/>
                      <a:pt x="198" y="437"/>
                    </a:cubicBezTo>
                    <a:lnTo>
                      <a:pt x="198" y="461"/>
                    </a:lnTo>
                    <a:lnTo>
                      <a:pt x="395" y="141"/>
                    </a:lnTo>
                    <a:cubicBezTo>
                      <a:pt x="420" y="91"/>
                      <a:pt x="395" y="42"/>
                      <a:pt x="371" y="17"/>
                    </a:cubicBezTo>
                    <a:cubicBezTo>
                      <a:pt x="350" y="7"/>
                      <a:pt x="326" y="1"/>
                      <a:pt x="302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44"/>
              <p:cNvSpPr/>
              <p:nvPr/>
            </p:nvSpPr>
            <p:spPr>
              <a:xfrm>
                <a:off x="765625" y="2958200"/>
                <a:ext cx="11350" cy="14950"/>
              </a:xfrm>
              <a:custGeom>
                <a:rect b="b" l="l" r="r" t="t"/>
                <a:pathLst>
                  <a:path extrusionOk="0" h="598" w="454">
                    <a:moveTo>
                      <a:pt x="333" y="0"/>
                    </a:moveTo>
                    <a:cubicBezTo>
                      <a:pt x="303" y="0"/>
                      <a:pt x="272" y="17"/>
                      <a:pt x="256" y="58"/>
                    </a:cubicBezTo>
                    <a:lnTo>
                      <a:pt x="34" y="453"/>
                    </a:lnTo>
                    <a:cubicBezTo>
                      <a:pt x="0" y="537"/>
                      <a:pt x="57" y="598"/>
                      <a:pt x="121" y="598"/>
                    </a:cubicBezTo>
                    <a:cubicBezTo>
                      <a:pt x="151" y="598"/>
                      <a:pt x="183" y="584"/>
                      <a:pt x="207" y="552"/>
                    </a:cubicBezTo>
                    <a:cubicBezTo>
                      <a:pt x="256" y="428"/>
                      <a:pt x="330" y="280"/>
                      <a:pt x="404" y="132"/>
                    </a:cubicBezTo>
                    <a:cubicBezTo>
                      <a:pt x="453" y="66"/>
                      <a:pt x="393" y="0"/>
                      <a:pt x="33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44"/>
              <p:cNvSpPr/>
              <p:nvPr/>
            </p:nvSpPr>
            <p:spPr>
              <a:xfrm>
                <a:off x="781275" y="2952800"/>
                <a:ext cx="10500" cy="15150"/>
              </a:xfrm>
              <a:custGeom>
                <a:rect b="b" l="l" r="r" t="t"/>
                <a:pathLst>
                  <a:path extrusionOk="0" h="606" w="420">
                    <a:moveTo>
                      <a:pt x="315" y="0"/>
                    </a:moveTo>
                    <a:cubicBezTo>
                      <a:pt x="287" y="0"/>
                      <a:pt x="262" y="21"/>
                      <a:pt x="247" y="52"/>
                    </a:cubicBezTo>
                    <a:lnTo>
                      <a:pt x="25" y="472"/>
                    </a:lnTo>
                    <a:cubicBezTo>
                      <a:pt x="0" y="496"/>
                      <a:pt x="25" y="570"/>
                      <a:pt x="50" y="595"/>
                    </a:cubicBezTo>
                    <a:cubicBezTo>
                      <a:pt x="64" y="602"/>
                      <a:pt x="79" y="605"/>
                      <a:pt x="93" y="605"/>
                    </a:cubicBezTo>
                    <a:cubicBezTo>
                      <a:pt x="128" y="605"/>
                      <a:pt x="163" y="588"/>
                      <a:pt x="198" y="570"/>
                    </a:cubicBezTo>
                    <a:lnTo>
                      <a:pt x="395" y="151"/>
                    </a:lnTo>
                    <a:cubicBezTo>
                      <a:pt x="420" y="101"/>
                      <a:pt x="420" y="52"/>
                      <a:pt x="371" y="27"/>
                    </a:cubicBezTo>
                    <a:cubicBezTo>
                      <a:pt x="352" y="8"/>
                      <a:pt x="333" y="0"/>
                      <a:pt x="315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44"/>
              <p:cNvSpPr/>
              <p:nvPr/>
            </p:nvSpPr>
            <p:spPr>
              <a:xfrm>
                <a:off x="880650" y="2812750"/>
                <a:ext cx="6200" cy="4325"/>
              </a:xfrm>
              <a:custGeom>
                <a:rect b="b" l="l" r="r" t="t"/>
                <a:pathLst>
                  <a:path extrusionOk="0" h="173" w="248">
                    <a:moveTo>
                      <a:pt x="124" y="0"/>
                    </a:moveTo>
                    <a:cubicBezTo>
                      <a:pt x="0" y="0"/>
                      <a:pt x="0" y="173"/>
                      <a:pt x="124" y="173"/>
                    </a:cubicBezTo>
                    <a:cubicBezTo>
                      <a:pt x="247" y="173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2" name="Google Shape;1652;p44"/>
              <p:cNvSpPr/>
              <p:nvPr/>
            </p:nvSpPr>
            <p:spPr>
              <a:xfrm>
                <a:off x="888050" y="28053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4"/>
                      <a:pt x="124" y="174"/>
                    </a:cubicBezTo>
                    <a:cubicBezTo>
                      <a:pt x="247" y="174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3" name="Google Shape;1653;p44"/>
              <p:cNvSpPr/>
              <p:nvPr/>
            </p:nvSpPr>
            <p:spPr>
              <a:xfrm>
                <a:off x="892375" y="279360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4"/>
                      <a:pt x="124" y="174"/>
                    </a:cubicBezTo>
                    <a:cubicBezTo>
                      <a:pt x="247" y="174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44"/>
              <p:cNvSpPr/>
              <p:nvPr/>
            </p:nvSpPr>
            <p:spPr>
              <a:xfrm>
                <a:off x="894850" y="2781250"/>
                <a:ext cx="6175" cy="4350"/>
              </a:xfrm>
              <a:custGeom>
                <a:rect b="b" l="l" r="r" t="t"/>
                <a:pathLst>
                  <a:path extrusionOk="0" h="174" w="247">
                    <a:moveTo>
                      <a:pt x="123" y="1"/>
                    </a:moveTo>
                    <a:cubicBezTo>
                      <a:pt x="0" y="1"/>
                      <a:pt x="0" y="174"/>
                      <a:pt x="123" y="174"/>
                    </a:cubicBezTo>
                    <a:cubicBezTo>
                      <a:pt x="247" y="174"/>
                      <a:pt x="247" y="1"/>
                      <a:pt x="12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44"/>
              <p:cNvSpPr/>
              <p:nvPr/>
            </p:nvSpPr>
            <p:spPr>
              <a:xfrm>
                <a:off x="417100" y="265350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0"/>
                    </a:moveTo>
                    <a:cubicBezTo>
                      <a:pt x="1" y="0"/>
                      <a:pt x="1" y="173"/>
                      <a:pt x="124" y="173"/>
                    </a:cubicBezTo>
                    <a:cubicBezTo>
                      <a:pt x="248" y="173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44"/>
              <p:cNvSpPr/>
              <p:nvPr/>
            </p:nvSpPr>
            <p:spPr>
              <a:xfrm>
                <a:off x="401675" y="2657200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1" y="0"/>
                      <a:pt x="1" y="198"/>
                      <a:pt x="124" y="198"/>
                    </a:cubicBezTo>
                    <a:cubicBezTo>
                      <a:pt x="247" y="198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44"/>
              <p:cNvSpPr/>
              <p:nvPr/>
            </p:nvSpPr>
            <p:spPr>
              <a:xfrm>
                <a:off x="386875" y="2669550"/>
                <a:ext cx="6175" cy="4350"/>
              </a:xfrm>
              <a:custGeom>
                <a:rect b="b" l="l" r="r" t="t"/>
                <a:pathLst>
                  <a:path extrusionOk="0" h="174" w="247">
                    <a:moveTo>
                      <a:pt x="123" y="0"/>
                    </a:moveTo>
                    <a:cubicBezTo>
                      <a:pt x="0" y="0"/>
                      <a:pt x="0" y="173"/>
                      <a:pt x="123" y="173"/>
                    </a:cubicBezTo>
                    <a:cubicBezTo>
                      <a:pt x="247" y="173"/>
                      <a:pt x="247" y="0"/>
                      <a:pt x="1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8" name="Google Shape;1658;p44"/>
              <p:cNvSpPr/>
              <p:nvPr/>
            </p:nvSpPr>
            <p:spPr>
              <a:xfrm>
                <a:off x="373900" y="2676950"/>
                <a:ext cx="6200" cy="5575"/>
              </a:xfrm>
              <a:custGeom>
                <a:rect b="b" l="l" r="r" t="t"/>
                <a:pathLst>
                  <a:path extrusionOk="0" h="223" w="248">
                    <a:moveTo>
                      <a:pt x="124" y="0"/>
                    </a:moveTo>
                    <a:cubicBezTo>
                      <a:pt x="99" y="0"/>
                      <a:pt x="99" y="0"/>
                      <a:pt x="75" y="25"/>
                    </a:cubicBezTo>
                    <a:lnTo>
                      <a:pt x="25" y="75"/>
                    </a:lnTo>
                    <a:cubicBezTo>
                      <a:pt x="25" y="75"/>
                      <a:pt x="1" y="75"/>
                      <a:pt x="1" y="99"/>
                    </a:cubicBezTo>
                    <a:cubicBezTo>
                      <a:pt x="1" y="124"/>
                      <a:pt x="1" y="149"/>
                      <a:pt x="1" y="173"/>
                    </a:cubicBezTo>
                    <a:cubicBezTo>
                      <a:pt x="1" y="173"/>
                      <a:pt x="25" y="198"/>
                      <a:pt x="25" y="198"/>
                    </a:cubicBezTo>
                    <a:lnTo>
                      <a:pt x="50" y="223"/>
                    </a:lnTo>
                    <a:lnTo>
                      <a:pt x="124" y="223"/>
                    </a:lnTo>
                    <a:cubicBezTo>
                      <a:pt x="149" y="198"/>
                      <a:pt x="149" y="198"/>
                      <a:pt x="173" y="198"/>
                    </a:cubicBezTo>
                    <a:lnTo>
                      <a:pt x="223" y="149"/>
                    </a:lnTo>
                    <a:cubicBezTo>
                      <a:pt x="247" y="124"/>
                      <a:pt x="247" y="124"/>
                      <a:pt x="247" y="99"/>
                    </a:cubicBezTo>
                    <a:cubicBezTo>
                      <a:pt x="247" y="99"/>
                      <a:pt x="247" y="75"/>
                      <a:pt x="247" y="75"/>
                    </a:cubicBezTo>
                    <a:cubicBezTo>
                      <a:pt x="247" y="50"/>
                      <a:pt x="247" y="50"/>
                      <a:pt x="247" y="25"/>
                    </a:cubicBezTo>
                    <a:cubicBezTo>
                      <a:pt x="247" y="25"/>
                      <a:pt x="223" y="25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9" name="Google Shape;1659;p44"/>
              <p:cNvSpPr/>
              <p:nvPr/>
            </p:nvSpPr>
            <p:spPr>
              <a:xfrm>
                <a:off x="392425" y="2678175"/>
                <a:ext cx="6200" cy="4975"/>
              </a:xfrm>
              <a:custGeom>
                <a:rect b="b" l="l" r="r" t="t"/>
                <a:pathLst>
                  <a:path extrusionOk="0" h="199" w="248">
                    <a:moveTo>
                      <a:pt x="124" y="1"/>
                    </a:moveTo>
                    <a:cubicBezTo>
                      <a:pt x="0" y="1"/>
                      <a:pt x="0" y="198"/>
                      <a:pt x="124" y="198"/>
                    </a:cubicBezTo>
                    <a:cubicBezTo>
                      <a:pt x="247" y="198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44"/>
              <p:cNvSpPr/>
              <p:nvPr/>
            </p:nvSpPr>
            <p:spPr>
              <a:xfrm>
                <a:off x="406000" y="26689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3"/>
                      <a:pt x="124" y="173"/>
                    </a:cubicBezTo>
                    <a:cubicBezTo>
                      <a:pt x="247" y="173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44"/>
              <p:cNvSpPr/>
              <p:nvPr/>
            </p:nvSpPr>
            <p:spPr>
              <a:xfrm>
                <a:off x="423275" y="2664000"/>
                <a:ext cx="6200" cy="4325"/>
              </a:xfrm>
              <a:custGeom>
                <a:rect b="b" l="l" r="r" t="t"/>
                <a:pathLst>
                  <a:path extrusionOk="0" h="173" w="248">
                    <a:moveTo>
                      <a:pt x="124" y="0"/>
                    </a:moveTo>
                    <a:cubicBezTo>
                      <a:pt x="1" y="0"/>
                      <a:pt x="1" y="173"/>
                      <a:pt x="124" y="173"/>
                    </a:cubicBezTo>
                    <a:cubicBezTo>
                      <a:pt x="248" y="173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44"/>
              <p:cNvSpPr/>
              <p:nvPr/>
            </p:nvSpPr>
            <p:spPr>
              <a:xfrm>
                <a:off x="433775" y="265535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0"/>
                    </a:moveTo>
                    <a:cubicBezTo>
                      <a:pt x="0" y="0"/>
                      <a:pt x="0" y="173"/>
                      <a:pt x="124" y="173"/>
                    </a:cubicBezTo>
                    <a:cubicBezTo>
                      <a:pt x="247" y="173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44"/>
              <p:cNvSpPr/>
              <p:nvPr/>
            </p:nvSpPr>
            <p:spPr>
              <a:xfrm>
                <a:off x="359100" y="2690525"/>
                <a:ext cx="5575" cy="5425"/>
              </a:xfrm>
              <a:custGeom>
                <a:rect b="b" l="l" r="r" t="t"/>
                <a:pathLst>
                  <a:path extrusionOk="0" h="217" w="223">
                    <a:moveTo>
                      <a:pt x="123" y="1"/>
                    </a:moveTo>
                    <a:cubicBezTo>
                      <a:pt x="99" y="1"/>
                      <a:pt x="99" y="25"/>
                      <a:pt x="74" y="25"/>
                    </a:cubicBezTo>
                    <a:lnTo>
                      <a:pt x="25" y="75"/>
                    </a:lnTo>
                    <a:cubicBezTo>
                      <a:pt x="0" y="75"/>
                      <a:pt x="0" y="99"/>
                      <a:pt x="0" y="99"/>
                    </a:cubicBezTo>
                    <a:cubicBezTo>
                      <a:pt x="0" y="124"/>
                      <a:pt x="0" y="124"/>
                      <a:pt x="0" y="149"/>
                    </a:cubicBezTo>
                    <a:cubicBezTo>
                      <a:pt x="0" y="149"/>
                      <a:pt x="0" y="173"/>
                      <a:pt x="0" y="173"/>
                    </a:cubicBezTo>
                    <a:cubicBezTo>
                      <a:pt x="0" y="198"/>
                      <a:pt x="0" y="198"/>
                      <a:pt x="25" y="198"/>
                    </a:cubicBezTo>
                    <a:cubicBezTo>
                      <a:pt x="37" y="211"/>
                      <a:pt x="49" y="217"/>
                      <a:pt x="59" y="217"/>
                    </a:cubicBezTo>
                    <a:cubicBezTo>
                      <a:pt x="68" y="217"/>
                      <a:pt x="74" y="211"/>
                      <a:pt x="74" y="198"/>
                    </a:cubicBezTo>
                    <a:lnTo>
                      <a:pt x="148" y="198"/>
                    </a:lnTo>
                    <a:lnTo>
                      <a:pt x="198" y="149"/>
                    </a:lnTo>
                    <a:cubicBezTo>
                      <a:pt x="222" y="124"/>
                      <a:pt x="222" y="124"/>
                      <a:pt x="222" y="99"/>
                    </a:cubicBezTo>
                    <a:cubicBezTo>
                      <a:pt x="222" y="99"/>
                      <a:pt x="222" y="75"/>
                      <a:pt x="222" y="75"/>
                    </a:cubicBezTo>
                    <a:cubicBezTo>
                      <a:pt x="222" y="50"/>
                      <a:pt x="222" y="50"/>
                      <a:pt x="222" y="25"/>
                    </a:cubicBezTo>
                    <a:cubicBezTo>
                      <a:pt x="222" y="25"/>
                      <a:pt x="222" y="1"/>
                      <a:pt x="19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44"/>
              <p:cNvSpPr/>
              <p:nvPr/>
            </p:nvSpPr>
            <p:spPr>
              <a:xfrm>
                <a:off x="493900" y="2787475"/>
                <a:ext cx="335150" cy="52150"/>
              </a:xfrm>
              <a:custGeom>
                <a:rect b="b" l="l" r="r" t="t"/>
                <a:pathLst>
                  <a:path extrusionOk="0" h="2086" w="13406">
                    <a:moveTo>
                      <a:pt x="13275" y="1"/>
                    </a:moveTo>
                    <a:cubicBezTo>
                      <a:pt x="13257" y="1"/>
                      <a:pt x="13239" y="8"/>
                      <a:pt x="13224" y="24"/>
                    </a:cubicBezTo>
                    <a:cubicBezTo>
                      <a:pt x="11643" y="1702"/>
                      <a:pt x="9076" y="1826"/>
                      <a:pt x="6928" y="1875"/>
                    </a:cubicBezTo>
                    <a:cubicBezTo>
                      <a:pt x="6622" y="1888"/>
                      <a:pt x="6314" y="1895"/>
                      <a:pt x="6006" y="1895"/>
                    </a:cubicBezTo>
                    <a:cubicBezTo>
                      <a:pt x="3948" y="1895"/>
                      <a:pt x="1859" y="1565"/>
                      <a:pt x="163" y="320"/>
                    </a:cubicBezTo>
                    <a:cubicBezTo>
                      <a:pt x="149" y="313"/>
                      <a:pt x="136" y="310"/>
                      <a:pt x="124" y="310"/>
                    </a:cubicBezTo>
                    <a:cubicBezTo>
                      <a:pt x="47" y="310"/>
                      <a:pt x="0" y="429"/>
                      <a:pt x="64" y="493"/>
                    </a:cubicBezTo>
                    <a:cubicBezTo>
                      <a:pt x="1838" y="1784"/>
                      <a:pt x="4058" y="2086"/>
                      <a:pt x="6226" y="2086"/>
                    </a:cubicBezTo>
                    <a:cubicBezTo>
                      <a:pt x="6502" y="2086"/>
                      <a:pt x="6778" y="2081"/>
                      <a:pt x="7051" y="2073"/>
                    </a:cubicBezTo>
                    <a:cubicBezTo>
                      <a:pt x="9224" y="1999"/>
                      <a:pt x="11767" y="1850"/>
                      <a:pt x="13347" y="172"/>
                    </a:cubicBezTo>
                    <a:cubicBezTo>
                      <a:pt x="13405" y="94"/>
                      <a:pt x="13341" y="1"/>
                      <a:pt x="13275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5" name="Google Shape;1665;p44"/>
              <p:cNvSpPr/>
              <p:nvPr/>
            </p:nvSpPr>
            <p:spPr>
              <a:xfrm>
                <a:off x="544775" y="2722375"/>
                <a:ext cx="232375" cy="31125"/>
              </a:xfrm>
              <a:custGeom>
                <a:rect b="b" l="l" r="r" t="t"/>
                <a:pathLst>
                  <a:path extrusionOk="0" h="1245" w="9295">
                    <a:moveTo>
                      <a:pt x="9132" y="1"/>
                    </a:moveTo>
                    <a:cubicBezTo>
                      <a:pt x="9118" y="1"/>
                      <a:pt x="9104" y="4"/>
                      <a:pt x="9090" y="10"/>
                    </a:cubicBezTo>
                    <a:cubicBezTo>
                      <a:pt x="7658" y="603"/>
                      <a:pt x="6127" y="949"/>
                      <a:pt x="4572" y="1047"/>
                    </a:cubicBezTo>
                    <a:cubicBezTo>
                      <a:pt x="4285" y="1062"/>
                      <a:pt x="3988" y="1072"/>
                      <a:pt x="3686" y="1072"/>
                    </a:cubicBezTo>
                    <a:cubicBezTo>
                      <a:pt x="2476" y="1072"/>
                      <a:pt x="1185" y="914"/>
                      <a:pt x="177" y="282"/>
                    </a:cubicBezTo>
                    <a:cubicBezTo>
                      <a:pt x="160" y="269"/>
                      <a:pt x="143" y="264"/>
                      <a:pt x="127" y="264"/>
                    </a:cubicBezTo>
                    <a:cubicBezTo>
                      <a:pt x="51" y="264"/>
                      <a:pt x="1" y="389"/>
                      <a:pt x="103" y="430"/>
                    </a:cubicBezTo>
                    <a:lnTo>
                      <a:pt x="78" y="430"/>
                    </a:lnTo>
                    <a:cubicBezTo>
                      <a:pt x="1108" y="1084"/>
                      <a:pt x="2423" y="1245"/>
                      <a:pt x="3668" y="1245"/>
                    </a:cubicBezTo>
                    <a:cubicBezTo>
                      <a:pt x="3975" y="1245"/>
                      <a:pt x="4279" y="1235"/>
                      <a:pt x="4572" y="1220"/>
                    </a:cubicBezTo>
                    <a:cubicBezTo>
                      <a:pt x="6152" y="1146"/>
                      <a:pt x="7732" y="776"/>
                      <a:pt x="9189" y="159"/>
                    </a:cubicBezTo>
                    <a:cubicBezTo>
                      <a:pt x="9295" y="116"/>
                      <a:pt x="9218" y="1"/>
                      <a:pt x="9132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44"/>
              <p:cNvSpPr/>
              <p:nvPr/>
            </p:nvSpPr>
            <p:spPr>
              <a:xfrm>
                <a:off x="633950" y="2676725"/>
                <a:ext cx="67950" cy="12825"/>
              </a:xfrm>
              <a:custGeom>
                <a:rect b="b" l="l" r="r" t="t"/>
                <a:pathLst>
                  <a:path extrusionOk="0" h="513" w="2718">
                    <a:moveTo>
                      <a:pt x="2565" y="1"/>
                    </a:moveTo>
                    <a:cubicBezTo>
                      <a:pt x="2555" y="1"/>
                      <a:pt x="2545" y="3"/>
                      <a:pt x="2536" y="9"/>
                    </a:cubicBezTo>
                    <a:cubicBezTo>
                      <a:pt x="2077" y="223"/>
                      <a:pt x="1581" y="333"/>
                      <a:pt x="1082" y="333"/>
                    </a:cubicBezTo>
                    <a:cubicBezTo>
                      <a:pt x="775" y="333"/>
                      <a:pt x="466" y="292"/>
                      <a:pt x="165" y="207"/>
                    </a:cubicBezTo>
                    <a:cubicBezTo>
                      <a:pt x="157" y="205"/>
                      <a:pt x="149" y="205"/>
                      <a:pt x="142" y="205"/>
                    </a:cubicBezTo>
                    <a:cubicBezTo>
                      <a:pt x="36" y="205"/>
                      <a:pt x="1" y="358"/>
                      <a:pt x="116" y="405"/>
                    </a:cubicBezTo>
                    <a:cubicBezTo>
                      <a:pt x="421" y="476"/>
                      <a:pt x="733" y="512"/>
                      <a:pt x="1043" y="512"/>
                    </a:cubicBezTo>
                    <a:cubicBezTo>
                      <a:pt x="1586" y="512"/>
                      <a:pt x="2123" y="402"/>
                      <a:pt x="2610" y="182"/>
                    </a:cubicBezTo>
                    <a:cubicBezTo>
                      <a:pt x="2718" y="139"/>
                      <a:pt x="2636" y="1"/>
                      <a:pt x="2565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44"/>
              <p:cNvSpPr/>
              <p:nvPr/>
            </p:nvSpPr>
            <p:spPr>
              <a:xfrm>
                <a:off x="640550" y="2685600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0" y="0"/>
                      <a:pt x="0" y="198"/>
                      <a:pt x="124" y="198"/>
                    </a:cubicBezTo>
                    <a:cubicBezTo>
                      <a:pt x="247" y="198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44"/>
              <p:cNvSpPr/>
              <p:nvPr/>
            </p:nvSpPr>
            <p:spPr>
              <a:xfrm>
                <a:off x="628200" y="2685175"/>
                <a:ext cx="19225" cy="65100"/>
              </a:xfrm>
              <a:custGeom>
                <a:rect b="b" l="l" r="r" t="t"/>
                <a:pathLst>
                  <a:path extrusionOk="0" h="2604" w="769">
                    <a:moveTo>
                      <a:pt x="634" y="1"/>
                    </a:moveTo>
                    <a:cubicBezTo>
                      <a:pt x="608" y="1"/>
                      <a:pt x="583" y="13"/>
                      <a:pt x="568" y="42"/>
                    </a:cubicBezTo>
                    <a:cubicBezTo>
                      <a:pt x="198" y="807"/>
                      <a:pt x="0" y="1671"/>
                      <a:pt x="0" y="2511"/>
                    </a:cubicBezTo>
                    <a:cubicBezTo>
                      <a:pt x="0" y="2572"/>
                      <a:pt x="50" y="2603"/>
                      <a:pt x="99" y="2603"/>
                    </a:cubicBezTo>
                    <a:cubicBezTo>
                      <a:pt x="149" y="2603"/>
                      <a:pt x="198" y="2572"/>
                      <a:pt x="198" y="2511"/>
                    </a:cubicBezTo>
                    <a:cubicBezTo>
                      <a:pt x="173" y="1696"/>
                      <a:pt x="371" y="881"/>
                      <a:pt x="716" y="141"/>
                    </a:cubicBezTo>
                    <a:cubicBezTo>
                      <a:pt x="769" y="71"/>
                      <a:pt x="698" y="1"/>
                      <a:pt x="63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44"/>
              <p:cNvSpPr/>
              <p:nvPr/>
            </p:nvSpPr>
            <p:spPr>
              <a:xfrm>
                <a:off x="692850" y="2679525"/>
                <a:ext cx="33825" cy="63350"/>
              </a:xfrm>
              <a:custGeom>
                <a:rect b="b" l="l" r="r" t="t"/>
                <a:pathLst>
                  <a:path extrusionOk="0" h="2534" w="1353">
                    <a:moveTo>
                      <a:pt x="124" y="1"/>
                    </a:moveTo>
                    <a:cubicBezTo>
                      <a:pt x="50" y="1"/>
                      <a:pt x="1" y="109"/>
                      <a:pt x="81" y="169"/>
                    </a:cubicBezTo>
                    <a:cubicBezTo>
                      <a:pt x="229" y="293"/>
                      <a:pt x="352" y="441"/>
                      <a:pt x="426" y="638"/>
                    </a:cubicBezTo>
                    <a:cubicBezTo>
                      <a:pt x="550" y="811"/>
                      <a:pt x="649" y="1008"/>
                      <a:pt x="747" y="1206"/>
                    </a:cubicBezTo>
                    <a:cubicBezTo>
                      <a:pt x="945" y="1576"/>
                      <a:pt x="1093" y="1996"/>
                      <a:pt x="1167" y="2440"/>
                    </a:cubicBezTo>
                    <a:cubicBezTo>
                      <a:pt x="1167" y="2502"/>
                      <a:pt x="1217" y="2533"/>
                      <a:pt x="1263" y="2533"/>
                    </a:cubicBezTo>
                    <a:cubicBezTo>
                      <a:pt x="1309" y="2533"/>
                      <a:pt x="1352" y="2502"/>
                      <a:pt x="1340" y="2440"/>
                    </a:cubicBezTo>
                    <a:cubicBezTo>
                      <a:pt x="1266" y="1971"/>
                      <a:pt x="1118" y="1527"/>
                      <a:pt x="896" y="1107"/>
                    </a:cubicBezTo>
                    <a:cubicBezTo>
                      <a:pt x="797" y="910"/>
                      <a:pt x="698" y="688"/>
                      <a:pt x="575" y="490"/>
                    </a:cubicBezTo>
                    <a:cubicBezTo>
                      <a:pt x="476" y="317"/>
                      <a:pt x="328" y="144"/>
                      <a:pt x="180" y="21"/>
                    </a:cubicBezTo>
                    <a:cubicBezTo>
                      <a:pt x="161" y="7"/>
                      <a:pt x="142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0" name="Google Shape;1670;p44"/>
              <p:cNvSpPr/>
              <p:nvPr/>
            </p:nvSpPr>
            <p:spPr>
              <a:xfrm>
                <a:off x="683125" y="2746850"/>
                <a:ext cx="22375" cy="89300"/>
              </a:xfrm>
              <a:custGeom>
                <a:rect b="b" l="l" r="r" t="t"/>
                <a:pathLst>
                  <a:path extrusionOk="0" h="3572" w="895">
                    <a:moveTo>
                      <a:pt x="87" y="1"/>
                    </a:moveTo>
                    <a:cubicBezTo>
                      <a:pt x="44" y="1"/>
                      <a:pt x="1" y="31"/>
                      <a:pt x="1" y="93"/>
                    </a:cubicBezTo>
                    <a:cubicBezTo>
                      <a:pt x="25" y="1253"/>
                      <a:pt x="248" y="2414"/>
                      <a:pt x="692" y="3500"/>
                    </a:cubicBezTo>
                    <a:cubicBezTo>
                      <a:pt x="712" y="3550"/>
                      <a:pt x="752" y="3572"/>
                      <a:pt x="789" y="3572"/>
                    </a:cubicBezTo>
                    <a:cubicBezTo>
                      <a:pt x="845" y="3572"/>
                      <a:pt x="894" y="3524"/>
                      <a:pt x="865" y="3451"/>
                    </a:cubicBezTo>
                    <a:cubicBezTo>
                      <a:pt x="445" y="2389"/>
                      <a:pt x="198" y="1253"/>
                      <a:pt x="174" y="93"/>
                    </a:cubicBezTo>
                    <a:cubicBezTo>
                      <a:pt x="174" y="31"/>
                      <a:pt x="130" y="1"/>
                      <a:pt x="87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1" name="Google Shape;1671;p44"/>
              <p:cNvSpPr/>
              <p:nvPr/>
            </p:nvSpPr>
            <p:spPr>
              <a:xfrm>
                <a:off x="760025" y="2726550"/>
                <a:ext cx="30525" cy="91625"/>
              </a:xfrm>
              <a:custGeom>
                <a:rect b="b" l="l" r="r" t="t"/>
                <a:pathLst>
                  <a:path extrusionOk="0" h="3665" w="1221">
                    <a:moveTo>
                      <a:pt x="131" y="0"/>
                    </a:moveTo>
                    <a:cubicBezTo>
                      <a:pt x="64" y="0"/>
                      <a:pt x="1" y="70"/>
                      <a:pt x="36" y="140"/>
                    </a:cubicBezTo>
                    <a:cubicBezTo>
                      <a:pt x="727" y="1152"/>
                      <a:pt x="1048" y="2362"/>
                      <a:pt x="974" y="3572"/>
                    </a:cubicBezTo>
                    <a:cubicBezTo>
                      <a:pt x="974" y="3633"/>
                      <a:pt x="1017" y="3664"/>
                      <a:pt x="1060" y="3664"/>
                    </a:cubicBezTo>
                    <a:cubicBezTo>
                      <a:pt x="1103" y="3664"/>
                      <a:pt x="1147" y="3633"/>
                      <a:pt x="1147" y="3572"/>
                    </a:cubicBezTo>
                    <a:cubicBezTo>
                      <a:pt x="1221" y="2337"/>
                      <a:pt x="900" y="1078"/>
                      <a:pt x="208" y="41"/>
                    </a:cubicBezTo>
                    <a:cubicBezTo>
                      <a:pt x="187" y="12"/>
                      <a:pt x="159" y="0"/>
                      <a:pt x="131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44"/>
              <p:cNvSpPr/>
              <p:nvPr/>
            </p:nvSpPr>
            <p:spPr>
              <a:xfrm>
                <a:off x="583750" y="2744300"/>
                <a:ext cx="12125" cy="91775"/>
              </a:xfrm>
              <a:custGeom>
                <a:rect b="b" l="l" r="r" t="t"/>
                <a:pathLst>
                  <a:path extrusionOk="0" h="3671" w="485">
                    <a:moveTo>
                      <a:pt x="377" y="0"/>
                    </a:moveTo>
                    <a:cubicBezTo>
                      <a:pt x="341" y="0"/>
                      <a:pt x="307" y="22"/>
                      <a:pt x="297" y="72"/>
                    </a:cubicBezTo>
                    <a:cubicBezTo>
                      <a:pt x="50" y="1207"/>
                      <a:pt x="1" y="2392"/>
                      <a:pt x="149" y="3577"/>
                    </a:cubicBezTo>
                    <a:cubicBezTo>
                      <a:pt x="149" y="3639"/>
                      <a:pt x="198" y="3670"/>
                      <a:pt x="248" y="3670"/>
                    </a:cubicBezTo>
                    <a:cubicBezTo>
                      <a:pt x="297" y="3670"/>
                      <a:pt x="346" y="3639"/>
                      <a:pt x="346" y="3577"/>
                    </a:cubicBezTo>
                    <a:cubicBezTo>
                      <a:pt x="174" y="2417"/>
                      <a:pt x="223" y="1257"/>
                      <a:pt x="470" y="121"/>
                    </a:cubicBezTo>
                    <a:cubicBezTo>
                      <a:pt x="485" y="47"/>
                      <a:pt x="429" y="0"/>
                      <a:pt x="377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44"/>
              <p:cNvSpPr/>
              <p:nvPr/>
            </p:nvSpPr>
            <p:spPr>
              <a:xfrm>
                <a:off x="750775" y="2825900"/>
                <a:ext cx="14475" cy="78825"/>
              </a:xfrm>
              <a:custGeom>
                <a:rect b="b" l="l" r="r" t="t"/>
                <a:pathLst>
                  <a:path extrusionOk="0" h="3153" w="579">
                    <a:moveTo>
                      <a:pt x="142" y="1"/>
                    </a:moveTo>
                    <a:cubicBezTo>
                      <a:pt x="76" y="1"/>
                      <a:pt x="0" y="71"/>
                      <a:pt x="35" y="141"/>
                    </a:cubicBezTo>
                    <a:cubicBezTo>
                      <a:pt x="233" y="560"/>
                      <a:pt x="331" y="1054"/>
                      <a:pt x="331" y="1523"/>
                    </a:cubicBezTo>
                    <a:cubicBezTo>
                      <a:pt x="381" y="2042"/>
                      <a:pt x="381" y="2560"/>
                      <a:pt x="381" y="3079"/>
                    </a:cubicBezTo>
                    <a:cubicBezTo>
                      <a:pt x="381" y="3128"/>
                      <a:pt x="424" y="3153"/>
                      <a:pt x="467" y="3153"/>
                    </a:cubicBezTo>
                    <a:cubicBezTo>
                      <a:pt x="510" y="3153"/>
                      <a:pt x="554" y="3128"/>
                      <a:pt x="554" y="3079"/>
                    </a:cubicBezTo>
                    <a:cubicBezTo>
                      <a:pt x="578" y="2511"/>
                      <a:pt x="554" y="1968"/>
                      <a:pt x="504" y="1424"/>
                    </a:cubicBezTo>
                    <a:cubicBezTo>
                      <a:pt x="504" y="931"/>
                      <a:pt x="406" y="486"/>
                      <a:pt x="208" y="42"/>
                    </a:cubicBezTo>
                    <a:cubicBezTo>
                      <a:pt x="194" y="13"/>
                      <a:pt x="169" y="1"/>
                      <a:pt x="142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44"/>
              <p:cNvSpPr/>
              <p:nvPr/>
            </p:nvSpPr>
            <p:spPr>
              <a:xfrm>
                <a:off x="812000" y="2798600"/>
                <a:ext cx="49050" cy="59100"/>
              </a:xfrm>
              <a:custGeom>
                <a:rect b="b" l="l" r="r" t="t"/>
                <a:pathLst>
                  <a:path extrusionOk="0" h="2364" w="1962">
                    <a:moveTo>
                      <a:pt x="106" y="1"/>
                    </a:moveTo>
                    <a:cubicBezTo>
                      <a:pt x="51" y="1"/>
                      <a:pt x="1" y="48"/>
                      <a:pt x="30" y="122"/>
                    </a:cubicBezTo>
                    <a:cubicBezTo>
                      <a:pt x="401" y="1010"/>
                      <a:pt x="1018" y="1776"/>
                      <a:pt x="1783" y="2344"/>
                    </a:cubicBezTo>
                    <a:cubicBezTo>
                      <a:pt x="1802" y="2358"/>
                      <a:pt x="1821" y="2364"/>
                      <a:pt x="1839" y="2364"/>
                    </a:cubicBezTo>
                    <a:cubicBezTo>
                      <a:pt x="1913" y="2364"/>
                      <a:pt x="1962" y="2255"/>
                      <a:pt x="1882" y="2196"/>
                    </a:cubicBezTo>
                    <a:cubicBezTo>
                      <a:pt x="1141" y="1652"/>
                      <a:pt x="574" y="912"/>
                      <a:pt x="203" y="72"/>
                    </a:cubicBezTo>
                    <a:cubicBezTo>
                      <a:pt x="183" y="22"/>
                      <a:pt x="143" y="1"/>
                      <a:pt x="106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44"/>
              <p:cNvSpPr/>
              <p:nvPr/>
            </p:nvSpPr>
            <p:spPr>
              <a:xfrm>
                <a:off x="647575" y="2835025"/>
                <a:ext cx="9650" cy="72725"/>
              </a:xfrm>
              <a:custGeom>
                <a:rect b="b" l="l" r="r" t="t"/>
                <a:pathLst>
                  <a:path extrusionOk="0" h="2909" w="386">
                    <a:moveTo>
                      <a:pt x="109" y="0"/>
                    </a:moveTo>
                    <a:cubicBezTo>
                      <a:pt x="56" y="0"/>
                      <a:pt x="1" y="48"/>
                      <a:pt x="15" y="121"/>
                    </a:cubicBezTo>
                    <a:cubicBezTo>
                      <a:pt x="213" y="1010"/>
                      <a:pt x="213" y="1899"/>
                      <a:pt x="15" y="2788"/>
                    </a:cubicBezTo>
                    <a:cubicBezTo>
                      <a:pt x="1" y="2861"/>
                      <a:pt x="56" y="2909"/>
                      <a:pt x="109" y="2909"/>
                    </a:cubicBezTo>
                    <a:cubicBezTo>
                      <a:pt x="144" y="2909"/>
                      <a:pt x="178" y="2887"/>
                      <a:pt x="188" y="2837"/>
                    </a:cubicBezTo>
                    <a:cubicBezTo>
                      <a:pt x="386" y="1924"/>
                      <a:pt x="386" y="985"/>
                      <a:pt x="188" y="72"/>
                    </a:cubicBezTo>
                    <a:cubicBezTo>
                      <a:pt x="178" y="22"/>
                      <a:pt x="144" y="0"/>
                      <a:pt x="10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6" name="Google Shape;1676;p44"/>
              <p:cNvSpPr/>
              <p:nvPr/>
            </p:nvSpPr>
            <p:spPr>
              <a:xfrm>
                <a:off x="556600" y="2827000"/>
                <a:ext cx="14600" cy="70175"/>
              </a:xfrm>
              <a:custGeom>
                <a:rect b="b" l="l" r="r" t="t"/>
                <a:pathLst>
                  <a:path extrusionOk="0" h="2807" w="584">
                    <a:moveTo>
                      <a:pt x="470" y="0"/>
                    </a:moveTo>
                    <a:cubicBezTo>
                      <a:pt x="431" y="0"/>
                      <a:pt x="391" y="22"/>
                      <a:pt x="371" y="72"/>
                    </a:cubicBezTo>
                    <a:cubicBezTo>
                      <a:pt x="149" y="936"/>
                      <a:pt x="25" y="1825"/>
                      <a:pt x="1" y="2714"/>
                    </a:cubicBezTo>
                    <a:cubicBezTo>
                      <a:pt x="1" y="2775"/>
                      <a:pt x="44" y="2806"/>
                      <a:pt x="87" y="2806"/>
                    </a:cubicBezTo>
                    <a:cubicBezTo>
                      <a:pt x="130" y="2806"/>
                      <a:pt x="173" y="2775"/>
                      <a:pt x="173" y="2714"/>
                    </a:cubicBezTo>
                    <a:cubicBezTo>
                      <a:pt x="198" y="1850"/>
                      <a:pt x="321" y="961"/>
                      <a:pt x="568" y="121"/>
                    </a:cubicBezTo>
                    <a:cubicBezTo>
                      <a:pt x="583" y="48"/>
                      <a:pt x="528" y="0"/>
                      <a:pt x="470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7" name="Google Shape;1677;p44"/>
              <p:cNvSpPr/>
              <p:nvPr/>
            </p:nvSpPr>
            <p:spPr>
              <a:xfrm>
                <a:off x="470000" y="2808300"/>
                <a:ext cx="49975" cy="67875"/>
              </a:xfrm>
              <a:custGeom>
                <a:rect b="b" l="l" r="r" t="t"/>
                <a:pathLst>
                  <a:path extrusionOk="0" h="2715" w="1999">
                    <a:moveTo>
                      <a:pt x="1878" y="1"/>
                    </a:moveTo>
                    <a:cubicBezTo>
                      <a:pt x="1841" y="1"/>
                      <a:pt x="1805" y="17"/>
                      <a:pt x="1786" y="55"/>
                    </a:cubicBezTo>
                    <a:cubicBezTo>
                      <a:pt x="1489" y="1042"/>
                      <a:pt x="897" y="1906"/>
                      <a:pt x="82" y="2524"/>
                    </a:cubicBezTo>
                    <a:cubicBezTo>
                      <a:pt x="0" y="2585"/>
                      <a:pt x="54" y="2714"/>
                      <a:pt x="131" y="2714"/>
                    </a:cubicBezTo>
                    <a:cubicBezTo>
                      <a:pt x="147" y="2714"/>
                      <a:pt x="164" y="2709"/>
                      <a:pt x="181" y="2696"/>
                    </a:cubicBezTo>
                    <a:cubicBezTo>
                      <a:pt x="1020" y="2030"/>
                      <a:pt x="1662" y="1141"/>
                      <a:pt x="1983" y="104"/>
                    </a:cubicBezTo>
                    <a:cubicBezTo>
                      <a:pt x="1998" y="43"/>
                      <a:pt x="1938" y="1"/>
                      <a:pt x="187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45"/>
          <p:cNvSpPr txBox="1"/>
          <p:nvPr>
            <p:ph type="title"/>
          </p:nvPr>
        </p:nvSpPr>
        <p:spPr>
          <a:xfrm>
            <a:off x="4982000" y="1080300"/>
            <a:ext cx="3503400" cy="76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校外實習-夜間觀察</a:t>
            </a:r>
            <a:endParaRPr/>
          </a:p>
        </p:txBody>
      </p:sp>
      <p:sp>
        <p:nvSpPr>
          <p:cNvPr id="1683" name="Google Shape;1683;p45"/>
          <p:cNvSpPr txBox="1"/>
          <p:nvPr>
            <p:ph idx="1" type="subTitle"/>
          </p:nvPr>
        </p:nvSpPr>
        <p:spPr>
          <a:xfrm>
            <a:off x="5021951" y="1906275"/>
            <a:ext cx="2873700" cy="17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台北市周遭捷運可達地點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4" name="Google Shape;16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276" y="761200"/>
            <a:ext cx="2124273" cy="140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550" y="761200"/>
            <a:ext cx="1875318" cy="14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2475" y="2167700"/>
            <a:ext cx="2067400" cy="16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263" y="2167700"/>
            <a:ext cx="1932201" cy="167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2075" y="3840475"/>
            <a:ext cx="1483909" cy="98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45976" y="3838415"/>
            <a:ext cx="1483900" cy="98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45"/>
          <p:cNvPicPr preferRelativeResize="0"/>
          <p:nvPr/>
        </p:nvPicPr>
        <p:blipFill rotWithShape="1">
          <a:blip r:embed="rId9">
            <a:alphaModFix/>
          </a:blip>
          <a:srcRect b="0" l="24505" r="0" t="0"/>
          <a:stretch/>
        </p:blipFill>
        <p:spPr>
          <a:xfrm>
            <a:off x="830273" y="3840475"/>
            <a:ext cx="1335100" cy="98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46"/>
          <p:cNvSpPr/>
          <p:nvPr/>
        </p:nvSpPr>
        <p:spPr>
          <a:xfrm flipH="1" rot="-5642169">
            <a:off x="4455309" y="-2002251"/>
            <a:ext cx="906499" cy="6881869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Google Shape;1696;p46"/>
          <p:cNvSpPr txBox="1"/>
          <p:nvPr>
            <p:ph type="title"/>
          </p:nvPr>
        </p:nvSpPr>
        <p:spPr>
          <a:xfrm>
            <a:off x="294975" y="253150"/>
            <a:ext cx="15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graphicFrame>
        <p:nvGraphicFramePr>
          <p:cNvPr id="1697" name="Google Shape;1697;p46"/>
          <p:cNvGraphicFramePr/>
          <p:nvPr/>
        </p:nvGraphicFramePr>
        <p:xfrm>
          <a:off x="1810613" y="744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{43FE2528-E953-4C9D-8256-650BC5D0A8C8}</a:tableStyleId>
              </a:tblPr>
              <a:tblGrid>
                <a:gridCol w="1268425"/>
                <a:gridCol w="1829525"/>
                <a:gridCol w="1548975"/>
                <a:gridCol w="1548975"/>
              </a:tblGrid>
              <a:tr h="34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週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課程安排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週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課程安排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84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學期計畫介紹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志工行前準備（三）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社師專題分享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（一）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社師專題分享（三）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21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志工行前準備（一）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Podcast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製作（四）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Podcast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製作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（一）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志工行前準備（四）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0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社師專題分享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（二）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社師專題分享（四）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志工行前準備（二）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學生專題分享（三）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Podcast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製作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（二）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Podcast</a:t>
                      </a:r>
                      <a:r>
                        <a:rPr lang="en" sz="1200">
                          <a:latin typeface="BiauKai"/>
                          <a:ea typeface="BiauKai"/>
                          <a:cs typeface="BiauKai"/>
                          <a:sym typeface="BiauKai"/>
                        </a:rPr>
                        <a:t>製作（五）</a:t>
                      </a:r>
                      <a:endParaRPr sz="1200">
                        <a:latin typeface="BiauKai"/>
                        <a:ea typeface="BiauKai"/>
                        <a:cs typeface="BiauKai"/>
                        <a:sym typeface="BiauKai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47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Project: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purposes/ personal development</a:t>
            </a:r>
            <a:endParaRPr/>
          </a:p>
        </p:txBody>
      </p:sp>
      <p:pic>
        <p:nvPicPr>
          <p:cNvPr id="1703" name="Google Shape;17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700" y="1563913"/>
            <a:ext cx="3958326" cy="2588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47"/>
          <p:cNvSpPr txBox="1"/>
          <p:nvPr>
            <p:ph type="title"/>
          </p:nvPr>
        </p:nvSpPr>
        <p:spPr>
          <a:xfrm>
            <a:off x="4006550" y="2571750"/>
            <a:ext cx="68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</a:t>
            </a:r>
            <a:endParaRPr/>
          </a:p>
        </p:txBody>
      </p:sp>
      <p:pic>
        <p:nvPicPr>
          <p:cNvPr id="1705" name="Google Shape;170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659613"/>
            <a:ext cx="3596350" cy="2396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48"/>
          <p:cNvSpPr txBox="1"/>
          <p:nvPr>
            <p:ph idx="1" type="body"/>
          </p:nvPr>
        </p:nvSpPr>
        <p:spPr>
          <a:xfrm>
            <a:off x="1796300" y="1655875"/>
            <a:ext cx="4063800" cy="25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400"/>
              <a:t>INTERACT with insects &amp; small ANIMALS</a:t>
            </a:r>
            <a:endParaRPr sz="2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400"/>
              <a:t>Have FUN while learning</a:t>
            </a:r>
            <a:endParaRPr sz="2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400"/>
              <a:t>Volunteer</a:t>
            </a:r>
            <a:endParaRPr sz="2400"/>
          </a:p>
        </p:txBody>
      </p:sp>
      <p:grpSp>
        <p:nvGrpSpPr>
          <p:cNvPr id="1711" name="Google Shape;1711;p48"/>
          <p:cNvGrpSpPr/>
          <p:nvPr/>
        </p:nvGrpSpPr>
        <p:grpSpPr>
          <a:xfrm>
            <a:off x="-118284" y="1501312"/>
            <a:ext cx="1995701" cy="2758082"/>
            <a:chOff x="-597465" y="404090"/>
            <a:chExt cx="2953969" cy="4082419"/>
          </a:xfrm>
        </p:grpSpPr>
        <p:sp>
          <p:nvSpPr>
            <p:cNvPr id="1712" name="Google Shape;1712;p48"/>
            <p:cNvSpPr/>
            <p:nvPr/>
          </p:nvSpPr>
          <p:spPr>
            <a:xfrm>
              <a:off x="-597465" y="3421367"/>
              <a:ext cx="2953969" cy="263660"/>
            </a:xfrm>
            <a:custGeom>
              <a:rect b="b" l="l" r="r" t="t"/>
              <a:pathLst>
                <a:path extrusionOk="0" h="3515" w="39381">
                  <a:moveTo>
                    <a:pt x="13941" y="0"/>
                  </a:moveTo>
                  <a:cubicBezTo>
                    <a:pt x="12579" y="0"/>
                    <a:pt x="11216" y="19"/>
                    <a:pt x="9845" y="51"/>
                  </a:cubicBezTo>
                  <a:cubicBezTo>
                    <a:pt x="6577" y="90"/>
                    <a:pt x="3269" y="246"/>
                    <a:pt x="0" y="518"/>
                  </a:cubicBezTo>
                  <a:lnTo>
                    <a:pt x="117" y="3515"/>
                  </a:lnTo>
                  <a:cubicBezTo>
                    <a:pt x="3386" y="3476"/>
                    <a:pt x="6655" y="3398"/>
                    <a:pt x="9923" y="3320"/>
                  </a:cubicBezTo>
                  <a:cubicBezTo>
                    <a:pt x="13192" y="3242"/>
                    <a:pt x="16461" y="3126"/>
                    <a:pt x="19691" y="3087"/>
                  </a:cubicBezTo>
                  <a:cubicBezTo>
                    <a:pt x="20169" y="3075"/>
                    <a:pt x="20648" y="3071"/>
                    <a:pt x="21125" y="3071"/>
                  </a:cubicBezTo>
                  <a:cubicBezTo>
                    <a:pt x="22276" y="3071"/>
                    <a:pt x="23415" y="3098"/>
                    <a:pt x="24516" y="3126"/>
                  </a:cubicBezTo>
                  <a:lnTo>
                    <a:pt x="27006" y="3281"/>
                  </a:lnTo>
                  <a:lnTo>
                    <a:pt x="28290" y="3281"/>
                  </a:lnTo>
                  <a:cubicBezTo>
                    <a:pt x="28719" y="3242"/>
                    <a:pt x="29108" y="3242"/>
                    <a:pt x="29536" y="3242"/>
                  </a:cubicBezTo>
                  <a:cubicBezTo>
                    <a:pt x="32882" y="3048"/>
                    <a:pt x="36190" y="2425"/>
                    <a:pt x="39381" y="1374"/>
                  </a:cubicBezTo>
                  <a:lnTo>
                    <a:pt x="39186" y="557"/>
                  </a:lnTo>
                  <a:cubicBezTo>
                    <a:pt x="37591" y="752"/>
                    <a:pt x="35956" y="908"/>
                    <a:pt x="34361" y="985"/>
                  </a:cubicBezTo>
                  <a:cubicBezTo>
                    <a:pt x="33351" y="1033"/>
                    <a:pt x="32356" y="1067"/>
                    <a:pt x="31366" y="1067"/>
                  </a:cubicBezTo>
                  <a:cubicBezTo>
                    <a:pt x="30755" y="1067"/>
                    <a:pt x="30145" y="1054"/>
                    <a:pt x="29536" y="1024"/>
                  </a:cubicBezTo>
                  <a:cubicBezTo>
                    <a:pt x="28757" y="985"/>
                    <a:pt x="27940" y="908"/>
                    <a:pt x="27162" y="830"/>
                  </a:cubicBezTo>
                  <a:lnTo>
                    <a:pt x="24749" y="479"/>
                  </a:lnTo>
                  <a:cubicBezTo>
                    <a:pt x="23076" y="285"/>
                    <a:pt x="21403" y="168"/>
                    <a:pt x="19729" y="129"/>
                  </a:cubicBezTo>
                  <a:cubicBezTo>
                    <a:pt x="17792" y="38"/>
                    <a:pt x="15868" y="0"/>
                    <a:pt x="13941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48"/>
            <p:cNvSpPr/>
            <p:nvPr/>
          </p:nvSpPr>
          <p:spPr>
            <a:xfrm>
              <a:off x="1381524" y="1641755"/>
              <a:ext cx="326969" cy="364924"/>
            </a:xfrm>
            <a:custGeom>
              <a:rect b="b" l="l" r="r" t="t"/>
              <a:pathLst>
                <a:path extrusionOk="0" h="4865" w="4359">
                  <a:moveTo>
                    <a:pt x="156" y="0"/>
                  </a:moveTo>
                  <a:lnTo>
                    <a:pt x="1" y="4864"/>
                  </a:lnTo>
                  <a:lnTo>
                    <a:pt x="1" y="4864"/>
                  </a:lnTo>
                  <a:lnTo>
                    <a:pt x="4359" y="4592"/>
                  </a:lnTo>
                  <a:cubicBezTo>
                    <a:pt x="4087" y="156"/>
                    <a:pt x="156" y="0"/>
                    <a:pt x="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48"/>
            <p:cNvSpPr/>
            <p:nvPr/>
          </p:nvSpPr>
          <p:spPr>
            <a:xfrm>
              <a:off x="561289" y="3387238"/>
              <a:ext cx="151895" cy="254059"/>
            </a:xfrm>
            <a:custGeom>
              <a:rect b="b" l="l" r="r" t="t"/>
              <a:pathLst>
                <a:path extrusionOk="0" fill="none" h="3387" w="2025">
                  <a:moveTo>
                    <a:pt x="1" y="1"/>
                  </a:moveTo>
                  <a:cubicBezTo>
                    <a:pt x="1" y="1"/>
                    <a:pt x="2024" y="1"/>
                    <a:pt x="1635" y="3386"/>
                  </a:cubicBezTo>
                </a:path>
              </a:pathLst>
            </a:custGeom>
            <a:noFill/>
            <a:ln cap="rnd" cmpd="sng" w="13625">
              <a:solidFill>
                <a:srgbClr val="070707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48"/>
            <p:cNvSpPr/>
            <p:nvPr/>
          </p:nvSpPr>
          <p:spPr>
            <a:xfrm>
              <a:off x="876556" y="3375536"/>
              <a:ext cx="151895" cy="254059"/>
            </a:xfrm>
            <a:custGeom>
              <a:rect b="b" l="l" r="r" t="t"/>
              <a:pathLst>
                <a:path extrusionOk="0" fill="none" h="3387" w="2025">
                  <a:moveTo>
                    <a:pt x="1" y="1"/>
                  </a:moveTo>
                  <a:cubicBezTo>
                    <a:pt x="1" y="1"/>
                    <a:pt x="2024" y="1"/>
                    <a:pt x="1596" y="3386"/>
                  </a:cubicBezTo>
                </a:path>
              </a:pathLst>
            </a:custGeom>
            <a:noFill/>
            <a:ln cap="rnd" cmpd="sng" w="13625">
              <a:solidFill>
                <a:srgbClr val="070707"/>
              </a:solidFill>
              <a:prstDash val="solid"/>
              <a:miter lim="3891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48"/>
            <p:cNvSpPr/>
            <p:nvPr/>
          </p:nvSpPr>
          <p:spPr>
            <a:xfrm>
              <a:off x="-25364" y="3334206"/>
              <a:ext cx="282563" cy="1152304"/>
            </a:xfrm>
            <a:custGeom>
              <a:rect b="b" l="l" r="r" t="t"/>
              <a:pathLst>
                <a:path extrusionOk="0" h="15362" w="3767">
                  <a:moveTo>
                    <a:pt x="3625" y="0"/>
                  </a:moveTo>
                  <a:lnTo>
                    <a:pt x="3625" y="0"/>
                  </a:lnTo>
                  <a:cubicBezTo>
                    <a:pt x="3623" y="0"/>
                    <a:pt x="3621" y="3"/>
                    <a:pt x="3619" y="7"/>
                  </a:cubicBezTo>
                  <a:cubicBezTo>
                    <a:pt x="0" y="10436"/>
                    <a:pt x="389" y="14094"/>
                    <a:pt x="2024" y="15300"/>
                  </a:cubicBezTo>
                  <a:cubicBezTo>
                    <a:pt x="2079" y="15342"/>
                    <a:pt x="2132" y="15362"/>
                    <a:pt x="2184" y="15362"/>
                  </a:cubicBezTo>
                  <a:cubicBezTo>
                    <a:pt x="3613" y="15362"/>
                    <a:pt x="3766" y="0"/>
                    <a:pt x="3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48"/>
            <p:cNvSpPr/>
            <p:nvPr/>
          </p:nvSpPr>
          <p:spPr>
            <a:xfrm>
              <a:off x="-390213" y="3305402"/>
              <a:ext cx="674790" cy="1074593"/>
            </a:xfrm>
            <a:custGeom>
              <a:rect b="b" l="l" r="r" t="t"/>
              <a:pathLst>
                <a:path extrusionOk="0" h="14326" w="8996">
                  <a:moveTo>
                    <a:pt x="8684" y="0"/>
                  </a:moveTo>
                  <a:cubicBezTo>
                    <a:pt x="8682" y="0"/>
                    <a:pt x="8680" y="1"/>
                    <a:pt x="8678" y="2"/>
                  </a:cubicBezTo>
                  <a:cubicBezTo>
                    <a:pt x="5526" y="1636"/>
                    <a:pt x="0" y="14050"/>
                    <a:pt x="3386" y="14322"/>
                  </a:cubicBezTo>
                  <a:cubicBezTo>
                    <a:pt x="3417" y="14325"/>
                    <a:pt x="3447" y="14326"/>
                    <a:pt x="3478" y="14326"/>
                  </a:cubicBezTo>
                  <a:cubicBezTo>
                    <a:pt x="6790" y="14326"/>
                    <a:pt x="8996" y="0"/>
                    <a:pt x="8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48"/>
            <p:cNvSpPr/>
            <p:nvPr/>
          </p:nvSpPr>
          <p:spPr>
            <a:xfrm>
              <a:off x="-483675" y="3244194"/>
              <a:ext cx="729847" cy="938825"/>
            </a:xfrm>
            <a:custGeom>
              <a:rect b="b" l="l" r="r" t="t"/>
              <a:pathLst>
                <a:path extrusionOk="0" h="12516" w="9730">
                  <a:moveTo>
                    <a:pt x="9729" y="1"/>
                  </a:moveTo>
                  <a:lnTo>
                    <a:pt x="9729" y="1"/>
                  </a:lnTo>
                  <a:cubicBezTo>
                    <a:pt x="5955" y="701"/>
                    <a:pt x="1" y="11364"/>
                    <a:pt x="2180" y="12453"/>
                  </a:cubicBezTo>
                  <a:cubicBezTo>
                    <a:pt x="2263" y="12495"/>
                    <a:pt x="2351" y="12516"/>
                    <a:pt x="2443" y="12516"/>
                  </a:cubicBezTo>
                  <a:cubicBezTo>
                    <a:pt x="4731" y="12516"/>
                    <a:pt x="9729" y="1"/>
                    <a:pt x="9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48"/>
            <p:cNvSpPr/>
            <p:nvPr/>
          </p:nvSpPr>
          <p:spPr>
            <a:xfrm>
              <a:off x="108904" y="3378462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76800" y="3355134"/>
              <a:ext cx="61358" cy="49732"/>
            </a:xfrm>
            <a:custGeom>
              <a:rect b="b" l="l" r="r" t="t"/>
              <a:pathLst>
                <a:path extrusionOk="0" h="663" w="818">
                  <a:moveTo>
                    <a:pt x="428" y="0"/>
                  </a:moveTo>
                  <a:cubicBezTo>
                    <a:pt x="0" y="39"/>
                    <a:pt x="0" y="623"/>
                    <a:pt x="428" y="662"/>
                  </a:cubicBezTo>
                  <a:cubicBezTo>
                    <a:pt x="818" y="623"/>
                    <a:pt x="818" y="39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-241393" y="4049801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-276422" y="4023548"/>
              <a:ext cx="67209" cy="52657"/>
            </a:xfrm>
            <a:custGeom>
              <a:rect b="b" l="l" r="r" t="t"/>
              <a:pathLst>
                <a:path extrusionOk="0" h="702" w="896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896" y="662"/>
                    <a:pt x="896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-302676" y="4090682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-334780" y="4064428"/>
              <a:ext cx="67209" cy="49732"/>
            </a:xfrm>
            <a:custGeom>
              <a:rect b="b" l="l" r="r" t="t"/>
              <a:pathLst>
                <a:path extrusionOk="0" h="663" w="896">
                  <a:moveTo>
                    <a:pt x="429" y="0"/>
                  </a:moveTo>
                  <a:cubicBezTo>
                    <a:pt x="1" y="0"/>
                    <a:pt x="1" y="662"/>
                    <a:pt x="429" y="662"/>
                  </a:cubicBezTo>
                  <a:cubicBezTo>
                    <a:pt x="896" y="662"/>
                    <a:pt x="896" y="0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-250094" y="3918459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-285123" y="3895131"/>
              <a:ext cx="67209" cy="49732"/>
            </a:xfrm>
            <a:custGeom>
              <a:rect b="b" l="l" r="r" t="t"/>
              <a:pathLst>
                <a:path extrusionOk="0" h="663" w="896">
                  <a:moveTo>
                    <a:pt x="467" y="1"/>
                  </a:moveTo>
                  <a:cubicBezTo>
                    <a:pt x="0" y="1"/>
                    <a:pt x="0" y="662"/>
                    <a:pt x="467" y="662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-150856" y="3880504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-185885" y="3854250"/>
              <a:ext cx="67209" cy="49732"/>
            </a:xfrm>
            <a:custGeom>
              <a:rect b="b" l="l" r="r" t="t"/>
              <a:pathLst>
                <a:path extrusionOk="0" h="663" w="896">
                  <a:moveTo>
                    <a:pt x="467" y="1"/>
                  </a:moveTo>
                  <a:cubicBezTo>
                    <a:pt x="0" y="1"/>
                    <a:pt x="0" y="662"/>
                    <a:pt x="467" y="662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-142154" y="3690803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-171333" y="3664550"/>
              <a:ext cx="58433" cy="49657"/>
            </a:xfrm>
            <a:custGeom>
              <a:rect b="b" l="l" r="r" t="t"/>
              <a:pathLst>
                <a:path extrusionOk="0" h="662" w="779">
                  <a:moveTo>
                    <a:pt x="390" y="0"/>
                  </a:moveTo>
                  <a:cubicBezTo>
                    <a:pt x="1" y="39"/>
                    <a:pt x="1" y="623"/>
                    <a:pt x="390" y="662"/>
                  </a:cubicBezTo>
                  <a:cubicBezTo>
                    <a:pt x="779" y="623"/>
                    <a:pt x="779" y="39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-51617" y="3629520"/>
              <a:ext cx="8776" cy="75"/>
            </a:xfrm>
            <a:custGeom>
              <a:rect b="b" l="l" r="r" t="t"/>
              <a:pathLst>
                <a:path extrusionOk="0" h="1" w="117">
                  <a:moveTo>
                    <a:pt x="117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-77946" y="3603267"/>
              <a:ext cx="61433" cy="52582"/>
            </a:xfrm>
            <a:custGeom>
              <a:rect b="b" l="l" r="r" t="t"/>
              <a:pathLst>
                <a:path extrusionOk="0" h="701" w="819">
                  <a:moveTo>
                    <a:pt x="351" y="0"/>
                  </a:moveTo>
                  <a:cubicBezTo>
                    <a:pt x="312" y="0"/>
                    <a:pt x="273" y="39"/>
                    <a:pt x="234" y="39"/>
                  </a:cubicBezTo>
                  <a:cubicBezTo>
                    <a:pt x="195" y="39"/>
                    <a:pt x="157" y="78"/>
                    <a:pt x="118" y="117"/>
                  </a:cubicBezTo>
                  <a:cubicBezTo>
                    <a:pt x="79" y="156"/>
                    <a:pt x="40" y="195"/>
                    <a:pt x="40" y="234"/>
                  </a:cubicBezTo>
                  <a:cubicBezTo>
                    <a:pt x="40" y="273"/>
                    <a:pt x="1" y="311"/>
                    <a:pt x="1" y="350"/>
                  </a:cubicBezTo>
                  <a:lnTo>
                    <a:pt x="1" y="428"/>
                  </a:lnTo>
                  <a:cubicBezTo>
                    <a:pt x="40" y="506"/>
                    <a:pt x="40" y="545"/>
                    <a:pt x="79" y="584"/>
                  </a:cubicBezTo>
                  <a:lnTo>
                    <a:pt x="157" y="662"/>
                  </a:lnTo>
                  <a:cubicBezTo>
                    <a:pt x="195" y="662"/>
                    <a:pt x="273" y="701"/>
                    <a:pt x="351" y="701"/>
                  </a:cubicBezTo>
                  <a:lnTo>
                    <a:pt x="468" y="701"/>
                  </a:lnTo>
                  <a:cubicBezTo>
                    <a:pt x="507" y="701"/>
                    <a:pt x="546" y="662"/>
                    <a:pt x="585" y="662"/>
                  </a:cubicBezTo>
                  <a:cubicBezTo>
                    <a:pt x="624" y="662"/>
                    <a:pt x="662" y="623"/>
                    <a:pt x="701" y="584"/>
                  </a:cubicBezTo>
                  <a:cubicBezTo>
                    <a:pt x="740" y="545"/>
                    <a:pt x="740" y="506"/>
                    <a:pt x="779" y="467"/>
                  </a:cubicBezTo>
                  <a:cubicBezTo>
                    <a:pt x="779" y="428"/>
                    <a:pt x="818" y="389"/>
                    <a:pt x="818" y="350"/>
                  </a:cubicBezTo>
                  <a:lnTo>
                    <a:pt x="818" y="273"/>
                  </a:lnTo>
                  <a:cubicBezTo>
                    <a:pt x="779" y="195"/>
                    <a:pt x="779" y="156"/>
                    <a:pt x="701" y="117"/>
                  </a:cubicBezTo>
                  <a:lnTo>
                    <a:pt x="662" y="78"/>
                  </a:lnTo>
                  <a:cubicBezTo>
                    <a:pt x="585" y="39"/>
                    <a:pt x="546" y="0"/>
                    <a:pt x="4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-22438" y="3501103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-51617" y="3474775"/>
              <a:ext cx="61358" cy="49732"/>
            </a:xfrm>
            <a:custGeom>
              <a:rect b="b" l="l" r="r" t="t"/>
              <a:pathLst>
                <a:path extrusionOk="0" h="663" w="818">
                  <a:moveTo>
                    <a:pt x="389" y="1"/>
                  </a:moveTo>
                  <a:cubicBezTo>
                    <a:pt x="0" y="40"/>
                    <a:pt x="0" y="624"/>
                    <a:pt x="389" y="662"/>
                  </a:cubicBezTo>
                  <a:cubicBezTo>
                    <a:pt x="817" y="624"/>
                    <a:pt x="817" y="40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-130453" y="4128637"/>
              <a:ext cx="8851" cy="75"/>
            </a:xfrm>
            <a:custGeom>
              <a:rect b="b" l="l" r="r" t="t"/>
              <a:pathLst>
                <a:path extrusionOk="0" h="1" w="118">
                  <a:moveTo>
                    <a:pt x="0" y="1"/>
                  </a:moveTo>
                  <a:lnTo>
                    <a:pt x="11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-156706" y="4105309"/>
              <a:ext cx="61358" cy="49657"/>
            </a:xfrm>
            <a:custGeom>
              <a:rect b="b" l="l" r="r" t="t"/>
              <a:pathLst>
                <a:path extrusionOk="0" h="662" w="818">
                  <a:moveTo>
                    <a:pt x="234" y="0"/>
                  </a:moveTo>
                  <a:cubicBezTo>
                    <a:pt x="156" y="39"/>
                    <a:pt x="117" y="39"/>
                    <a:pt x="117" y="78"/>
                  </a:cubicBezTo>
                  <a:cubicBezTo>
                    <a:pt x="78" y="117"/>
                    <a:pt x="39" y="156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428"/>
                  </a:lnTo>
                  <a:cubicBezTo>
                    <a:pt x="39" y="467"/>
                    <a:pt x="39" y="506"/>
                    <a:pt x="117" y="545"/>
                  </a:cubicBezTo>
                  <a:lnTo>
                    <a:pt x="156" y="623"/>
                  </a:lnTo>
                  <a:cubicBezTo>
                    <a:pt x="234" y="662"/>
                    <a:pt x="273" y="662"/>
                    <a:pt x="350" y="662"/>
                  </a:cubicBezTo>
                  <a:lnTo>
                    <a:pt x="467" y="662"/>
                  </a:lnTo>
                  <a:cubicBezTo>
                    <a:pt x="506" y="662"/>
                    <a:pt x="545" y="662"/>
                    <a:pt x="584" y="623"/>
                  </a:cubicBezTo>
                  <a:cubicBezTo>
                    <a:pt x="662" y="584"/>
                    <a:pt x="740" y="545"/>
                    <a:pt x="779" y="467"/>
                  </a:cubicBezTo>
                  <a:cubicBezTo>
                    <a:pt x="779" y="428"/>
                    <a:pt x="817" y="389"/>
                    <a:pt x="817" y="312"/>
                  </a:cubicBezTo>
                  <a:lnTo>
                    <a:pt x="817" y="234"/>
                  </a:lnTo>
                  <a:cubicBezTo>
                    <a:pt x="779" y="195"/>
                    <a:pt x="740" y="117"/>
                    <a:pt x="701" y="78"/>
                  </a:cubicBezTo>
                  <a:lnTo>
                    <a:pt x="662" y="39"/>
                  </a:lnTo>
                  <a:cubicBezTo>
                    <a:pt x="584" y="0"/>
                    <a:pt x="545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48"/>
            <p:cNvSpPr/>
            <p:nvPr/>
          </p:nvSpPr>
          <p:spPr>
            <a:xfrm>
              <a:off x="-42916" y="4008996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48"/>
            <p:cNvSpPr/>
            <p:nvPr/>
          </p:nvSpPr>
          <p:spPr>
            <a:xfrm>
              <a:off x="-72095" y="3985593"/>
              <a:ext cx="61358" cy="49732"/>
            </a:xfrm>
            <a:custGeom>
              <a:rect b="b" l="l" r="r" t="t"/>
              <a:pathLst>
                <a:path extrusionOk="0" h="663" w="818">
                  <a:moveTo>
                    <a:pt x="390" y="1"/>
                  </a:moveTo>
                  <a:cubicBezTo>
                    <a:pt x="1" y="40"/>
                    <a:pt x="1" y="623"/>
                    <a:pt x="390" y="662"/>
                  </a:cubicBezTo>
                  <a:cubicBezTo>
                    <a:pt x="818" y="623"/>
                    <a:pt x="818" y="40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48"/>
            <p:cNvSpPr/>
            <p:nvPr/>
          </p:nvSpPr>
          <p:spPr>
            <a:xfrm>
              <a:off x="-101274" y="4259979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48"/>
            <p:cNvSpPr/>
            <p:nvPr/>
          </p:nvSpPr>
          <p:spPr>
            <a:xfrm>
              <a:off x="-136304" y="4233726"/>
              <a:ext cx="67209" cy="52582"/>
            </a:xfrm>
            <a:custGeom>
              <a:rect b="b" l="l" r="r" t="t"/>
              <a:pathLst>
                <a:path extrusionOk="0" h="701" w="896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896" y="662"/>
                    <a:pt x="896" y="0"/>
                    <a:pt x="4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48"/>
            <p:cNvSpPr/>
            <p:nvPr/>
          </p:nvSpPr>
          <p:spPr>
            <a:xfrm>
              <a:off x="129307" y="4318337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97202" y="4295009"/>
              <a:ext cx="61358" cy="49732"/>
            </a:xfrm>
            <a:custGeom>
              <a:rect b="b" l="l" r="r" t="t"/>
              <a:pathLst>
                <a:path extrusionOk="0" h="663" w="818">
                  <a:moveTo>
                    <a:pt x="429" y="1"/>
                  </a:moveTo>
                  <a:cubicBezTo>
                    <a:pt x="1" y="40"/>
                    <a:pt x="1" y="623"/>
                    <a:pt x="429" y="662"/>
                  </a:cubicBezTo>
                  <a:cubicBezTo>
                    <a:pt x="818" y="623"/>
                    <a:pt x="818" y="40"/>
                    <a:pt x="4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48"/>
            <p:cNvSpPr/>
            <p:nvPr/>
          </p:nvSpPr>
          <p:spPr>
            <a:xfrm>
              <a:off x="138083" y="4189920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48"/>
            <p:cNvSpPr/>
            <p:nvPr/>
          </p:nvSpPr>
          <p:spPr>
            <a:xfrm>
              <a:off x="105979" y="4163666"/>
              <a:ext cx="64284" cy="52657"/>
            </a:xfrm>
            <a:custGeom>
              <a:rect b="b" l="l" r="r" t="t"/>
              <a:pathLst>
                <a:path extrusionOk="0" h="702" w="857">
                  <a:moveTo>
                    <a:pt x="429" y="1"/>
                  </a:moveTo>
                  <a:cubicBezTo>
                    <a:pt x="0" y="1"/>
                    <a:pt x="0" y="701"/>
                    <a:pt x="429" y="701"/>
                  </a:cubicBezTo>
                  <a:cubicBezTo>
                    <a:pt x="857" y="662"/>
                    <a:pt x="857" y="1"/>
                    <a:pt x="4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48"/>
            <p:cNvSpPr/>
            <p:nvPr/>
          </p:nvSpPr>
          <p:spPr>
            <a:xfrm>
              <a:off x="-168408" y="404090"/>
              <a:ext cx="1663872" cy="3080136"/>
            </a:xfrm>
            <a:custGeom>
              <a:rect b="b" l="l" r="r" t="t"/>
              <a:pathLst>
                <a:path extrusionOk="0" h="41063" w="22182">
                  <a:moveTo>
                    <a:pt x="5682" y="1"/>
                  </a:moveTo>
                  <a:lnTo>
                    <a:pt x="5682" y="1"/>
                  </a:lnTo>
                  <a:cubicBezTo>
                    <a:pt x="3386" y="546"/>
                    <a:pt x="6616" y="7161"/>
                    <a:pt x="6772" y="9457"/>
                  </a:cubicBezTo>
                  <a:cubicBezTo>
                    <a:pt x="6796" y="9929"/>
                    <a:pt x="6717" y="10127"/>
                    <a:pt x="6563" y="10127"/>
                  </a:cubicBezTo>
                  <a:cubicBezTo>
                    <a:pt x="5966" y="10127"/>
                    <a:pt x="4232" y="7190"/>
                    <a:pt x="2841" y="5799"/>
                  </a:cubicBezTo>
                  <a:cubicBezTo>
                    <a:pt x="2598" y="5549"/>
                    <a:pt x="2399" y="5427"/>
                    <a:pt x="2256" y="5427"/>
                  </a:cubicBezTo>
                  <a:cubicBezTo>
                    <a:pt x="1623" y="5427"/>
                    <a:pt x="2122" y="7831"/>
                    <a:pt x="4982" y="12025"/>
                  </a:cubicBezTo>
                  <a:cubicBezTo>
                    <a:pt x="5428" y="12678"/>
                    <a:pt x="5402" y="12941"/>
                    <a:pt x="5120" y="12941"/>
                  </a:cubicBezTo>
                  <a:cubicBezTo>
                    <a:pt x="4392" y="12941"/>
                    <a:pt x="1956" y="11192"/>
                    <a:pt x="1479" y="9846"/>
                  </a:cubicBezTo>
                  <a:cubicBezTo>
                    <a:pt x="1289" y="9309"/>
                    <a:pt x="1096" y="9106"/>
                    <a:pt x="920" y="9106"/>
                  </a:cubicBezTo>
                  <a:cubicBezTo>
                    <a:pt x="486" y="9106"/>
                    <a:pt x="162" y="10348"/>
                    <a:pt x="273" y="10819"/>
                  </a:cubicBezTo>
                  <a:cubicBezTo>
                    <a:pt x="857" y="13737"/>
                    <a:pt x="4982" y="15294"/>
                    <a:pt x="3931" y="15955"/>
                  </a:cubicBezTo>
                  <a:cubicBezTo>
                    <a:pt x="3832" y="16019"/>
                    <a:pt x="3723" y="16048"/>
                    <a:pt x="3607" y="16048"/>
                  </a:cubicBezTo>
                  <a:cubicBezTo>
                    <a:pt x="2609" y="16048"/>
                    <a:pt x="1087" y="13917"/>
                    <a:pt x="559" y="13917"/>
                  </a:cubicBezTo>
                  <a:cubicBezTo>
                    <a:pt x="476" y="13917"/>
                    <a:pt x="418" y="13969"/>
                    <a:pt x="390" y="14088"/>
                  </a:cubicBezTo>
                  <a:cubicBezTo>
                    <a:pt x="1" y="15839"/>
                    <a:pt x="4865" y="18524"/>
                    <a:pt x="4865" y="18524"/>
                  </a:cubicBezTo>
                  <a:lnTo>
                    <a:pt x="3931" y="39887"/>
                  </a:lnTo>
                  <a:cubicBezTo>
                    <a:pt x="3931" y="39887"/>
                    <a:pt x="6206" y="41062"/>
                    <a:pt x="9879" y="41062"/>
                  </a:cubicBezTo>
                  <a:cubicBezTo>
                    <a:pt x="11511" y="41062"/>
                    <a:pt x="13420" y="40830"/>
                    <a:pt x="15527" y="40160"/>
                  </a:cubicBezTo>
                  <a:cubicBezTo>
                    <a:pt x="21909" y="38136"/>
                    <a:pt x="22181" y="25295"/>
                    <a:pt x="20819" y="16500"/>
                  </a:cubicBezTo>
                  <a:cubicBezTo>
                    <a:pt x="19457" y="7706"/>
                    <a:pt x="14321" y="9340"/>
                    <a:pt x="10546" y="7861"/>
                  </a:cubicBezTo>
                  <a:cubicBezTo>
                    <a:pt x="6772" y="6383"/>
                    <a:pt x="5682" y="1"/>
                    <a:pt x="5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48"/>
            <p:cNvSpPr/>
            <p:nvPr/>
          </p:nvSpPr>
          <p:spPr>
            <a:xfrm>
              <a:off x="246097" y="446471"/>
              <a:ext cx="295089" cy="609531"/>
            </a:xfrm>
            <a:custGeom>
              <a:rect b="b" l="l" r="r" t="t"/>
              <a:pathLst>
                <a:path extrusionOk="0" h="8126" w="3934">
                  <a:moveTo>
                    <a:pt x="156" y="0"/>
                  </a:moveTo>
                  <a:cubicBezTo>
                    <a:pt x="78" y="0"/>
                    <a:pt x="0" y="58"/>
                    <a:pt x="0" y="175"/>
                  </a:cubicBezTo>
                  <a:cubicBezTo>
                    <a:pt x="78" y="3171"/>
                    <a:pt x="1362" y="6051"/>
                    <a:pt x="3580" y="8075"/>
                  </a:cubicBezTo>
                  <a:cubicBezTo>
                    <a:pt x="3617" y="8111"/>
                    <a:pt x="3657" y="8126"/>
                    <a:pt x="3696" y="8126"/>
                  </a:cubicBezTo>
                  <a:cubicBezTo>
                    <a:pt x="3824" y="8126"/>
                    <a:pt x="3933" y="7961"/>
                    <a:pt x="3814" y="7841"/>
                  </a:cubicBezTo>
                  <a:cubicBezTo>
                    <a:pt x="1635" y="5857"/>
                    <a:pt x="389" y="3094"/>
                    <a:pt x="312" y="175"/>
                  </a:cubicBezTo>
                  <a:cubicBezTo>
                    <a:pt x="312" y="58"/>
                    <a:pt x="23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48"/>
            <p:cNvSpPr/>
            <p:nvPr/>
          </p:nvSpPr>
          <p:spPr>
            <a:xfrm>
              <a:off x="-386" y="848825"/>
              <a:ext cx="366874" cy="453886"/>
            </a:xfrm>
            <a:custGeom>
              <a:rect b="b" l="l" r="r" t="t"/>
              <a:pathLst>
                <a:path extrusionOk="0" h="6051" w="4891">
                  <a:moveTo>
                    <a:pt x="227" y="1"/>
                  </a:moveTo>
                  <a:cubicBezTo>
                    <a:pt x="124" y="1"/>
                    <a:pt x="1" y="120"/>
                    <a:pt x="56" y="259"/>
                  </a:cubicBezTo>
                  <a:cubicBezTo>
                    <a:pt x="1185" y="2399"/>
                    <a:pt x="2703" y="4345"/>
                    <a:pt x="4532" y="6018"/>
                  </a:cubicBezTo>
                  <a:cubicBezTo>
                    <a:pt x="4561" y="6041"/>
                    <a:pt x="4594" y="6050"/>
                    <a:pt x="4626" y="6050"/>
                  </a:cubicBezTo>
                  <a:cubicBezTo>
                    <a:pt x="4762" y="6050"/>
                    <a:pt x="4891" y="5879"/>
                    <a:pt x="4765" y="5785"/>
                  </a:cubicBezTo>
                  <a:cubicBezTo>
                    <a:pt x="2975" y="4150"/>
                    <a:pt x="1457" y="2205"/>
                    <a:pt x="329" y="64"/>
                  </a:cubicBezTo>
                  <a:cubicBezTo>
                    <a:pt x="307" y="20"/>
                    <a:pt x="269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48"/>
            <p:cNvSpPr/>
            <p:nvPr/>
          </p:nvSpPr>
          <p:spPr>
            <a:xfrm>
              <a:off x="-115826" y="1117060"/>
              <a:ext cx="350747" cy="366349"/>
            </a:xfrm>
            <a:custGeom>
              <a:rect b="b" l="l" r="r" t="t"/>
              <a:pathLst>
                <a:path extrusionOk="0" h="4884" w="4676">
                  <a:moveTo>
                    <a:pt x="190" y="0"/>
                  </a:moveTo>
                  <a:cubicBezTo>
                    <a:pt x="107" y="0"/>
                    <a:pt x="19" y="49"/>
                    <a:pt x="0" y="146"/>
                  </a:cubicBezTo>
                  <a:cubicBezTo>
                    <a:pt x="0" y="652"/>
                    <a:pt x="195" y="1119"/>
                    <a:pt x="545" y="1469"/>
                  </a:cubicBezTo>
                  <a:cubicBezTo>
                    <a:pt x="895" y="1897"/>
                    <a:pt x="1284" y="2326"/>
                    <a:pt x="1712" y="2715"/>
                  </a:cubicBezTo>
                  <a:cubicBezTo>
                    <a:pt x="2529" y="3493"/>
                    <a:pt x="3424" y="4232"/>
                    <a:pt x="4358" y="4855"/>
                  </a:cubicBezTo>
                  <a:cubicBezTo>
                    <a:pt x="4391" y="4875"/>
                    <a:pt x="4423" y="4883"/>
                    <a:pt x="4453" y="4883"/>
                  </a:cubicBezTo>
                  <a:cubicBezTo>
                    <a:pt x="4596" y="4883"/>
                    <a:pt x="4675" y="4679"/>
                    <a:pt x="4514" y="4583"/>
                  </a:cubicBezTo>
                  <a:cubicBezTo>
                    <a:pt x="3658" y="3999"/>
                    <a:pt x="2841" y="3298"/>
                    <a:pt x="2062" y="2598"/>
                  </a:cubicBezTo>
                  <a:cubicBezTo>
                    <a:pt x="1673" y="2248"/>
                    <a:pt x="1323" y="1859"/>
                    <a:pt x="973" y="1469"/>
                  </a:cubicBezTo>
                  <a:cubicBezTo>
                    <a:pt x="584" y="1158"/>
                    <a:pt x="350" y="652"/>
                    <a:pt x="350" y="146"/>
                  </a:cubicBezTo>
                  <a:cubicBezTo>
                    <a:pt x="350" y="49"/>
                    <a:pt x="272" y="0"/>
                    <a:pt x="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48"/>
            <p:cNvSpPr/>
            <p:nvPr/>
          </p:nvSpPr>
          <p:spPr>
            <a:xfrm>
              <a:off x="-130678" y="1480259"/>
              <a:ext cx="296440" cy="209203"/>
            </a:xfrm>
            <a:custGeom>
              <a:rect b="b" l="l" r="r" t="t"/>
              <a:pathLst>
                <a:path extrusionOk="0" h="2789" w="3952">
                  <a:moveTo>
                    <a:pt x="238" y="1"/>
                  </a:moveTo>
                  <a:cubicBezTo>
                    <a:pt x="111" y="1"/>
                    <a:pt x="1" y="166"/>
                    <a:pt x="120" y="285"/>
                  </a:cubicBezTo>
                  <a:lnTo>
                    <a:pt x="120" y="246"/>
                  </a:lnTo>
                  <a:cubicBezTo>
                    <a:pt x="1093" y="1375"/>
                    <a:pt x="2299" y="2231"/>
                    <a:pt x="3700" y="2776"/>
                  </a:cubicBezTo>
                  <a:cubicBezTo>
                    <a:pt x="3722" y="2784"/>
                    <a:pt x="3742" y="2788"/>
                    <a:pt x="3760" y="2788"/>
                  </a:cubicBezTo>
                  <a:cubicBezTo>
                    <a:pt x="3909" y="2788"/>
                    <a:pt x="3951" y="2534"/>
                    <a:pt x="3778" y="2464"/>
                  </a:cubicBezTo>
                  <a:cubicBezTo>
                    <a:pt x="2455" y="1920"/>
                    <a:pt x="1288" y="1103"/>
                    <a:pt x="354" y="52"/>
                  </a:cubicBezTo>
                  <a:cubicBezTo>
                    <a:pt x="318" y="16"/>
                    <a:pt x="277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48"/>
            <p:cNvSpPr/>
            <p:nvPr/>
          </p:nvSpPr>
          <p:spPr>
            <a:xfrm>
              <a:off x="730587" y="1400823"/>
              <a:ext cx="335820" cy="328544"/>
            </a:xfrm>
            <a:custGeom>
              <a:rect b="b" l="l" r="r" t="t"/>
              <a:pathLst>
                <a:path extrusionOk="0" h="4380" w="4477">
                  <a:moveTo>
                    <a:pt x="329" y="1"/>
                  </a:moveTo>
                  <a:cubicBezTo>
                    <a:pt x="220" y="1"/>
                    <a:pt x="118" y="70"/>
                    <a:pt x="118" y="216"/>
                  </a:cubicBezTo>
                  <a:cubicBezTo>
                    <a:pt x="1" y="994"/>
                    <a:pt x="1" y="1811"/>
                    <a:pt x="196" y="2590"/>
                  </a:cubicBezTo>
                  <a:cubicBezTo>
                    <a:pt x="273" y="3018"/>
                    <a:pt x="468" y="3407"/>
                    <a:pt x="740" y="3757"/>
                  </a:cubicBezTo>
                  <a:cubicBezTo>
                    <a:pt x="1013" y="4107"/>
                    <a:pt x="1480" y="4341"/>
                    <a:pt x="1947" y="4380"/>
                  </a:cubicBezTo>
                  <a:cubicBezTo>
                    <a:pt x="2453" y="4380"/>
                    <a:pt x="2881" y="4224"/>
                    <a:pt x="3231" y="3874"/>
                  </a:cubicBezTo>
                  <a:cubicBezTo>
                    <a:pt x="3542" y="3601"/>
                    <a:pt x="3814" y="3251"/>
                    <a:pt x="3970" y="2862"/>
                  </a:cubicBezTo>
                  <a:cubicBezTo>
                    <a:pt x="4281" y="2123"/>
                    <a:pt x="4437" y="1344"/>
                    <a:pt x="4476" y="527"/>
                  </a:cubicBezTo>
                  <a:cubicBezTo>
                    <a:pt x="4476" y="449"/>
                    <a:pt x="4398" y="371"/>
                    <a:pt x="4320" y="333"/>
                  </a:cubicBezTo>
                  <a:cubicBezTo>
                    <a:pt x="4204" y="333"/>
                    <a:pt x="4126" y="371"/>
                    <a:pt x="4087" y="488"/>
                  </a:cubicBezTo>
                  <a:cubicBezTo>
                    <a:pt x="3970" y="1228"/>
                    <a:pt x="3737" y="1928"/>
                    <a:pt x="3425" y="2590"/>
                  </a:cubicBezTo>
                  <a:cubicBezTo>
                    <a:pt x="3270" y="2862"/>
                    <a:pt x="3036" y="3134"/>
                    <a:pt x="2803" y="3368"/>
                  </a:cubicBezTo>
                  <a:cubicBezTo>
                    <a:pt x="2599" y="3537"/>
                    <a:pt x="2367" y="3648"/>
                    <a:pt x="2104" y="3648"/>
                  </a:cubicBezTo>
                  <a:cubicBezTo>
                    <a:pt x="2065" y="3648"/>
                    <a:pt x="2026" y="3645"/>
                    <a:pt x="1986" y="3640"/>
                  </a:cubicBezTo>
                  <a:cubicBezTo>
                    <a:pt x="1713" y="3640"/>
                    <a:pt x="1441" y="3523"/>
                    <a:pt x="1246" y="3290"/>
                  </a:cubicBezTo>
                  <a:cubicBezTo>
                    <a:pt x="1052" y="3018"/>
                    <a:pt x="896" y="2706"/>
                    <a:pt x="818" y="2395"/>
                  </a:cubicBezTo>
                  <a:cubicBezTo>
                    <a:pt x="663" y="1695"/>
                    <a:pt x="546" y="955"/>
                    <a:pt x="585" y="255"/>
                  </a:cubicBezTo>
                  <a:cubicBezTo>
                    <a:pt x="585" y="89"/>
                    <a:pt x="453" y="1"/>
                    <a:pt x="329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48"/>
            <p:cNvSpPr/>
            <p:nvPr/>
          </p:nvSpPr>
          <p:spPr>
            <a:xfrm>
              <a:off x="-107125" y="2019431"/>
              <a:ext cx="840712" cy="1265719"/>
            </a:xfrm>
            <a:custGeom>
              <a:rect b="b" l="l" r="r" t="t"/>
              <a:pathLst>
                <a:path extrusionOk="0" h="16874" w="11208">
                  <a:moveTo>
                    <a:pt x="7480" y="0"/>
                  </a:moveTo>
                  <a:cubicBezTo>
                    <a:pt x="6293" y="0"/>
                    <a:pt x="4898" y="973"/>
                    <a:pt x="3503" y="3487"/>
                  </a:cubicBezTo>
                  <a:cubicBezTo>
                    <a:pt x="1" y="9830"/>
                    <a:pt x="390" y="16874"/>
                    <a:pt x="390" y="16874"/>
                  </a:cubicBezTo>
                  <a:cubicBezTo>
                    <a:pt x="10274" y="14305"/>
                    <a:pt x="11208" y="8624"/>
                    <a:pt x="10663" y="4149"/>
                  </a:cubicBezTo>
                  <a:cubicBezTo>
                    <a:pt x="10391" y="1902"/>
                    <a:pt x="9139" y="0"/>
                    <a:pt x="7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48"/>
            <p:cNvSpPr/>
            <p:nvPr/>
          </p:nvSpPr>
          <p:spPr>
            <a:xfrm>
              <a:off x="-22438" y="3238343"/>
              <a:ext cx="75" cy="11777"/>
            </a:xfrm>
            <a:custGeom>
              <a:rect b="b" l="l" r="r" t="t"/>
              <a:pathLst>
                <a:path extrusionOk="0" h="157" w="1">
                  <a:moveTo>
                    <a:pt x="0" y="157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48"/>
            <p:cNvSpPr/>
            <p:nvPr/>
          </p:nvSpPr>
          <p:spPr>
            <a:xfrm>
              <a:off x="-45842" y="3215015"/>
              <a:ext cx="49732" cy="58433"/>
            </a:xfrm>
            <a:custGeom>
              <a:rect b="b" l="l" r="r" t="t"/>
              <a:pathLst>
                <a:path extrusionOk="0" h="779" w="663">
                  <a:moveTo>
                    <a:pt x="234" y="1"/>
                  </a:moveTo>
                  <a:cubicBezTo>
                    <a:pt x="196" y="1"/>
                    <a:pt x="118" y="40"/>
                    <a:pt x="79" y="78"/>
                  </a:cubicBezTo>
                  <a:lnTo>
                    <a:pt x="40" y="156"/>
                  </a:lnTo>
                  <a:cubicBezTo>
                    <a:pt x="1" y="195"/>
                    <a:pt x="1" y="273"/>
                    <a:pt x="1" y="312"/>
                  </a:cubicBezTo>
                  <a:lnTo>
                    <a:pt x="1" y="468"/>
                  </a:lnTo>
                  <a:cubicBezTo>
                    <a:pt x="1" y="507"/>
                    <a:pt x="1" y="545"/>
                    <a:pt x="1" y="584"/>
                  </a:cubicBezTo>
                  <a:cubicBezTo>
                    <a:pt x="40" y="623"/>
                    <a:pt x="40" y="662"/>
                    <a:pt x="79" y="701"/>
                  </a:cubicBezTo>
                  <a:cubicBezTo>
                    <a:pt x="118" y="701"/>
                    <a:pt x="157" y="740"/>
                    <a:pt x="196" y="740"/>
                  </a:cubicBezTo>
                  <a:cubicBezTo>
                    <a:pt x="234" y="779"/>
                    <a:pt x="273" y="779"/>
                    <a:pt x="312" y="779"/>
                  </a:cubicBezTo>
                  <a:lnTo>
                    <a:pt x="429" y="779"/>
                  </a:lnTo>
                  <a:cubicBezTo>
                    <a:pt x="468" y="779"/>
                    <a:pt x="507" y="740"/>
                    <a:pt x="546" y="701"/>
                  </a:cubicBezTo>
                  <a:lnTo>
                    <a:pt x="624" y="623"/>
                  </a:lnTo>
                  <a:cubicBezTo>
                    <a:pt x="662" y="584"/>
                    <a:pt x="662" y="507"/>
                    <a:pt x="662" y="468"/>
                  </a:cubicBezTo>
                  <a:lnTo>
                    <a:pt x="662" y="312"/>
                  </a:lnTo>
                  <a:cubicBezTo>
                    <a:pt x="662" y="273"/>
                    <a:pt x="662" y="234"/>
                    <a:pt x="624" y="195"/>
                  </a:cubicBezTo>
                  <a:cubicBezTo>
                    <a:pt x="624" y="156"/>
                    <a:pt x="585" y="117"/>
                    <a:pt x="546" y="78"/>
                  </a:cubicBezTo>
                  <a:cubicBezTo>
                    <a:pt x="507" y="40"/>
                    <a:pt x="42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48"/>
            <p:cNvSpPr/>
            <p:nvPr/>
          </p:nvSpPr>
          <p:spPr>
            <a:xfrm>
              <a:off x="59247" y="3139105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48"/>
            <p:cNvSpPr/>
            <p:nvPr/>
          </p:nvSpPr>
          <p:spPr>
            <a:xfrm>
              <a:off x="24218" y="3115702"/>
              <a:ext cx="67209" cy="49807"/>
            </a:xfrm>
            <a:custGeom>
              <a:rect b="b" l="l" r="r" t="t"/>
              <a:pathLst>
                <a:path extrusionOk="0" h="664" w="896">
                  <a:moveTo>
                    <a:pt x="502" y="0"/>
                  </a:moveTo>
                  <a:cubicBezTo>
                    <a:pt x="491" y="0"/>
                    <a:pt x="479" y="1"/>
                    <a:pt x="468" y="2"/>
                  </a:cubicBezTo>
                  <a:cubicBezTo>
                    <a:pt x="1" y="2"/>
                    <a:pt x="1" y="663"/>
                    <a:pt x="468" y="663"/>
                  </a:cubicBezTo>
                  <a:cubicBezTo>
                    <a:pt x="884" y="663"/>
                    <a:pt x="89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48"/>
            <p:cNvSpPr/>
            <p:nvPr/>
          </p:nvSpPr>
          <p:spPr>
            <a:xfrm>
              <a:off x="216918" y="3039867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48"/>
            <p:cNvSpPr/>
            <p:nvPr/>
          </p:nvSpPr>
          <p:spPr>
            <a:xfrm>
              <a:off x="187740" y="3013613"/>
              <a:ext cx="61358" cy="52657"/>
            </a:xfrm>
            <a:custGeom>
              <a:rect b="b" l="l" r="r" t="t"/>
              <a:pathLst>
                <a:path extrusionOk="0" h="702" w="818">
                  <a:moveTo>
                    <a:pt x="389" y="1"/>
                  </a:moveTo>
                  <a:cubicBezTo>
                    <a:pt x="0" y="39"/>
                    <a:pt x="0" y="623"/>
                    <a:pt x="389" y="701"/>
                  </a:cubicBezTo>
                  <a:cubicBezTo>
                    <a:pt x="817" y="623"/>
                    <a:pt x="817" y="39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48"/>
            <p:cNvSpPr/>
            <p:nvPr/>
          </p:nvSpPr>
          <p:spPr>
            <a:xfrm>
              <a:off x="88426" y="2969807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48"/>
            <p:cNvSpPr/>
            <p:nvPr/>
          </p:nvSpPr>
          <p:spPr>
            <a:xfrm>
              <a:off x="53472" y="2943554"/>
              <a:ext cx="67209" cy="52657"/>
            </a:xfrm>
            <a:custGeom>
              <a:rect b="b" l="l" r="r" t="t"/>
              <a:pathLst>
                <a:path extrusionOk="0" h="702" w="896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48"/>
            <p:cNvSpPr/>
            <p:nvPr/>
          </p:nvSpPr>
          <p:spPr>
            <a:xfrm>
              <a:off x="249023" y="2788883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48"/>
            <p:cNvSpPr/>
            <p:nvPr/>
          </p:nvSpPr>
          <p:spPr>
            <a:xfrm>
              <a:off x="213993" y="2765405"/>
              <a:ext cx="67134" cy="49807"/>
            </a:xfrm>
            <a:custGeom>
              <a:rect b="b" l="l" r="r" t="t"/>
              <a:pathLst>
                <a:path extrusionOk="0" h="664" w="895">
                  <a:moveTo>
                    <a:pt x="501" y="0"/>
                  </a:moveTo>
                  <a:cubicBezTo>
                    <a:pt x="490" y="0"/>
                    <a:pt x="479" y="1"/>
                    <a:pt x="467" y="2"/>
                  </a:cubicBezTo>
                  <a:cubicBezTo>
                    <a:pt x="0" y="2"/>
                    <a:pt x="0" y="663"/>
                    <a:pt x="467" y="663"/>
                  </a:cubicBezTo>
                  <a:cubicBezTo>
                    <a:pt x="884" y="663"/>
                    <a:pt x="895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48"/>
            <p:cNvSpPr/>
            <p:nvPr/>
          </p:nvSpPr>
          <p:spPr>
            <a:xfrm>
              <a:off x="158486" y="2669167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48"/>
            <p:cNvSpPr/>
            <p:nvPr/>
          </p:nvSpPr>
          <p:spPr>
            <a:xfrm>
              <a:off x="123456" y="2642914"/>
              <a:ext cx="67209" cy="52582"/>
            </a:xfrm>
            <a:custGeom>
              <a:rect b="b" l="l" r="r" t="t"/>
              <a:pathLst>
                <a:path extrusionOk="0" h="701" w="896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896" y="701"/>
                    <a:pt x="896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48"/>
            <p:cNvSpPr/>
            <p:nvPr/>
          </p:nvSpPr>
          <p:spPr>
            <a:xfrm>
              <a:off x="260649" y="2529049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48"/>
            <p:cNvSpPr/>
            <p:nvPr/>
          </p:nvSpPr>
          <p:spPr>
            <a:xfrm>
              <a:off x="228545" y="2502795"/>
              <a:ext cx="61433" cy="52657"/>
            </a:xfrm>
            <a:custGeom>
              <a:rect b="b" l="l" r="r" t="t"/>
              <a:pathLst>
                <a:path extrusionOk="0" h="702" w="819">
                  <a:moveTo>
                    <a:pt x="429" y="1"/>
                  </a:moveTo>
                  <a:cubicBezTo>
                    <a:pt x="1" y="79"/>
                    <a:pt x="1" y="662"/>
                    <a:pt x="429" y="701"/>
                  </a:cubicBezTo>
                  <a:cubicBezTo>
                    <a:pt x="818" y="662"/>
                    <a:pt x="818" y="79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48"/>
            <p:cNvSpPr/>
            <p:nvPr/>
          </p:nvSpPr>
          <p:spPr>
            <a:xfrm>
              <a:off x="199366" y="2438586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48"/>
            <p:cNvSpPr/>
            <p:nvPr/>
          </p:nvSpPr>
          <p:spPr>
            <a:xfrm>
              <a:off x="164336" y="2415258"/>
              <a:ext cx="67209" cy="49657"/>
            </a:xfrm>
            <a:custGeom>
              <a:rect b="b" l="l" r="r" t="t"/>
              <a:pathLst>
                <a:path extrusionOk="0" h="662" w="896">
                  <a:moveTo>
                    <a:pt x="468" y="0"/>
                  </a:moveTo>
                  <a:cubicBezTo>
                    <a:pt x="1" y="0"/>
                    <a:pt x="1" y="662"/>
                    <a:pt x="468" y="662"/>
                  </a:cubicBezTo>
                  <a:cubicBezTo>
                    <a:pt x="896" y="662"/>
                    <a:pt x="89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48"/>
            <p:cNvSpPr/>
            <p:nvPr/>
          </p:nvSpPr>
          <p:spPr>
            <a:xfrm>
              <a:off x="339485" y="2298468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48"/>
            <p:cNvSpPr/>
            <p:nvPr/>
          </p:nvSpPr>
          <p:spPr>
            <a:xfrm>
              <a:off x="304455" y="2275140"/>
              <a:ext cx="67209" cy="49657"/>
            </a:xfrm>
            <a:custGeom>
              <a:rect b="b" l="l" r="r" t="t"/>
              <a:pathLst>
                <a:path extrusionOk="0" h="662" w="896">
                  <a:moveTo>
                    <a:pt x="468" y="0"/>
                  </a:moveTo>
                  <a:cubicBezTo>
                    <a:pt x="1" y="0"/>
                    <a:pt x="1" y="662"/>
                    <a:pt x="468" y="662"/>
                  </a:cubicBezTo>
                  <a:cubicBezTo>
                    <a:pt x="896" y="662"/>
                    <a:pt x="89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48"/>
            <p:cNvSpPr/>
            <p:nvPr/>
          </p:nvSpPr>
          <p:spPr>
            <a:xfrm>
              <a:off x="389141" y="2149648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48"/>
            <p:cNvSpPr/>
            <p:nvPr/>
          </p:nvSpPr>
          <p:spPr>
            <a:xfrm>
              <a:off x="354112" y="2123319"/>
              <a:ext cx="67209" cy="52657"/>
            </a:xfrm>
            <a:custGeom>
              <a:rect b="b" l="l" r="r" t="t"/>
              <a:pathLst>
                <a:path extrusionOk="0" h="702" w="896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48"/>
            <p:cNvSpPr/>
            <p:nvPr/>
          </p:nvSpPr>
          <p:spPr>
            <a:xfrm>
              <a:off x="108904" y="2578705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48"/>
            <p:cNvSpPr/>
            <p:nvPr/>
          </p:nvSpPr>
          <p:spPr>
            <a:xfrm>
              <a:off x="76800" y="2555377"/>
              <a:ext cx="61358" cy="49657"/>
            </a:xfrm>
            <a:custGeom>
              <a:rect b="b" l="l" r="r" t="t"/>
              <a:pathLst>
                <a:path extrusionOk="0" h="662" w="818">
                  <a:moveTo>
                    <a:pt x="428" y="0"/>
                  </a:moveTo>
                  <a:cubicBezTo>
                    <a:pt x="0" y="39"/>
                    <a:pt x="0" y="623"/>
                    <a:pt x="428" y="662"/>
                  </a:cubicBezTo>
                  <a:cubicBezTo>
                    <a:pt x="818" y="623"/>
                    <a:pt x="818" y="39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48"/>
            <p:cNvSpPr/>
            <p:nvPr/>
          </p:nvSpPr>
          <p:spPr>
            <a:xfrm>
              <a:off x="47621" y="2800510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48"/>
            <p:cNvSpPr/>
            <p:nvPr/>
          </p:nvSpPr>
          <p:spPr>
            <a:xfrm>
              <a:off x="15517" y="2774256"/>
              <a:ext cx="67209" cy="49732"/>
            </a:xfrm>
            <a:custGeom>
              <a:rect b="b" l="l" r="r" t="t"/>
              <a:pathLst>
                <a:path extrusionOk="0" h="663" w="896">
                  <a:moveTo>
                    <a:pt x="428" y="1"/>
                  </a:moveTo>
                  <a:cubicBezTo>
                    <a:pt x="0" y="1"/>
                    <a:pt x="0" y="662"/>
                    <a:pt x="428" y="662"/>
                  </a:cubicBezTo>
                  <a:cubicBezTo>
                    <a:pt x="895" y="662"/>
                    <a:pt x="895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48"/>
            <p:cNvSpPr/>
            <p:nvPr/>
          </p:nvSpPr>
          <p:spPr>
            <a:xfrm>
              <a:off x="158486" y="2858943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48"/>
            <p:cNvSpPr/>
            <p:nvPr/>
          </p:nvSpPr>
          <p:spPr>
            <a:xfrm>
              <a:off x="123456" y="2835464"/>
              <a:ext cx="67209" cy="49807"/>
            </a:xfrm>
            <a:custGeom>
              <a:rect b="b" l="l" r="r" t="t"/>
              <a:pathLst>
                <a:path extrusionOk="0" h="664" w="896">
                  <a:moveTo>
                    <a:pt x="502" y="0"/>
                  </a:moveTo>
                  <a:cubicBezTo>
                    <a:pt x="491" y="0"/>
                    <a:pt x="479" y="1"/>
                    <a:pt x="468" y="2"/>
                  </a:cubicBezTo>
                  <a:cubicBezTo>
                    <a:pt x="1" y="2"/>
                    <a:pt x="1" y="663"/>
                    <a:pt x="468" y="663"/>
                  </a:cubicBezTo>
                  <a:cubicBezTo>
                    <a:pt x="884" y="663"/>
                    <a:pt x="89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48"/>
            <p:cNvSpPr/>
            <p:nvPr/>
          </p:nvSpPr>
          <p:spPr>
            <a:xfrm>
              <a:off x="-10812" y="3060344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48"/>
            <p:cNvSpPr/>
            <p:nvPr/>
          </p:nvSpPr>
          <p:spPr>
            <a:xfrm>
              <a:off x="-42916" y="3034016"/>
              <a:ext cx="61433" cy="49732"/>
            </a:xfrm>
            <a:custGeom>
              <a:rect b="b" l="l" r="r" t="t"/>
              <a:pathLst>
                <a:path extrusionOk="0" h="663" w="819">
                  <a:moveTo>
                    <a:pt x="429" y="1"/>
                  </a:moveTo>
                  <a:cubicBezTo>
                    <a:pt x="1" y="40"/>
                    <a:pt x="1" y="624"/>
                    <a:pt x="429" y="663"/>
                  </a:cubicBezTo>
                  <a:cubicBezTo>
                    <a:pt x="818" y="624"/>
                    <a:pt x="818" y="40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48"/>
            <p:cNvSpPr/>
            <p:nvPr/>
          </p:nvSpPr>
          <p:spPr>
            <a:xfrm>
              <a:off x="9666" y="2958181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48"/>
            <p:cNvSpPr/>
            <p:nvPr/>
          </p:nvSpPr>
          <p:spPr>
            <a:xfrm>
              <a:off x="-25364" y="2934778"/>
              <a:ext cx="67209" cy="49732"/>
            </a:xfrm>
            <a:custGeom>
              <a:rect b="b" l="l" r="r" t="t"/>
              <a:pathLst>
                <a:path extrusionOk="0" h="663" w="896">
                  <a:moveTo>
                    <a:pt x="467" y="1"/>
                  </a:moveTo>
                  <a:cubicBezTo>
                    <a:pt x="0" y="1"/>
                    <a:pt x="0" y="662"/>
                    <a:pt x="467" y="662"/>
                  </a:cubicBezTo>
                  <a:cubicBezTo>
                    <a:pt x="895" y="662"/>
                    <a:pt x="89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48"/>
            <p:cNvSpPr/>
            <p:nvPr/>
          </p:nvSpPr>
          <p:spPr>
            <a:xfrm>
              <a:off x="389141" y="2429810"/>
              <a:ext cx="75" cy="7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48"/>
            <p:cNvSpPr/>
            <p:nvPr/>
          </p:nvSpPr>
          <p:spPr>
            <a:xfrm>
              <a:off x="357037" y="2406482"/>
              <a:ext cx="61358" cy="49732"/>
            </a:xfrm>
            <a:custGeom>
              <a:rect b="b" l="l" r="r" t="t"/>
              <a:pathLst>
                <a:path extrusionOk="0" h="663" w="818">
                  <a:moveTo>
                    <a:pt x="428" y="1"/>
                  </a:moveTo>
                  <a:cubicBezTo>
                    <a:pt x="0" y="39"/>
                    <a:pt x="0" y="623"/>
                    <a:pt x="428" y="662"/>
                  </a:cubicBezTo>
                  <a:cubicBezTo>
                    <a:pt x="817" y="623"/>
                    <a:pt x="817" y="39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48"/>
            <p:cNvSpPr/>
            <p:nvPr/>
          </p:nvSpPr>
          <p:spPr>
            <a:xfrm>
              <a:off x="529185" y="2129170"/>
              <a:ext cx="75" cy="7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48"/>
            <p:cNvSpPr/>
            <p:nvPr/>
          </p:nvSpPr>
          <p:spPr>
            <a:xfrm>
              <a:off x="494155" y="2102917"/>
              <a:ext cx="67209" cy="52582"/>
            </a:xfrm>
            <a:custGeom>
              <a:rect b="b" l="l" r="r" t="t"/>
              <a:pathLst>
                <a:path extrusionOk="0" h="701" w="896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896" y="701"/>
                    <a:pt x="896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48"/>
            <p:cNvSpPr/>
            <p:nvPr/>
          </p:nvSpPr>
          <p:spPr>
            <a:xfrm>
              <a:off x="897034" y="3197388"/>
              <a:ext cx="61283" cy="46881"/>
            </a:xfrm>
            <a:custGeom>
              <a:rect b="b" l="l" r="r" t="t"/>
              <a:pathLst>
                <a:path extrusionOk="0" h="625" w="817">
                  <a:moveTo>
                    <a:pt x="462" y="0"/>
                  </a:moveTo>
                  <a:cubicBezTo>
                    <a:pt x="451" y="0"/>
                    <a:pt x="440" y="1"/>
                    <a:pt x="428" y="2"/>
                  </a:cubicBezTo>
                  <a:cubicBezTo>
                    <a:pt x="0" y="2"/>
                    <a:pt x="0" y="625"/>
                    <a:pt x="428" y="625"/>
                  </a:cubicBezTo>
                  <a:cubicBezTo>
                    <a:pt x="805" y="587"/>
                    <a:pt x="817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48"/>
            <p:cNvSpPr/>
            <p:nvPr/>
          </p:nvSpPr>
          <p:spPr>
            <a:xfrm>
              <a:off x="911586" y="2987360"/>
              <a:ext cx="55507" cy="46731"/>
            </a:xfrm>
            <a:custGeom>
              <a:rect b="b" l="l" r="r" t="t"/>
              <a:pathLst>
                <a:path extrusionOk="0" h="623" w="74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48"/>
            <p:cNvSpPr/>
            <p:nvPr/>
          </p:nvSpPr>
          <p:spPr>
            <a:xfrm>
              <a:off x="1066332" y="2835539"/>
              <a:ext cx="64284" cy="46806"/>
            </a:xfrm>
            <a:custGeom>
              <a:rect b="b" l="l" r="r" t="t"/>
              <a:pathLst>
                <a:path extrusionOk="0" h="624" w="857">
                  <a:moveTo>
                    <a:pt x="428" y="1"/>
                  </a:moveTo>
                  <a:cubicBezTo>
                    <a:pt x="0" y="1"/>
                    <a:pt x="0" y="623"/>
                    <a:pt x="428" y="623"/>
                  </a:cubicBezTo>
                  <a:cubicBezTo>
                    <a:pt x="856" y="623"/>
                    <a:pt x="856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48"/>
            <p:cNvSpPr/>
            <p:nvPr/>
          </p:nvSpPr>
          <p:spPr>
            <a:xfrm>
              <a:off x="1072107" y="2695421"/>
              <a:ext cx="52657" cy="46806"/>
            </a:xfrm>
            <a:custGeom>
              <a:rect b="b" l="l" r="r" t="t"/>
              <a:pathLst>
                <a:path extrusionOk="0" h="624" w="702">
                  <a:moveTo>
                    <a:pt x="351" y="1"/>
                  </a:moveTo>
                  <a:cubicBezTo>
                    <a:pt x="1" y="40"/>
                    <a:pt x="1" y="585"/>
                    <a:pt x="351" y="624"/>
                  </a:cubicBezTo>
                  <a:cubicBezTo>
                    <a:pt x="701" y="585"/>
                    <a:pt x="701" y="40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48"/>
            <p:cNvSpPr/>
            <p:nvPr/>
          </p:nvSpPr>
          <p:spPr>
            <a:xfrm>
              <a:off x="1148018" y="2546601"/>
              <a:ext cx="61358" cy="46806"/>
            </a:xfrm>
            <a:custGeom>
              <a:rect b="b" l="l" r="r" t="t"/>
              <a:pathLst>
                <a:path extrusionOk="0" h="624" w="818">
                  <a:moveTo>
                    <a:pt x="390" y="0"/>
                  </a:moveTo>
                  <a:cubicBezTo>
                    <a:pt x="1" y="0"/>
                    <a:pt x="1" y="623"/>
                    <a:pt x="390" y="623"/>
                  </a:cubicBezTo>
                  <a:cubicBezTo>
                    <a:pt x="818" y="623"/>
                    <a:pt x="818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48"/>
            <p:cNvSpPr/>
            <p:nvPr/>
          </p:nvSpPr>
          <p:spPr>
            <a:xfrm>
              <a:off x="1250181" y="2456139"/>
              <a:ext cx="55507" cy="46731"/>
            </a:xfrm>
            <a:custGeom>
              <a:rect b="b" l="l" r="r" t="t"/>
              <a:pathLst>
                <a:path extrusionOk="0" h="623" w="740">
                  <a:moveTo>
                    <a:pt x="390" y="0"/>
                  </a:moveTo>
                  <a:cubicBezTo>
                    <a:pt x="1" y="39"/>
                    <a:pt x="1" y="584"/>
                    <a:pt x="390" y="623"/>
                  </a:cubicBezTo>
                  <a:cubicBezTo>
                    <a:pt x="740" y="584"/>
                    <a:pt x="74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48"/>
            <p:cNvSpPr/>
            <p:nvPr/>
          </p:nvSpPr>
          <p:spPr>
            <a:xfrm>
              <a:off x="1221002" y="2286841"/>
              <a:ext cx="55507" cy="46731"/>
            </a:xfrm>
            <a:custGeom>
              <a:rect b="b" l="l" r="r" t="t"/>
              <a:pathLst>
                <a:path extrusionOk="0" h="623" w="74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48"/>
            <p:cNvSpPr/>
            <p:nvPr/>
          </p:nvSpPr>
          <p:spPr>
            <a:xfrm>
              <a:off x="1317315" y="2196304"/>
              <a:ext cx="61358" cy="46806"/>
            </a:xfrm>
            <a:custGeom>
              <a:rect b="b" l="l" r="r" t="t"/>
              <a:pathLst>
                <a:path extrusionOk="0" h="624" w="818">
                  <a:moveTo>
                    <a:pt x="429" y="1"/>
                  </a:moveTo>
                  <a:cubicBezTo>
                    <a:pt x="1" y="1"/>
                    <a:pt x="1" y="623"/>
                    <a:pt x="429" y="623"/>
                  </a:cubicBezTo>
                  <a:cubicBezTo>
                    <a:pt x="818" y="623"/>
                    <a:pt x="81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48"/>
            <p:cNvSpPr/>
            <p:nvPr/>
          </p:nvSpPr>
          <p:spPr>
            <a:xfrm>
              <a:off x="756915" y="3165433"/>
              <a:ext cx="61358" cy="46731"/>
            </a:xfrm>
            <a:custGeom>
              <a:rect b="b" l="l" r="r" t="t"/>
              <a:pathLst>
                <a:path extrusionOk="0" h="623" w="818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48"/>
            <p:cNvSpPr/>
            <p:nvPr/>
          </p:nvSpPr>
          <p:spPr>
            <a:xfrm>
              <a:off x="727737" y="3317179"/>
              <a:ext cx="61358" cy="46806"/>
            </a:xfrm>
            <a:custGeom>
              <a:rect b="b" l="l" r="r" t="t"/>
              <a:pathLst>
                <a:path extrusionOk="0" h="624" w="818">
                  <a:moveTo>
                    <a:pt x="428" y="1"/>
                  </a:moveTo>
                  <a:cubicBezTo>
                    <a:pt x="0" y="1"/>
                    <a:pt x="0" y="623"/>
                    <a:pt x="428" y="623"/>
                  </a:cubicBezTo>
                  <a:cubicBezTo>
                    <a:pt x="817" y="623"/>
                    <a:pt x="817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48"/>
            <p:cNvSpPr/>
            <p:nvPr/>
          </p:nvSpPr>
          <p:spPr>
            <a:xfrm>
              <a:off x="949541" y="2815137"/>
              <a:ext cx="55507" cy="46806"/>
            </a:xfrm>
            <a:custGeom>
              <a:rect b="b" l="l" r="r" t="t"/>
              <a:pathLst>
                <a:path extrusionOk="0" h="624" w="740">
                  <a:moveTo>
                    <a:pt x="390" y="0"/>
                  </a:moveTo>
                  <a:cubicBezTo>
                    <a:pt x="0" y="39"/>
                    <a:pt x="0" y="584"/>
                    <a:pt x="390" y="623"/>
                  </a:cubicBezTo>
                  <a:cubicBezTo>
                    <a:pt x="740" y="584"/>
                    <a:pt x="74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48"/>
            <p:cNvSpPr/>
            <p:nvPr/>
          </p:nvSpPr>
          <p:spPr>
            <a:xfrm>
              <a:off x="809422" y="3036941"/>
              <a:ext cx="55507" cy="46806"/>
            </a:xfrm>
            <a:custGeom>
              <a:rect b="b" l="l" r="r" t="t"/>
              <a:pathLst>
                <a:path extrusionOk="0" h="624" w="740">
                  <a:moveTo>
                    <a:pt x="390" y="1"/>
                  </a:moveTo>
                  <a:cubicBezTo>
                    <a:pt x="1" y="40"/>
                    <a:pt x="1" y="585"/>
                    <a:pt x="390" y="624"/>
                  </a:cubicBezTo>
                  <a:cubicBezTo>
                    <a:pt x="740" y="585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48"/>
            <p:cNvSpPr/>
            <p:nvPr/>
          </p:nvSpPr>
          <p:spPr>
            <a:xfrm>
              <a:off x="1051705" y="3066195"/>
              <a:ext cx="55507" cy="46731"/>
            </a:xfrm>
            <a:custGeom>
              <a:rect b="b" l="l" r="r" t="t"/>
              <a:pathLst>
                <a:path extrusionOk="0" h="623" w="740">
                  <a:moveTo>
                    <a:pt x="351" y="0"/>
                  </a:moveTo>
                  <a:cubicBezTo>
                    <a:pt x="0" y="39"/>
                    <a:pt x="0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48"/>
            <p:cNvSpPr/>
            <p:nvPr/>
          </p:nvSpPr>
          <p:spPr>
            <a:xfrm>
              <a:off x="1250181" y="2896898"/>
              <a:ext cx="55507" cy="46731"/>
            </a:xfrm>
            <a:custGeom>
              <a:rect b="b" l="l" r="r" t="t"/>
              <a:pathLst>
                <a:path extrusionOk="0" h="623" w="740">
                  <a:moveTo>
                    <a:pt x="390" y="0"/>
                  </a:moveTo>
                  <a:cubicBezTo>
                    <a:pt x="1" y="39"/>
                    <a:pt x="1" y="584"/>
                    <a:pt x="390" y="623"/>
                  </a:cubicBezTo>
                  <a:cubicBezTo>
                    <a:pt x="740" y="584"/>
                    <a:pt x="74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48"/>
            <p:cNvSpPr/>
            <p:nvPr/>
          </p:nvSpPr>
          <p:spPr>
            <a:xfrm>
              <a:off x="1080884" y="2946479"/>
              <a:ext cx="55507" cy="46806"/>
            </a:xfrm>
            <a:custGeom>
              <a:rect b="b" l="l" r="r" t="t"/>
              <a:pathLst>
                <a:path extrusionOk="0" h="624" w="740">
                  <a:moveTo>
                    <a:pt x="351" y="1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48"/>
            <p:cNvSpPr/>
            <p:nvPr/>
          </p:nvSpPr>
          <p:spPr>
            <a:xfrm>
              <a:off x="1142167" y="3156657"/>
              <a:ext cx="52657" cy="46731"/>
            </a:xfrm>
            <a:custGeom>
              <a:rect b="b" l="l" r="r" t="t"/>
              <a:pathLst>
                <a:path extrusionOk="0" h="623" w="702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48"/>
            <p:cNvSpPr/>
            <p:nvPr/>
          </p:nvSpPr>
          <p:spPr>
            <a:xfrm>
              <a:off x="1019600" y="3276298"/>
              <a:ext cx="55507" cy="46806"/>
            </a:xfrm>
            <a:custGeom>
              <a:rect b="b" l="l" r="r" t="t"/>
              <a:pathLst>
                <a:path extrusionOk="0" h="624" w="740">
                  <a:moveTo>
                    <a:pt x="390" y="1"/>
                  </a:moveTo>
                  <a:cubicBezTo>
                    <a:pt x="0" y="40"/>
                    <a:pt x="0" y="585"/>
                    <a:pt x="390" y="623"/>
                  </a:cubicBezTo>
                  <a:cubicBezTo>
                    <a:pt x="740" y="585"/>
                    <a:pt x="740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48"/>
            <p:cNvSpPr/>
            <p:nvPr/>
          </p:nvSpPr>
          <p:spPr>
            <a:xfrm>
              <a:off x="1305614" y="2736301"/>
              <a:ext cx="46806" cy="55582"/>
            </a:xfrm>
            <a:custGeom>
              <a:rect b="b" l="l" r="r" t="t"/>
              <a:pathLst>
                <a:path extrusionOk="0" h="741" w="624">
                  <a:moveTo>
                    <a:pt x="234" y="1"/>
                  </a:moveTo>
                  <a:cubicBezTo>
                    <a:pt x="157" y="1"/>
                    <a:pt x="118" y="40"/>
                    <a:pt x="79" y="79"/>
                  </a:cubicBezTo>
                  <a:lnTo>
                    <a:pt x="40" y="156"/>
                  </a:lnTo>
                  <a:cubicBezTo>
                    <a:pt x="1" y="195"/>
                    <a:pt x="1" y="234"/>
                    <a:pt x="1" y="312"/>
                  </a:cubicBezTo>
                  <a:lnTo>
                    <a:pt x="1" y="429"/>
                  </a:lnTo>
                  <a:cubicBezTo>
                    <a:pt x="1" y="468"/>
                    <a:pt x="1" y="507"/>
                    <a:pt x="40" y="546"/>
                  </a:cubicBezTo>
                  <a:cubicBezTo>
                    <a:pt x="40" y="584"/>
                    <a:pt x="40" y="623"/>
                    <a:pt x="79" y="662"/>
                  </a:cubicBezTo>
                  <a:cubicBezTo>
                    <a:pt x="118" y="662"/>
                    <a:pt x="157" y="701"/>
                    <a:pt x="196" y="701"/>
                  </a:cubicBezTo>
                  <a:cubicBezTo>
                    <a:pt x="234" y="740"/>
                    <a:pt x="273" y="740"/>
                    <a:pt x="312" y="740"/>
                  </a:cubicBezTo>
                  <a:lnTo>
                    <a:pt x="390" y="740"/>
                  </a:lnTo>
                  <a:cubicBezTo>
                    <a:pt x="429" y="740"/>
                    <a:pt x="468" y="701"/>
                    <a:pt x="546" y="662"/>
                  </a:cubicBezTo>
                  <a:lnTo>
                    <a:pt x="585" y="623"/>
                  </a:lnTo>
                  <a:cubicBezTo>
                    <a:pt x="585" y="546"/>
                    <a:pt x="624" y="507"/>
                    <a:pt x="624" y="429"/>
                  </a:cubicBezTo>
                  <a:lnTo>
                    <a:pt x="624" y="312"/>
                  </a:lnTo>
                  <a:cubicBezTo>
                    <a:pt x="624" y="273"/>
                    <a:pt x="624" y="234"/>
                    <a:pt x="585" y="195"/>
                  </a:cubicBezTo>
                  <a:cubicBezTo>
                    <a:pt x="585" y="156"/>
                    <a:pt x="546" y="118"/>
                    <a:pt x="546" y="79"/>
                  </a:cubicBezTo>
                  <a:cubicBezTo>
                    <a:pt x="507" y="40"/>
                    <a:pt x="468" y="40"/>
                    <a:pt x="429" y="40"/>
                  </a:cubicBezTo>
                  <a:cubicBezTo>
                    <a:pt x="390" y="1"/>
                    <a:pt x="351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48"/>
            <p:cNvSpPr/>
            <p:nvPr/>
          </p:nvSpPr>
          <p:spPr>
            <a:xfrm>
              <a:off x="1215152" y="2666242"/>
              <a:ext cx="46806" cy="55582"/>
            </a:xfrm>
            <a:custGeom>
              <a:rect b="b" l="l" r="r" t="t"/>
              <a:pathLst>
                <a:path extrusionOk="0" h="741" w="624">
                  <a:moveTo>
                    <a:pt x="234" y="1"/>
                  </a:moveTo>
                  <a:cubicBezTo>
                    <a:pt x="156" y="1"/>
                    <a:pt x="117" y="40"/>
                    <a:pt x="78" y="79"/>
                  </a:cubicBezTo>
                  <a:lnTo>
                    <a:pt x="40" y="157"/>
                  </a:lnTo>
                  <a:cubicBezTo>
                    <a:pt x="1" y="195"/>
                    <a:pt x="1" y="234"/>
                    <a:pt x="1" y="312"/>
                  </a:cubicBezTo>
                  <a:lnTo>
                    <a:pt x="1" y="429"/>
                  </a:lnTo>
                  <a:cubicBezTo>
                    <a:pt x="1" y="468"/>
                    <a:pt x="1" y="507"/>
                    <a:pt x="40" y="546"/>
                  </a:cubicBezTo>
                  <a:cubicBezTo>
                    <a:pt x="40" y="623"/>
                    <a:pt x="117" y="701"/>
                    <a:pt x="195" y="701"/>
                  </a:cubicBezTo>
                  <a:cubicBezTo>
                    <a:pt x="234" y="740"/>
                    <a:pt x="273" y="740"/>
                    <a:pt x="312" y="740"/>
                  </a:cubicBezTo>
                  <a:lnTo>
                    <a:pt x="390" y="740"/>
                  </a:lnTo>
                  <a:cubicBezTo>
                    <a:pt x="429" y="740"/>
                    <a:pt x="506" y="701"/>
                    <a:pt x="545" y="662"/>
                  </a:cubicBezTo>
                  <a:lnTo>
                    <a:pt x="584" y="585"/>
                  </a:lnTo>
                  <a:cubicBezTo>
                    <a:pt x="623" y="546"/>
                    <a:pt x="623" y="507"/>
                    <a:pt x="623" y="429"/>
                  </a:cubicBezTo>
                  <a:lnTo>
                    <a:pt x="623" y="312"/>
                  </a:lnTo>
                  <a:cubicBezTo>
                    <a:pt x="623" y="273"/>
                    <a:pt x="623" y="234"/>
                    <a:pt x="584" y="195"/>
                  </a:cubicBezTo>
                  <a:cubicBezTo>
                    <a:pt x="584" y="157"/>
                    <a:pt x="545" y="118"/>
                    <a:pt x="545" y="79"/>
                  </a:cubicBezTo>
                  <a:cubicBezTo>
                    <a:pt x="506" y="40"/>
                    <a:pt x="468" y="40"/>
                    <a:pt x="429" y="40"/>
                  </a:cubicBezTo>
                  <a:cubicBezTo>
                    <a:pt x="390" y="1"/>
                    <a:pt x="351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48"/>
            <p:cNvSpPr/>
            <p:nvPr/>
          </p:nvSpPr>
          <p:spPr>
            <a:xfrm>
              <a:off x="1311464" y="2555377"/>
              <a:ext cx="55582" cy="46731"/>
            </a:xfrm>
            <a:custGeom>
              <a:rect b="b" l="l" r="r" t="t"/>
              <a:pathLst>
                <a:path extrusionOk="0" h="623" w="741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48"/>
            <p:cNvSpPr/>
            <p:nvPr/>
          </p:nvSpPr>
          <p:spPr>
            <a:xfrm>
              <a:off x="1358196" y="2345199"/>
              <a:ext cx="64284" cy="46731"/>
            </a:xfrm>
            <a:custGeom>
              <a:rect b="b" l="l" r="r" t="t"/>
              <a:pathLst>
                <a:path extrusionOk="0" h="623" w="857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56" y="623"/>
                    <a:pt x="856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48"/>
            <p:cNvSpPr/>
            <p:nvPr/>
          </p:nvSpPr>
          <p:spPr>
            <a:xfrm>
              <a:off x="1156794" y="2394781"/>
              <a:ext cx="61358" cy="46806"/>
            </a:xfrm>
            <a:custGeom>
              <a:rect b="b" l="l" r="r" t="t"/>
              <a:pathLst>
                <a:path extrusionOk="0" h="624" w="818">
                  <a:moveTo>
                    <a:pt x="428" y="1"/>
                  </a:moveTo>
                  <a:cubicBezTo>
                    <a:pt x="0" y="1"/>
                    <a:pt x="0" y="624"/>
                    <a:pt x="428" y="624"/>
                  </a:cubicBezTo>
                  <a:cubicBezTo>
                    <a:pt x="818" y="624"/>
                    <a:pt x="818" y="1"/>
                    <a:pt x="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8" name="Google Shape;1808;p48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are the fun things we do</a:t>
            </a:r>
            <a:endParaRPr/>
          </a:p>
        </p:txBody>
      </p:sp>
      <p:pic>
        <p:nvPicPr>
          <p:cNvPr id="1809" name="Google Shape;180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123" y="1700325"/>
            <a:ext cx="2568277" cy="245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49"/>
          <p:cNvSpPr txBox="1"/>
          <p:nvPr>
            <p:ph idx="1" type="body"/>
          </p:nvPr>
        </p:nvSpPr>
        <p:spPr>
          <a:xfrm>
            <a:off x="4650600" y="1718100"/>
            <a:ext cx="3780000" cy="25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荒野保護協會是一個公益社會團體，由尋常老百姓組成，以全民參與的方式推動台灣及全球的荒野保護工作。自1995年成立以來，他們透過自然教育、棲地保育與守護行動，致力於締造美好的自然環境。他們累積了許多人的熱誠和善意，透過多種方式參與環境議題、保育自然棲地、社區生根和推動志工組織，為台灣環境保護做出無私的貢獻。他們不斷邁向專業化、社區化和國際化的目標。</a:t>
            </a:r>
            <a:endParaRPr/>
          </a:p>
        </p:txBody>
      </p:sp>
      <p:sp>
        <p:nvSpPr>
          <p:cNvPr id="1815" name="Google Shape;1815;p49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SOW 荒野保護協會</a:t>
            </a:r>
            <a:endParaRPr/>
          </a:p>
        </p:txBody>
      </p:sp>
      <p:pic>
        <p:nvPicPr>
          <p:cNvPr id="1816" name="Google Shape;181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125" y="1290802"/>
            <a:ext cx="3395900" cy="33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50"/>
          <p:cNvSpPr txBox="1"/>
          <p:nvPr>
            <p:ph type="title"/>
          </p:nvPr>
        </p:nvSpPr>
        <p:spPr>
          <a:xfrm>
            <a:off x="2374662" y="2371112"/>
            <a:ext cx="43947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Join us?</a:t>
            </a:r>
            <a:endParaRPr/>
          </a:p>
        </p:txBody>
      </p:sp>
      <p:sp>
        <p:nvSpPr>
          <p:cNvPr id="1822" name="Google Shape;1822;p50"/>
          <p:cNvSpPr txBox="1"/>
          <p:nvPr>
            <p:ph idx="2" type="title"/>
          </p:nvPr>
        </p:nvSpPr>
        <p:spPr>
          <a:xfrm>
            <a:off x="2374662" y="768100"/>
            <a:ext cx="43947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823" name="Google Shape;1823;p50"/>
          <p:cNvSpPr txBox="1"/>
          <p:nvPr>
            <p:ph idx="1" type="subTitle"/>
          </p:nvPr>
        </p:nvSpPr>
        <p:spPr>
          <a:xfrm>
            <a:off x="2374623" y="3047499"/>
            <a:ext cx="4394700" cy="4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yayyy</a:t>
            </a:r>
            <a:endParaRPr/>
          </a:p>
        </p:txBody>
      </p:sp>
      <p:grpSp>
        <p:nvGrpSpPr>
          <p:cNvPr id="1824" name="Google Shape;1824;p50"/>
          <p:cNvGrpSpPr/>
          <p:nvPr/>
        </p:nvGrpSpPr>
        <p:grpSpPr>
          <a:xfrm>
            <a:off x="4976120" y="3510050"/>
            <a:ext cx="4297351" cy="1711905"/>
            <a:chOff x="4976120" y="3510050"/>
            <a:chExt cx="4297351" cy="1711905"/>
          </a:xfrm>
        </p:grpSpPr>
        <p:sp>
          <p:nvSpPr>
            <p:cNvPr id="1825" name="Google Shape;1825;p50"/>
            <p:cNvSpPr/>
            <p:nvPr/>
          </p:nvSpPr>
          <p:spPr>
            <a:xfrm>
              <a:off x="6006000" y="4769075"/>
              <a:ext cx="2303400" cy="450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26" name="Google Shape;1826;p50"/>
            <p:cNvGrpSpPr/>
            <p:nvPr/>
          </p:nvGrpSpPr>
          <p:grpSpPr>
            <a:xfrm flipH="1">
              <a:off x="4976120" y="3510050"/>
              <a:ext cx="1564943" cy="1650906"/>
              <a:chOff x="118036" y="3752586"/>
              <a:chExt cx="1343414" cy="1417087"/>
            </a:xfrm>
          </p:grpSpPr>
          <p:sp>
            <p:nvSpPr>
              <p:cNvPr id="1827" name="Google Shape;1827;p50"/>
              <p:cNvSpPr/>
              <p:nvPr/>
            </p:nvSpPr>
            <p:spPr>
              <a:xfrm>
                <a:off x="361996" y="3752586"/>
                <a:ext cx="1099455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6228858" y="3708903"/>
              <a:ext cx="1721385" cy="1422903"/>
              <a:chOff x="5417575" y="2356375"/>
              <a:chExt cx="563225" cy="465625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5417575" y="2356375"/>
                <a:ext cx="563225" cy="465625"/>
              </a:xfrm>
              <a:custGeom>
                <a:rect b="b" l="l" r="r" t="t"/>
                <a:pathLst>
                  <a:path extrusionOk="0" h="18625" w="22529">
                    <a:moveTo>
                      <a:pt x="7095" y="1"/>
                    </a:moveTo>
                    <a:cubicBezTo>
                      <a:pt x="6809" y="1"/>
                      <a:pt x="6489" y="61"/>
                      <a:pt x="6135" y="207"/>
                    </a:cubicBezTo>
                    <a:cubicBezTo>
                      <a:pt x="4011" y="1072"/>
                      <a:pt x="4900" y="3886"/>
                      <a:pt x="6752" y="3886"/>
                    </a:cubicBezTo>
                    <a:cubicBezTo>
                      <a:pt x="6752" y="3886"/>
                      <a:pt x="4555" y="7491"/>
                      <a:pt x="4777" y="9268"/>
                    </a:cubicBezTo>
                    <a:cubicBezTo>
                      <a:pt x="4777" y="9268"/>
                      <a:pt x="4200" y="8652"/>
                      <a:pt x="3648" y="8652"/>
                    </a:cubicBezTo>
                    <a:cubicBezTo>
                      <a:pt x="3443" y="8652"/>
                      <a:pt x="3241" y="8738"/>
                      <a:pt x="3073" y="8972"/>
                    </a:cubicBezTo>
                    <a:cubicBezTo>
                      <a:pt x="2431" y="9836"/>
                      <a:pt x="1839" y="11540"/>
                      <a:pt x="3937" y="13490"/>
                    </a:cubicBezTo>
                    <a:cubicBezTo>
                      <a:pt x="3937" y="13490"/>
                      <a:pt x="2431" y="14749"/>
                      <a:pt x="1024" y="14897"/>
                    </a:cubicBezTo>
                    <a:cubicBezTo>
                      <a:pt x="121" y="15008"/>
                      <a:pt x="1" y="15465"/>
                      <a:pt x="748" y="15465"/>
                    </a:cubicBezTo>
                    <a:cubicBezTo>
                      <a:pt x="1165" y="15465"/>
                      <a:pt x="1853" y="15322"/>
                      <a:pt x="2826" y="14897"/>
                    </a:cubicBezTo>
                    <a:lnTo>
                      <a:pt x="2826" y="14897"/>
                    </a:lnTo>
                    <a:cubicBezTo>
                      <a:pt x="2826" y="14898"/>
                      <a:pt x="734" y="16949"/>
                      <a:pt x="1307" y="16949"/>
                    </a:cubicBezTo>
                    <a:cubicBezTo>
                      <a:pt x="1369" y="16949"/>
                      <a:pt x="1462" y="16925"/>
                      <a:pt x="1592" y="16872"/>
                    </a:cubicBezTo>
                    <a:cubicBezTo>
                      <a:pt x="2481" y="16477"/>
                      <a:pt x="3295" y="15984"/>
                      <a:pt x="4011" y="15366"/>
                    </a:cubicBezTo>
                    <a:lnTo>
                      <a:pt x="4011" y="15366"/>
                    </a:lnTo>
                    <a:cubicBezTo>
                      <a:pt x="4011" y="15367"/>
                      <a:pt x="2826" y="17581"/>
                      <a:pt x="3521" y="17581"/>
                    </a:cubicBezTo>
                    <a:cubicBezTo>
                      <a:pt x="3556" y="17581"/>
                      <a:pt x="3596" y="17576"/>
                      <a:pt x="3641" y="17564"/>
                    </a:cubicBezTo>
                    <a:cubicBezTo>
                      <a:pt x="4555" y="17342"/>
                      <a:pt x="6283" y="14749"/>
                      <a:pt x="6135" y="14354"/>
                    </a:cubicBezTo>
                    <a:cubicBezTo>
                      <a:pt x="6091" y="14245"/>
                      <a:pt x="6133" y="14207"/>
                      <a:pt x="6214" y="14207"/>
                    </a:cubicBezTo>
                    <a:cubicBezTo>
                      <a:pt x="6408" y="14207"/>
                      <a:pt x="6826" y="14428"/>
                      <a:pt x="6826" y="14428"/>
                    </a:cubicBezTo>
                    <a:cubicBezTo>
                      <a:pt x="6826" y="14428"/>
                      <a:pt x="6826" y="15218"/>
                      <a:pt x="6456" y="15613"/>
                    </a:cubicBezTo>
                    <a:cubicBezTo>
                      <a:pt x="6100" y="15969"/>
                      <a:pt x="4663" y="17706"/>
                      <a:pt x="5120" y="17706"/>
                    </a:cubicBezTo>
                    <a:cubicBezTo>
                      <a:pt x="5170" y="17706"/>
                      <a:pt x="5244" y="17685"/>
                      <a:pt x="5345" y="17638"/>
                    </a:cubicBezTo>
                    <a:cubicBezTo>
                      <a:pt x="5962" y="17366"/>
                      <a:pt x="6480" y="16897"/>
                      <a:pt x="6826" y="16305"/>
                    </a:cubicBezTo>
                    <a:lnTo>
                      <a:pt x="6826" y="16305"/>
                    </a:lnTo>
                    <a:cubicBezTo>
                      <a:pt x="6826" y="16305"/>
                      <a:pt x="6196" y="18501"/>
                      <a:pt x="6651" y="18501"/>
                    </a:cubicBezTo>
                    <a:cubicBezTo>
                      <a:pt x="6697" y="18501"/>
                      <a:pt x="6755" y="18478"/>
                      <a:pt x="6826" y="18428"/>
                    </a:cubicBezTo>
                    <a:cubicBezTo>
                      <a:pt x="7616" y="17885"/>
                      <a:pt x="7690" y="16403"/>
                      <a:pt x="7690" y="16403"/>
                    </a:cubicBezTo>
                    <a:cubicBezTo>
                      <a:pt x="7690" y="16403"/>
                      <a:pt x="8473" y="18218"/>
                      <a:pt x="9149" y="18218"/>
                    </a:cubicBezTo>
                    <a:cubicBezTo>
                      <a:pt x="9242" y="18218"/>
                      <a:pt x="9332" y="18184"/>
                      <a:pt x="9418" y="18107"/>
                    </a:cubicBezTo>
                    <a:cubicBezTo>
                      <a:pt x="10110" y="17490"/>
                      <a:pt x="8184" y="15465"/>
                      <a:pt x="8184" y="15465"/>
                    </a:cubicBezTo>
                    <a:lnTo>
                      <a:pt x="8184" y="14527"/>
                    </a:lnTo>
                    <a:cubicBezTo>
                      <a:pt x="8184" y="14527"/>
                      <a:pt x="10742" y="14883"/>
                      <a:pt x="12596" y="14883"/>
                    </a:cubicBezTo>
                    <a:cubicBezTo>
                      <a:pt x="13324" y="14883"/>
                      <a:pt x="13944" y="14828"/>
                      <a:pt x="14257" y="14675"/>
                    </a:cubicBezTo>
                    <a:lnTo>
                      <a:pt x="14257" y="14675"/>
                    </a:lnTo>
                    <a:cubicBezTo>
                      <a:pt x="14208" y="15589"/>
                      <a:pt x="14035" y="16477"/>
                      <a:pt x="13788" y="17366"/>
                    </a:cubicBezTo>
                    <a:cubicBezTo>
                      <a:pt x="13534" y="18113"/>
                      <a:pt x="13638" y="18625"/>
                      <a:pt x="13843" y="18625"/>
                    </a:cubicBezTo>
                    <a:cubicBezTo>
                      <a:pt x="13956" y="18625"/>
                      <a:pt x="14101" y="18468"/>
                      <a:pt x="14233" y="18107"/>
                    </a:cubicBezTo>
                    <a:cubicBezTo>
                      <a:pt x="14455" y="17539"/>
                      <a:pt x="14726" y="16971"/>
                      <a:pt x="15023" y="16453"/>
                    </a:cubicBezTo>
                    <a:cubicBezTo>
                      <a:pt x="15023" y="16453"/>
                      <a:pt x="15516" y="18517"/>
                      <a:pt x="16033" y="18517"/>
                    </a:cubicBezTo>
                    <a:cubicBezTo>
                      <a:pt x="16058" y="18517"/>
                      <a:pt x="16084" y="18512"/>
                      <a:pt x="16109" y="18502"/>
                    </a:cubicBezTo>
                    <a:cubicBezTo>
                      <a:pt x="16677" y="18255"/>
                      <a:pt x="15887" y="16700"/>
                      <a:pt x="15887" y="16700"/>
                    </a:cubicBezTo>
                    <a:lnTo>
                      <a:pt x="15887" y="16700"/>
                    </a:lnTo>
                    <a:cubicBezTo>
                      <a:pt x="15887" y="16700"/>
                      <a:pt x="17316" y="17571"/>
                      <a:pt x="17817" y="17571"/>
                    </a:cubicBezTo>
                    <a:cubicBezTo>
                      <a:pt x="17912" y="17571"/>
                      <a:pt x="17973" y="17540"/>
                      <a:pt x="17985" y="17465"/>
                    </a:cubicBezTo>
                    <a:cubicBezTo>
                      <a:pt x="18084" y="16996"/>
                      <a:pt x="15961" y="15515"/>
                      <a:pt x="15961" y="15515"/>
                    </a:cubicBezTo>
                    <a:lnTo>
                      <a:pt x="15813" y="14354"/>
                    </a:lnTo>
                    <a:lnTo>
                      <a:pt x="16504" y="13885"/>
                    </a:lnTo>
                    <a:cubicBezTo>
                      <a:pt x="16578" y="14330"/>
                      <a:pt x="16825" y="14725"/>
                      <a:pt x="17220" y="14971"/>
                    </a:cubicBezTo>
                    <a:cubicBezTo>
                      <a:pt x="17737" y="15302"/>
                      <a:pt x="19085" y="17156"/>
                      <a:pt x="19466" y="17156"/>
                    </a:cubicBezTo>
                    <a:cubicBezTo>
                      <a:pt x="19540" y="17156"/>
                      <a:pt x="19577" y="17086"/>
                      <a:pt x="19565" y="16922"/>
                    </a:cubicBezTo>
                    <a:cubicBezTo>
                      <a:pt x="19467" y="15910"/>
                      <a:pt x="18553" y="14972"/>
                      <a:pt x="18553" y="14971"/>
                    </a:cubicBezTo>
                    <a:lnTo>
                      <a:pt x="18553" y="14971"/>
                    </a:lnTo>
                    <a:cubicBezTo>
                      <a:pt x="18554" y="14972"/>
                      <a:pt x="20380" y="16201"/>
                      <a:pt x="21100" y="16201"/>
                    </a:cubicBezTo>
                    <a:cubicBezTo>
                      <a:pt x="21233" y="16201"/>
                      <a:pt x="21329" y="16158"/>
                      <a:pt x="21368" y="16058"/>
                    </a:cubicBezTo>
                    <a:cubicBezTo>
                      <a:pt x="21590" y="15441"/>
                      <a:pt x="19961" y="14823"/>
                      <a:pt x="19960" y="14823"/>
                    </a:cubicBezTo>
                    <a:lnTo>
                      <a:pt x="19960" y="14823"/>
                    </a:lnTo>
                    <a:cubicBezTo>
                      <a:pt x="19961" y="14823"/>
                      <a:pt x="20384" y="14862"/>
                      <a:pt x="20883" y="14862"/>
                    </a:cubicBezTo>
                    <a:cubicBezTo>
                      <a:pt x="21575" y="14862"/>
                      <a:pt x="22411" y="14787"/>
                      <a:pt x="22454" y="14428"/>
                    </a:cubicBezTo>
                    <a:cubicBezTo>
                      <a:pt x="22528" y="13786"/>
                      <a:pt x="19096" y="13885"/>
                      <a:pt x="19047" y="13663"/>
                    </a:cubicBezTo>
                    <a:cubicBezTo>
                      <a:pt x="19047" y="13663"/>
                      <a:pt x="20553" y="9466"/>
                      <a:pt x="19393" y="8503"/>
                    </a:cubicBezTo>
                    <a:cubicBezTo>
                      <a:pt x="19115" y="8269"/>
                      <a:pt x="18889" y="8186"/>
                      <a:pt x="18708" y="8186"/>
                    </a:cubicBezTo>
                    <a:cubicBezTo>
                      <a:pt x="18280" y="8186"/>
                      <a:pt x="18109" y="8651"/>
                      <a:pt x="18109" y="8651"/>
                    </a:cubicBezTo>
                    <a:cubicBezTo>
                      <a:pt x="18109" y="8651"/>
                      <a:pt x="17714" y="4898"/>
                      <a:pt x="16381" y="4010"/>
                    </a:cubicBezTo>
                    <a:cubicBezTo>
                      <a:pt x="16381" y="4010"/>
                      <a:pt x="18874" y="2701"/>
                      <a:pt x="16998" y="652"/>
                    </a:cubicBezTo>
                    <a:cubicBezTo>
                      <a:pt x="16776" y="454"/>
                      <a:pt x="16479" y="306"/>
                      <a:pt x="16183" y="232"/>
                    </a:cubicBezTo>
                    <a:cubicBezTo>
                      <a:pt x="16020" y="192"/>
                      <a:pt x="15855" y="173"/>
                      <a:pt x="15692" y="173"/>
                    </a:cubicBezTo>
                    <a:cubicBezTo>
                      <a:pt x="14941" y="173"/>
                      <a:pt x="14223" y="580"/>
                      <a:pt x="13838" y="1269"/>
                    </a:cubicBezTo>
                    <a:lnTo>
                      <a:pt x="13788" y="1368"/>
                    </a:lnTo>
                    <a:cubicBezTo>
                      <a:pt x="13069" y="1061"/>
                      <a:pt x="12306" y="907"/>
                      <a:pt x="11543" y="907"/>
                    </a:cubicBezTo>
                    <a:cubicBezTo>
                      <a:pt x="10707" y="907"/>
                      <a:pt x="9872" y="1092"/>
                      <a:pt x="9097" y="1467"/>
                    </a:cubicBezTo>
                    <a:cubicBezTo>
                      <a:pt x="9097" y="1467"/>
                      <a:pt x="8501" y="1"/>
                      <a:pt x="70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5596850" y="2491925"/>
                <a:ext cx="185200" cy="237225"/>
              </a:xfrm>
              <a:custGeom>
                <a:rect b="b" l="l" r="r" t="t"/>
                <a:pathLst>
                  <a:path extrusionOk="0" h="9489" w="7408">
                    <a:moveTo>
                      <a:pt x="4596" y="1"/>
                    </a:moveTo>
                    <a:cubicBezTo>
                      <a:pt x="3759" y="1"/>
                      <a:pt x="2826" y="238"/>
                      <a:pt x="2000" y="661"/>
                    </a:cubicBezTo>
                    <a:cubicBezTo>
                      <a:pt x="1" y="1674"/>
                      <a:pt x="1013" y="9105"/>
                      <a:pt x="1013" y="9105"/>
                    </a:cubicBezTo>
                    <a:cubicBezTo>
                      <a:pt x="2969" y="9398"/>
                      <a:pt x="4317" y="9488"/>
                      <a:pt x="5236" y="9488"/>
                    </a:cubicBezTo>
                    <a:cubicBezTo>
                      <a:pt x="6719" y="9488"/>
                      <a:pt x="7086" y="9253"/>
                      <a:pt x="7086" y="9253"/>
                    </a:cubicBezTo>
                    <a:cubicBezTo>
                      <a:pt x="7086" y="9253"/>
                      <a:pt x="7407" y="3353"/>
                      <a:pt x="6988" y="1526"/>
                    </a:cubicBezTo>
                    <a:cubicBezTo>
                      <a:pt x="6743" y="462"/>
                      <a:pt x="5763" y="1"/>
                      <a:pt x="45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5783250" y="2433775"/>
                <a:ext cx="26575" cy="22700"/>
              </a:xfrm>
              <a:custGeom>
                <a:rect b="b" l="l" r="r" t="t"/>
                <a:pathLst>
                  <a:path extrusionOk="0" h="908" w="1063">
                    <a:moveTo>
                      <a:pt x="618" y="0"/>
                    </a:moveTo>
                    <a:cubicBezTo>
                      <a:pt x="198" y="0"/>
                      <a:pt x="1" y="494"/>
                      <a:pt x="297" y="765"/>
                    </a:cubicBezTo>
                    <a:cubicBezTo>
                      <a:pt x="386" y="863"/>
                      <a:pt x="500" y="907"/>
                      <a:pt x="613" y="907"/>
                    </a:cubicBezTo>
                    <a:cubicBezTo>
                      <a:pt x="841" y="907"/>
                      <a:pt x="1062" y="726"/>
                      <a:pt x="1062" y="444"/>
                    </a:cubicBezTo>
                    <a:cubicBezTo>
                      <a:pt x="1062" y="198"/>
                      <a:pt x="865" y="0"/>
                      <a:pt x="6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5596850" y="2435575"/>
                <a:ext cx="26575" cy="22775"/>
              </a:xfrm>
              <a:custGeom>
                <a:rect b="b" l="l" r="r" t="t"/>
                <a:pathLst>
                  <a:path extrusionOk="0" h="911" w="1063">
                    <a:moveTo>
                      <a:pt x="634" y="0"/>
                    </a:moveTo>
                    <a:cubicBezTo>
                      <a:pt x="621" y="0"/>
                      <a:pt x="607" y="1"/>
                      <a:pt x="593" y="2"/>
                    </a:cubicBezTo>
                    <a:cubicBezTo>
                      <a:pt x="198" y="2"/>
                      <a:pt x="1" y="471"/>
                      <a:pt x="272" y="767"/>
                    </a:cubicBezTo>
                    <a:cubicBezTo>
                      <a:pt x="371" y="866"/>
                      <a:pt x="492" y="910"/>
                      <a:pt x="609" y="910"/>
                    </a:cubicBezTo>
                    <a:cubicBezTo>
                      <a:pt x="843" y="910"/>
                      <a:pt x="1062" y="735"/>
                      <a:pt x="1062" y="471"/>
                    </a:cubicBezTo>
                    <a:cubicBezTo>
                      <a:pt x="1062" y="214"/>
                      <a:pt x="884" y="0"/>
                      <a:pt x="6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5573400" y="2385000"/>
                <a:ext cx="33975" cy="32275"/>
              </a:xfrm>
              <a:custGeom>
                <a:rect b="b" l="l" r="r" t="t"/>
                <a:pathLst>
                  <a:path extrusionOk="0" h="1291" w="1359">
                    <a:moveTo>
                      <a:pt x="124" y="1"/>
                    </a:moveTo>
                    <a:cubicBezTo>
                      <a:pt x="74" y="1"/>
                      <a:pt x="50" y="25"/>
                      <a:pt x="50" y="50"/>
                    </a:cubicBezTo>
                    <a:cubicBezTo>
                      <a:pt x="0" y="297"/>
                      <a:pt x="25" y="519"/>
                      <a:pt x="50" y="766"/>
                    </a:cubicBezTo>
                    <a:cubicBezTo>
                      <a:pt x="99" y="889"/>
                      <a:pt x="148" y="1013"/>
                      <a:pt x="223" y="1112"/>
                    </a:cubicBezTo>
                    <a:cubicBezTo>
                      <a:pt x="321" y="1235"/>
                      <a:pt x="445" y="1284"/>
                      <a:pt x="593" y="1284"/>
                    </a:cubicBezTo>
                    <a:cubicBezTo>
                      <a:pt x="618" y="1289"/>
                      <a:pt x="643" y="1291"/>
                      <a:pt x="667" y="1291"/>
                    </a:cubicBezTo>
                    <a:cubicBezTo>
                      <a:pt x="783" y="1291"/>
                      <a:pt x="881" y="1243"/>
                      <a:pt x="963" y="1161"/>
                    </a:cubicBezTo>
                    <a:cubicBezTo>
                      <a:pt x="1062" y="1062"/>
                      <a:pt x="1136" y="964"/>
                      <a:pt x="1185" y="840"/>
                    </a:cubicBezTo>
                    <a:cubicBezTo>
                      <a:pt x="1284" y="643"/>
                      <a:pt x="1334" y="396"/>
                      <a:pt x="1358" y="173"/>
                    </a:cubicBezTo>
                    <a:cubicBezTo>
                      <a:pt x="1334" y="149"/>
                      <a:pt x="1334" y="124"/>
                      <a:pt x="1309" y="124"/>
                    </a:cubicBezTo>
                    <a:cubicBezTo>
                      <a:pt x="1294" y="117"/>
                      <a:pt x="1282" y="114"/>
                      <a:pt x="1272" y="114"/>
                    </a:cubicBezTo>
                    <a:cubicBezTo>
                      <a:pt x="1247" y="114"/>
                      <a:pt x="1235" y="131"/>
                      <a:pt x="1235" y="149"/>
                    </a:cubicBezTo>
                    <a:cubicBezTo>
                      <a:pt x="1185" y="371"/>
                      <a:pt x="1111" y="568"/>
                      <a:pt x="1013" y="766"/>
                    </a:cubicBezTo>
                    <a:cubicBezTo>
                      <a:pt x="914" y="964"/>
                      <a:pt x="790" y="1087"/>
                      <a:pt x="593" y="1087"/>
                    </a:cubicBezTo>
                    <a:cubicBezTo>
                      <a:pt x="420" y="1087"/>
                      <a:pt x="321" y="914"/>
                      <a:pt x="247" y="717"/>
                    </a:cubicBezTo>
                    <a:cubicBezTo>
                      <a:pt x="198" y="494"/>
                      <a:pt x="173" y="272"/>
                      <a:pt x="173" y="75"/>
                    </a:cubicBezTo>
                    <a:cubicBezTo>
                      <a:pt x="173" y="25"/>
                      <a:pt x="148" y="1"/>
                      <a:pt x="124" y="1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5794675" y="2381925"/>
                <a:ext cx="33650" cy="32125"/>
              </a:xfrm>
              <a:custGeom>
                <a:rect b="b" l="l" r="r" t="t"/>
                <a:pathLst>
                  <a:path extrusionOk="0" h="1285" w="1346">
                    <a:moveTo>
                      <a:pt x="1222" y="0"/>
                    </a:moveTo>
                    <a:cubicBezTo>
                      <a:pt x="1198" y="0"/>
                      <a:pt x="1173" y="25"/>
                      <a:pt x="1173" y="50"/>
                    </a:cubicBezTo>
                    <a:cubicBezTo>
                      <a:pt x="1173" y="272"/>
                      <a:pt x="1148" y="494"/>
                      <a:pt x="1099" y="691"/>
                    </a:cubicBezTo>
                    <a:cubicBezTo>
                      <a:pt x="1025" y="914"/>
                      <a:pt x="926" y="1037"/>
                      <a:pt x="753" y="1087"/>
                    </a:cubicBezTo>
                    <a:cubicBezTo>
                      <a:pt x="739" y="1088"/>
                      <a:pt x="725" y="1089"/>
                      <a:pt x="711" y="1089"/>
                    </a:cubicBezTo>
                    <a:cubicBezTo>
                      <a:pt x="538" y="1089"/>
                      <a:pt x="423" y="949"/>
                      <a:pt x="309" y="766"/>
                    </a:cubicBezTo>
                    <a:cubicBezTo>
                      <a:pt x="235" y="568"/>
                      <a:pt x="161" y="371"/>
                      <a:pt x="111" y="148"/>
                    </a:cubicBezTo>
                    <a:cubicBezTo>
                      <a:pt x="111" y="111"/>
                      <a:pt x="81" y="93"/>
                      <a:pt x="53" y="93"/>
                    </a:cubicBezTo>
                    <a:cubicBezTo>
                      <a:pt x="25" y="93"/>
                      <a:pt x="0" y="111"/>
                      <a:pt x="13" y="148"/>
                    </a:cubicBezTo>
                    <a:cubicBezTo>
                      <a:pt x="13" y="395"/>
                      <a:pt x="62" y="617"/>
                      <a:pt x="161" y="840"/>
                    </a:cubicBezTo>
                    <a:cubicBezTo>
                      <a:pt x="210" y="963"/>
                      <a:pt x="284" y="1062"/>
                      <a:pt x="383" y="1161"/>
                    </a:cubicBezTo>
                    <a:cubicBezTo>
                      <a:pt x="482" y="1235"/>
                      <a:pt x="605" y="1284"/>
                      <a:pt x="753" y="1284"/>
                    </a:cubicBezTo>
                    <a:cubicBezTo>
                      <a:pt x="901" y="1284"/>
                      <a:pt x="1025" y="1210"/>
                      <a:pt x="1124" y="1111"/>
                    </a:cubicBezTo>
                    <a:cubicBezTo>
                      <a:pt x="1198" y="1012"/>
                      <a:pt x="1247" y="889"/>
                      <a:pt x="1272" y="766"/>
                    </a:cubicBezTo>
                    <a:cubicBezTo>
                      <a:pt x="1321" y="519"/>
                      <a:pt x="1346" y="296"/>
                      <a:pt x="1297" y="50"/>
                    </a:cubicBezTo>
                    <a:cubicBezTo>
                      <a:pt x="1297" y="25"/>
                      <a:pt x="1272" y="0"/>
                      <a:pt x="1222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5611675" y="2449800"/>
                <a:ext cx="183950" cy="60525"/>
              </a:xfrm>
              <a:custGeom>
                <a:rect b="b" l="l" r="r" t="t"/>
                <a:pathLst>
                  <a:path extrusionOk="0" fill="none" h="2421" w="7358">
                    <a:moveTo>
                      <a:pt x="0" y="75"/>
                    </a:moveTo>
                    <a:cubicBezTo>
                      <a:pt x="0" y="75"/>
                      <a:pt x="2963" y="2420"/>
                      <a:pt x="7357" y="1"/>
                    </a:cubicBezTo>
                  </a:path>
                </a:pathLst>
              </a:custGeom>
              <a:noFill/>
              <a:ln cap="rnd" cmpd="sng" w="5550">
                <a:solidFill>
                  <a:srgbClr val="222B45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7" name="Google Shape;1837;p50"/>
              <p:cNvSpPr/>
              <p:nvPr/>
            </p:nvSpPr>
            <p:spPr>
              <a:xfrm>
                <a:off x="5660425" y="2391800"/>
                <a:ext cx="6825" cy="6800"/>
              </a:xfrm>
              <a:custGeom>
                <a:rect b="b" l="l" r="r" t="t"/>
                <a:pathLst>
                  <a:path extrusionOk="0" h="272" w="273">
                    <a:moveTo>
                      <a:pt x="149" y="0"/>
                    </a:moveTo>
                    <a:cubicBezTo>
                      <a:pt x="1" y="25"/>
                      <a:pt x="1" y="247"/>
                      <a:pt x="149" y="272"/>
                    </a:cubicBezTo>
                    <a:cubicBezTo>
                      <a:pt x="272" y="247"/>
                      <a:pt x="272" y="25"/>
                      <a:pt x="149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8" name="Google Shape;1838;p50"/>
              <p:cNvSpPr/>
              <p:nvPr/>
            </p:nvSpPr>
            <p:spPr>
              <a:xfrm>
                <a:off x="5679550" y="2400425"/>
                <a:ext cx="7450" cy="6200"/>
              </a:xfrm>
              <a:custGeom>
                <a:rect b="b" l="l" r="r" t="t"/>
                <a:pathLst>
                  <a:path extrusionOk="0" h="248" w="298">
                    <a:moveTo>
                      <a:pt x="149" y="1"/>
                    </a:moveTo>
                    <a:cubicBezTo>
                      <a:pt x="1" y="26"/>
                      <a:pt x="1" y="223"/>
                      <a:pt x="149" y="248"/>
                    </a:cubicBezTo>
                    <a:cubicBezTo>
                      <a:pt x="297" y="223"/>
                      <a:pt x="297" y="26"/>
                      <a:pt x="149" y="1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9" name="Google Shape;1839;p50"/>
              <p:cNvSpPr/>
              <p:nvPr/>
            </p:nvSpPr>
            <p:spPr>
              <a:xfrm>
                <a:off x="5698700" y="2406000"/>
                <a:ext cx="7425" cy="6800"/>
              </a:xfrm>
              <a:custGeom>
                <a:rect b="b" l="l" r="r" t="t"/>
                <a:pathLst>
                  <a:path extrusionOk="0" h="272" w="297">
                    <a:moveTo>
                      <a:pt x="148" y="0"/>
                    </a:moveTo>
                    <a:cubicBezTo>
                      <a:pt x="0" y="25"/>
                      <a:pt x="0" y="247"/>
                      <a:pt x="148" y="272"/>
                    </a:cubicBezTo>
                    <a:cubicBezTo>
                      <a:pt x="296" y="247"/>
                      <a:pt x="296" y="25"/>
                      <a:pt x="148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0" name="Google Shape;1840;p50"/>
              <p:cNvSpPr/>
              <p:nvPr/>
            </p:nvSpPr>
            <p:spPr>
              <a:xfrm>
                <a:off x="5716600" y="2397700"/>
                <a:ext cx="7425" cy="6450"/>
              </a:xfrm>
              <a:custGeom>
                <a:rect b="b" l="l" r="r" t="t"/>
                <a:pathLst>
                  <a:path extrusionOk="0" h="258" w="297">
                    <a:moveTo>
                      <a:pt x="180" y="0"/>
                    </a:moveTo>
                    <a:cubicBezTo>
                      <a:pt x="176" y="0"/>
                      <a:pt x="173" y="3"/>
                      <a:pt x="173" y="11"/>
                    </a:cubicBezTo>
                    <a:lnTo>
                      <a:pt x="74" y="11"/>
                    </a:lnTo>
                    <a:cubicBezTo>
                      <a:pt x="50" y="11"/>
                      <a:pt x="50" y="36"/>
                      <a:pt x="25" y="36"/>
                    </a:cubicBezTo>
                    <a:cubicBezTo>
                      <a:pt x="25" y="60"/>
                      <a:pt x="0" y="60"/>
                      <a:pt x="0" y="85"/>
                    </a:cubicBezTo>
                    <a:cubicBezTo>
                      <a:pt x="0" y="110"/>
                      <a:pt x="0" y="110"/>
                      <a:pt x="0" y="135"/>
                    </a:cubicBezTo>
                    <a:lnTo>
                      <a:pt x="0" y="159"/>
                    </a:lnTo>
                    <a:cubicBezTo>
                      <a:pt x="0" y="184"/>
                      <a:pt x="25" y="209"/>
                      <a:pt x="50" y="233"/>
                    </a:cubicBezTo>
                    <a:lnTo>
                      <a:pt x="74" y="258"/>
                    </a:lnTo>
                    <a:lnTo>
                      <a:pt x="222" y="258"/>
                    </a:lnTo>
                    <a:cubicBezTo>
                      <a:pt x="222" y="233"/>
                      <a:pt x="247" y="233"/>
                      <a:pt x="247" y="209"/>
                    </a:cubicBezTo>
                    <a:cubicBezTo>
                      <a:pt x="272" y="209"/>
                      <a:pt x="272" y="184"/>
                      <a:pt x="296" y="184"/>
                    </a:cubicBezTo>
                    <a:cubicBezTo>
                      <a:pt x="296" y="159"/>
                      <a:pt x="296" y="135"/>
                      <a:pt x="296" y="135"/>
                    </a:cubicBezTo>
                    <a:lnTo>
                      <a:pt x="296" y="85"/>
                    </a:lnTo>
                    <a:cubicBezTo>
                      <a:pt x="272" y="60"/>
                      <a:pt x="272" y="60"/>
                      <a:pt x="247" y="36"/>
                    </a:cubicBezTo>
                    <a:lnTo>
                      <a:pt x="222" y="11"/>
                    </a:lnTo>
                    <a:cubicBezTo>
                      <a:pt x="206" y="11"/>
                      <a:pt x="189" y="0"/>
                      <a:pt x="180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1" name="Google Shape;1841;p50"/>
              <p:cNvSpPr/>
              <p:nvPr/>
            </p:nvSpPr>
            <p:spPr>
              <a:xfrm>
                <a:off x="5740050" y="2394250"/>
                <a:ext cx="6800" cy="6200"/>
              </a:xfrm>
              <a:custGeom>
                <a:rect b="b" l="l" r="r" t="t"/>
                <a:pathLst>
                  <a:path extrusionOk="0" h="248" w="272">
                    <a:moveTo>
                      <a:pt x="74" y="1"/>
                    </a:moveTo>
                    <a:cubicBezTo>
                      <a:pt x="25" y="1"/>
                      <a:pt x="0" y="26"/>
                      <a:pt x="0" y="75"/>
                    </a:cubicBezTo>
                    <a:cubicBezTo>
                      <a:pt x="0" y="75"/>
                      <a:pt x="0" y="100"/>
                      <a:pt x="0" y="124"/>
                    </a:cubicBezTo>
                    <a:lnTo>
                      <a:pt x="0" y="149"/>
                    </a:lnTo>
                    <a:cubicBezTo>
                      <a:pt x="0" y="174"/>
                      <a:pt x="25" y="198"/>
                      <a:pt x="25" y="198"/>
                    </a:cubicBezTo>
                    <a:lnTo>
                      <a:pt x="50" y="223"/>
                    </a:lnTo>
                    <a:cubicBezTo>
                      <a:pt x="74" y="223"/>
                      <a:pt x="99" y="248"/>
                      <a:pt x="124" y="248"/>
                    </a:cubicBezTo>
                    <a:lnTo>
                      <a:pt x="223" y="248"/>
                    </a:lnTo>
                    <a:cubicBezTo>
                      <a:pt x="223" y="248"/>
                      <a:pt x="247" y="223"/>
                      <a:pt x="247" y="223"/>
                    </a:cubicBezTo>
                    <a:cubicBezTo>
                      <a:pt x="272" y="198"/>
                      <a:pt x="272" y="198"/>
                      <a:pt x="272" y="174"/>
                    </a:cubicBezTo>
                    <a:cubicBezTo>
                      <a:pt x="272" y="149"/>
                      <a:pt x="272" y="149"/>
                      <a:pt x="272" y="124"/>
                    </a:cubicBezTo>
                    <a:lnTo>
                      <a:pt x="272" y="100"/>
                    </a:lnTo>
                    <a:cubicBezTo>
                      <a:pt x="272" y="75"/>
                      <a:pt x="272" y="50"/>
                      <a:pt x="247" y="50"/>
                    </a:cubicBezTo>
                    <a:lnTo>
                      <a:pt x="223" y="26"/>
                    </a:lnTo>
                    <a:cubicBezTo>
                      <a:pt x="198" y="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2" name="Google Shape;1842;p50"/>
              <p:cNvSpPr/>
              <p:nvPr/>
            </p:nvSpPr>
            <p:spPr>
              <a:xfrm>
                <a:off x="5697450" y="2383775"/>
                <a:ext cx="7450" cy="6800"/>
              </a:xfrm>
              <a:custGeom>
                <a:rect b="b" l="l" r="r" t="t"/>
                <a:pathLst>
                  <a:path extrusionOk="0" h="272" w="298">
                    <a:moveTo>
                      <a:pt x="149" y="0"/>
                    </a:moveTo>
                    <a:cubicBezTo>
                      <a:pt x="1" y="25"/>
                      <a:pt x="1" y="247"/>
                      <a:pt x="149" y="272"/>
                    </a:cubicBezTo>
                    <a:cubicBezTo>
                      <a:pt x="297" y="247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3" name="Google Shape;1843;p50"/>
              <p:cNvSpPr/>
              <p:nvPr/>
            </p:nvSpPr>
            <p:spPr>
              <a:xfrm>
                <a:off x="5674625" y="2380675"/>
                <a:ext cx="6800" cy="6825"/>
              </a:xfrm>
              <a:custGeom>
                <a:rect b="b" l="l" r="r" t="t"/>
                <a:pathLst>
                  <a:path extrusionOk="0" h="273" w="272">
                    <a:moveTo>
                      <a:pt x="148" y="1"/>
                    </a:moveTo>
                    <a:cubicBezTo>
                      <a:pt x="0" y="26"/>
                      <a:pt x="0" y="248"/>
                      <a:pt x="148" y="272"/>
                    </a:cubicBezTo>
                    <a:cubicBezTo>
                      <a:pt x="272" y="248"/>
                      <a:pt x="272" y="26"/>
                      <a:pt x="148" y="1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4" name="Google Shape;1844;p50"/>
              <p:cNvSpPr/>
              <p:nvPr/>
            </p:nvSpPr>
            <p:spPr>
              <a:xfrm>
                <a:off x="5728325" y="238007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8" y="0"/>
                    </a:moveTo>
                    <a:cubicBezTo>
                      <a:pt x="0" y="25"/>
                      <a:pt x="0" y="222"/>
                      <a:pt x="148" y="247"/>
                    </a:cubicBezTo>
                    <a:cubicBezTo>
                      <a:pt x="297" y="222"/>
                      <a:pt x="297" y="25"/>
                      <a:pt x="148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5" name="Google Shape;1845;p50"/>
              <p:cNvSpPr/>
              <p:nvPr/>
            </p:nvSpPr>
            <p:spPr>
              <a:xfrm>
                <a:off x="5690675" y="2520800"/>
                <a:ext cx="7425" cy="6800"/>
              </a:xfrm>
              <a:custGeom>
                <a:rect b="b" l="l" r="r" t="t"/>
                <a:pathLst>
                  <a:path extrusionOk="0" h="272" w="297">
                    <a:moveTo>
                      <a:pt x="148" y="0"/>
                    </a:moveTo>
                    <a:cubicBezTo>
                      <a:pt x="0" y="25"/>
                      <a:pt x="0" y="247"/>
                      <a:pt x="148" y="272"/>
                    </a:cubicBezTo>
                    <a:cubicBezTo>
                      <a:pt x="297" y="247"/>
                      <a:pt x="297" y="25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6" name="Google Shape;1846;p50"/>
              <p:cNvSpPr/>
              <p:nvPr/>
            </p:nvSpPr>
            <p:spPr>
              <a:xfrm>
                <a:off x="5673375" y="2525125"/>
                <a:ext cx="6825" cy="6175"/>
              </a:xfrm>
              <a:custGeom>
                <a:rect b="b" l="l" r="r" t="t"/>
                <a:pathLst>
                  <a:path extrusionOk="0" h="247" w="273">
                    <a:moveTo>
                      <a:pt x="75" y="0"/>
                    </a:moveTo>
                    <a:cubicBezTo>
                      <a:pt x="50" y="0"/>
                      <a:pt x="50" y="0"/>
                      <a:pt x="26" y="25"/>
                    </a:cubicBezTo>
                    <a:cubicBezTo>
                      <a:pt x="26" y="25"/>
                      <a:pt x="1" y="49"/>
                      <a:pt x="1" y="74"/>
                    </a:cubicBezTo>
                    <a:cubicBezTo>
                      <a:pt x="1" y="74"/>
                      <a:pt x="1" y="99"/>
                      <a:pt x="1" y="123"/>
                    </a:cubicBezTo>
                    <a:lnTo>
                      <a:pt x="1" y="148"/>
                    </a:lnTo>
                    <a:cubicBezTo>
                      <a:pt x="1" y="173"/>
                      <a:pt x="26" y="198"/>
                      <a:pt x="50" y="198"/>
                    </a:cubicBezTo>
                    <a:lnTo>
                      <a:pt x="75" y="222"/>
                    </a:lnTo>
                    <a:cubicBezTo>
                      <a:pt x="75" y="222"/>
                      <a:pt x="100" y="247"/>
                      <a:pt x="124" y="247"/>
                    </a:cubicBezTo>
                    <a:lnTo>
                      <a:pt x="223" y="247"/>
                    </a:lnTo>
                    <a:cubicBezTo>
                      <a:pt x="223" y="222"/>
                      <a:pt x="248" y="222"/>
                      <a:pt x="248" y="222"/>
                    </a:cubicBezTo>
                    <a:cubicBezTo>
                      <a:pt x="273" y="198"/>
                      <a:pt x="273" y="198"/>
                      <a:pt x="273" y="173"/>
                    </a:cubicBezTo>
                    <a:cubicBezTo>
                      <a:pt x="273" y="148"/>
                      <a:pt x="273" y="148"/>
                      <a:pt x="273" y="123"/>
                    </a:cubicBezTo>
                    <a:lnTo>
                      <a:pt x="273" y="99"/>
                    </a:lnTo>
                    <a:cubicBezTo>
                      <a:pt x="273" y="74"/>
                      <a:pt x="273" y="49"/>
                      <a:pt x="248" y="25"/>
                    </a:cubicBezTo>
                    <a:lnTo>
                      <a:pt x="223" y="25"/>
                    </a:lnTo>
                    <a:cubicBezTo>
                      <a:pt x="198" y="0"/>
                      <a:pt x="174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7" name="Google Shape;1847;p50"/>
              <p:cNvSpPr/>
              <p:nvPr/>
            </p:nvSpPr>
            <p:spPr>
              <a:xfrm>
                <a:off x="5648700" y="2536850"/>
                <a:ext cx="7425" cy="6800"/>
              </a:xfrm>
              <a:custGeom>
                <a:rect b="b" l="l" r="r" t="t"/>
                <a:pathLst>
                  <a:path extrusionOk="0" h="272" w="297">
                    <a:moveTo>
                      <a:pt x="149" y="0"/>
                    </a:moveTo>
                    <a:cubicBezTo>
                      <a:pt x="0" y="25"/>
                      <a:pt x="0" y="247"/>
                      <a:pt x="149" y="272"/>
                    </a:cubicBezTo>
                    <a:cubicBezTo>
                      <a:pt x="297" y="247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8" name="Google Shape;1848;p50"/>
              <p:cNvSpPr/>
              <p:nvPr/>
            </p:nvSpPr>
            <p:spPr>
              <a:xfrm>
                <a:off x="5630800" y="2557200"/>
                <a:ext cx="7425" cy="6825"/>
              </a:xfrm>
              <a:custGeom>
                <a:rect b="b" l="l" r="r" t="t"/>
                <a:pathLst>
                  <a:path extrusionOk="0" h="273" w="297">
                    <a:moveTo>
                      <a:pt x="149" y="1"/>
                    </a:moveTo>
                    <a:cubicBezTo>
                      <a:pt x="0" y="26"/>
                      <a:pt x="0" y="248"/>
                      <a:pt x="149" y="272"/>
                    </a:cubicBezTo>
                    <a:cubicBezTo>
                      <a:pt x="297" y="248"/>
                      <a:pt x="297" y="26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9" name="Google Shape;1849;p50"/>
              <p:cNvSpPr/>
              <p:nvPr/>
            </p:nvSpPr>
            <p:spPr>
              <a:xfrm>
                <a:off x="5623400" y="257572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8" y="1"/>
                    </a:moveTo>
                    <a:cubicBezTo>
                      <a:pt x="0" y="25"/>
                      <a:pt x="0" y="223"/>
                      <a:pt x="148" y="247"/>
                    </a:cubicBezTo>
                    <a:cubicBezTo>
                      <a:pt x="296" y="223"/>
                      <a:pt x="296" y="25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0" name="Google Shape;1850;p50"/>
              <p:cNvSpPr/>
              <p:nvPr/>
            </p:nvSpPr>
            <p:spPr>
              <a:xfrm>
                <a:off x="5712900" y="2525125"/>
                <a:ext cx="7425" cy="6175"/>
              </a:xfrm>
              <a:custGeom>
                <a:rect b="b" l="l" r="r" t="t"/>
                <a:pathLst>
                  <a:path extrusionOk="0" h="247" w="297">
                    <a:moveTo>
                      <a:pt x="148" y="0"/>
                    </a:moveTo>
                    <a:cubicBezTo>
                      <a:pt x="0" y="25"/>
                      <a:pt x="0" y="222"/>
                      <a:pt x="148" y="247"/>
                    </a:cubicBezTo>
                    <a:cubicBezTo>
                      <a:pt x="296" y="222"/>
                      <a:pt x="296" y="25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1" name="Google Shape;1851;p50"/>
              <p:cNvSpPr/>
              <p:nvPr/>
            </p:nvSpPr>
            <p:spPr>
              <a:xfrm>
                <a:off x="5731400" y="2536225"/>
                <a:ext cx="6825" cy="6200"/>
              </a:xfrm>
              <a:custGeom>
                <a:rect b="b" l="l" r="r" t="t"/>
                <a:pathLst>
                  <a:path extrusionOk="0" h="248" w="273">
                    <a:moveTo>
                      <a:pt x="149" y="0"/>
                    </a:moveTo>
                    <a:cubicBezTo>
                      <a:pt x="1" y="25"/>
                      <a:pt x="1" y="223"/>
                      <a:pt x="149" y="247"/>
                    </a:cubicBezTo>
                    <a:cubicBezTo>
                      <a:pt x="272" y="223"/>
                      <a:pt x="272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2" name="Google Shape;1852;p50"/>
              <p:cNvSpPr/>
              <p:nvPr/>
            </p:nvSpPr>
            <p:spPr>
              <a:xfrm>
                <a:off x="5738825" y="2562300"/>
                <a:ext cx="7425" cy="6650"/>
              </a:xfrm>
              <a:custGeom>
                <a:rect b="b" l="l" r="r" t="t"/>
                <a:pathLst>
                  <a:path extrusionOk="0" h="266" w="297">
                    <a:moveTo>
                      <a:pt x="99" y="1"/>
                    </a:moveTo>
                    <a:cubicBezTo>
                      <a:pt x="93" y="1"/>
                      <a:pt x="86" y="7"/>
                      <a:pt x="74" y="19"/>
                    </a:cubicBezTo>
                    <a:cubicBezTo>
                      <a:pt x="49" y="19"/>
                      <a:pt x="49" y="19"/>
                      <a:pt x="25" y="44"/>
                    </a:cubicBezTo>
                    <a:cubicBezTo>
                      <a:pt x="25" y="44"/>
                      <a:pt x="0" y="68"/>
                      <a:pt x="0" y="68"/>
                    </a:cubicBezTo>
                    <a:cubicBezTo>
                      <a:pt x="0" y="93"/>
                      <a:pt x="0" y="118"/>
                      <a:pt x="0" y="118"/>
                    </a:cubicBezTo>
                    <a:lnTo>
                      <a:pt x="0" y="167"/>
                    </a:lnTo>
                    <a:cubicBezTo>
                      <a:pt x="25" y="192"/>
                      <a:pt x="25" y="217"/>
                      <a:pt x="49" y="217"/>
                    </a:cubicBezTo>
                    <a:lnTo>
                      <a:pt x="74" y="241"/>
                    </a:lnTo>
                    <a:cubicBezTo>
                      <a:pt x="74" y="266"/>
                      <a:pt x="99" y="266"/>
                      <a:pt x="123" y="266"/>
                    </a:cubicBezTo>
                    <a:lnTo>
                      <a:pt x="222" y="266"/>
                    </a:lnTo>
                    <a:cubicBezTo>
                      <a:pt x="247" y="266"/>
                      <a:pt x="247" y="241"/>
                      <a:pt x="272" y="241"/>
                    </a:cubicBezTo>
                    <a:cubicBezTo>
                      <a:pt x="272" y="217"/>
                      <a:pt x="272" y="217"/>
                      <a:pt x="296" y="192"/>
                    </a:cubicBezTo>
                    <a:cubicBezTo>
                      <a:pt x="296" y="167"/>
                      <a:pt x="296" y="167"/>
                      <a:pt x="296" y="142"/>
                    </a:cubicBezTo>
                    <a:lnTo>
                      <a:pt x="296" y="118"/>
                    </a:lnTo>
                    <a:cubicBezTo>
                      <a:pt x="272" y="93"/>
                      <a:pt x="272" y="68"/>
                      <a:pt x="247" y="68"/>
                    </a:cubicBezTo>
                    <a:lnTo>
                      <a:pt x="222" y="44"/>
                    </a:lnTo>
                    <a:cubicBezTo>
                      <a:pt x="210" y="31"/>
                      <a:pt x="198" y="25"/>
                      <a:pt x="188" y="25"/>
                    </a:cubicBezTo>
                    <a:cubicBezTo>
                      <a:pt x="179" y="25"/>
                      <a:pt x="173" y="31"/>
                      <a:pt x="173" y="44"/>
                    </a:cubicBezTo>
                    <a:lnTo>
                      <a:pt x="173" y="19"/>
                    </a:lnTo>
                    <a:lnTo>
                      <a:pt x="123" y="19"/>
                    </a:lnTo>
                    <a:cubicBezTo>
                      <a:pt x="111" y="7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3" name="Google Shape;1853;p50"/>
              <p:cNvSpPr/>
              <p:nvPr/>
            </p:nvSpPr>
            <p:spPr>
              <a:xfrm>
                <a:off x="5747450" y="2583125"/>
                <a:ext cx="7425" cy="6825"/>
              </a:xfrm>
              <a:custGeom>
                <a:rect b="b" l="l" r="r" t="t"/>
                <a:pathLst>
                  <a:path extrusionOk="0" h="273" w="297">
                    <a:moveTo>
                      <a:pt x="149" y="1"/>
                    </a:moveTo>
                    <a:cubicBezTo>
                      <a:pt x="1" y="25"/>
                      <a:pt x="1" y="248"/>
                      <a:pt x="149" y="272"/>
                    </a:cubicBezTo>
                    <a:cubicBezTo>
                      <a:pt x="297" y="248"/>
                      <a:pt x="297" y="25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4" name="Google Shape;1854;p50"/>
              <p:cNvSpPr/>
              <p:nvPr/>
            </p:nvSpPr>
            <p:spPr>
              <a:xfrm>
                <a:off x="5640050" y="2702250"/>
                <a:ext cx="7450" cy="6825"/>
              </a:xfrm>
              <a:custGeom>
                <a:rect b="b" l="l" r="r" t="t"/>
                <a:pathLst>
                  <a:path extrusionOk="0" h="273" w="298">
                    <a:moveTo>
                      <a:pt x="149" y="1"/>
                    </a:moveTo>
                    <a:cubicBezTo>
                      <a:pt x="1" y="25"/>
                      <a:pt x="1" y="248"/>
                      <a:pt x="149" y="272"/>
                    </a:cubicBezTo>
                    <a:cubicBezTo>
                      <a:pt x="297" y="248"/>
                      <a:pt x="297" y="25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5" name="Google Shape;1855;p50"/>
              <p:cNvSpPr/>
              <p:nvPr/>
            </p:nvSpPr>
            <p:spPr>
              <a:xfrm>
                <a:off x="5683250" y="2693625"/>
                <a:ext cx="7450" cy="6175"/>
              </a:xfrm>
              <a:custGeom>
                <a:rect b="b" l="l" r="r" t="t"/>
                <a:pathLst>
                  <a:path extrusionOk="0" h="247" w="298">
                    <a:moveTo>
                      <a:pt x="149" y="0"/>
                    </a:moveTo>
                    <a:cubicBezTo>
                      <a:pt x="1" y="25"/>
                      <a:pt x="1" y="222"/>
                      <a:pt x="149" y="247"/>
                    </a:cubicBezTo>
                    <a:cubicBezTo>
                      <a:pt x="297" y="222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6" name="Google Shape;1856;p50"/>
              <p:cNvSpPr/>
              <p:nvPr/>
            </p:nvSpPr>
            <p:spPr>
              <a:xfrm>
                <a:off x="5654875" y="2672000"/>
                <a:ext cx="7425" cy="6825"/>
              </a:xfrm>
              <a:custGeom>
                <a:rect b="b" l="l" r="r" t="t"/>
                <a:pathLst>
                  <a:path extrusionOk="0" h="273" w="297">
                    <a:moveTo>
                      <a:pt x="148" y="1"/>
                    </a:moveTo>
                    <a:cubicBezTo>
                      <a:pt x="0" y="26"/>
                      <a:pt x="0" y="248"/>
                      <a:pt x="148" y="273"/>
                    </a:cubicBezTo>
                    <a:cubicBezTo>
                      <a:pt x="297" y="248"/>
                      <a:pt x="297" y="26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7" name="Google Shape;1857;p50"/>
              <p:cNvSpPr/>
              <p:nvPr/>
            </p:nvSpPr>
            <p:spPr>
              <a:xfrm>
                <a:off x="5695600" y="2627575"/>
                <a:ext cx="7450" cy="6200"/>
              </a:xfrm>
              <a:custGeom>
                <a:rect b="b" l="l" r="r" t="t"/>
                <a:pathLst>
                  <a:path extrusionOk="0" h="248" w="298">
                    <a:moveTo>
                      <a:pt x="149" y="0"/>
                    </a:moveTo>
                    <a:cubicBezTo>
                      <a:pt x="1" y="25"/>
                      <a:pt x="1" y="223"/>
                      <a:pt x="149" y="247"/>
                    </a:cubicBezTo>
                    <a:cubicBezTo>
                      <a:pt x="297" y="223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50"/>
              <p:cNvSpPr/>
              <p:nvPr/>
            </p:nvSpPr>
            <p:spPr>
              <a:xfrm>
                <a:off x="5660425" y="2621400"/>
                <a:ext cx="6825" cy="6200"/>
              </a:xfrm>
              <a:custGeom>
                <a:rect b="b" l="l" r="r" t="t"/>
                <a:pathLst>
                  <a:path extrusionOk="0" h="248" w="273">
                    <a:moveTo>
                      <a:pt x="149" y="0"/>
                    </a:moveTo>
                    <a:cubicBezTo>
                      <a:pt x="1" y="25"/>
                      <a:pt x="1" y="223"/>
                      <a:pt x="149" y="247"/>
                    </a:cubicBezTo>
                    <a:cubicBezTo>
                      <a:pt x="272" y="223"/>
                      <a:pt x="272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9" name="Google Shape;1859;p50"/>
              <p:cNvSpPr/>
              <p:nvPr/>
            </p:nvSpPr>
            <p:spPr>
              <a:xfrm>
                <a:off x="5645600" y="2592400"/>
                <a:ext cx="6200" cy="8050"/>
              </a:xfrm>
              <a:custGeom>
                <a:rect b="b" l="l" r="r" t="t"/>
                <a:pathLst>
                  <a:path extrusionOk="0" h="322" w="248">
                    <a:moveTo>
                      <a:pt x="100" y="0"/>
                    </a:moveTo>
                    <a:cubicBezTo>
                      <a:pt x="75" y="0"/>
                      <a:pt x="50" y="25"/>
                      <a:pt x="50" y="25"/>
                    </a:cubicBezTo>
                    <a:lnTo>
                      <a:pt x="26" y="49"/>
                    </a:lnTo>
                    <a:cubicBezTo>
                      <a:pt x="1" y="74"/>
                      <a:pt x="1" y="99"/>
                      <a:pt x="1" y="124"/>
                    </a:cubicBezTo>
                    <a:lnTo>
                      <a:pt x="1" y="198"/>
                    </a:lnTo>
                    <a:cubicBezTo>
                      <a:pt x="1" y="222"/>
                      <a:pt x="1" y="222"/>
                      <a:pt x="1" y="247"/>
                    </a:cubicBezTo>
                    <a:cubicBezTo>
                      <a:pt x="26" y="272"/>
                      <a:pt x="50" y="296"/>
                      <a:pt x="75" y="321"/>
                    </a:cubicBezTo>
                    <a:lnTo>
                      <a:pt x="149" y="321"/>
                    </a:lnTo>
                    <a:cubicBezTo>
                      <a:pt x="174" y="296"/>
                      <a:pt x="198" y="296"/>
                      <a:pt x="223" y="272"/>
                    </a:cubicBezTo>
                    <a:lnTo>
                      <a:pt x="223" y="247"/>
                    </a:lnTo>
                    <a:cubicBezTo>
                      <a:pt x="248" y="247"/>
                      <a:pt x="248" y="222"/>
                      <a:pt x="248" y="198"/>
                    </a:cubicBezTo>
                    <a:lnTo>
                      <a:pt x="248" y="124"/>
                    </a:lnTo>
                    <a:cubicBezTo>
                      <a:pt x="248" y="99"/>
                      <a:pt x="248" y="74"/>
                      <a:pt x="248" y="74"/>
                    </a:cubicBezTo>
                    <a:cubicBezTo>
                      <a:pt x="248" y="49"/>
                      <a:pt x="223" y="25"/>
                      <a:pt x="223" y="25"/>
                    </a:cubicBezTo>
                    <a:cubicBezTo>
                      <a:pt x="223" y="0"/>
                      <a:pt x="198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0" name="Google Shape;1860;p50"/>
              <p:cNvSpPr/>
              <p:nvPr/>
            </p:nvSpPr>
            <p:spPr>
              <a:xfrm>
                <a:off x="5691275" y="2565850"/>
                <a:ext cx="6200" cy="7275"/>
              </a:xfrm>
              <a:custGeom>
                <a:rect b="b" l="l" r="r" t="t"/>
                <a:pathLst>
                  <a:path extrusionOk="0" h="291" w="248">
                    <a:moveTo>
                      <a:pt x="100" y="0"/>
                    </a:moveTo>
                    <a:cubicBezTo>
                      <a:pt x="75" y="0"/>
                      <a:pt x="50" y="25"/>
                      <a:pt x="50" y="25"/>
                    </a:cubicBezTo>
                    <a:lnTo>
                      <a:pt x="26" y="50"/>
                    </a:lnTo>
                    <a:cubicBezTo>
                      <a:pt x="1" y="75"/>
                      <a:pt x="1" y="99"/>
                      <a:pt x="1" y="124"/>
                    </a:cubicBezTo>
                    <a:lnTo>
                      <a:pt x="1" y="173"/>
                    </a:lnTo>
                    <a:cubicBezTo>
                      <a:pt x="1" y="173"/>
                      <a:pt x="1" y="198"/>
                      <a:pt x="1" y="223"/>
                    </a:cubicBezTo>
                    <a:cubicBezTo>
                      <a:pt x="26" y="247"/>
                      <a:pt x="50" y="272"/>
                      <a:pt x="75" y="272"/>
                    </a:cubicBezTo>
                    <a:cubicBezTo>
                      <a:pt x="87" y="284"/>
                      <a:pt x="94" y="291"/>
                      <a:pt x="100" y="291"/>
                    </a:cubicBezTo>
                    <a:cubicBezTo>
                      <a:pt x="106" y="291"/>
                      <a:pt x="112" y="284"/>
                      <a:pt x="124" y="272"/>
                    </a:cubicBezTo>
                    <a:lnTo>
                      <a:pt x="149" y="272"/>
                    </a:lnTo>
                    <a:cubicBezTo>
                      <a:pt x="174" y="272"/>
                      <a:pt x="198" y="272"/>
                      <a:pt x="223" y="247"/>
                    </a:cubicBezTo>
                    <a:lnTo>
                      <a:pt x="223" y="223"/>
                    </a:lnTo>
                    <a:cubicBezTo>
                      <a:pt x="248" y="198"/>
                      <a:pt x="248" y="173"/>
                      <a:pt x="248" y="149"/>
                    </a:cubicBezTo>
                    <a:lnTo>
                      <a:pt x="248" y="124"/>
                    </a:lnTo>
                    <a:cubicBezTo>
                      <a:pt x="248" y="99"/>
                      <a:pt x="248" y="75"/>
                      <a:pt x="248" y="75"/>
                    </a:cubicBezTo>
                    <a:cubicBezTo>
                      <a:pt x="248" y="50"/>
                      <a:pt x="223" y="25"/>
                      <a:pt x="223" y="25"/>
                    </a:cubicBezTo>
                    <a:cubicBezTo>
                      <a:pt x="198" y="0"/>
                      <a:pt x="198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1" name="Google Shape;1861;p50"/>
              <p:cNvSpPr/>
              <p:nvPr/>
            </p:nvSpPr>
            <p:spPr>
              <a:xfrm>
                <a:off x="5659200" y="254857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8" y="0"/>
                    </a:moveTo>
                    <a:cubicBezTo>
                      <a:pt x="0" y="0"/>
                      <a:pt x="0" y="222"/>
                      <a:pt x="148" y="247"/>
                    </a:cubicBezTo>
                    <a:cubicBezTo>
                      <a:pt x="296" y="222"/>
                      <a:pt x="296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2" name="Google Shape;1862;p50"/>
              <p:cNvSpPr/>
              <p:nvPr/>
            </p:nvSpPr>
            <p:spPr>
              <a:xfrm>
                <a:off x="5692525" y="253622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8" y="0"/>
                    </a:moveTo>
                    <a:cubicBezTo>
                      <a:pt x="0" y="25"/>
                      <a:pt x="0" y="223"/>
                      <a:pt x="148" y="247"/>
                    </a:cubicBezTo>
                    <a:cubicBezTo>
                      <a:pt x="297" y="223"/>
                      <a:pt x="297" y="25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3" name="Google Shape;1863;p50"/>
              <p:cNvSpPr/>
              <p:nvPr/>
            </p:nvSpPr>
            <p:spPr>
              <a:xfrm>
                <a:off x="5722150" y="255967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9" y="1"/>
                    </a:moveTo>
                    <a:cubicBezTo>
                      <a:pt x="0" y="25"/>
                      <a:pt x="0" y="223"/>
                      <a:pt x="149" y="247"/>
                    </a:cubicBezTo>
                    <a:cubicBezTo>
                      <a:pt x="297" y="223"/>
                      <a:pt x="297" y="25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4" name="Google Shape;1864;p50"/>
              <p:cNvSpPr/>
              <p:nvPr/>
            </p:nvSpPr>
            <p:spPr>
              <a:xfrm>
                <a:off x="5724000" y="261337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9" y="1"/>
                    </a:moveTo>
                    <a:cubicBezTo>
                      <a:pt x="0" y="25"/>
                      <a:pt x="0" y="223"/>
                      <a:pt x="149" y="247"/>
                    </a:cubicBezTo>
                    <a:cubicBezTo>
                      <a:pt x="297" y="223"/>
                      <a:pt x="297" y="25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5" name="Google Shape;1865;p50"/>
              <p:cNvSpPr/>
              <p:nvPr/>
            </p:nvSpPr>
            <p:spPr>
              <a:xfrm>
                <a:off x="5747450" y="2628200"/>
                <a:ext cx="7425" cy="6800"/>
              </a:xfrm>
              <a:custGeom>
                <a:rect b="b" l="l" r="r" t="t"/>
                <a:pathLst>
                  <a:path extrusionOk="0" h="272" w="297">
                    <a:moveTo>
                      <a:pt x="149" y="0"/>
                    </a:moveTo>
                    <a:cubicBezTo>
                      <a:pt x="1" y="25"/>
                      <a:pt x="1" y="247"/>
                      <a:pt x="149" y="272"/>
                    </a:cubicBezTo>
                    <a:cubicBezTo>
                      <a:pt x="297" y="247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6" name="Google Shape;1866;p50"/>
              <p:cNvSpPr/>
              <p:nvPr/>
            </p:nvSpPr>
            <p:spPr>
              <a:xfrm>
                <a:off x="5736350" y="267817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8" y="1"/>
                    </a:moveTo>
                    <a:cubicBezTo>
                      <a:pt x="0" y="26"/>
                      <a:pt x="0" y="223"/>
                      <a:pt x="148" y="248"/>
                    </a:cubicBezTo>
                    <a:cubicBezTo>
                      <a:pt x="297" y="223"/>
                      <a:pt x="297" y="26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50"/>
              <p:cNvSpPr/>
              <p:nvPr/>
            </p:nvSpPr>
            <p:spPr>
              <a:xfrm>
                <a:off x="5753625" y="271397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9" y="1"/>
                    </a:moveTo>
                    <a:cubicBezTo>
                      <a:pt x="1" y="1"/>
                      <a:pt x="1" y="223"/>
                      <a:pt x="149" y="248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8" name="Google Shape;1868;p50"/>
              <p:cNvSpPr/>
              <p:nvPr/>
            </p:nvSpPr>
            <p:spPr>
              <a:xfrm>
                <a:off x="5659200" y="2573875"/>
                <a:ext cx="6800" cy="6200"/>
              </a:xfrm>
              <a:custGeom>
                <a:rect b="b" l="l" r="r" t="t"/>
                <a:pathLst>
                  <a:path extrusionOk="0" h="248" w="272">
                    <a:moveTo>
                      <a:pt x="74" y="0"/>
                    </a:moveTo>
                    <a:cubicBezTo>
                      <a:pt x="50" y="0"/>
                      <a:pt x="25" y="25"/>
                      <a:pt x="25" y="25"/>
                    </a:cubicBezTo>
                    <a:cubicBezTo>
                      <a:pt x="0" y="50"/>
                      <a:pt x="0" y="50"/>
                      <a:pt x="0" y="75"/>
                    </a:cubicBezTo>
                    <a:cubicBezTo>
                      <a:pt x="0" y="75"/>
                      <a:pt x="0" y="99"/>
                      <a:pt x="0" y="124"/>
                    </a:cubicBezTo>
                    <a:lnTo>
                      <a:pt x="0" y="149"/>
                    </a:lnTo>
                    <a:cubicBezTo>
                      <a:pt x="0" y="173"/>
                      <a:pt x="0" y="198"/>
                      <a:pt x="25" y="198"/>
                    </a:cubicBezTo>
                    <a:lnTo>
                      <a:pt x="50" y="223"/>
                    </a:lnTo>
                    <a:lnTo>
                      <a:pt x="124" y="223"/>
                    </a:lnTo>
                    <a:lnTo>
                      <a:pt x="124" y="247"/>
                    </a:lnTo>
                    <a:lnTo>
                      <a:pt x="198" y="247"/>
                    </a:lnTo>
                    <a:cubicBezTo>
                      <a:pt x="222" y="247"/>
                      <a:pt x="222" y="223"/>
                      <a:pt x="247" y="223"/>
                    </a:cubicBezTo>
                    <a:cubicBezTo>
                      <a:pt x="247" y="198"/>
                      <a:pt x="272" y="198"/>
                      <a:pt x="272" y="173"/>
                    </a:cubicBezTo>
                    <a:cubicBezTo>
                      <a:pt x="272" y="173"/>
                      <a:pt x="272" y="149"/>
                      <a:pt x="272" y="124"/>
                    </a:cubicBezTo>
                    <a:lnTo>
                      <a:pt x="272" y="99"/>
                    </a:lnTo>
                    <a:cubicBezTo>
                      <a:pt x="272" y="75"/>
                      <a:pt x="247" y="50"/>
                      <a:pt x="247" y="50"/>
                    </a:cubicBezTo>
                    <a:lnTo>
                      <a:pt x="198" y="25"/>
                    </a:lnTo>
                    <a:cubicBezTo>
                      <a:pt x="198" y="0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9" name="Google Shape;1869;p50"/>
              <p:cNvSpPr/>
              <p:nvPr/>
            </p:nvSpPr>
            <p:spPr>
              <a:xfrm>
                <a:off x="5680800" y="259670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99" y="1"/>
                    </a:moveTo>
                    <a:cubicBezTo>
                      <a:pt x="74" y="1"/>
                      <a:pt x="74" y="26"/>
                      <a:pt x="50" y="26"/>
                    </a:cubicBezTo>
                    <a:cubicBezTo>
                      <a:pt x="50" y="26"/>
                      <a:pt x="25" y="50"/>
                      <a:pt x="25" y="75"/>
                    </a:cubicBezTo>
                    <a:lnTo>
                      <a:pt x="25" y="100"/>
                    </a:lnTo>
                    <a:cubicBezTo>
                      <a:pt x="0" y="124"/>
                      <a:pt x="0" y="149"/>
                      <a:pt x="25" y="174"/>
                    </a:cubicBezTo>
                    <a:lnTo>
                      <a:pt x="25" y="198"/>
                    </a:lnTo>
                    <a:cubicBezTo>
                      <a:pt x="25" y="223"/>
                      <a:pt x="50" y="223"/>
                      <a:pt x="74" y="248"/>
                    </a:cubicBezTo>
                    <a:lnTo>
                      <a:pt x="148" y="297"/>
                    </a:lnTo>
                    <a:lnTo>
                      <a:pt x="247" y="297"/>
                    </a:lnTo>
                    <a:cubicBezTo>
                      <a:pt x="272" y="297"/>
                      <a:pt x="272" y="273"/>
                      <a:pt x="297" y="273"/>
                    </a:cubicBezTo>
                    <a:cubicBezTo>
                      <a:pt x="297" y="273"/>
                      <a:pt x="321" y="248"/>
                      <a:pt x="321" y="223"/>
                    </a:cubicBezTo>
                    <a:lnTo>
                      <a:pt x="321" y="198"/>
                    </a:lnTo>
                    <a:cubicBezTo>
                      <a:pt x="321" y="174"/>
                      <a:pt x="321" y="149"/>
                      <a:pt x="321" y="149"/>
                    </a:cubicBezTo>
                    <a:lnTo>
                      <a:pt x="321" y="100"/>
                    </a:lnTo>
                    <a:cubicBezTo>
                      <a:pt x="321" y="75"/>
                      <a:pt x="297" y="75"/>
                      <a:pt x="272" y="50"/>
                    </a:cubicBezTo>
                    <a:lnTo>
                      <a:pt x="198" y="26"/>
                    </a:lnTo>
                    <a:cubicBezTo>
                      <a:pt x="173" y="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0" name="Google Shape;1870;p50"/>
              <p:cNvSpPr/>
              <p:nvPr/>
            </p:nvSpPr>
            <p:spPr>
              <a:xfrm>
                <a:off x="5709175" y="2589450"/>
                <a:ext cx="7450" cy="6675"/>
              </a:xfrm>
              <a:custGeom>
                <a:rect b="b" l="l" r="r" t="t"/>
                <a:pathLst>
                  <a:path extrusionOk="0" h="267" w="298">
                    <a:moveTo>
                      <a:pt x="109" y="1"/>
                    </a:moveTo>
                    <a:cubicBezTo>
                      <a:pt x="100" y="1"/>
                      <a:pt x="87" y="7"/>
                      <a:pt x="75" y="19"/>
                    </a:cubicBezTo>
                    <a:cubicBezTo>
                      <a:pt x="75" y="19"/>
                      <a:pt x="50" y="19"/>
                      <a:pt x="50" y="44"/>
                    </a:cubicBezTo>
                    <a:cubicBezTo>
                      <a:pt x="26" y="44"/>
                      <a:pt x="26" y="69"/>
                      <a:pt x="26" y="69"/>
                    </a:cubicBezTo>
                    <a:cubicBezTo>
                      <a:pt x="1" y="93"/>
                      <a:pt x="1" y="118"/>
                      <a:pt x="26" y="118"/>
                    </a:cubicBezTo>
                    <a:lnTo>
                      <a:pt x="26" y="167"/>
                    </a:lnTo>
                    <a:cubicBezTo>
                      <a:pt x="26" y="192"/>
                      <a:pt x="26" y="192"/>
                      <a:pt x="50" y="217"/>
                    </a:cubicBezTo>
                    <a:lnTo>
                      <a:pt x="75" y="242"/>
                    </a:lnTo>
                    <a:cubicBezTo>
                      <a:pt x="100" y="242"/>
                      <a:pt x="124" y="266"/>
                      <a:pt x="149" y="266"/>
                    </a:cubicBezTo>
                    <a:lnTo>
                      <a:pt x="223" y="266"/>
                    </a:lnTo>
                    <a:cubicBezTo>
                      <a:pt x="248" y="242"/>
                      <a:pt x="248" y="242"/>
                      <a:pt x="273" y="217"/>
                    </a:cubicBezTo>
                    <a:cubicBezTo>
                      <a:pt x="273" y="217"/>
                      <a:pt x="297" y="192"/>
                      <a:pt x="297" y="192"/>
                    </a:cubicBezTo>
                    <a:cubicBezTo>
                      <a:pt x="297" y="167"/>
                      <a:pt x="297" y="143"/>
                      <a:pt x="297" y="143"/>
                    </a:cubicBezTo>
                    <a:lnTo>
                      <a:pt x="297" y="93"/>
                    </a:lnTo>
                    <a:cubicBezTo>
                      <a:pt x="297" y="93"/>
                      <a:pt x="273" y="69"/>
                      <a:pt x="273" y="44"/>
                    </a:cubicBezTo>
                    <a:lnTo>
                      <a:pt x="248" y="19"/>
                    </a:lnTo>
                    <a:lnTo>
                      <a:pt x="124" y="19"/>
                    </a:lnTo>
                    <a:cubicBezTo>
                      <a:pt x="124" y="7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50"/>
              <p:cNvSpPr/>
              <p:nvPr/>
            </p:nvSpPr>
            <p:spPr>
              <a:xfrm>
                <a:off x="5674625" y="2651650"/>
                <a:ext cx="6800" cy="6800"/>
              </a:xfrm>
              <a:custGeom>
                <a:rect b="b" l="l" r="r" t="t"/>
                <a:pathLst>
                  <a:path extrusionOk="0" h="272" w="272">
                    <a:moveTo>
                      <a:pt x="148" y="0"/>
                    </a:moveTo>
                    <a:cubicBezTo>
                      <a:pt x="0" y="25"/>
                      <a:pt x="0" y="247"/>
                      <a:pt x="148" y="272"/>
                    </a:cubicBezTo>
                    <a:cubicBezTo>
                      <a:pt x="272" y="247"/>
                      <a:pt x="272" y="25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50"/>
              <p:cNvSpPr/>
              <p:nvPr/>
            </p:nvSpPr>
            <p:spPr>
              <a:xfrm>
                <a:off x="5640675" y="2622025"/>
                <a:ext cx="7425" cy="6800"/>
              </a:xfrm>
              <a:custGeom>
                <a:rect b="b" l="l" r="r" t="t"/>
                <a:pathLst>
                  <a:path extrusionOk="0" h="272" w="297">
                    <a:moveTo>
                      <a:pt x="149" y="0"/>
                    </a:moveTo>
                    <a:cubicBezTo>
                      <a:pt x="0" y="25"/>
                      <a:pt x="0" y="247"/>
                      <a:pt x="149" y="272"/>
                    </a:cubicBezTo>
                    <a:cubicBezTo>
                      <a:pt x="297" y="247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3" name="Google Shape;1873;p50"/>
              <p:cNvSpPr/>
              <p:nvPr/>
            </p:nvSpPr>
            <p:spPr>
              <a:xfrm>
                <a:off x="5643150" y="2654125"/>
                <a:ext cx="6800" cy="6175"/>
              </a:xfrm>
              <a:custGeom>
                <a:rect b="b" l="l" r="r" t="t"/>
                <a:pathLst>
                  <a:path extrusionOk="0" h="247" w="272">
                    <a:moveTo>
                      <a:pt x="148" y="0"/>
                    </a:moveTo>
                    <a:cubicBezTo>
                      <a:pt x="0" y="0"/>
                      <a:pt x="0" y="222"/>
                      <a:pt x="148" y="247"/>
                    </a:cubicBezTo>
                    <a:cubicBezTo>
                      <a:pt x="272" y="222"/>
                      <a:pt x="27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4" name="Google Shape;1874;p50"/>
              <p:cNvSpPr/>
              <p:nvPr/>
            </p:nvSpPr>
            <p:spPr>
              <a:xfrm>
                <a:off x="5633875" y="2683750"/>
                <a:ext cx="7450" cy="6175"/>
              </a:xfrm>
              <a:custGeom>
                <a:rect b="b" l="l" r="r" t="t"/>
                <a:pathLst>
                  <a:path extrusionOk="0" h="247" w="298">
                    <a:moveTo>
                      <a:pt x="149" y="0"/>
                    </a:moveTo>
                    <a:cubicBezTo>
                      <a:pt x="1" y="25"/>
                      <a:pt x="1" y="222"/>
                      <a:pt x="149" y="247"/>
                    </a:cubicBezTo>
                    <a:cubicBezTo>
                      <a:pt x="297" y="222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5" name="Google Shape;1875;p50"/>
              <p:cNvSpPr/>
              <p:nvPr/>
            </p:nvSpPr>
            <p:spPr>
              <a:xfrm>
                <a:off x="5664125" y="2707800"/>
                <a:ext cx="6200" cy="7450"/>
              </a:xfrm>
              <a:custGeom>
                <a:rect b="b" l="l" r="r" t="t"/>
                <a:pathLst>
                  <a:path extrusionOk="0" h="298" w="248">
                    <a:moveTo>
                      <a:pt x="99" y="1"/>
                    </a:moveTo>
                    <a:cubicBezTo>
                      <a:pt x="75" y="1"/>
                      <a:pt x="50" y="26"/>
                      <a:pt x="25" y="26"/>
                    </a:cubicBezTo>
                    <a:lnTo>
                      <a:pt x="1" y="75"/>
                    </a:lnTo>
                    <a:cubicBezTo>
                      <a:pt x="1" y="75"/>
                      <a:pt x="1" y="100"/>
                      <a:pt x="1" y="124"/>
                    </a:cubicBezTo>
                    <a:lnTo>
                      <a:pt x="1" y="174"/>
                    </a:lnTo>
                    <a:cubicBezTo>
                      <a:pt x="1" y="174"/>
                      <a:pt x="1" y="198"/>
                      <a:pt x="1" y="223"/>
                    </a:cubicBezTo>
                    <a:cubicBezTo>
                      <a:pt x="25" y="248"/>
                      <a:pt x="50" y="273"/>
                      <a:pt x="75" y="297"/>
                    </a:cubicBezTo>
                    <a:lnTo>
                      <a:pt x="173" y="297"/>
                    </a:lnTo>
                    <a:cubicBezTo>
                      <a:pt x="173" y="273"/>
                      <a:pt x="198" y="273"/>
                      <a:pt x="223" y="248"/>
                    </a:cubicBezTo>
                    <a:lnTo>
                      <a:pt x="248" y="223"/>
                    </a:lnTo>
                    <a:cubicBezTo>
                      <a:pt x="248" y="207"/>
                      <a:pt x="248" y="190"/>
                      <a:pt x="248" y="174"/>
                    </a:cubicBezTo>
                    <a:lnTo>
                      <a:pt x="248" y="124"/>
                    </a:lnTo>
                    <a:cubicBezTo>
                      <a:pt x="248" y="100"/>
                      <a:pt x="248" y="100"/>
                      <a:pt x="248" y="75"/>
                    </a:cubicBezTo>
                    <a:cubicBezTo>
                      <a:pt x="223" y="50"/>
                      <a:pt x="223" y="50"/>
                      <a:pt x="198" y="26"/>
                    </a:cubicBezTo>
                    <a:cubicBezTo>
                      <a:pt x="198" y="26"/>
                      <a:pt x="198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50"/>
              <p:cNvSpPr/>
              <p:nvPr/>
            </p:nvSpPr>
            <p:spPr>
              <a:xfrm>
                <a:off x="5691900" y="2667075"/>
                <a:ext cx="6200" cy="7275"/>
              </a:xfrm>
              <a:custGeom>
                <a:rect b="b" l="l" r="r" t="t"/>
                <a:pathLst>
                  <a:path extrusionOk="0" h="291" w="248">
                    <a:moveTo>
                      <a:pt x="99" y="0"/>
                    </a:moveTo>
                    <a:cubicBezTo>
                      <a:pt x="75" y="0"/>
                      <a:pt x="50" y="25"/>
                      <a:pt x="50" y="25"/>
                    </a:cubicBezTo>
                    <a:lnTo>
                      <a:pt x="25" y="50"/>
                    </a:lnTo>
                    <a:cubicBezTo>
                      <a:pt x="25" y="75"/>
                      <a:pt x="1" y="99"/>
                      <a:pt x="1" y="124"/>
                    </a:cubicBezTo>
                    <a:lnTo>
                      <a:pt x="1" y="173"/>
                    </a:lnTo>
                    <a:cubicBezTo>
                      <a:pt x="1" y="173"/>
                      <a:pt x="1" y="198"/>
                      <a:pt x="1" y="223"/>
                    </a:cubicBezTo>
                    <a:cubicBezTo>
                      <a:pt x="25" y="247"/>
                      <a:pt x="50" y="272"/>
                      <a:pt x="75" y="272"/>
                    </a:cubicBezTo>
                    <a:cubicBezTo>
                      <a:pt x="87" y="284"/>
                      <a:pt x="93" y="291"/>
                      <a:pt x="99" y="291"/>
                    </a:cubicBezTo>
                    <a:cubicBezTo>
                      <a:pt x="106" y="291"/>
                      <a:pt x="112" y="284"/>
                      <a:pt x="124" y="272"/>
                    </a:cubicBezTo>
                    <a:lnTo>
                      <a:pt x="149" y="272"/>
                    </a:lnTo>
                    <a:cubicBezTo>
                      <a:pt x="173" y="272"/>
                      <a:pt x="198" y="272"/>
                      <a:pt x="223" y="247"/>
                    </a:cubicBezTo>
                    <a:lnTo>
                      <a:pt x="248" y="223"/>
                    </a:lnTo>
                    <a:cubicBezTo>
                      <a:pt x="248" y="198"/>
                      <a:pt x="248" y="173"/>
                      <a:pt x="248" y="149"/>
                    </a:cubicBezTo>
                    <a:lnTo>
                      <a:pt x="248" y="124"/>
                    </a:lnTo>
                    <a:cubicBezTo>
                      <a:pt x="248" y="99"/>
                      <a:pt x="248" y="99"/>
                      <a:pt x="248" y="75"/>
                    </a:cubicBezTo>
                    <a:cubicBezTo>
                      <a:pt x="248" y="50"/>
                      <a:pt x="248" y="50"/>
                      <a:pt x="223" y="25"/>
                    </a:cubicBezTo>
                    <a:cubicBezTo>
                      <a:pt x="223" y="25"/>
                      <a:pt x="198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7" name="Google Shape;1877;p50"/>
              <p:cNvSpPr/>
              <p:nvPr/>
            </p:nvSpPr>
            <p:spPr>
              <a:xfrm>
                <a:off x="5721525" y="2646700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99" y="1"/>
                    </a:moveTo>
                    <a:cubicBezTo>
                      <a:pt x="75" y="25"/>
                      <a:pt x="50" y="25"/>
                      <a:pt x="50" y="25"/>
                    </a:cubicBezTo>
                    <a:cubicBezTo>
                      <a:pt x="25" y="50"/>
                      <a:pt x="25" y="50"/>
                      <a:pt x="25" y="75"/>
                    </a:cubicBezTo>
                    <a:lnTo>
                      <a:pt x="25" y="99"/>
                    </a:lnTo>
                    <a:cubicBezTo>
                      <a:pt x="1" y="124"/>
                      <a:pt x="1" y="149"/>
                      <a:pt x="25" y="174"/>
                    </a:cubicBezTo>
                    <a:lnTo>
                      <a:pt x="25" y="198"/>
                    </a:lnTo>
                    <a:cubicBezTo>
                      <a:pt x="25" y="223"/>
                      <a:pt x="50" y="223"/>
                      <a:pt x="50" y="248"/>
                    </a:cubicBezTo>
                    <a:lnTo>
                      <a:pt x="149" y="297"/>
                    </a:lnTo>
                    <a:lnTo>
                      <a:pt x="248" y="297"/>
                    </a:lnTo>
                    <a:cubicBezTo>
                      <a:pt x="248" y="297"/>
                      <a:pt x="272" y="297"/>
                      <a:pt x="272" y="272"/>
                    </a:cubicBezTo>
                    <a:cubicBezTo>
                      <a:pt x="297" y="272"/>
                      <a:pt x="297" y="248"/>
                      <a:pt x="322" y="248"/>
                    </a:cubicBezTo>
                    <a:lnTo>
                      <a:pt x="322" y="223"/>
                    </a:lnTo>
                    <a:cubicBezTo>
                      <a:pt x="322" y="198"/>
                      <a:pt x="322" y="174"/>
                      <a:pt x="322" y="149"/>
                    </a:cubicBezTo>
                    <a:lnTo>
                      <a:pt x="322" y="124"/>
                    </a:lnTo>
                    <a:cubicBezTo>
                      <a:pt x="297" y="99"/>
                      <a:pt x="297" y="75"/>
                      <a:pt x="272" y="75"/>
                    </a:cubicBezTo>
                    <a:lnTo>
                      <a:pt x="198" y="25"/>
                    </a:lnTo>
                    <a:cubicBezTo>
                      <a:pt x="174" y="25"/>
                      <a:pt x="149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8" name="Google Shape;1878;p50"/>
              <p:cNvSpPr/>
              <p:nvPr/>
            </p:nvSpPr>
            <p:spPr>
              <a:xfrm>
                <a:off x="5709175" y="2678175"/>
                <a:ext cx="6825" cy="6825"/>
              </a:xfrm>
              <a:custGeom>
                <a:rect b="b" l="l" r="r" t="t"/>
                <a:pathLst>
                  <a:path extrusionOk="0" h="273" w="273">
                    <a:moveTo>
                      <a:pt x="124" y="1"/>
                    </a:moveTo>
                    <a:cubicBezTo>
                      <a:pt x="100" y="1"/>
                      <a:pt x="75" y="26"/>
                      <a:pt x="75" y="50"/>
                    </a:cubicBezTo>
                    <a:lnTo>
                      <a:pt x="50" y="75"/>
                    </a:lnTo>
                    <a:cubicBezTo>
                      <a:pt x="26" y="75"/>
                      <a:pt x="26" y="100"/>
                      <a:pt x="26" y="124"/>
                    </a:cubicBezTo>
                    <a:lnTo>
                      <a:pt x="1" y="124"/>
                    </a:lnTo>
                    <a:lnTo>
                      <a:pt x="1" y="174"/>
                    </a:lnTo>
                    <a:cubicBezTo>
                      <a:pt x="1" y="174"/>
                      <a:pt x="1" y="198"/>
                      <a:pt x="1" y="223"/>
                    </a:cubicBezTo>
                    <a:cubicBezTo>
                      <a:pt x="1" y="223"/>
                      <a:pt x="26" y="248"/>
                      <a:pt x="26" y="248"/>
                    </a:cubicBezTo>
                    <a:cubicBezTo>
                      <a:pt x="50" y="272"/>
                      <a:pt x="50" y="272"/>
                      <a:pt x="75" y="272"/>
                    </a:cubicBezTo>
                    <a:lnTo>
                      <a:pt x="149" y="272"/>
                    </a:lnTo>
                    <a:cubicBezTo>
                      <a:pt x="174" y="272"/>
                      <a:pt x="198" y="272"/>
                      <a:pt x="223" y="248"/>
                    </a:cubicBezTo>
                    <a:lnTo>
                      <a:pt x="223" y="223"/>
                    </a:lnTo>
                    <a:cubicBezTo>
                      <a:pt x="248" y="198"/>
                      <a:pt x="273" y="174"/>
                      <a:pt x="273" y="174"/>
                    </a:cubicBezTo>
                    <a:lnTo>
                      <a:pt x="273" y="124"/>
                    </a:lnTo>
                    <a:cubicBezTo>
                      <a:pt x="273" y="100"/>
                      <a:pt x="273" y="100"/>
                      <a:pt x="273" y="75"/>
                    </a:cubicBezTo>
                    <a:cubicBezTo>
                      <a:pt x="248" y="50"/>
                      <a:pt x="223" y="26"/>
                      <a:pt x="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9" name="Google Shape;1879;p50"/>
              <p:cNvSpPr/>
              <p:nvPr/>
            </p:nvSpPr>
            <p:spPr>
              <a:xfrm>
                <a:off x="5723375" y="2709050"/>
                <a:ext cx="7450" cy="7900"/>
              </a:xfrm>
              <a:custGeom>
                <a:rect b="b" l="l" r="r" t="t"/>
                <a:pathLst>
                  <a:path extrusionOk="0" h="316" w="298">
                    <a:moveTo>
                      <a:pt x="149" y="0"/>
                    </a:moveTo>
                    <a:cubicBezTo>
                      <a:pt x="124" y="25"/>
                      <a:pt x="100" y="25"/>
                      <a:pt x="75" y="50"/>
                    </a:cubicBezTo>
                    <a:lnTo>
                      <a:pt x="75" y="74"/>
                    </a:lnTo>
                    <a:lnTo>
                      <a:pt x="50" y="99"/>
                    </a:lnTo>
                    <a:cubicBezTo>
                      <a:pt x="25" y="124"/>
                      <a:pt x="25" y="124"/>
                      <a:pt x="25" y="148"/>
                    </a:cubicBezTo>
                    <a:cubicBezTo>
                      <a:pt x="1" y="173"/>
                      <a:pt x="1" y="223"/>
                      <a:pt x="25" y="247"/>
                    </a:cubicBezTo>
                    <a:cubicBezTo>
                      <a:pt x="25" y="247"/>
                      <a:pt x="25" y="272"/>
                      <a:pt x="50" y="272"/>
                    </a:cubicBezTo>
                    <a:lnTo>
                      <a:pt x="75" y="297"/>
                    </a:lnTo>
                    <a:cubicBezTo>
                      <a:pt x="87" y="309"/>
                      <a:pt x="100" y="315"/>
                      <a:pt x="109" y="315"/>
                    </a:cubicBezTo>
                    <a:cubicBezTo>
                      <a:pt x="118" y="315"/>
                      <a:pt x="124" y="309"/>
                      <a:pt x="124" y="297"/>
                    </a:cubicBezTo>
                    <a:lnTo>
                      <a:pt x="174" y="297"/>
                    </a:lnTo>
                    <a:cubicBezTo>
                      <a:pt x="198" y="297"/>
                      <a:pt x="198" y="297"/>
                      <a:pt x="223" y="272"/>
                    </a:cubicBezTo>
                    <a:lnTo>
                      <a:pt x="272" y="223"/>
                    </a:lnTo>
                    <a:cubicBezTo>
                      <a:pt x="272" y="223"/>
                      <a:pt x="297" y="198"/>
                      <a:pt x="297" y="198"/>
                    </a:cubicBezTo>
                    <a:cubicBezTo>
                      <a:pt x="297" y="148"/>
                      <a:pt x="297" y="124"/>
                      <a:pt x="297" y="99"/>
                    </a:cubicBezTo>
                    <a:cubicBezTo>
                      <a:pt x="297" y="74"/>
                      <a:pt x="272" y="50"/>
                      <a:pt x="272" y="50"/>
                    </a:cubicBezTo>
                    <a:lnTo>
                      <a:pt x="248" y="25"/>
                    </a:lnTo>
                    <a:cubicBezTo>
                      <a:pt x="223" y="25"/>
                      <a:pt x="198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0" name="Google Shape;1880;p50"/>
              <p:cNvSpPr/>
              <p:nvPr/>
            </p:nvSpPr>
            <p:spPr>
              <a:xfrm>
                <a:off x="5698075" y="2714600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75" y="1"/>
                    </a:moveTo>
                    <a:cubicBezTo>
                      <a:pt x="50" y="1"/>
                      <a:pt x="50" y="25"/>
                      <a:pt x="25" y="25"/>
                    </a:cubicBezTo>
                    <a:cubicBezTo>
                      <a:pt x="25" y="25"/>
                      <a:pt x="1" y="50"/>
                      <a:pt x="1" y="75"/>
                    </a:cubicBezTo>
                    <a:cubicBezTo>
                      <a:pt x="1" y="75"/>
                      <a:pt x="1" y="99"/>
                      <a:pt x="1" y="124"/>
                    </a:cubicBezTo>
                    <a:lnTo>
                      <a:pt x="1" y="149"/>
                    </a:lnTo>
                    <a:cubicBezTo>
                      <a:pt x="25" y="173"/>
                      <a:pt x="25" y="198"/>
                      <a:pt x="50" y="198"/>
                    </a:cubicBezTo>
                    <a:lnTo>
                      <a:pt x="75" y="223"/>
                    </a:lnTo>
                    <a:cubicBezTo>
                      <a:pt x="75" y="247"/>
                      <a:pt x="99" y="247"/>
                      <a:pt x="124" y="247"/>
                    </a:cubicBezTo>
                    <a:lnTo>
                      <a:pt x="223" y="247"/>
                    </a:lnTo>
                    <a:cubicBezTo>
                      <a:pt x="247" y="247"/>
                      <a:pt x="247" y="223"/>
                      <a:pt x="272" y="223"/>
                    </a:cubicBezTo>
                    <a:cubicBezTo>
                      <a:pt x="272" y="198"/>
                      <a:pt x="272" y="198"/>
                      <a:pt x="297" y="173"/>
                    </a:cubicBezTo>
                    <a:cubicBezTo>
                      <a:pt x="297" y="173"/>
                      <a:pt x="297" y="149"/>
                      <a:pt x="297" y="124"/>
                    </a:cubicBezTo>
                    <a:lnTo>
                      <a:pt x="297" y="99"/>
                    </a:lnTo>
                    <a:cubicBezTo>
                      <a:pt x="272" y="75"/>
                      <a:pt x="272" y="50"/>
                      <a:pt x="247" y="50"/>
                    </a:cubicBezTo>
                    <a:lnTo>
                      <a:pt x="223" y="25"/>
                    </a:lnTo>
                    <a:cubicBezTo>
                      <a:pt x="198" y="1"/>
                      <a:pt x="198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50"/>
              <p:cNvSpPr/>
              <p:nvPr/>
            </p:nvSpPr>
            <p:spPr>
              <a:xfrm>
                <a:off x="5750550" y="2655975"/>
                <a:ext cx="7425" cy="6175"/>
              </a:xfrm>
              <a:custGeom>
                <a:rect b="b" l="l" r="r" t="t"/>
                <a:pathLst>
                  <a:path extrusionOk="0" h="247" w="297">
                    <a:moveTo>
                      <a:pt x="148" y="0"/>
                    </a:moveTo>
                    <a:cubicBezTo>
                      <a:pt x="0" y="25"/>
                      <a:pt x="0" y="222"/>
                      <a:pt x="148" y="247"/>
                    </a:cubicBezTo>
                    <a:cubicBezTo>
                      <a:pt x="296" y="222"/>
                      <a:pt x="296" y="25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50"/>
              <p:cNvSpPr/>
              <p:nvPr/>
            </p:nvSpPr>
            <p:spPr>
              <a:xfrm>
                <a:off x="5755475" y="2689300"/>
                <a:ext cx="6200" cy="7425"/>
              </a:xfrm>
              <a:custGeom>
                <a:rect b="b" l="l" r="r" t="t"/>
                <a:pathLst>
                  <a:path extrusionOk="0" h="297" w="248">
                    <a:moveTo>
                      <a:pt x="99" y="0"/>
                    </a:moveTo>
                    <a:cubicBezTo>
                      <a:pt x="75" y="0"/>
                      <a:pt x="50" y="25"/>
                      <a:pt x="25" y="50"/>
                    </a:cubicBezTo>
                    <a:lnTo>
                      <a:pt x="25" y="74"/>
                    </a:lnTo>
                    <a:cubicBezTo>
                      <a:pt x="1" y="74"/>
                      <a:pt x="1" y="99"/>
                      <a:pt x="1" y="124"/>
                    </a:cubicBezTo>
                    <a:lnTo>
                      <a:pt x="25" y="124"/>
                    </a:lnTo>
                    <a:lnTo>
                      <a:pt x="25" y="173"/>
                    </a:lnTo>
                    <a:cubicBezTo>
                      <a:pt x="25" y="198"/>
                      <a:pt x="25" y="198"/>
                      <a:pt x="25" y="222"/>
                    </a:cubicBezTo>
                    <a:cubicBezTo>
                      <a:pt x="25" y="222"/>
                      <a:pt x="25" y="247"/>
                      <a:pt x="50" y="272"/>
                    </a:cubicBezTo>
                    <a:cubicBezTo>
                      <a:pt x="50" y="272"/>
                      <a:pt x="75" y="272"/>
                      <a:pt x="99" y="297"/>
                    </a:cubicBezTo>
                    <a:lnTo>
                      <a:pt x="173" y="297"/>
                    </a:lnTo>
                    <a:cubicBezTo>
                      <a:pt x="198" y="272"/>
                      <a:pt x="223" y="272"/>
                      <a:pt x="223" y="247"/>
                    </a:cubicBezTo>
                    <a:lnTo>
                      <a:pt x="247" y="222"/>
                    </a:lnTo>
                    <a:cubicBezTo>
                      <a:pt x="247" y="198"/>
                      <a:pt x="247" y="173"/>
                      <a:pt x="247" y="173"/>
                    </a:cubicBezTo>
                    <a:lnTo>
                      <a:pt x="247" y="124"/>
                    </a:lnTo>
                    <a:cubicBezTo>
                      <a:pt x="247" y="99"/>
                      <a:pt x="247" y="99"/>
                      <a:pt x="247" y="74"/>
                    </a:cubicBezTo>
                    <a:cubicBezTo>
                      <a:pt x="247" y="50"/>
                      <a:pt x="223" y="50"/>
                      <a:pt x="223" y="25"/>
                    </a:cubicBezTo>
                    <a:cubicBezTo>
                      <a:pt x="198" y="25"/>
                      <a:pt x="198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50"/>
              <p:cNvSpPr/>
              <p:nvPr/>
            </p:nvSpPr>
            <p:spPr>
              <a:xfrm>
                <a:off x="5730800" y="2586825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74" y="1"/>
                    </a:moveTo>
                    <a:cubicBezTo>
                      <a:pt x="49" y="1"/>
                      <a:pt x="49" y="1"/>
                      <a:pt x="25" y="26"/>
                    </a:cubicBezTo>
                    <a:cubicBezTo>
                      <a:pt x="25" y="50"/>
                      <a:pt x="0" y="50"/>
                      <a:pt x="0" y="75"/>
                    </a:cubicBezTo>
                    <a:cubicBezTo>
                      <a:pt x="0" y="75"/>
                      <a:pt x="0" y="100"/>
                      <a:pt x="0" y="124"/>
                    </a:cubicBezTo>
                    <a:lnTo>
                      <a:pt x="0" y="149"/>
                    </a:lnTo>
                    <a:cubicBezTo>
                      <a:pt x="0" y="174"/>
                      <a:pt x="25" y="198"/>
                      <a:pt x="49" y="198"/>
                    </a:cubicBezTo>
                    <a:lnTo>
                      <a:pt x="74" y="223"/>
                    </a:lnTo>
                    <a:cubicBezTo>
                      <a:pt x="74" y="248"/>
                      <a:pt x="99" y="248"/>
                      <a:pt x="123" y="248"/>
                    </a:cubicBezTo>
                    <a:lnTo>
                      <a:pt x="222" y="248"/>
                    </a:lnTo>
                    <a:cubicBezTo>
                      <a:pt x="222" y="248"/>
                      <a:pt x="247" y="223"/>
                      <a:pt x="272" y="223"/>
                    </a:cubicBezTo>
                    <a:cubicBezTo>
                      <a:pt x="272" y="198"/>
                      <a:pt x="272" y="198"/>
                      <a:pt x="296" y="174"/>
                    </a:cubicBezTo>
                    <a:cubicBezTo>
                      <a:pt x="296" y="149"/>
                      <a:pt x="296" y="149"/>
                      <a:pt x="296" y="124"/>
                    </a:cubicBezTo>
                    <a:lnTo>
                      <a:pt x="296" y="100"/>
                    </a:lnTo>
                    <a:cubicBezTo>
                      <a:pt x="272" y="75"/>
                      <a:pt x="272" y="50"/>
                      <a:pt x="247" y="26"/>
                    </a:cubicBezTo>
                    <a:lnTo>
                      <a:pt x="222" y="26"/>
                    </a:lnTo>
                    <a:cubicBezTo>
                      <a:pt x="198" y="1"/>
                      <a:pt x="173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50"/>
              <p:cNvSpPr/>
              <p:nvPr/>
            </p:nvSpPr>
            <p:spPr>
              <a:xfrm>
                <a:off x="5761650" y="2558450"/>
                <a:ext cx="7425" cy="6200"/>
              </a:xfrm>
              <a:custGeom>
                <a:rect b="b" l="l" r="r" t="t"/>
                <a:pathLst>
                  <a:path extrusionOk="0" h="248" w="297">
                    <a:moveTo>
                      <a:pt x="149" y="0"/>
                    </a:moveTo>
                    <a:cubicBezTo>
                      <a:pt x="0" y="25"/>
                      <a:pt x="0" y="222"/>
                      <a:pt x="149" y="247"/>
                    </a:cubicBezTo>
                    <a:cubicBezTo>
                      <a:pt x="297" y="222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5" name="Google Shape;1885;p50"/>
              <p:cNvSpPr/>
              <p:nvPr/>
            </p:nvSpPr>
            <p:spPr>
              <a:xfrm>
                <a:off x="5748700" y="2539300"/>
                <a:ext cx="6800" cy="6200"/>
              </a:xfrm>
              <a:custGeom>
                <a:rect b="b" l="l" r="r" t="t"/>
                <a:pathLst>
                  <a:path extrusionOk="0" h="248" w="272">
                    <a:moveTo>
                      <a:pt x="148" y="1"/>
                    </a:moveTo>
                    <a:cubicBezTo>
                      <a:pt x="0" y="26"/>
                      <a:pt x="0" y="223"/>
                      <a:pt x="148" y="248"/>
                    </a:cubicBezTo>
                    <a:cubicBezTo>
                      <a:pt x="272" y="223"/>
                      <a:pt x="272" y="26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6" name="Google Shape;1886;p50"/>
              <p:cNvSpPr/>
              <p:nvPr/>
            </p:nvSpPr>
            <p:spPr>
              <a:xfrm>
                <a:off x="5725850" y="2517100"/>
                <a:ext cx="7425" cy="6175"/>
              </a:xfrm>
              <a:custGeom>
                <a:rect b="b" l="l" r="r" t="t"/>
                <a:pathLst>
                  <a:path extrusionOk="0" h="247" w="297">
                    <a:moveTo>
                      <a:pt x="149" y="0"/>
                    </a:moveTo>
                    <a:cubicBezTo>
                      <a:pt x="1" y="25"/>
                      <a:pt x="1" y="222"/>
                      <a:pt x="149" y="247"/>
                    </a:cubicBezTo>
                    <a:cubicBezTo>
                      <a:pt x="297" y="222"/>
                      <a:pt x="297" y="25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7" name="Google Shape;1887;p50"/>
              <p:cNvSpPr/>
              <p:nvPr/>
            </p:nvSpPr>
            <p:spPr>
              <a:xfrm>
                <a:off x="5703025" y="2506600"/>
                <a:ext cx="6800" cy="6800"/>
              </a:xfrm>
              <a:custGeom>
                <a:rect b="b" l="l" r="r" t="t"/>
                <a:pathLst>
                  <a:path extrusionOk="0" h="272" w="272">
                    <a:moveTo>
                      <a:pt x="148" y="0"/>
                    </a:moveTo>
                    <a:cubicBezTo>
                      <a:pt x="0" y="25"/>
                      <a:pt x="0" y="247"/>
                      <a:pt x="148" y="272"/>
                    </a:cubicBezTo>
                    <a:cubicBezTo>
                      <a:pt x="272" y="247"/>
                      <a:pt x="272" y="25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50"/>
              <p:cNvSpPr/>
              <p:nvPr/>
            </p:nvSpPr>
            <p:spPr>
              <a:xfrm>
                <a:off x="5664750" y="2510925"/>
                <a:ext cx="6200" cy="6800"/>
              </a:xfrm>
              <a:custGeom>
                <a:rect b="b" l="l" r="r" t="t"/>
                <a:pathLst>
                  <a:path extrusionOk="0" h="272" w="248">
                    <a:moveTo>
                      <a:pt x="99" y="0"/>
                    </a:moveTo>
                    <a:cubicBezTo>
                      <a:pt x="74" y="0"/>
                      <a:pt x="50" y="0"/>
                      <a:pt x="50" y="25"/>
                    </a:cubicBezTo>
                    <a:lnTo>
                      <a:pt x="25" y="50"/>
                    </a:lnTo>
                    <a:cubicBezTo>
                      <a:pt x="0" y="74"/>
                      <a:pt x="0" y="99"/>
                      <a:pt x="25" y="124"/>
                    </a:cubicBezTo>
                    <a:lnTo>
                      <a:pt x="0" y="124"/>
                    </a:lnTo>
                    <a:lnTo>
                      <a:pt x="0" y="173"/>
                    </a:lnTo>
                    <a:cubicBezTo>
                      <a:pt x="0" y="173"/>
                      <a:pt x="0" y="198"/>
                      <a:pt x="0" y="222"/>
                    </a:cubicBezTo>
                    <a:cubicBezTo>
                      <a:pt x="0" y="222"/>
                      <a:pt x="25" y="247"/>
                      <a:pt x="25" y="247"/>
                    </a:cubicBezTo>
                    <a:cubicBezTo>
                      <a:pt x="25" y="272"/>
                      <a:pt x="50" y="272"/>
                      <a:pt x="74" y="272"/>
                    </a:cubicBezTo>
                    <a:lnTo>
                      <a:pt x="148" y="272"/>
                    </a:lnTo>
                    <a:cubicBezTo>
                      <a:pt x="173" y="272"/>
                      <a:pt x="198" y="247"/>
                      <a:pt x="198" y="247"/>
                    </a:cubicBezTo>
                    <a:lnTo>
                      <a:pt x="223" y="222"/>
                    </a:lnTo>
                    <a:cubicBezTo>
                      <a:pt x="247" y="198"/>
                      <a:pt x="247" y="173"/>
                      <a:pt x="247" y="148"/>
                    </a:cubicBezTo>
                    <a:lnTo>
                      <a:pt x="247" y="99"/>
                    </a:lnTo>
                    <a:cubicBezTo>
                      <a:pt x="247" y="99"/>
                      <a:pt x="247" y="74"/>
                      <a:pt x="247" y="50"/>
                    </a:cubicBezTo>
                    <a:cubicBezTo>
                      <a:pt x="247" y="50"/>
                      <a:pt x="223" y="25"/>
                      <a:pt x="223" y="25"/>
                    </a:cubicBezTo>
                    <a:cubicBezTo>
                      <a:pt x="198" y="0"/>
                      <a:pt x="198" y="0"/>
                      <a:pt x="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9" name="Google Shape;1889;p50"/>
              <p:cNvSpPr/>
              <p:nvPr/>
            </p:nvSpPr>
            <p:spPr>
              <a:xfrm>
                <a:off x="5632025" y="2535000"/>
                <a:ext cx="8050" cy="6800"/>
              </a:xfrm>
              <a:custGeom>
                <a:rect b="b" l="l" r="r" t="t"/>
                <a:pathLst>
                  <a:path extrusionOk="0" h="272" w="322">
                    <a:moveTo>
                      <a:pt x="149" y="0"/>
                    </a:moveTo>
                    <a:cubicBezTo>
                      <a:pt x="1" y="25"/>
                      <a:pt x="1" y="247"/>
                      <a:pt x="149" y="272"/>
                    </a:cubicBezTo>
                    <a:lnTo>
                      <a:pt x="174" y="272"/>
                    </a:lnTo>
                    <a:cubicBezTo>
                      <a:pt x="322" y="247"/>
                      <a:pt x="322" y="25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0" name="Google Shape;1890;p50"/>
              <p:cNvSpPr/>
              <p:nvPr/>
            </p:nvSpPr>
            <p:spPr>
              <a:xfrm>
                <a:off x="5521550" y="2625725"/>
                <a:ext cx="48775" cy="89525"/>
              </a:xfrm>
              <a:custGeom>
                <a:rect b="b" l="l" r="r" t="t"/>
                <a:pathLst>
                  <a:path extrusionOk="0" fill="none" h="3581" w="1951">
                    <a:moveTo>
                      <a:pt x="0" y="0"/>
                    </a:moveTo>
                    <a:lnTo>
                      <a:pt x="1951" y="3580"/>
                    </a:lnTo>
                  </a:path>
                </a:pathLst>
              </a:custGeom>
              <a:noFill/>
              <a:ln cap="rnd" cmpd="sng" w="5550">
                <a:solidFill>
                  <a:srgbClr val="222B45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1" name="Google Shape;1891;p50"/>
              <p:cNvSpPr/>
              <p:nvPr/>
            </p:nvSpPr>
            <p:spPr>
              <a:xfrm>
                <a:off x="5577100" y="2598575"/>
                <a:ext cx="11125" cy="118525"/>
              </a:xfrm>
              <a:custGeom>
                <a:rect b="b" l="l" r="r" t="t"/>
                <a:pathLst>
                  <a:path extrusionOk="0" fill="none" h="4741" w="445">
                    <a:moveTo>
                      <a:pt x="445" y="4740"/>
                    </a:moveTo>
                    <a:lnTo>
                      <a:pt x="0" y="0"/>
                    </a:lnTo>
                  </a:path>
                </a:pathLst>
              </a:custGeom>
              <a:noFill/>
              <a:ln cap="rnd" cmpd="sng" w="5550">
                <a:solidFill>
                  <a:srgbClr val="222B45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50"/>
              <p:cNvSpPr/>
              <p:nvPr/>
            </p:nvSpPr>
            <p:spPr>
              <a:xfrm>
                <a:off x="5622150" y="2594250"/>
                <a:ext cx="8050" cy="125325"/>
              </a:xfrm>
              <a:custGeom>
                <a:rect b="b" l="l" r="r" t="t"/>
                <a:pathLst>
                  <a:path extrusionOk="0" fill="none" h="5013" w="322">
                    <a:moveTo>
                      <a:pt x="322" y="0"/>
                    </a:moveTo>
                    <a:lnTo>
                      <a:pt x="1" y="5012"/>
                    </a:lnTo>
                  </a:path>
                </a:pathLst>
              </a:custGeom>
              <a:noFill/>
              <a:ln cap="rnd" cmpd="sng" w="5550">
                <a:solidFill>
                  <a:srgbClr val="222B45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50"/>
              <p:cNvSpPr/>
              <p:nvPr/>
            </p:nvSpPr>
            <p:spPr>
              <a:xfrm>
                <a:off x="5830775" y="2604725"/>
                <a:ext cx="30275" cy="98800"/>
              </a:xfrm>
              <a:custGeom>
                <a:rect b="b" l="l" r="r" t="t"/>
                <a:pathLst>
                  <a:path extrusionOk="0" fill="none" h="3952" w="1211">
                    <a:moveTo>
                      <a:pt x="1210" y="1"/>
                    </a:moveTo>
                    <a:lnTo>
                      <a:pt x="1" y="3951"/>
                    </a:lnTo>
                  </a:path>
                </a:pathLst>
              </a:custGeom>
              <a:noFill/>
              <a:ln cap="rnd" cmpd="sng" w="5550">
                <a:solidFill>
                  <a:srgbClr val="222B45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4" name="Google Shape;1894;p50"/>
              <p:cNvSpPr/>
              <p:nvPr/>
            </p:nvSpPr>
            <p:spPr>
              <a:xfrm>
                <a:off x="5812875" y="2593000"/>
                <a:ext cx="2500" cy="122250"/>
              </a:xfrm>
              <a:custGeom>
                <a:rect b="b" l="l" r="r" t="t"/>
                <a:pathLst>
                  <a:path extrusionOk="0" fill="none" h="4890" w="100">
                    <a:moveTo>
                      <a:pt x="1" y="4889"/>
                    </a:moveTo>
                    <a:lnTo>
                      <a:pt x="99" y="1"/>
                    </a:lnTo>
                  </a:path>
                </a:pathLst>
              </a:custGeom>
              <a:noFill/>
              <a:ln cap="rnd" cmpd="sng" w="5550">
                <a:solidFill>
                  <a:srgbClr val="222B45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5" name="Google Shape;1895;p50"/>
              <p:cNvSpPr/>
              <p:nvPr/>
            </p:nvSpPr>
            <p:spPr>
              <a:xfrm>
                <a:off x="5761025" y="2601025"/>
                <a:ext cx="13000" cy="122250"/>
              </a:xfrm>
              <a:custGeom>
                <a:rect b="b" l="l" r="r" t="t"/>
                <a:pathLst>
                  <a:path extrusionOk="0" fill="none" h="4890" w="520">
                    <a:moveTo>
                      <a:pt x="519" y="4889"/>
                    </a:moveTo>
                    <a:lnTo>
                      <a:pt x="1" y="1"/>
                    </a:lnTo>
                  </a:path>
                </a:pathLst>
              </a:custGeom>
              <a:noFill/>
              <a:ln cap="rnd" cmpd="sng" w="5550">
                <a:solidFill>
                  <a:srgbClr val="222B45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6" name="Google Shape;1896;p50"/>
            <p:cNvGrpSpPr/>
            <p:nvPr/>
          </p:nvGrpSpPr>
          <p:grpSpPr>
            <a:xfrm flipH="1">
              <a:off x="7666418" y="3810159"/>
              <a:ext cx="1607054" cy="1411796"/>
              <a:chOff x="8579401" y="4612750"/>
              <a:chExt cx="619432" cy="544192"/>
            </a:xfrm>
          </p:grpSpPr>
          <p:sp>
            <p:nvSpPr>
              <p:cNvPr id="1897" name="Google Shape;1897;p50"/>
              <p:cNvSpPr/>
              <p:nvPr/>
            </p:nvSpPr>
            <p:spPr>
              <a:xfrm flipH="1">
                <a:off x="8579401" y="4612750"/>
                <a:ext cx="619432" cy="544192"/>
              </a:xfrm>
              <a:custGeom>
                <a:rect b="b" l="l" r="r" t="t"/>
                <a:pathLst>
                  <a:path extrusionOk="0" h="16595" w="18888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8" name="Google Shape;1898;p50"/>
              <p:cNvSpPr/>
              <p:nvPr/>
            </p:nvSpPr>
            <p:spPr>
              <a:xfrm flipH="1">
                <a:off x="8670081" y="4686536"/>
                <a:ext cx="455063" cy="467162"/>
              </a:xfrm>
              <a:custGeom>
                <a:rect b="b" l="l" r="r" t="t"/>
                <a:pathLst>
                  <a:path extrusionOk="0" fill="none" h="14246" w="13876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51"/>
          <p:cNvSpPr/>
          <p:nvPr/>
        </p:nvSpPr>
        <p:spPr>
          <a:xfrm>
            <a:off x="-189725" y="3783525"/>
            <a:ext cx="2487300" cy="1387200"/>
          </a:xfrm>
          <a:prstGeom prst="snip1Rect">
            <a:avLst>
              <a:gd fmla="val 16667" name="adj"/>
            </a:avLst>
          </a:prstGeom>
          <a:solidFill>
            <a:srgbClr val="FFDFC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4" name="Google Shape;1904;p51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International Standards</a:t>
            </a:r>
            <a:endParaRPr/>
          </a:p>
        </p:txBody>
      </p:sp>
      <p:sp>
        <p:nvSpPr>
          <p:cNvPr id="1905" name="Google Shape;1905;p51"/>
          <p:cNvSpPr txBox="1"/>
          <p:nvPr/>
        </p:nvSpPr>
        <p:spPr>
          <a:xfrm>
            <a:off x="4759563" y="4135277"/>
            <a:ext cx="20505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906" name="Google Shape;1906;p51"/>
          <p:cNvSpPr txBox="1"/>
          <p:nvPr/>
        </p:nvSpPr>
        <p:spPr>
          <a:xfrm>
            <a:off x="5339171" y="3700299"/>
            <a:ext cx="1470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907" name="Google Shape;1907;p51"/>
          <p:cNvSpPr txBox="1"/>
          <p:nvPr/>
        </p:nvSpPr>
        <p:spPr>
          <a:xfrm>
            <a:off x="4759563" y="2403702"/>
            <a:ext cx="20505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908" name="Google Shape;1908;p51"/>
          <p:cNvSpPr txBox="1"/>
          <p:nvPr/>
        </p:nvSpPr>
        <p:spPr>
          <a:xfrm>
            <a:off x="5339171" y="1966400"/>
            <a:ext cx="1470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Indie Flower"/>
              <a:ea typeface="Indie Flower"/>
              <a:cs typeface="Indie Flower"/>
              <a:sym typeface="Indie Flower"/>
            </a:endParaRPr>
          </a:p>
        </p:txBody>
      </p:sp>
      <p:sp>
        <p:nvSpPr>
          <p:cNvPr id="1909" name="Google Shape;1909;p51"/>
          <p:cNvSpPr txBox="1"/>
          <p:nvPr/>
        </p:nvSpPr>
        <p:spPr>
          <a:xfrm>
            <a:off x="720000" y="3669227"/>
            <a:ext cx="2050500" cy="6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grpSp>
        <p:nvGrpSpPr>
          <p:cNvPr id="1910" name="Google Shape;1910;p51"/>
          <p:cNvGrpSpPr/>
          <p:nvPr/>
        </p:nvGrpSpPr>
        <p:grpSpPr>
          <a:xfrm>
            <a:off x="7580311" y="2133385"/>
            <a:ext cx="1992846" cy="3136420"/>
            <a:chOff x="3699627" y="2397554"/>
            <a:chExt cx="1744744" cy="2745946"/>
          </a:xfrm>
        </p:grpSpPr>
        <p:sp>
          <p:nvSpPr>
            <p:cNvPr id="1911" name="Google Shape;1911;p51"/>
            <p:cNvSpPr/>
            <p:nvPr/>
          </p:nvSpPr>
          <p:spPr>
            <a:xfrm>
              <a:off x="3931500" y="4897800"/>
              <a:ext cx="1136100" cy="245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12" name="Google Shape;1912;p51"/>
            <p:cNvGrpSpPr/>
            <p:nvPr/>
          </p:nvGrpSpPr>
          <p:grpSpPr>
            <a:xfrm>
              <a:off x="4792452" y="4563538"/>
              <a:ext cx="651919" cy="572675"/>
              <a:chOff x="4506078" y="3820689"/>
              <a:chExt cx="726291" cy="638078"/>
            </a:xfrm>
          </p:grpSpPr>
          <p:sp>
            <p:nvSpPr>
              <p:cNvPr id="1913" name="Google Shape;1913;p51"/>
              <p:cNvSpPr/>
              <p:nvPr/>
            </p:nvSpPr>
            <p:spPr>
              <a:xfrm>
                <a:off x="4506078" y="3820689"/>
                <a:ext cx="726291" cy="638078"/>
              </a:xfrm>
              <a:custGeom>
                <a:rect b="b" l="l" r="r" t="t"/>
                <a:pathLst>
                  <a:path extrusionOk="0" h="16595" w="18888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4" name="Google Shape;1914;p51"/>
              <p:cNvSpPr/>
              <p:nvPr/>
            </p:nvSpPr>
            <p:spPr>
              <a:xfrm>
                <a:off x="4592477" y="3907203"/>
                <a:ext cx="533567" cy="547759"/>
              </a:xfrm>
              <a:custGeom>
                <a:rect b="b" l="l" r="r" t="t"/>
                <a:pathLst>
                  <a:path extrusionOk="0" fill="none" h="14246" w="13876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15" name="Google Shape;1915;p51"/>
            <p:cNvGrpSpPr/>
            <p:nvPr/>
          </p:nvGrpSpPr>
          <p:grpSpPr>
            <a:xfrm>
              <a:off x="3971733" y="2397554"/>
              <a:ext cx="1055621" cy="2706250"/>
              <a:chOff x="6057925" y="1372000"/>
              <a:chExt cx="425225" cy="1090175"/>
            </a:xfrm>
          </p:grpSpPr>
          <p:sp>
            <p:nvSpPr>
              <p:cNvPr id="1916" name="Google Shape;1916;p51"/>
              <p:cNvSpPr/>
              <p:nvPr/>
            </p:nvSpPr>
            <p:spPr>
              <a:xfrm>
                <a:off x="6173350" y="2185900"/>
                <a:ext cx="124075" cy="241400"/>
              </a:xfrm>
              <a:custGeom>
                <a:rect b="b" l="l" r="r" t="t"/>
                <a:pathLst>
                  <a:path extrusionOk="0" h="9656" w="4963">
                    <a:moveTo>
                      <a:pt x="1751" y="0"/>
                    </a:moveTo>
                    <a:cubicBezTo>
                      <a:pt x="1419" y="0"/>
                      <a:pt x="1219" y="191"/>
                      <a:pt x="1270" y="191"/>
                    </a:cubicBezTo>
                    <a:cubicBezTo>
                      <a:pt x="1273" y="191"/>
                      <a:pt x="1278" y="190"/>
                      <a:pt x="1284" y="188"/>
                    </a:cubicBezTo>
                    <a:cubicBezTo>
                      <a:pt x="1284" y="188"/>
                      <a:pt x="3382" y="7150"/>
                      <a:pt x="2543" y="7767"/>
                    </a:cubicBezTo>
                    <a:cubicBezTo>
                      <a:pt x="1728" y="8384"/>
                      <a:pt x="0" y="9150"/>
                      <a:pt x="420" y="9495"/>
                    </a:cubicBezTo>
                    <a:cubicBezTo>
                      <a:pt x="557" y="9608"/>
                      <a:pt x="958" y="9655"/>
                      <a:pt x="1443" y="9655"/>
                    </a:cubicBezTo>
                    <a:cubicBezTo>
                      <a:pt x="2441" y="9655"/>
                      <a:pt x="3793" y="9456"/>
                      <a:pt x="3926" y="9224"/>
                    </a:cubicBezTo>
                    <a:cubicBezTo>
                      <a:pt x="4148" y="8878"/>
                      <a:pt x="4963" y="6434"/>
                      <a:pt x="3777" y="2657"/>
                    </a:cubicBezTo>
                    <a:cubicBezTo>
                      <a:pt x="3068" y="440"/>
                      <a:pt x="2256" y="0"/>
                      <a:pt x="17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51"/>
              <p:cNvSpPr/>
              <p:nvPr/>
            </p:nvSpPr>
            <p:spPr>
              <a:xfrm>
                <a:off x="6062250" y="1372000"/>
                <a:ext cx="304925" cy="1090175"/>
              </a:xfrm>
              <a:custGeom>
                <a:rect b="b" l="l" r="r" t="t"/>
                <a:pathLst>
                  <a:path extrusionOk="0" h="43607" w="12197">
                    <a:moveTo>
                      <a:pt x="8406" y="1"/>
                    </a:moveTo>
                    <a:cubicBezTo>
                      <a:pt x="8362" y="1"/>
                      <a:pt x="8317" y="3"/>
                      <a:pt x="8271" y="6"/>
                    </a:cubicBezTo>
                    <a:cubicBezTo>
                      <a:pt x="7998" y="27"/>
                      <a:pt x="7738" y="34"/>
                      <a:pt x="7488" y="34"/>
                    </a:cubicBezTo>
                    <a:cubicBezTo>
                      <a:pt x="7029" y="34"/>
                      <a:pt x="6606" y="11"/>
                      <a:pt x="6206" y="11"/>
                    </a:cubicBezTo>
                    <a:cubicBezTo>
                      <a:pt x="5269" y="11"/>
                      <a:pt x="4463" y="136"/>
                      <a:pt x="3629" y="969"/>
                    </a:cubicBezTo>
                    <a:cubicBezTo>
                      <a:pt x="2247" y="2376"/>
                      <a:pt x="0" y="2524"/>
                      <a:pt x="148" y="3784"/>
                    </a:cubicBezTo>
                    <a:cubicBezTo>
                      <a:pt x="148" y="3784"/>
                      <a:pt x="1981" y="5594"/>
                      <a:pt x="3484" y="5594"/>
                    </a:cubicBezTo>
                    <a:cubicBezTo>
                      <a:pt x="3541" y="5594"/>
                      <a:pt x="3598" y="5591"/>
                      <a:pt x="3654" y="5586"/>
                    </a:cubicBezTo>
                    <a:cubicBezTo>
                      <a:pt x="3823" y="5569"/>
                      <a:pt x="3984" y="5561"/>
                      <a:pt x="4135" y="5561"/>
                    </a:cubicBezTo>
                    <a:cubicBezTo>
                      <a:pt x="5348" y="5561"/>
                      <a:pt x="5918" y="6074"/>
                      <a:pt x="5061" y="6820"/>
                    </a:cubicBezTo>
                    <a:cubicBezTo>
                      <a:pt x="4074" y="7635"/>
                      <a:pt x="3111" y="9758"/>
                      <a:pt x="3259" y="12400"/>
                    </a:cubicBezTo>
                    <a:cubicBezTo>
                      <a:pt x="3407" y="15042"/>
                      <a:pt x="3703" y="14770"/>
                      <a:pt x="3160" y="18128"/>
                    </a:cubicBezTo>
                    <a:cubicBezTo>
                      <a:pt x="2617" y="21461"/>
                      <a:pt x="3456" y="22720"/>
                      <a:pt x="4296" y="25929"/>
                    </a:cubicBezTo>
                    <a:cubicBezTo>
                      <a:pt x="5135" y="29139"/>
                      <a:pt x="3506" y="34299"/>
                      <a:pt x="5456" y="35830"/>
                    </a:cubicBezTo>
                    <a:cubicBezTo>
                      <a:pt x="7431" y="37360"/>
                      <a:pt x="8962" y="38052"/>
                      <a:pt x="8542" y="39854"/>
                    </a:cubicBezTo>
                    <a:cubicBezTo>
                      <a:pt x="8147" y="41681"/>
                      <a:pt x="6049" y="42940"/>
                      <a:pt x="6469" y="43483"/>
                    </a:cubicBezTo>
                    <a:cubicBezTo>
                      <a:pt x="6532" y="43569"/>
                      <a:pt x="6656" y="43607"/>
                      <a:pt x="6821" y="43607"/>
                    </a:cubicBezTo>
                    <a:cubicBezTo>
                      <a:pt x="7744" y="43607"/>
                      <a:pt x="9950" y="42432"/>
                      <a:pt x="9950" y="42076"/>
                    </a:cubicBezTo>
                    <a:cubicBezTo>
                      <a:pt x="9950" y="41656"/>
                      <a:pt x="9382" y="37484"/>
                      <a:pt x="9357" y="35262"/>
                    </a:cubicBezTo>
                    <a:cubicBezTo>
                      <a:pt x="9357" y="33015"/>
                      <a:pt x="10616" y="35385"/>
                      <a:pt x="11011" y="29534"/>
                    </a:cubicBezTo>
                    <a:cubicBezTo>
                      <a:pt x="11406" y="23658"/>
                      <a:pt x="10838" y="21313"/>
                      <a:pt x="11530" y="17683"/>
                    </a:cubicBezTo>
                    <a:cubicBezTo>
                      <a:pt x="12196" y="14054"/>
                      <a:pt x="9950" y="10721"/>
                      <a:pt x="10345" y="6796"/>
                    </a:cubicBezTo>
                    <a:cubicBezTo>
                      <a:pt x="10730" y="2986"/>
                      <a:pt x="10245" y="1"/>
                      <a:pt x="8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51"/>
              <p:cNvSpPr/>
              <p:nvPr/>
            </p:nvSpPr>
            <p:spPr>
              <a:xfrm>
                <a:off x="6285050" y="2008500"/>
                <a:ext cx="198100" cy="430100"/>
              </a:xfrm>
              <a:custGeom>
                <a:rect b="b" l="l" r="r" t="t"/>
                <a:pathLst>
                  <a:path extrusionOk="0" h="17204" w="7924">
                    <a:moveTo>
                      <a:pt x="2075" y="0"/>
                    </a:moveTo>
                    <a:cubicBezTo>
                      <a:pt x="2075" y="0"/>
                      <a:pt x="248" y="4642"/>
                      <a:pt x="124" y="6913"/>
                    </a:cubicBezTo>
                    <a:cubicBezTo>
                      <a:pt x="1" y="9185"/>
                      <a:pt x="1334" y="14295"/>
                      <a:pt x="2914" y="16419"/>
                    </a:cubicBezTo>
                    <a:cubicBezTo>
                      <a:pt x="3337" y="16978"/>
                      <a:pt x="3801" y="17203"/>
                      <a:pt x="4268" y="17203"/>
                    </a:cubicBezTo>
                    <a:cubicBezTo>
                      <a:pt x="5573" y="17203"/>
                      <a:pt x="6898" y="15447"/>
                      <a:pt x="7407" y="14320"/>
                    </a:cubicBezTo>
                    <a:cubicBezTo>
                      <a:pt x="7924" y="13153"/>
                      <a:pt x="7537" y="11928"/>
                      <a:pt x="7209" y="11928"/>
                    </a:cubicBezTo>
                    <a:cubicBezTo>
                      <a:pt x="7114" y="11928"/>
                      <a:pt x="7024" y="12031"/>
                      <a:pt x="6963" y="12271"/>
                    </a:cubicBezTo>
                    <a:cubicBezTo>
                      <a:pt x="6691" y="13308"/>
                      <a:pt x="5679" y="13382"/>
                      <a:pt x="4642" y="13802"/>
                    </a:cubicBezTo>
                    <a:cubicBezTo>
                      <a:pt x="4524" y="13849"/>
                      <a:pt x="4409" y="13873"/>
                      <a:pt x="4298" y="13873"/>
                    </a:cubicBezTo>
                    <a:cubicBezTo>
                      <a:pt x="3439" y="13873"/>
                      <a:pt x="2831" y="12465"/>
                      <a:pt x="2766" y="10148"/>
                    </a:cubicBezTo>
                    <a:cubicBezTo>
                      <a:pt x="2667" y="7531"/>
                      <a:pt x="2075" y="0"/>
                      <a:pt x="20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51"/>
              <p:cNvSpPr/>
              <p:nvPr/>
            </p:nvSpPr>
            <p:spPr>
              <a:xfrm>
                <a:off x="6057925" y="1436950"/>
                <a:ext cx="44850" cy="42725"/>
              </a:xfrm>
              <a:custGeom>
                <a:rect b="b" l="l" r="r" t="t"/>
                <a:pathLst>
                  <a:path extrusionOk="0" h="1709" w="1794">
                    <a:moveTo>
                      <a:pt x="890" y="0"/>
                    </a:moveTo>
                    <a:cubicBezTo>
                      <a:pt x="172" y="0"/>
                      <a:pt x="148" y="1087"/>
                      <a:pt x="148" y="1087"/>
                    </a:cubicBezTo>
                    <a:cubicBezTo>
                      <a:pt x="148" y="1087"/>
                      <a:pt x="0" y="1605"/>
                      <a:pt x="914" y="1704"/>
                    </a:cubicBezTo>
                    <a:cubicBezTo>
                      <a:pt x="938" y="1707"/>
                      <a:pt x="962" y="1708"/>
                      <a:pt x="984" y="1708"/>
                    </a:cubicBezTo>
                    <a:cubicBezTo>
                      <a:pt x="1794" y="1708"/>
                      <a:pt x="1634" y="48"/>
                      <a:pt x="914" y="0"/>
                    </a:cubicBezTo>
                    <a:cubicBezTo>
                      <a:pt x="906" y="0"/>
                      <a:pt x="897" y="0"/>
                      <a:pt x="890" y="0"/>
                    </a:cubicBezTo>
                    <a:close/>
                  </a:path>
                </a:pathLst>
              </a:custGeom>
              <a:solidFill>
                <a:srgbClr val="DBC4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51"/>
              <p:cNvSpPr/>
              <p:nvPr/>
            </p:nvSpPr>
            <p:spPr>
              <a:xfrm>
                <a:off x="6192475" y="1496200"/>
                <a:ext cx="82725" cy="795625"/>
              </a:xfrm>
              <a:custGeom>
                <a:rect b="b" l="l" r="r" t="t"/>
                <a:pathLst>
                  <a:path extrusionOk="0" fill="none" h="31825" w="3309">
                    <a:moveTo>
                      <a:pt x="395" y="1210"/>
                    </a:moveTo>
                    <a:cubicBezTo>
                      <a:pt x="395" y="1210"/>
                      <a:pt x="3284" y="1"/>
                      <a:pt x="3284" y="1605"/>
                    </a:cubicBezTo>
                    <a:cubicBezTo>
                      <a:pt x="3309" y="3210"/>
                      <a:pt x="1309" y="8148"/>
                      <a:pt x="2025" y="10543"/>
                    </a:cubicBezTo>
                    <a:cubicBezTo>
                      <a:pt x="2741" y="12962"/>
                      <a:pt x="2864" y="17875"/>
                      <a:pt x="1679" y="21702"/>
                    </a:cubicBezTo>
                    <a:cubicBezTo>
                      <a:pt x="494" y="25504"/>
                      <a:pt x="0" y="29627"/>
                      <a:pt x="1630" y="31825"/>
                    </a:cubicBezTo>
                  </a:path>
                </a:pathLst>
              </a:custGeom>
              <a:noFill/>
              <a:ln cap="rnd" cmpd="sng" w="6175">
                <a:solidFill>
                  <a:srgbClr val="FFFFFF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51"/>
              <p:cNvSpPr/>
              <p:nvPr/>
            </p:nvSpPr>
            <p:spPr>
              <a:xfrm>
                <a:off x="6122725" y="1558950"/>
                <a:ext cx="167375" cy="428725"/>
              </a:xfrm>
              <a:custGeom>
                <a:rect b="b" l="l" r="r" t="t"/>
                <a:pathLst>
                  <a:path extrusionOk="0" h="17149" w="6695">
                    <a:moveTo>
                      <a:pt x="5079" y="0"/>
                    </a:moveTo>
                    <a:cubicBezTo>
                      <a:pt x="4917" y="0"/>
                      <a:pt x="4746" y="19"/>
                      <a:pt x="4568" y="58"/>
                    </a:cubicBezTo>
                    <a:cubicBezTo>
                      <a:pt x="3334" y="355"/>
                      <a:pt x="3482" y="3589"/>
                      <a:pt x="3482" y="3934"/>
                    </a:cubicBezTo>
                    <a:cubicBezTo>
                      <a:pt x="3482" y="3934"/>
                      <a:pt x="3778" y="6477"/>
                      <a:pt x="3975" y="8280"/>
                    </a:cubicBezTo>
                    <a:cubicBezTo>
                      <a:pt x="4198" y="10082"/>
                      <a:pt x="963" y="12008"/>
                      <a:pt x="494" y="13267"/>
                    </a:cubicBezTo>
                    <a:cubicBezTo>
                      <a:pt x="1" y="14526"/>
                      <a:pt x="766" y="16229"/>
                      <a:pt x="1531" y="16995"/>
                    </a:cubicBezTo>
                    <a:cubicBezTo>
                      <a:pt x="1641" y="17101"/>
                      <a:pt x="1736" y="17148"/>
                      <a:pt x="1817" y="17148"/>
                    </a:cubicBezTo>
                    <a:cubicBezTo>
                      <a:pt x="2304" y="17148"/>
                      <a:pt x="2307" y="15453"/>
                      <a:pt x="2074" y="14501"/>
                    </a:cubicBezTo>
                    <a:cubicBezTo>
                      <a:pt x="1803" y="13390"/>
                      <a:pt x="5506" y="10699"/>
                      <a:pt x="5926" y="9934"/>
                    </a:cubicBezTo>
                    <a:cubicBezTo>
                      <a:pt x="6346" y="9168"/>
                      <a:pt x="6444" y="3218"/>
                      <a:pt x="6568" y="1861"/>
                    </a:cubicBezTo>
                    <a:cubicBezTo>
                      <a:pt x="6695" y="677"/>
                      <a:pt x="6043" y="0"/>
                      <a:pt x="50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51"/>
              <p:cNvSpPr/>
              <p:nvPr/>
            </p:nvSpPr>
            <p:spPr>
              <a:xfrm>
                <a:off x="6179500" y="157460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51"/>
              <p:cNvSpPr/>
              <p:nvPr/>
            </p:nvSpPr>
            <p:spPr>
              <a:xfrm>
                <a:off x="6200500" y="1548050"/>
                <a:ext cx="8050" cy="10525"/>
              </a:xfrm>
              <a:custGeom>
                <a:rect b="b" l="l" r="r" t="t"/>
                <a:pathLst>
                  <a:path extrusionOk="0" h="421" w="322">
                    <a:moveTo>
                      <a:pt x="124" y="0"/>
                    </a:moveTo>
                    <a:cubicBezTo>
                      <a:pt x="99" y="0"/>
                      <a:pt x="74" y="25"/>
                      <a:pt x="50" y="50"/>
                    </a:cubicBezTo>
                    <a:lnTo>
                      <a:pt x="25" y="75"/>
                    </a:lnTo>
                    <a:cubicBezTo>
                      <a:pt x="25" y="99"/>
                      <a:pt x="0" y="124"/>
                      <a:pt x="0" y="149"/>
                    </a:cubicBezTo>
                    <a:lnTo>
                      <a:pt x="0" y="272"/>
                    </a:lnTo>
                    <a:cubicBezTo>
                      <a:pt x="0" y="297"/>
                      <a:pt x="0" y="321"/>
                      <a:pt x="0" y="321"/>
                    </a:cubicBezTo>
                    <a:cubicBezTo>
                      <a:pt x="25" y="371"/>
                      <a:pt x="50" y="395"/>
                      <a:pt x="99" y="420"/>
                    </a:cubicBezTo>
                    <a:lnTo>
                      <a:pt x="198" y="420"/>
                    </a:lnTo>
                    <a:cubicBezTo>
                      <a:pt x="223" y="420"/>
                      <a:pt x="247" y="395"/>
                      <a:pt x="272" y="371"/>
                    </a:cubicBezTo>
                    <a:lnTo>
                      <a:pt x="297" y="346"/>
                    </a:lnTo>
                    <a:cubicBezTo>
                      <a:pt x="297" y="321"/>
                      <a:pt x="321" y="297"/>
                      <a:pt x="321" y="272"/>
                    </a:cubicBezTo>
                    <a:lnTo>
                      <a:pt x="321" y="149"/>
                    </a:lnTo>
                    <a:cubicBezTo>
                      <a:pt x="321" y="124"/>
                      <a:pt x="321" y="99"/>
                      <a:pt x="297" y="99"/>
                    </a:cubicBezTo>
                    <a:cubicBezTo>
                      <a:pt x="297" y="75"/>
                      <a:pt x="297" y="50"/>
                      <a:pt x="272" y="50"/>
                    </a:cubicBezTo>
                    <a:cubicBezTo>
                      <a:pt x="272" y="25"/>
                      <a:pt x="247" y="0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51"/>
              <p:cNvSpPr/>
              <p:nvPr/>
            </p:nvSpPr>
            <p:spPr>
              <a:xfrm>
                <a:off x="6218400" y="155360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21" y="272"/>
                      <a:pt x="321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51"/>
              <p:cNvSpPr/>
              <p:nvPr/>
            </p:nvSpPr>
            <p:spPr>
              <a:xfrm>
                <a:off x="6206050" y="1527075"/>
                <a:ext cx="8675" cy="8025"/>
              </a:xfrm>
              <a:custGeom>
                <a:rect b="b" l="l" r="r" t="t"/>
                <a:pathLst>
                  <a:path extrusionOk="0" h="321" w="347">
                    <a:moveTo>
                      <a:pt x="173" y="0"/>
                    </a:moveTo>
                    <a:cubicBezTo>
                      <a:pt x="1" y="25"/>
                      <a:pt x="1" y="272"/>
                      <a:pt x="173" y="321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6" name="Google Shape;1926;p51"/>
              <p:cNvSpPr/>
              <p:nvPr/>
            </p:nvSpPr>
            <p:spPr>
              <a:xfrm>
                <a:off x="6244925" y="15326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7" name="Google Shape;1927;p51"/>
              <p:cNvSpPr/>
              <p:nvPr/>
            </p:nvSpPr>
            <p:spPr>
              <a:xfrm>
                <a:off x="6223950" y="153570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1" y="50"/>
                      <a:pt x="1" y="272"/>
                      <a:pt x="173" y="322"/>
                    </a:cubicBezTo>
                    <a:cubicBezTo>
                      <a:pt x="346" y="272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51"/>
              <p:cNvSpPr/>
              <p:nvPr/>
            </p:nvSpPr>
            <p:spPr>
              <a:xfrm>
                <a:off x="6191850" y="160422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22" y="272"/>
                      <a:pt x="322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51"/>
              <p:cNvSpPr/>
              <p:nvPr/>
            </p:nvSpPr>
            <p:spPr>
              <a:xfrm>
                <a:off x="6167775" y="1616550"/>
                <a:ext cx="8675" cy="7450"/>
              </a:xfrm>
              <a:custGeom>
                <a:rect b="b" l="l" r="r" t="t"/>
                <a:pathLst>
                  <a:path extrusionOk="0" h="298" w="347">
                    <a:moveTo>
                      <a:pt x="174" y="1"/>
                    </a:moveTo>
                    <a:cubicBezTo>
                      <a:pt x="1" y="26"/>
                      <a:pt x="1" y="273"/>
                      <a:pt x="174" y="297"/>
                    </a:cubicBezTo>
                    <a:cubicBezTo>
                      <a:pt x="346" y="273"/>
                      <a:pt x="346" y="26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0" name="Google Shape;1930;p51"/>
              <p:cNvSpPr/>
              <p:nvPr/>
            </p:nvSpPr>
            <p:spPr>
              <a:xfrm>
                <a:off x="6171475" y="165482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5"/>
                      <a:pt x="1" y="272"/>
                      <a:pt x="149" y="322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1" name="Google Shape;1931;p51"/>
              <p:cNvSpPr/>
              <p:nvPr/>
            </p:nvSpPr>
            <p:spPr>
              <a:xfrm>
                <a:off x="6177050" y="168755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0"/>
                    </a:moveTo>
                    <a:cubicBezTo>
                      <a:pt x="0" y="25"/>
                      <a:pt x="0" y="272"/>
                      <a:pt x="173" y="321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51"/>
              <p:cNvSpPr/>
              <p:nvPr/>
            </p:nvSpPr>
            <p:spPr>
              <a:xfrm>
                <a:off x="6172100" y="1717325"/>
                <a:ext cx="7425" cy="10350"/>
              </a:xfrm>
              <a:custGeom>
                <a:rect b="b" l="l" r="r" t="t"/>
                <a:pathLst>
                  <a:path extrusionOk="0" h="414" w="297">
                    <a:moveTo>
                      <a:pt x="186" y="0"/>
                    </a:moveTo>
                    <a:cubicBezTo>
                      <a:pt x="173" y="0"/>
                      <a:pt x="161" y="7"/>
                      <a:pt x="149" y="19"/>
                    </a:cubicBezTo>
                    <a:lnTo>
                      <a:pt x="124" y="19"/>
                    </a:lnTo>
                    <a:cubicBezTo>
                      <a:pt x="99" y="19"/>
                      <a:pt x="75" y="19"/>
                      <a:pt x="50" y="44"/>
                    </a:cubicBezTo>
                    <a:lnTo>
                      <a:pt x="25" y="68"/>
                    </a:lnTo>
                    <a:cubicBezTo>
                      <a:pt x="1" y="93"/>
                      <a:pt x="1" y="118"/>
                      <a:pt x="1" y="167"/>
                    </a:cubicBezTo>
                    <a:lnTo>
                      <a:pt x="1" y="266"/>
                    </a:lnTo>
                    <a:cubicBezTo>
                      <a:pt x="1" y="290"/>
                      <a:pt x="1" y="315"/>
                      <a:pt x="1" y="340"/>
                    </a:cubicBezTo>
                    <a:cubicBezTo>
                      <a:pt x="1" y="365"/>
                      <a:pt x="25" y="365"/>
                      <a:pt x="25" y="389"/>
                    </a:cubicBezTo>
                    <a:cubicBezTo>
                      <a:pt x="50" y="389"/>
                      <a:pt x="50" y="414"/>
                      <a:pt x="75" y="414"/>
                    </a:cubicBezTo>
                    <a:lnTo>
                      <a:pt x="173" y="414"/>
                    </a:lnTo>
                    <a:cubicBezTo>
                      <a:pt x="198" y="414"/>
                      <a:pt x="223" y="389"/>
                      <a:pt x="248" y="389"/>
                    </a:cubicBezTo>
                    <a:lnTo>
                      <a:pt x="272" y="340"/>
                    </a:lnTo>
                    <a:cubicBezTo>
                      <a:pt x="297" y="315"/>
                      <a:pt x="297" y="290"/>
                      <a:pt x="297" y="266"/>
                    </a:cubicBezTo>
                    <a:lnTo>
                      <a:pt x="297" y="142"/>
                    </a:lnTo>
                    <a:cubicBezTo>
                      <a:pt x="297" y="118"/>
                      <a:pt x="297" y="118"/>
                      <a:pt x="297" y="93"/>
                    </a:cubicBezTo>
                    <a:cubicBezTo>
                      <a:pt x="272" y="44"/>
                      <a:pt x="248" y="19"/>
                      <a:pt x="223" y="19"/>
                    </a:cubicBezTo>
                    <a:cubicBezTo>
                      <a:pt x="211" y="7"/>
                      <a:pt x="198" y="0"/>
                      <a:pt x="186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51"/>
              <p:cNvSpPr/>
              <p:nvPr/>
            </p:nvSpPr>
            <p:spPr>
              <a:xfrm>
                <a:off x="6153575" y="1711625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6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4" name="Google Shape;1934;p51"/>
              <p:cNvSpPr/>
              <p:nvPr/>
            </p:nvSpPr>
            <p:spPr>
              <a:xfrm>
                <a:off x="6150500" y="1664075"/>
                <a:ext cx="8675" cy="7450"/>
              </a:xfrm>
              <a:custGeom>
                <a:rect b="b" l="l" r="r" t="t"/>
                <a:pathLst>
                  <a:path extrusionOk="0" h="298" w="347">
                    <a:moveTo>
                      <a:pt x="173" y="1"/>
                    </a:moveTo>
                    <a:cubicBezTo>
                      <a:pt x="1" y="26"/>
                      <a:pt x="1" y="273"/>
                      <a:pt x="173" y="297"/>
                    </a:cubicBezTo>
                    <a:cubicBezTo>
                      <a:pt x="346" y="273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5" name="Google Shape;1935;p51"/>
              <p:cNvSpPr/>
              <p:nvPr/>
            </p:nvSpPr>
            <p:spPr>
              <a:xfrm>
                <a:off x="6153575" y="17412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6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51"/>
              <p:cNvSpPr/>
              <p:nvPr/>
            </p:nvSpPr>
            <p:spPr>
              <a:xfrm>
                <a:off x="6159750" y="178260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51"/>
              <p:cNvSpPr/>
              <p:nvPr/>
            </p:nvSpPr>
            <p:spPr>
              <a:xfrm>
                <a:off x="6175200" y="1779500"/>
                <a:ext cx="10500" cy="8050"/>
              </a:xfrm>
              <a:custGeom>
                <a:rect b="b" l="l" r="r" t="t"/>
                <a:pathLst>
                  <a:path extrusionOk="0" h="322" w="420">
                    <a:moveTo>
                      <a:pt x="99" y="1"/>
                    </a:moveTo>
                    <a:cubicBezTo>
                      <a:pt x="74" y="1"/>
                      <a:pt x="49" y="25"/>
                      <a:pt x="49" y="25"/>
                    </a:cubicBezTo>
                    <a:cubicBezTo>
                      <a:pt x="25" y="50"/>
                      <a:pt x="0" y="75"/>
                      <a:pt x="0" y="75"/>
                    </a:cubicBezTo>
                    <a:cubicBezTo>
                      <a:pt x="0" y="100"/>
                      <a:pt x="0" y="124"/>
                      <a:pt x="0" y="149"/>
                    </a:cubicBezTo>
                    <a:lnTo>
                      <a:pt x="0" y="174"/>
                    </a:lnTo>
                    <a:cubicBezTo>
                      <a:pt x="0" y="198"/>
                      <a:pt x="25" y="223"/>
                      <a:pt x="49" y="248"/>
                    </a:cubicBezTo>
                    <a:lnTo>
                      <a:pt x="74" y="272"/>
                    </a:lnTo>
                    <a:cubicBezTo>
                      <a:pt x="99" y="297"/>
                      <a:pt x="124" y="297"/>
                      <a:pt x="148" y="322"/>
                    </a:cubicBezTo>
                    <a:lnTo>
                      <a:pt x="321" y="322"/>
                    </a:lnTo>
                    <a:cubicBezTo>
                      <a:pt x="346" y="297"/>
                      <a:pt x="370" y="297"/>
                      <a:pt x="370" y="272"/>
                    </a:cubicBezTo>
                    <a:cubicBezTo>
                      <a:pt x="395" y="272"/>
                      <a:pt x="395" y="248"/>
                      <a:pt x="420" y="223"/>
                    </a:cubicBezTo>
                    <a:cubicBezTo>
                      <a:pt x="420" y="198"/>
                      <a:pt x="420" y="198"/>
                      <a:pt x="420" y="174"/>
                    </a:cubicBezTo>
                    <a:lnTo>
                      <a:pt x="420" y="124"/>
                    </a:lnTo>
                    <a:cubicBezTo>
                      <a:pt x="395" y="100"/>
                      <a:pt x="395" y="75"/>
                      <a:pt x="370" y="50"/>
                    </a:cubicBezTo>
                    <a:lnTo>
                      <a:pt x="346" y="25"/>
                    </a:lnTo>
                    <a:cubicBezTo>
                      <a:pt x="321" y="25"/>
                      <a:pt x="296" y="1"/>
                      <a:pt x="247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51"/>
              <p:cNvSpPr/>
              <p:nvPr/>
            </p:nvSpPr>
            <p:spPr>
              <a:xfrm>
                <a:off x="6157300" y="181530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73" y="1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21" y="272"/>
                      <a:pt x="321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51"/>
              <p:cNvSpPr/>
              <p:nvPr/>
            </p:nvSpPr>
            <p:spPr>
              <a:xfrm>
                <a:off x="6154200" y="18387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1" y="50"/>
                      <a:pt x="1" y="297"/>
                      <a:pt x="173" y="322"/>
                    </a:cubicBezTo>
                    <a:cubicBezTo>
                      <a:pt x="346" y="297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51"/>
              <p:cNvSpPr/>
              <p:nvPr/>
            </p:nvSpPr>
            <p:spPr>
              <a:xfrm>
                <a:off x="6160675" y="1957875"/>
                <a:ext cx="8675" cy="24875"/>
              </a:xfrm>
              <a:custGeom>
                <a:rect b="b" l="l" r="r" t="t"/>
                <a:pathLst>
                  <a:path extrusionOk="0" h="995" w="347">
                    <a:moveTo>
                      <a:pt x="186" y="1"/>
                    </a:moveTo>
                    <a:cubicBezTo>
                      <a:pt x="87" y="1"/>
                      <a:pt x="13" y="75"/>
                      <a:pt x="13" y="149"/>
                    </a:cubicBezTo>
                    <a:lnTo>
                      <a:pt x="13" y="865"/>
                    </a:lnTo>
                    <a:cubicBezTo>
                      <a:pt x="1" y="951"/>
                      <a:pt x="87" y="995"/>
                      <a:pt x="174" y="995"/>
                    </a:cubicBezTo>
                    <a:cubicBezTo>
                      <a:pt x="260" y="995"/>
                      <a:pt x="347" y="951"/>
                      <a:pt x="334" y="865"/>
                    </a:cubicBezTo>
                    <a:lnTo>
                      <a:pt x="334" y="149"/>
                    </a:lnTo>
                    <a:cubicBezTo>
                      <a:pt x="334" y="75"/>
                      <a:pt x="260" y="1"/>
                      <a:pt x="186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51"/>
              <p:cNvSpPr/>
              <p:nvPr/>
            </p:nvSpPr>
            <p:spPr>
              <a:xfrm>
                <a:off x="6143100" y="1939975"/>
                <a:ext cx="13600" cy="34750"/>
              </a:xfrm>
              <a:custGeom>
                <a:rect b="b" l="l" r="r" t="t"/>
                <a:pathLst>
                  <a:path extrusionOk="0" h="1390" w="544">
                    <a:moveTo>
                      <a:pt x="173" y="1"/>
                    </a:moveTo>
                    <a:cubicBezTo>
                      <a:pt x="74" y="1"/>
                      <a:pt x="0" y="75"/>
                      <a:pt x="0" y="149"/>
                    </a:cubicBezTo>
                    <a:cubicBezTo>
                      <a:pt x="25" y="544"/>
                      <a:pt x="99" y="914"/>
                      <a:pt x="222" y="1285"/>
                    </a:cubicBezTo>
                    <a:cubicBezTo>
                      <a:pt x="243" y="1346"/>
                      <a:pt x="313" y="1390"/>
                      <a:pt x="379" y="1390"/>
                    </a:cubicBezTo>
                    <a:cubicBezTo>
                      <a:pt x="393" y="1390"/>
                      <a:pt x="407" y="1388"/>
                      <a:pt x="420" y="1384"/>
                    </a:cubicBezTo>
                    <a:cubicBezTo>
                      <a:pt x="494" y="1359"/>
                      <a:pt x="543" y="1260"/>
                      <a:pt x="519" y="1186"/>
                    </a:cubicBezTo>
                    <a:cubicBezTo>
                      <a:pt x="420" y="865"/>
                      <a:pt x="346" y="519"/>
                      <a:pt x="321" y="149"/>
                    </a:cubicBezTo>
                    <a:cubicBezTo>
                      <a:pt x="321" y="75"/>
                      <a:pt x="247" y="1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51"/>
              <p:cNvSpPr/>
              <p:nvPr/>
            </p:nvSpPr>
            <p:spPr>
              <a:xfrm>
                <a:off x="6423925" y="2351675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74" y="0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22" y="272"/>
                      <a:pt x="322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51"/>
              <p:cNvSpPr/>
              <p:nvPr/>
            </p:nvSpPr>
            <p:spPr>
              <a:xfrm>
                <a:off x="6441825" y="235722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5"/>
                      <a:pt x="1" y="272"/>
                      <a:pt x="149" y="322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51"/>
              <p:cNvSpPr/>
              <p:nvPr/>
            </p:nvSpPr>
            <p:spPr>
              <a:xfrm>
                <a:off x="6453550" y="233315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4" y="1"/>
                    </a:moveTo>
                    <a:cubicBezTo>
                      <a:pt x="1" y="50"/>
                      <a:pt x="1" y="297"/>
                      <a:pt x="174" y="322"/>
                    </a:cubicBezTo>
                    <a:cubicBezTo>
                      <a:pt x="322" y="297"/>
                      <a:pt x="322" y="50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5" name="Google Shape;1945;p51"/>
              <p:cNvSpPr/>
              <p:nvPr/>
            </p:nvSpPr>
            <p:spPr>
              <a:xfrm>
                <a:off x="6417750" y="2393025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1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47" y="272"/>
                      <a:pt x="347" y="25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6" name="Google Shape;1946;p51"/>
              <p:cNvSpPr/>
              <p:nvPr/>
            </p:nvSpPr>
            <p:spPr>
              <a:xfrm>
                <a:off x="6391225" y="237205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0"/>
                    </a:moveTo>
                    <a:cubicBezTo>
                      <a:pt x="0" y="50"/>
                      <a:pt x="0" y="296"/>
                      <a:pt x="173" y="321"/>
                    </a:cubicBezTo>
                    <a:cubicBezTo>
                      <a:pt x="346" y="296"/>
                      <a:pt x="346" y="50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7" name="Google Shape;1947;p51"/>
              <p:cNvSpPr/>
              <p:nvPr/>
            </p:nvSpPr>
            <p:spPr>
              <a:xfrm>
                <a:off x="6414675" y="23720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0"/>
                    </a:moveTo>
                    <a:cubicBezTo>
                      <a:pt x="0" y="50"/>
                      <a:pt x="0" y="272"/>
                      <a:pt x="173" y="321"/>
                    </a:cubicBezTo>
                    <a:cubicBezTo>
                      <a:pt x="346" y="272"/>
                      <a:pt x="346" y="50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8" name="Google Shape;1948;p51"/>
              <p:cNvSpPr/>
              <p:nvPr/>
            </p:nvSpPr>
            <p:spPr>
              <a:xfrm>
                <a:off x="6373325" y="236340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1"/>
                    </a:moveTo>
                    <a:cubicBezTo>
                      <a:pt x="0" y="25"/>
                      <a:pt x="0" y="272"/>
                      <a:pt x="173" y="321"/>
                    </a:cubicBezTo>
                    <a:cubicBezTo>
                      <a:pt x="346" y="272"/>
                      <a:pt x="346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9" name="Google Shape;1949;p51"/>
              <p:cNvSpPr/>
              <p:nvPr/>
            </p:nvSpPr>
            <p:spPr>
              <a:xfrm>
                <a:off x="6358500" y="23757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46" y="272"/>
                      <a:pt x="346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0" name="Google Shape;1950;p51"/>
              <p:cNvSpPr/>
              <p:nvPr/>
            </p:nvSpPr>
            <p:spPr>
              <a:xfrm>
                <a:off x="6343700" y="233685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3" y="1"/>
                    </a:moveTo>
                    <a:cubicBezTo>
                      <a:pt x="0" y="26"/>
                      <a:pt x="0" y="272"/>
                      <a:pt x="173" y="322"/>
                    </a:cubicBezTo>
                    <a:cubicBezTo>
                      <a:pt x="321" y="272"/>
                      <a:pt x="321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1" name="Google Shape;1951;p51"/>
              <p:cNvSpPr/>
              <p:nvPr/>
            </p:nvSpPr>
            <p:spPr>
              <a:xfrm>
                <a:off x="6346150" y="23189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1"/>
                    </a:moveTo>
                    <a:cubicBezTo>
                      <a:pt x="1" y="26"/>
                      <a:pt x="1" y="273"/>
                      <a:pt x="174" y="322"/>
                    </a:cubicBezTo>
                    <a:cubicBezTo>
                      <a:pt x="347" y="273"/>
                      <a:pt x="347" y="26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2" name="Google Shape;1952;p51"/>
              <p:cNvSpPr/>
              <p:nvPr/>
            </p:nvSpPr>
            <p:spPr>
              <a:xfrm>
                <a:off x="6331350" y="22893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46" y="272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3" name="Google Shape;1953;p51"/>
              <p:cNvSpPr/>
              <p:nvPr/>
            </p:nvSpPr>
            <p:spPr>
              <a:xfrm>
                <a:off x="6334425" y="2265875"/>
                <a:ext cx="11150" cy="7425"/>
              </a:xfrm>
              <a:custGeom>
                <a:rect b="b" l="l" r="r" t="t"/>
                <a:pathLst>
                  <a:path extrusionOk="0" h="297" w="446">
                    <a:moveTo>
                      <a:pt x="100" y="1"/>
                    </a:moveTo>
                    <a:cubicBezTo>
                      <a:pt x="100" y="1"/>
                      <a:pt x="75" y="25"/>
                      <a:pt x="50" y="25"/>
                    </a:cubicBezTo>
                    <a:cubicBezTo>
                      <a:pt x="50" y="50"/>
                      <a:pt x="26" y="50"/>
                      <a:pt x="26" y="75"/>
                    </a:cubicBezTo>
                    <a:cubicBezTo>
                      <a:pt x="26" y="99"/>
                      <a:pt x="1" y="124"/>
                      <a:pt x="26" y="149"/>
                    </a:cubicBezTo>
                    <a:lnTo>
                      <a:pt x="26" y="173"/>
                    </a:lnTo>
                    <a:cubicBezTo>
                      <a:pt x="26" y="198"/>
                      <a:pt x="26" y="223"/>
                      <a:pt x="50" y="248"/>
                    </a:cubicBezTo>
                    <a:lnTo>
                      <a:pt x="75" y="272"/>
                    </a:lnTo>
                    <a:cubicBezTo>
                      <a:pt x="100" y="297"/>
                      <a:pt x="124" y="297"/>
                      <a:pt x="174" y="297"/>
                    </a:cubicBezTo>
                    <a:lnTo>
                      <a:pt x="346" y="297"/>
                    </a:lnTo>
                    <a:cubicBezTo>
                      <a:pt x="371" y="297"/>
                      <a:pt x="371" y="272"/>
                      <a:pt x="396" y="272"/>
                    </a:cubicBezTo>
                    <a:cubicBezTo>
                      <a:pt x="396" y="248"/>
                      <a:pt x="421" y="223"/>
                      <a:pt x="421" y="223"/>
                    </a:cubicBezTo>
                    <a:cubicBezTo>
                      <a:pt x="445" y="198"/>
                      <a:pt x="445" y="173"/>
                      <a:pt x="445" y="149"/>
                    </a:cubicBezTo>
                    <a:lnTo>
                      <a:pt x="445" y="124"/>
                    </a:lnTo>
                    <a:cubicBezTo>
                      <a:pt x="421" y="75"/>
                      <a:pt x="421" y="75"/>
                      <a:pt x="396" y="50"/>
                    </a:cubicBezTo>
                    <a:lnTo>
                      <a:pt x="371" y="25"/>
                    </a:lnTo>
                    <a:cubicBezTo>
                      <a:pt x="346" y="1"/>
                      <a:pt x="322" y="1"/>
                      <a:pt x="297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4" name="Google Shape;1954;p51"/>
              <p:cNvSpPr/>
              <p:nvPr/>
            </p:nvSpPr>
            <p:spPr>
              <a:xfrm>
                <a:off x="6334425" y="2251075"/>
                <a:ext cx="10525" cy="10350"/>
              </a:xfrm>
              <a:custGeom>
                <a:rect b="b" l="l" r="r" t="t"/>
                <a:pathLst>
                  <a:path extrusionOk="0" h="414" w="421">
                    <a:moveTo>
                      <a:pt x="100" y="0"/>
                    </a:moveTo>
                    <a:cubicBezTo>
                      <a:pt x="75" y="0"/>
                      <a:pt x="75" y="25"/>
                      <a:pt x="50" y="25"/>
                    </a:cubicBezTo>
                    <a:lnTo>
                      <a:pt x="26" y="74"/>
                    </a:lnTo>
                    <a:cubicBezTo>
                      <a:pt x="1" y="99"/>
                      <a:pt x="1" y="124"/>
                      <a:pt x="1" y="148"/>
                    </a:cubicBezTo>
                    <a:lnTo>
                      <a:pt x="1" y="198"/>
                    </a:lnTo>
                    <a:cubicBezTo>
                      <a:pt x="1" y="222"/>
                      <a:pt x="26" y="222"/>
                      <a:pt x="50" y="247"/>
                    </a:cubicBezTo>
                    <a:lnTo>
                      <a:pt x="174" y="370"/>
                    </a:lnTo>
                    <a:cubicBezTo>
                      <a:pt x="174" y="395"/>
                      <a:pt x="198" y="395"/>
                      <a:pt x="223" y="395"/>
                    </a:cubicBezTo>
                    <a:cubicBezTo>
                      <a:pt x="223" y="408"/>
                      <a:pt x="229" y="414"/>
                      <a:pt x="238" y="414"/>
                    </a:cubicBezTo>
                    <a:cubicBezTo>
                      <a:pt x="248" y="414"/>
                      <a:pt x="260" y="408"/>
                      <a:pt x="272" y="395"/>
                    </a:cubicBezTo>
                    <a:cubicBezTo>
                      <a:pt x="285" y="408"/>
                      <a:pt x="297" y="414"/>
                      <a:pt x="306" y="414"/>
                    </a:cubicBezTo>
                    <a:cubicBezTo>
                      <a:pt x="316" y="414"/>
                      <a:pt x="322" y="408"/>
                      <a:pt x="322" y="395"/>
                    </a:cubicBezTo>
                    <a:cubicBezTo>
                      <a:pt x="346" y="395"/>
                      <a:pt x="371" y="395"/>
                      <a:pt x="371" y="370"/>
                    </a:cubicBezTo>
                    <a:lnTo>
                      <a:pt x="396" y="346"/>
                    </a:lnTo>
                    <a:cubicBezTo>
                      <a:pt x="421" y="321"/>
                      <a:pt x="421" y="296"/>
                      <a:pt x="421" y="272"/>
                    </a:cubicBezTo>
                    <a:lnTo>
                      <a:pt x="421" y="222"/>
                    </a:lnTo>
                    <a:cubicBezTo>
                      <a:pt x="421" y="198"/>
                      <a:pt x="421" y="173"/>
                      <a:pt x="396" y="148"/>
                    </a:cubicBezTo>
                    <a:cubicBezTo>
                      <a:pt x="346" y="124"/>
                      <a:pt x="322" y="74"/>
                      <a:pt x="272" y="25"/>
                    </a:cubicBezTo>
                    <a:cubicBezTo>
                      <a:pt x="248" y="25"/>
                      <a:pt x="248" y="0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5" name="Google Shape;1955;p51"/>
              <p:cNvSpPr/>
              <p:nvPr/>
            </p:nvSpPr>
            <p:spPr>
              <a:xfrm>
                <a:off x="6325800" y="2220975"/>
                <a:ext cx="10500" cy="7900"/>
              </a:xfrm>
              <a:custGeom>
                <a:rect b="b" l="l" r="r" t="t"/>
                <a:pathLst>
                  <a:path extrusionOk="0" h="316" w="420">
                    <a:moveTo>
                      <a:pt x="111" y="1"/>
                    </a:moveTo>
                    <a:cubicBezTo>
                      <a:pt x="99" y="1"/>
                      <a:pt x="87" y="7"/>
                      <a:pt x="74" y="19"/>
                    </a:cubicBezTo>
                    <a:cubicBezTo>
                      <a:pt x="50" y="19"/>
                      <a:pt x="50" y="19"/>
                      <a:pt x="25" y="44"/>
                    </a:cubicBezTo>
                    <a:cubicBezTo>
                      <a:pt x="0" y="44"/>
                      <a:pt x="0" y="68"/>
                      <a:pt x="0" y="93"/>
                    </a:cubicBezTo>
                    <a:cubicBezTo>
                      <a:pt x="0" y="118"/>
                      <a:pt x="0" y="118"/>
                      <a:pt x="0" y="143"/>
                    </a:cubicBezTo>
                    <a:lnTo>
                      <a:pt x="0" y="192"/>
                    </a:lnTo>
                    <a:cubicBezTo>
                      <a:pt x="0" y="217"/>
                      <a:pt x="25" y="241"/>
                      <a:pt x="25" y="266"/>
                    </a:cubicBezTo>
                    <a:lnTo>
                      <a:pt x="74" y="291"/>
                    </a:lnTo>
                    <a:cubicBezTo>
                      <a:pt x="99" y="291"/>
                      <a:pt x="124" y="315"/>
                      <a:pt x="148" y="315"/>
                    </a:cubicBezTo>
                    <a:lnTo>
                      <a:pt x="272" y="315"/>
                    </a:lnTo>
                    <a:cubicBezTo>
                      <a:pt x="296" y="315"/>
                      <a:pt x="296" y="315"/>
                      <a:pt x="321" y="291"/>
                    </a:cubicBezTo>
                    <a:cubicBezTo>
                      <a:pt x="371" y="291"/>
                      <a:pt x="395" y="266"/>
                      <a:pt x="395" y="217"/>
                    </a:cubicBezTo>
                    <a:cubicBezTo>
                      <a:pt x="420" y="192"/>
                      <a:pt x="420" y="192"/>
                      <a:pt x="395" y="167"/>
                    </a:cubicBezTo>
                    <a:lnTo>
                      <a:pt x="395" y="118"/>
                    </a:lnTo>
                    <a:cubicBezTo>
                      <a:pt x="395" y="93"/>
                      <a:pt x="395" y="68"/>
                      <a:pt x="371" y="44"/>
                    </a:cubicBezTo>
                    <a:lnTo>
                      <a:pt x="346" y="19"/>
                    </a:lnTo>
                    <a:cubicBezTo>
                      <a:pt x="329" y="19"/>
                      <a:pt x="302" y="8"/>
                      <a:pt x="278" y="8"/>
                    </a:cubicBezTo>
                    <a:cubicBezTo>
                      <a:pt x="266" y="8"/>
                      <a:pt x="255" y="11"/>
                      <a:pt x="247" y="19"/>
                    </a:cubicBezTo>
                    <a:lnTo>
                      <a:pt x="148" y="19"/>
                    </a:lnTo>
                    <a:cubicBezTo>
                      <a:pt x="136" y="7"/>
                      <a:pt x="124" y="1"/>
                      <a:pt x="111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6" name="Google Shape;1956;p51"/>
              <p:cNvSpPr/>
              <p:nvPr/>
            </p:nvSpPr>
            <p:spPr>
              <a:xfrm>
                <a:off x="6343700" y="2209250"/>
                <a:ext cx="7425" cy="10350"/>
              </a:xfrm>
              <a:custGeom>
                <a:rect b="b" l="l" r="r" t="t"/>
                <a:pathLst>
                  <a:path extrusionOk="0" h="414" w="297">
                    <a:moveTo>
                      <a:pt x="185" y="0"/>
                    </a:moveTo>
                    <a:cubicBezTo>
                      <a:pt x="173" y="0"/>
                      <a:pt x="161" y="7"/>
                      <a:pt x="148" y="19"/>
                    </a:cubicBezTo>
                    <a:lnTo>
                      <a:pt x="99" y="19"/>
                    </a:lnTo>
                    <a:cubicBezTo>
                      <a:pt x="74" y="19"/>
                      <a:pt x="50" y="19"/>
                      <a:pt x="50" y="44"/>
                    </a:cubicBezTo>
                    <a:lnTo>
                      <a:pt x="25" y="93"/>
                    </a:lnTo>
                    <a:cubicBezTo>
                      <a:pt x="0" y="93"/>
                      <a:pt x="0" y="142"/>
                      <a:pt x="0" y="167"/>
                    </a:cubicBezTo>
                    <a:lnTo>
                      <a:pt x="0" y="291"/>
                    </a:lnTo>
                    <a:cubicBezTo>
                      <a:pt x="0" y="291"/>
                      <a:pt x="0" y="315"/>
                      <a:pt x="0" y="340"/>
                    </a:cubicBezTo>
                    <a:cubicBezTo>
                      <a:pt x="0" y="389"/>
                      <a:pt x="25" y="414"/>
                      <a:pt x="74" y="414"/>
                    </a:cubicBezTo>
                    <a:lnTo>
                      <a:pt x="173" y="414"/>
                    </a:lnTo>
                    <a:cubicBezTo>
                      <a:pt x="198" y="414"/>
                      <a:pt x="222" y="389"/>
                      <a:pt x="247" y="389"/>
                    </a:cubicBezTo>
                    <a:lnTo>
                      <a:pt x="272" y="340"/>
                    </a:lnTo>
                    <a:cubicBezTo>
                      <a:pt x="296" y="315"/>
                      <a:pt x="296" y="291"/>
                      <a:pt x="296" y="266"/>
                    </a:cubicBezTo>
                    <a:lnTo>
                      <a:pt x="296" y="142"/>
                    </a:lnTo>
                    <a:cubicBezTo>
                      <a:pt x="296" y="142"/>
                      <a:pt x="296" y="118"/>
                      <a:pt x="296" y="93"/>
                    </a:cubicBezTo>
                    <a:cubicBezTo>
                      <a:pt x="296" y="68"/>
                      <a:pt x="272" y="68"/>
                      <a:pt x="272" y="44"/>
                    </a:cubicBezTo>
                    <a:cubicBezTo>
                      <a:pt x="247" y="19"/>
                      <a:pt x="222" y="19"/>
                      <a:pt x="222" y="19"/>
                    </a:cubicBezTo>
                    <a:cubicBezTo>
                      <a:pt x="210" y="7"/>
                      <a:pt x="198" y="0"/>
                      <a:pt x="185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7" name="Google Shape;1957;p51"/>
              <p:cNvSpPr/>
              <p:nvPr/>
            </p:nvSpPr>
            <p:spPr>
              <a:xfrm>
                <a:off x="6328250" y="2170825"/>
                <a:ext cx="8050" cy="10525"/>
              </a:xfrm>
              <a:custGeom>
                <a:rect b="b" l="l" r="r" t="t"/>
                <a:pathLst>
                  <a:path extrusionOk="0" h="421" w="322">
                    <a:moveTo>
                      <a:pt x="124" y="1"/>
                    </a:moveTo>
                    <a:cubicBezTo>
                      <a:pt x="100" y="25"/>
                      <a:pt x="75" y="25"/>
                      <a:pt x="50" y="50"/>
                    </a:cubicBezTo>
                    <a:lnTo>
                      <a:pt x="26" y="75"/>
                    </a:lnTo>
                    <a:cubicBezTo>
                      <a:pt x="26" y="99"/>
                      <a:pt x="26" y="124"/>
                      <a:pt x="26" y="149"/>
                    </a:cubicBezTo>
                    <a:lnTo>
                      <a:pt x="26" y="272"/>
                    </a:lnTo>
                    <a:cubicBezTo>
                      <a:pt x="1" y="297"/>
                      <a:pt x="1" y="322"/>
                      <a:pt x="26" y="346"/>
                    </a:cubicBezTo>
                    <a:cubicBezTo>
                      <a:pt x="26" y="371"/>
                      <a:pt x="50" y="396"/>
                      <a:pt x="100" y="420"/>
                    </a:cubicBezTo>
                    <a:lnTo>
                      <a:pt x="198" y="420"/>
                    </a:lnTo>
                    <a:cubicBezTo>
                      <a:pt x="223" y="420"/>
                      <a:pt x="248" y="396"/>
                      <a:pt x="273" y="371"/>
                    </a:cubicBezTo>
                    <a:lnTo>
                      <a:pt x="297" y="346"/>
                    </a:lnTo>
                    <a:cubicBezTo>
                      <a:pt x="297" y="322"/>
                      <a:pt x="322" y="297"/>
                      <a:pt x="322" y="272"/>
                    </a:cubicBezTo>
                    <a:lnTo>
                      <a:pt x="322" y="149"/>
                    </a:lnTo>
                    <a:cubicBezTo>
                      <a:pt x="322" y="124"/>
                      <a:pt x="322" y="99"/>
                      <a:pt x="322" y="99"/>
                    </a:cubicBezTo>
                    <a:cubicBezTo>
                      <a:pt x="297" y="75"/>
                      <a:pt x="297" y="50"/>
                      <a:pt x="273" y="50"/>
                    </a:cubicBezTo>
                    <a:cubicBezTo>
                      <a:pt x="273" y="25"/>
                      <a:pt x="248" y="1"/>
                      <a:pt x="22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8" name="Google Shape;1958;p51"/>
              <p:cNvSpPr/>
              <p:nvPr/>
            </p:nvSpPr>
            <p:spPr>
              <a:xfrm>
                <a:off x="6331350" y="2149850"/>
                <a:ext cx="10525" cy="7425"/>
              </a:xfrm>
              <a:custGeom>
                <a:rect b="b" l="l" r="r" t="t"/>
                <a:pathLst>
                  <a:path extrusionOk="0" h="297" w="421">
                    <a:moveTo>
                      <a:pt x="99" y="0"/>
                    </a:moveTo>
                    <a:cubicBezTo>
                      <a:pt x="50" y="25"/>
                      <a:pt x="25" y="50"/>
                      <a:pt x="0" y="74"/>
                    </a:cubicBezTo>
                    <a:cubicBezTo>
                      <a:pt x="0" y="99"/>
                      <a:pt x="0" y="124"/>
                      <a:pt x="0" y="148"/>
                    </a:cubicBezTo>
                    <a:lnTo>
                      <a:pt x="0" y="198"/>
                    </a:lnTo>
                    <a:cubicBezTo>
                      <a:pt x="0" y="222"/>
                      <a:pt x="25" y="247"/>
                      <a:pt x="50" y="247"/>
                    </a:cubicBezTo>
                    <a:lnTo>
                      <a:pt x="74" y="272"/>
                    </a:lnTo>
                    <a:cubicBezTo>
                      <a:pt x="99" y="296"/>
                      <a:pt x="124" y="296"/>
                      <a:pt x="149" y="296"/>
                    </a:cubicBezTo>
                    <a:lnTo>
                      <a:pt x="321" y="296"/>
                    </a:lnTo>
                    <a:cubicBezTo>
                      <a:pt x="346" y="296"/>
                      <a:pt x="371" y="272"/>
                      <a:pt x="395" y="272"/>
                    </a:cubicBezTo>
                    <a:cubicBezTo>
                      <a:pt x="395" y="247"/>
                      <a:pt x="420" y="247"/>
                      <a:pt x="420" y="222"/>
                    </a:cubicBezTo>
                    <a:cubicBezTo>
                      <a:pt x="420" y="198"/>
                      <a:pt x="420" y="173"/>
                      <a:pt x="420" y="148"/>
                    </a:cubicBezTo>
                    <a:lnTo>
                      <a:pt x="420" y="124"/>
                    </a:lnTo>
                    <a:cubicBezTo>
                      <a:pt x="395" y="99"/>
                      <a:pt x="395" y="74"/>
                      <a:pt x="371" y="50"/>
                    </a:cubicBezTo>
                    <a:lnTo>
                      <a:pt x="346" y="25"/>
                    </a:lnTo>
                    <a:cubicBezTo>
                      <a:pt x="321" y="0"/>
                      <a:pt x="297" y="0"/>
                      <a:pt x="272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9" name="Google Shape;1959;p51"/>
              <p:cNvSpPr/>
              <p:nvPr/>
            </p:nvSpPr>
            <p:spPr>
              <a:xfrm>
                <a:off x="6321475" y="21171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46" y="272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0" name="Google Shape;1960;p51"/>
              <p:cNvSpPr/>
              <p:nvPr/>
            </p:nvSpPr>
            <p:spPr>
              <a:xfrm>
                <a:off x="6327650" y="2096750"/>
                <a:ext cx="8650" cy="7450"/>
              </a:xfrm>
              <a:custGeom>
                <a:rect b="b" l="l" r="r" t="t"/>
                <a:pathLst>
                  <a:path extrusionOk="0" h="298" w="346">
                    <a:moveTo>
                      <a:pt x="173" y="1"/>
                    </a:moveTo>
                    <a:cubicBezTo>
                      <a:pt x="0" y="26"/>
                      <a:pt x="0" y="272"/>
                      <a:pt x="173" y="297"/>
                    </a:cubicBezTo>
                    <a:cubicBezTo>
                      <a:pt x="346" y="272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1" name="Google Shape;1961;p51"/>
              <p:cNvSpPr/>
              <p:nvPr/>
            </p:nvSpPr>
            <p:spPr>
              <a:xfrm>
                <a:off x="6312825" y="2064050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49" y="0"/>
                    </a:moveTo>
                    <a:cubicBezTo>
                      <a:pt x="1" y="25"/>
                      <a:pt x="1" y="272"/>
                      <a:pt x="149" y="297"/>
                    </a:cubicBezTo>
                    <a:cubicBezTo>
                      <a:pt x="322" y="272"/>
                      <a:pt x="322" y="25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2" name="Google Shape;1962;p51"/>
              <p:cNvSpPr/>
              <p:nvPr/>
            </p:nvSpPr>
            <p:spPr>
              <a:xfrm>
                <a:off x="6322100" y="2040600"/>
                <a:ext cx="9900" cy="7425"/>
              </a:xfrm>
              <a:custGeom>
                <a:rect b="b" l="l" r="r" t="t"/>
                <a:pathLst>
                  <a:path extrusionOk="0" h="297" w="396">
                    <a:moveTo>
                      <a:pt x="74" y="0"/>
                    </a:moveTo>
                    <a:cubicBezTo>
                      <a:pt x="49" y="0"/>
                      <a:pt x="0" y="50"/>
                      <a:pt x="0" y="74"/>
                    </a:cubicBezTo>
                    <a:cubicBezTo>
                      <a:pt x="0" y="99"/>
                      <a:pt x="0" y="124"/>
                      <a:pt x="0" y="148"/>
                    </a:cubicBezTo>
                    <a:lnTo>
                      <a:pt x="0" y="173"/>
                    </a:lnTo>
                    <a:cubicBezTo>
                      <a:pt x="0" y="198"/>
                      <a:pt x="25" y="222"/>
                      <a:pt x="25" y="247"/>
                    </a:cubicBezTo>
                    <a:lnTo>
                      <a:pt x="74" y="272"/>
                    </a:lnTo>
                    <a:cubicBezTo>
                      <a:pt x="99" y="296"/>
                      <a:pt x="124" y="296"/>
                      <a:pt x="148" y="296"/>
                    </a:cubicBezTo>
                    <a:lnTo>
                      <a:pt x="321" y="296"/>
                    </a:lnTo>
                    <a:cubicBezTo>
                      <a:pt x="346" y="296"/>
                      <a:pt x="346" y="272"/>
                      <a:pt x="370" y="272"/>
                    </a:cubicBezTo>
                    <a:cubicBezTo>
                      <a:pt x="370" y="247"/>
                      <a:pt x="395" y="222"/>
                      <a:pt x="395" y="222"/>
                    </a:cubicBezTo>
                    <a:cubicBezTo>
                      <a:pt x="395" y="198"/>
                      <a:pt x="395" y="173"/>
                      <a:pt x="395" y="148"/>
                    </a:cubicBezTo>
                    <a:lnTo>
                      <a:pt x="395" y="99"/>
                    </a:lnTo>
                    <a:cubicBezTo>
                      <a:pt x="395" y="74"/>
                      <a:pt x="370" y="50"/>
                      <a:pt x="370" y="50"/>
                    </a:cubicBezTo>
                    <a:lnTo>
                      <a:pt x="321" y="25"/>
                    </a:lnTo>
                    <a:cubicBezTo>
                      <a:pt x="296" y="0"/>
                      <a:pt x="272" y="0"/>
                      <a:pt x="247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3" name="Google Shape;1963;p51"/>
              <p:cNvSpPr/>
              <p:nvPr/>
            </p:nvSpPr>
            <p:spPr>
              <a:xfrm>
                <a:off x="6324550" y="201960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49" y="1"/>
                    </a:moveTo>
                    <a:cubicBezTo>
                      <a:pt x="1" y="25"/>
                      <a:pt x="1" y="272"/>
                      <a:pt x="149" y="297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4" name="Google Shape;1964;p51"/>
              <p:cNvSpPr/>
              <p:nvPr/>
            </p:nvSpPr>
            <p:spPr>
              <a:xfrm>
                <a:off x="6327025" y="1983800"/>
                <a:ext cx="8675" cy="7450"/>
              </a:xfrm>
              <a:custGeom>
                <a:rect b="b" l="l" r="r" t="t"/>
                <a:pathLst>
                  <a:path extrusionOk="0" h="298" w="347">
                    <a:moveTo>
                      <a:pt x="173" y="1"/>
                    </a:moveTo>
                    <a:cubicBezTo>
                      <a:pt x="1" y="26"/>
                      <a:pt x="1" y="272"/>
                      <a:pt x="173" y="297"/>
                    </a:cubicBezTo>
                    <a:cubicBezTo>
                      <a:pt x="346" y="272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51"/>
              <p:cNvSpPr/>
              <p:nvPr/>
            </p:nvSpPr>
            <p:spPr>
              <a:xfrm>
                <a:off x="6315300" y="1951100"/>
                <a:ext cx="10525" cy="10525"/>
              </a:xfrm>
              <a:custGeom>
                <a:rect b="b" l="l" r="r" t="t"/>
                <a:pathLst>
                  <a:path extrusionOk="0" h="421" w="421">
                    <a:moveTo>
                      <a:pt x="247" y="0"/>
                    </a:moveTo>
                    <a:cubicBezTo>
                      <a:pt x="198" y="0"/>
                      <a:pt x="173" y="25"/>
                      <a:pt x="173" y="50"/>
                    </a:cubicBezTo>
                    <a:cubicBezTo>
                      <a:pt x="124" y="74"/>
                      <a:pt x="75" y="124"/>
                      <a:pt x="50" y="148"/>
                    </a:cubicBezTo>
                    <a:cubicBezTo>
                      <a:pt x="25" y="173"/>
                      <a:pt x="25" y="198"/>
                      <a:pt x="25" y="198"/>
                    </a:cubicBezTo>
                    <a:cubicBezTo>
                      <a:pt x="0" y="247"/>
                      <a:pt x="0" y="297"/>
                      <a:pt x="25" y="321"/>
                    </a:cubicBezTo>
                    <a:cubicBezTo>
                      <a:pt x="25" y="346"/>
                      <a:pt x="25" y="371"/>
                      <a:pt x="50" y="371"/>
                    </a:cubicBezTo>
                    <a:lnTo>
                      <a:pt x="75" y="395"/>
                    </a:lnTo>
                    <a:cubicBezTo>
                      <a:pt x="99" y="420"/>
                      <a:pt x="124" y="420"/>
                      <a:pt x="149" y="420"/>
                    </a:cubicBezTo>
                    <a:lnTo>
                      <a:pt x="198" y="420"/>
                    </a:lnTo>
                    <a:cubicBezTo>
                      <a:pt x="223" y="420"/>
                      <a:pt x="247" y="395"/>
                      <a:pt x="272" y="371"/>
                    </a:cubicBezTo>
                    <a:lnTo>
                      <a:pt x="272" y="395"/>
                    </a:lnTo>
                    <a:lnTo>
                      <a:pt x="396" y="272"/>
                    </a:lnTo>
                    <a:cubicBezTo>
                      <a:pt x="396" y="247"/>
                      <a:pt x="420" y="223"/>
                      <a:pt x="420" y="223"/>
                    </a:cubicBezTo>
                    <a:cubicBezTo>
                      <a:pt x="420" y="198"/>
                      <a:pt x="420" y="173"/>
                      <a:pt x="420" y="148"/>
                    </a:cubicBezTo>
                    <a:cubicBezTo>
                      <a:pt x="420" y="124"/>
                      <a:pt x="420" y="124"/>
                      <a:pt x="420" y="99"/>
                    </a:cubicBezTo>
                    <a:cubicBezTo>
                      <a:pt x="420" y="74"/>
                      <a:pt x="396" y="50"/>
                      <a:pt x="396" y="50"/>
                    </a:cubicBezTo>
                    <a:lnTo>
                      <a:pt x="346" y="25"/>
                    </a:lnTo>
                    <a:cubicBezTo>
                      <a:pt x="321" y="0"/>
                      <a:pt x="297" y="0"/>
                      <a:pt x="272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51"/>
              <p:cNvSpPr/>
              <p:nvPr/>
            </p:nvSpPr>
            <p:spPr>
              <a:xfrm>
                <a:off x="6332575" y="19449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50"/>
                      <a:pt x="1" y="272"/>
                      <a:pt x="174" y="321"/>
                    </a:cubicBezTo>
                    <a:cubicBezTo>
                      <a:pt x="346" y="272"/>
                      <a:pt x="346" y="50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7" name="Google Shape;1967;p51"/>
              <p:cNvSpPr/>
              <p:nvPr/>
            </p:nvSpPr>
            <p:spPr>
              <a:xfrm>
                <a:off x="6327025" y="1924550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73" y="1"/>
                    </a:moveTo>
                    <a:cubicBezTo>
                      <a:pt x="1" y="25"/>
                      <a:pt x="1" y="272"/>
                      <a:pt x="173" y="297"/>
                    </a:cubicBezTo>
                    <a:cubicBezTo>
                      <a:pt x="322" y="272"/>
                      <a:pt x="322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8" name="Google Shape;1968;p51"/>
              <p:cNvSpPr/>
              <p:nvPr/>
            </p:nvSpPr>
            <p:spPr>
              <a:xfrm>
                <a:off x="6329500" y="1903575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51"/>
              <p:cNvSpPr/>
              <p:nvPr/>
            </p:nvSpPr>
            <p:spPr>
              <a:xfrm>
                <a:off x="6329500" y="1864675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1"/>
                    </a:moveTo>
                    <a:cubicBezTo>
                      <a:pt x="0" y="50"/>
                      <a:pt x="0" y="297"/>
                      <a:pt x="173" y="322"/>
                    </a:cubicBezTo>
                    <a:cubicBezTo>
                      <a:pt x="346" y="297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51"/>
              <p:cNvSpPr/>
              <p:nvPr/>
            </p:nvSpPr>
            <p:spPr>
              <a:xfrm>
                <a:off x="6332575" y="184987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4" y="0"/>
                    </a:moveTo>
                    <a:cubicBezTo>
                      <a:pt x="1" y="50"/>
                      <a:pt x="1" y="297"/>
                      <a:pt x="174" y="321"/>
                    </a:cubicBezTo>
                    <a:cubicBezTo>
                      <a:pt x="322" y="297"/>
                      <a:pt x="322" y="50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51"/>
              <p:cNvSpPr/>
              <p:nvPr/>
            </p:nvSpPr>
            <p:spPr>
              <a:xfrm>
                <a:off x="6338125" y="1799875"/>
                <a:ext cx="11150" cy="7425"/>
              </a:xfrm>
              <a:custGeom>
                <a:rect b="b" l="l" r="r" t="t"/>
                <a:pathLst>
                  <a:path extrusionOk="0" h="297" w="446">
                    <a:moveTo>
                      <a:pt x="100" y="1"/>
                    </a:moveTo>
                    <a:cubicBezTo>
                      <a:pt x="75" y="1"/>
                      <a:pt x="75" y="25"/>
                      <a:pt x="50" y="25"/>
                    </a:cubicBezTo>
                    <a:cubicBezTo>
                      <a:pt x="26" y="50"/>
                      <a:pt x="26" y="50"/>
                      <a:pt x="26" y="75"/>
                    </a:cubicBezTo>
                    <a:cubicBezTo>
                      <a:pt x="1" y="99"/>
                      <a:pt x="1" y="124"/>
                      <a:pt x="26" y="149"/>
                    </a:cubicBezTo>
                    <a:lnTo>
                      <a:pt x="26" y="173"/>
                    </a:lnTo>
                    <a:cubicBezTo>
                      <a:pt x="26" y="198"/>
                      <a:pt x="50" y="223"/>
                      <a:pt x="50" y="247"/>
                    </a:cubicBezTo>
                    <a:lnTo>
                      <a:pt x="100" y="272"/>
                    </a:lnTo>
                    <a:cubicBezTo>
                      <a:pt x="124" y="297"/>
                      <a:pt x="149" y="297"/>
                      <a:pt x="174" y="297"/>
                    </a:cubicBezTo>
                    <a:lnTo>
                      <a:pt x="347" y="297"/>
                    </a:lnTo>
                    <a:cubicBezTo>
                      <a:pt x="396" y="272"/>
                      <a:pt x="421" y="247"/>
                      <a:pt x="421" y="223"/>
                    </a:cubicBezTo>
                    <a:cubicBezTo>
                      <a:pt x="445" y="198"/>
                      <a:pt x="445" y="173"/>
                      <a:pt x="421" y="149"/>
                    </a:cubicBezTo>
                    <a:lnTo>
                      <a:pt x="421" y="124"/>
                    </a:lnTo>
                    <a:cubicBezTo>
                      <a:pt x="421" y="75"/>
                      <a:pt x="421" y="50"/>
                      <a:pt x="396" y="50"/>
                    </a:cubicBezTo>
                    <a:lnTo>
                      <a:pt x="371" y="25"/>
                    </a:lnTo>
                    <a:cubicBezTo>
                      <a:pt x="347" y="1"/>
                      <a:pt x="297" y="1"/>
                      <a:pt x="2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51"/>
              <p:cNvSpPr/>
              <p:nvPr/>
            </p:nvSpPr>
            <p:spPr>
              <a:xfrm>
                <a:off x="6343700" y="177890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6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3" name="Google Shape;1973;p51"/>
              <p:cNvSpPr/>
              <p:nvPr/>
            </p:nvSpPr>
            <p:spPr>
              <a:xfrm>
                <a:off x="6331975" y="175235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51"/>
              <p:cNvSpPr/>
              <p:nvPr/>
            </p:nvSpPr>
            <p:spPr>
              <a:xfrm>
                <a:off x="6343700" y="1731375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6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5" name="Google Shape;1975;p51"/>
              <p:cNvSpPr/>
              <p:nvPr/>
            </p:nvSpPr>
            <p:spPr>
              <a:xfrm>
                <a:off x="6329500" y="1701750"/>
                <a:ext cx="7425" cy="10500"/>
              </a:xfrm>
              <a:custGeom>
                <a:rect b="b" l="l" r="r" t="t"/>
                <a:pathLst>
                  <a:path extrusionOk="0" h="420" w="297">
                    <a:moveTo>
                      <a:pt x="124" y="0"/>
                    </a:moveTo>
                    <a:cubicBezTo>
                      <a:pt x="74" y="25"/>
                      <a:pt x="74" y="25"/>
                      <a:pt x="50" y="49"/>
                    </a:cubicBezTo>
                    <a:lnTo>
                      <a:pt x="25" y="74"/>
                    </a:lnTo>
                    <a:cubicBezTo>
                      <a:pt x="0" y="99"/>
                      <a:pt x="0" y="123"/>
                      <a:pt x="0" y="148"/>
                    </a:cubicBezTo>
                    <a:lnTo>
                      <a:pt x="0" y="272"/>
                    </a:lnTo>
                    <a:cubicBezTo>
                      <a:pt x="0" y="296"/>
                      <a:pt x="0" y="321"/>
                      <a:pt x="0" y="346"/>
                    </a:cubicBezTo>
                    <a:cubicBezTo>
                      <a:pt x="0" y="370"/>
                      <a:pt x="50" y="395"/>
                      <a:pt x="74" y="420"/>
                    </a:cubicBezTo>
                    <a:lnTo>
                      <a:pt x="173" y="420"/>
                    </a:lnTo>
                    <a:cubicBezTo>
                      <a:pt x="198" y="420"/>
                      <a:pt x="223" y="395"/>
                      <a:pt x="247" y="370"/>
                    </a:cubicBezTo>
                    <a:lnTo>
                      <a:pt x="272" y="346"/>
                    </a:lnTo>
                    <a:cubicBezTo>
                      <a:pt x="297" y="321"/>
                      <a:pt x="297" y="296"/>
                      <a:pt x="297" y="272"/>
                    </a:cubicBezTo>
                    <a:lnTo>
                      <a:pt x="297" y="148"/>
                    </a:lnTo>
                    <a:cubicBezTo>
                      <a:pt x="297" y="123"/>
                      <a:pt x="297" y="99"/>
                      <a:pt x="297" y="99"/>
                    </a:cubicBezTo>
                    <a:cubicBezTo>
                      <a:pt x="297" y="74"/>
                      <a:pt x="272" y="49"/>
                      <a:pt x="272" y="49"/>
                    </a:cubicBezTo>
                    <a:cubicBezTo>
                      <a:pt x="247" y="25"/>
                      <a:pt x="223" y="25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6" name="Google Shape;1976;p51"/>
              <p:cNvSpPr/>
              <p:nvPr/>
            </p:nvSpPr>
            <p:spPr>
              <a:xfrm>
                <a:off x="6328875" y="167767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0"/>
                    </a:moveTo>
                    <a:cubicBezTo>
                      <a:pt x="1" y="50"/>
                      <a:pt x="1" y="296"/>
                      <a:pt x="173" y="321"/>
                    </a:cubicBezTo>
                    <a:cubicBezTo>
                      <a:pt x="346" y="296"/>
                      <a:pt x="346" y="50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51"/>
              <p:cNvSpPr/>
              <p:nvPr/>
            </p:nvSpPr>
            <p:spPr>
              <a:xfrm>
                <a:off x="6314075" y="1648200"/>
                <a:ext cx="8050" cy="10975"/>
              </a:xfrm>
              <a:custGeom>
                <a:rect b="b" l="l" r="r" t="t"/>
                <a:pathLst>
                  <a:path extrusionOk="0" h="439" w="322">
                    <a:moveTo>
                      <a:pt x="185" y="0"/>
                    </a:moveTo>
                    <a:cubicBezTo>
                      <a:pt x="173" y="0"/>
                      <a:pt x="161" y="6"/>
                      <a:pt x="148" y="19"/>
                    </a:cubicBezTo>
                    <a:lnTo>
                      <a:pt x="99" y="19"/>
                    </a:lnTo>
                    <a:cubicBezTo>
                      <a:pt x="74" y="19"/>
                      <a:pt x="49" y="19"/>
                      <a:pt x="49" y="43"/>
                    </a:cubicBezTo>
                    <a:lnTo>
                      <a:pt x="25" y="68"/>
                    </a:lnTo>
                    <a:cubicBezTo>
                      <a:pt x="0" y="93"/>
                      <a:pt x="0" y="118"/>
                      <a:pt x="0" y="167"/>
                    </a:cubicBezTo>
                    <a:lnTo>
                      <a:pt x="0" y="266"/>
                    </a:lnTo>
                    <a:cubicBezTo>
                      <a:pt x="0" y="290"/>
                      <a:pt x="0" y="315"/>
                      <a:pt x="0" y="340"/>
                    </a:cubicBezTo>
                    <a:cubicBezTo>
                      <a:pt x="0" y="364"/>
                      <a:pt x="25" y="364"/>
                      <a:pt x="25" y="389"/>
                    </a:cubicBezTo>
                    <a:cubicBezTo>
                      <a:pt x="49" y="389"/>
                      <a:pt x="49" y="414"/>
                      <a:pt x="74" y="414"/>
                    </a:cubicBezTo>
                    <a:cubicBezTo>
                      <a:pt x="99" y="438"/>
                      <a:pt x="124" y="438"/>
                      <a:pt x="148" y="438"/>
                    </a:cubicBezTo>
                    <a:lnTo>
                      <a:pt x="173" y="438"/>
                    </a:lnTo>
                    <a:cubicBezTo>
                      <a:pt x="198" y="414"/>
                      <a:pt x="222" y="414"/>
                      <a:pt x="247" y="389"/>
                    </a:cubicBezTo>
                    <a:lnTo>
                      <a:pt x="272" y="364"/>
                    </a:lnTo>
                    <a:cubicBezTo>
                      <a:pt x="296" y="340"/>
                      <a:pt x="296" y="315"/>
                      <a:pt x="296" y="290"/>
                    </a:cubicBezTo>
                    <a:lnTo>
                      <a:pt x="321" y="266"/>
                    </a:lnTo>
                    <a:lnTo>
                      <a:pt x="321" y="167"/>
                    </a:lnTo>
                    <a:cubicBezTo>
                      <a:pt x="321" y="142"/>
                      <a:pt x="321" y="118"/>
                      <a:pt x="321" y="93"/>
                    </a:cubicBezTo>
                    <a:cubicBezTo>
                      <a:pt x="296" y="68"/>
                      <a:pt x="272" y="19"/>
                      <a:pt x="222" y="19"/>
                    </a:cubicBezTo>
                    <a:cubicBezTo>
                      <a:pt x="210" y="6"/>
                      <a:pt x="198" y="0"/>
                      <a:pt x="185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51"/>
              <p:cNvSpPr/>
              <p:nvPr/>
            </p:nvSpPr>
            <p:spPr>
              <a:xfrm>
                <a:off x="6317150" y="1634300"/>
                <a:ext cx="7425" cy="7900"/>
              </a:xfrm>
              <a:custGeom>
                <a:rect b="b" l="l" r="r" t="t"/>
                <a:pathLst>
                  <a:path extrusionOk="0" h="316" w="297">
                    <a:moveTo>
                      <a:pt x="149" y="1"/>
                    </a:moveTo>
                    <a:cubicBezTo>
                      <a:pt x="81" y="1"/>
                      <a:pt x="13" y="44"/>
                      <a:pt x="1" y="130"/>
                    </a:cubicBezTo>
                    <a:lnTo>
                      <a:pt x="1" y="204"/>
                    </a:lnTo>
                    <a:cubicBezTo>
                      <a:pt x="13" y="278"/>
                      <a:pt x="81" y="316"/>
                      <a:pt x="149" y="316"/>
                    </a:cubicBezTo>
                    <a:cubicBezTo>
                      <a:pt x="217" y="316"/>
                      <a:pt x="284" y="278"/>
                      <a:pt x="297" y="204"/>
                    </a:cubicBezTo>
                    <a:lnTo>
                      <a:pt x="297" y="130"/>
                    </a:lnTo>
                    <a:cubicBezTo>
                      <a:pt x="284" y="44"/>
                      <a:pt x="21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9" name="Google Shape;1979;p51"/>
              <p:cNvSpPr/>
              <p:nvPr/>
            </p:nvSpPr>
            <p:spPr>
              <a:xfrm>
                <a:off x="6304800" y="160667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6"/>
                      <a:pt x="1" y="272"/>
                      <a:pt x="149" y="322"/>
                    </a:cubicBezTo>
                    <a:cubicBezTo>
                      <a:pt x="322" y="272"/>
                      <a:pt x="322" y="26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0" name="Google Shape;1980;p51"/>
              <p:cNvSpPr/>
              <p:nvPr/>
            </p:nvSpPr>
            <p:spPr>
              <a:xfrm>
                <a:off x="6301725" y="1583225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73" y="1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21" y="272"/>
                      <a:pt x="321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1" name="Google Shape;1981;p51"/>
              <p:cNvSpPr/>
              <p:nvPr/>
            </p:nvSpPr>
            <p:spPr>
              <a:xfrm>
                <a:off x="6307275" y="155360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3" y="1"/>
                    </a:moveTo>
                    <a:cubicBezTo>
                      <a:pt x="1" y="25"/>
                      <a:pt x="1" y="272"/>
                      <a:pt x="173" y="297"/>
                    </a:cubicBezTo>
                    <a:cubicBezTo>
                      <a:pt x="346" y="272"/>
                      <a:pt x="346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51"/>
              <p:cNvSpPr/>
              <p:nvPr/>
            </p:nvSpPr>
            <p:spPr>
              <a:xfrm>
                <a:off x="6304800" y="1520900"/>
                <a:ext cx="7450" cy="10500"/>
              </a:xfrm>
              <a:custGeom>
                <a:rect b="b" l="l" r="r" t="t"/>
                <a:pathLst>
                  <a:path extrusionOk="0" h="420" w="298">
                    <a:moveTo>
                      <a:pt x="124" y="0"/>
                    </a:moveTo>
                    <a:cubicBezTo>
                      <a:pt x="100" y="0"/>
                      <a:pt x="75" y="25"/>
                      <a:pt x="50" y="50"/>
                    </a:cubicBezTo>
                    <a:lnTo>
                      <a:pt x="25" y="74"/>
                    </a:lnTo>
                    <a:cubicBezTo>
                      <a:pt x="1" y="99"/>
                      <a:pt x="1" y="124"/>
                      <a:pt x="1" y="148"/>
                    </a:cubicBezTo>
                    <a:lnTo>
                      <a:pt x="1" y="272"/>
                    </a:lnTo>
                    <a:cubicBezTo>
                      <a:pt x="1" y="296"/>
                      <a:pt x="1" y="321"/>
                      <a:pt x="1" y="346"/>
                    </a:cubicBezTo>
                    <a:cubicBezTo>
                      <a:pt x="1" y="346"/>
                      <a:pt x="25" y="370"/>
                      <a:pt x="25" y="395"/>
                    </a:cubicBezTo>
                    <a:cubicBezTo>
                      <a:pt x="50" y="395"/>
                      <a:pt x="75" y="420"/>
                      <a:pt x="75" y="420"/>
                    </a:cubicBezTo>
                    <a:lnTo>
                      <a:pt x="174" y="420"/>
                    </a:lnTo>
                    <a:cubicBezTo>
                      <a:pt x="223" y="420"/>
                      <a:pt x="248" y="420"/>
                      <a:pt x="248" y="395"/>
                    </a:cubicBezTo>
                    <a:lnTo>
                      <a:pt x="272" y="370"/>
                    </a:lnTo>
                    <a:cubicBezTo>
                      <a:pt x="297" y="346"/>
                      <a:pt x="297" y="296"/>
                      <a:pt x="297" y="272"/>
                    </a:cubicBezTo>
                    <a:lnTo>
                      <a:pt x="297" y="173"/>
                    </a:lnTo>
                    <a:cubicBezTo>
                      <a:pt x="297" y="148"/>
                      <a:pt x="297" y="124"/>
                      <a:pt x="297" y="99"/>
                    </a:cubicBezTo>
                    <a:cubicBezTo>
                      <a:pt x="297" y="74"/>
                      <a:pt x="272" y="74"/>
                      <a:pt x="272" y="50"/>
                    </a:cubicBezTo>
                    <a:cubicBezTo>
                      <a:pt x="248" y="25"/>
                      <a:pt x="248" y="25"/>
                      <a:pt x="223" y="25"/>
                    </a:cubicBezTo>
                    <a:cubicBezTo>
                      <a:pt x="198" y="0"/>
                      <a:pt x="174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51"/>
              <p:cNvSpPr/>
              <p:nvPr/>
            </p:nvSpPr>
            <p:spPr>
              <a:xfrm>
                <a:off x="6302950" y="1496825"/>
                <a:ext cx="10525" cy="8050"/>
              </a:xfrm>
              <a:custGeom>
                <a:rect b="b" l="l" r="r" t="t"/>
                <a:pathLst>
                  <a:path extrusionOk="0" h="322" w="421">
                    <a:moveTo>
                      <a:pt x="223" y="0"/>
                    </a:moveTo>
                    <a:cubicBezTo>
                      <a:pt x="1" y="0"/>
                      <a:pt x="1" y="321"/>
                      <a:pt x="223" y="321"/>
                    </a:cubicBezTo>
                    <a:cubicBezTo>
                      <a:pt x="420" y="321"/>
                      <a:pt x="420" y="0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4" name="Google Shape;1984;p51"/>
              <p:cNvSpPr/>
              <p:nvPr/>
            </p:nvSpPr>
            <p:spPr>
              <a:xfrm>
                <a:off x="6289375" y="147027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5"/>
                      <a:pt x="1" y="272"/>
                      <a:pt x="149" y="322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5" name="Google Shape;1985;p51"/>
              <p:cNvSpPr/>
              <p:nvPr/>
            </p:nvSpPr>
            <p:spPr>
              <a:xfrm>
                <a:off x="6303575" y="145237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0" y="25"/>
                      <a:pt x="0" y="272"/>
                      <a:pt x="173" y="322"/>
                    </a:cubicBezTo>
                    <a:cubicBezTo>
                      <a:pt x="346" y="272"/>
                      <a:pt x="346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51"/>
              <p:cNvSpPr/>
              <p:nvPr/>
            </p:nvSpPr>
            <p:spPr>
              <a:xfrm>
                <a:off x="6298025" y="141720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51"/>
              <p:cNvSpPr/>
              <p:nvPr/>
            </p:nvSpPr>
            <p:spPr>
              <a:xfrm>
                <a:off x="6280125" y="140485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21" y="272"/>
                      <a:pt x="321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51"/>
              <p:cNvSpPr/>
              <p:nvPr/>
            </p:nvSpPr>
            <p:spPr>
              <a:xfrm>
                <a:off x="6294925" y="1389425"/>
                <a:ext cx="10525" cy="8050"/>
              </a:xfrm>
              <a:custGeom>
                <a:rect b="b" l="l" r="r" t="t"/>
                <a:pathLst>
                  <a:path extrusionOk="0" h="322" w="421">
                    <a:moveTo>
                      <a:pt x="272" y="0"/>
                    </a:moveTo>
                    <a:lnTo>
                      <a:pt x="272" y="25"/>
                    </a:lnTo>
                    <a:lnTo>
                      <a:pt x="100" y="25"/>
                    </a:lnTo>
                    <a:cubicBezTo>
                      <a:pt x="50" y="50"/>
                      <a:pt x="25" y="74"/>
                      <a:pt x="25" y="99"/>
                    </a:cubicBezTo>
                    <a:cubicBezTo>
                      <a:pt x="1" y="124"/>
                      <a:pt x="1" y="149"/>
                      <a:pt x="25" y="173"/>
                    </a:cubicBezTo>
                    <a:lnTo>
                      <a:pt x="25" y="223"/>
                    </a:lnTo>
                    <a:cubicBezTo>
                      <a:pt x="25" y="247"/>
                      <a:pt x="25" y="272"/>
                      <a:pt x="50" y="272"/>
                    </a:cubicBezTo>
                    <a:lnTo>
                      <a:pt x="100" y="297"/>
                    </a:lnTo>
                    <a:cubicBezTo>
                      <a:pt x="100" y="321"/>
                      <a:pt x="149" y="321"/>
                      <a:pt x="174" y="321"/>
                    </a:cubicBezTo>
                    <a:lnTo>
                      <a:pt x="297" y="321"/>
                    </a:lnTo>
                    <a:cubicBezTo>
                      <a:pt x="297" y="321"/>
                      <a:pt x="322" y="321"/>
                      <a:pt x="346" y="297"/>
                    </a:cubicBezTo>
                    <a:cubicBezTo>
                      <a:pt x="371" y="297"/>
                      <a:pt x="371" y="297"/>
                      <a:pt x="396" y="272"/>
                    </a:cubicBezTo>
                    <a:cubicBezTo>
                      <a:pt x="396" y="272"/>
                      <a:pt x="420" y="247"/>
                      <a:pt x="420" y="223"/>
                    </a:cubicBezTo>
                    <a:cubicBezTo>
                      <a:pt x="420" y="198"/>
                      <a:pt x="420" y="198"/>
                      <a:pt x="420" y="173"/>
                    </a:cubicBezTo>
                    <a:lnTo>
                      <a:pt x="420" y="124"/>
                    </a:lnTo>
                    <a:cubicBezTo>
                      <a:pt x="420" y="99"/>
                      <a:pt x="396" y="74"/>
                      <a:pt x="396" y="50"/>
                    </a:cubicBezTo>
                    <a:lnTo>
                      <a:pt x="346" y="25"/>
                    </a:lnTo>
                    <a:cubicBezTo>
                      <a:pt x="322" y="25"/>
                      <a:pt x="297" y="0"/>
                      <a:pt x="272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51"/>
              <p:cNvSpPr/>
              <p:nvPr/>
            </p:nvSpPr>
            <p:spPr>
              <a:xfrm>
                <a:off x="6274575" y="1432000"/>
                <a:ext cx="7425" cy="10375"/>
              </a:xfrm>
              <a:custGeom>
                <a:rect b="b" l="l" r="r" t="t"/>
                <a:pathLst>
                  <a:path extrusionOk="0" h="415" w="297">
                    <a:moveTo>
                      <a:pt x="123" y="1"/>
                    </a:moveTo>
                    <a:cubicBezTo>
                      <a:pt x="74" y="1"/>
                      <a:pt x="49" y="26"/>
                      <a:pt x="49" y="26"/>
                    </a:cubicBezTo>
                    <a:lnTo>
                      <a:pt x="25" y="75"/>
                    </a:lnTo>
                    <a:cubicBezTo>
                      <a:pt x="0" y="100"/>
                      <a:pt x="0" y="124"/>
                      <a:pt x="0" y="149"/>
                    </a:cubicBezTo>
                    <a:lnTo>
                      <a:pt x="0" y="273"/>
                    </a:lnTo>
                    <a:cubicBezTo>
                      <a:pt x="0" y="273"/>
                      <a:pt x="0" y="297"/>
                      <a:pt x="0" y="322"/>
                    </a:cubicBezTo>
                    <a:cubicBezTo>
                      <a:pt x="0" y="371"/>
                      <a:pt x="49" y="396"/>
                      <a:pt x="74" y="396"/>
                    </a:cubicBezTo>
                    <a:cubicBezTo>
                      <a:pt x="86" y="408"/>
                      <a:pt x="99" y="414"/>
                      <a:pt x="111" y="414"/>
                    </a:cubicBezTo>
                    <a:cubicBezTo>
                      <a:pt x="123" y="414"/>
                      <a:pt x="136" y="408"/>
                      <a:pt x="148" y="396"/>
                    </a:cubicBezTo>
                    <a:lnTo>
                      <a:pt x="173" y="396"/>
                    </a:lnTo>
                    <a:cubicBezTo>
                      <a:pt x="198" y="396"/>
                      <a:pt x="222" y="396"/>
                      <a:pt x="247" y="371"/>
                    </a:cubicBezTo>
                    <a:lnTo>
                      <a:pt x="272" y="347"/>
                    </a:lnTo>
                    <a:cubicBezTo>
                      <a:pt x="296" y="322"/>
                      <a:pt x="296" y="273"/>
                      <a:pt x="296" y="248"/>
                    </a:cubicBezTo>
                    <a:lnTo>
                      <a:pt x="296" y="149"/>
                    </a:lnTo>
                    <a:cubicBezTo>
                      <a:pt x="296" y="124"/>
                      <a:pt x="296" y="100"/>
                      <a:pt x="296" y="75"/>
                    </a:cubicBezTo>
                    <a:cubicBezTo>
                      <a:pt x="296" y="50"/>
                      <a:pt x="272" y="50"/>
                      <a:pt x="272" y="26"/>
                    </a:cubicBezTo>
                    <a:cubicBezTo>
                      <a:pt x="247" y="26"/>
                      <a:pt x="222" y="1"/>
                      <a:pt x="222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51"/>
              <p:cNvSpPr/>
              <p:nvPr/>
            </p:nvSpPr>
            <p:spPr>
              <a:xfrm>
                <a:off x="6214700" y="141410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1"/>
                    </a:moveTo>
                    <a:cubicBezTo>
                      <a:pt x="0" y="26"/>
                      <a:pt x="0" y="273"/>
                      <a:pt x="173" y="322"/>
                    </a:cubicBezTo>
                    <a:cubicBezTo>
                      <a:pt x="346" y="273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1" name="Google Shape;1991;p51"/>
              <p:cNvSpPr/>
              <p:nvPr/>
            </p:nvSpPr>
            <p:spPr>
              <a:xfrm>
                <a:off x="6232600" y="139065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48" y="1"/>
                    </a:moveTo>
                    <a:cubicBezTo>
                      <a:pt x="0" y="25"/>
                      <a:pt x="0" y="272"/>
                      <a:pt x="148" y="297"/>
                    </a:cubicBezTo>
                    <a:cubicBezTo>
                      <a:pt x="321" y="272"/>
                      <a:pt x="321" y="25"/>
                      <a:pt x="14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2" name="Google Shape;1992;p51"/>
              <p:cNvSpPr/>
              <p:nvPr/>
            </p:nvSpPr>
            <p:spPr>
              <a:xfrm>
                <a:off x="6262225" y="1381400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48" y="0"/>
                    </a:moveTo>
                    <a:cubicBezTo>
                      <a:pt x="0" y="25"/>
                      <a:pt x="0" y="272"/>
                      <a:pt x="148" y="297"/>
                    </a:cubicBezTo>
                    <a:cubicBezTo>
                      <a:pt x="321" y="272"/>
                      <a:pt x="321" y="25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3" name="Google Shape;1993;p51"/>
              <p:cNvSpPr/>
              <p:nvPr/>
            </p:nvSpPr>
            <p:spPr>
              <a:xfrm>
                <a:off x="6220250" y="13758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51"/>
              <p:cNvSpPr/>
              <p:nvPr/>
            </p:nvSpPr>
            <p:spPr>
              <a:xfrm>
                <a:off x="6199875" y="139065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73" y="1"/>
                    </a:moveTo>
                    <a:cubicBezTo>
                      <a:pt x="1" y="25"/>
                      <a:pt x="1" y="272"/>
                      <a:pt x="173" y="297"/>
                    </a:cubicBezTo>
                    <a:cubicBezTo>
                      <a:pt x="322" y="272"/>
                      <a:pt x="322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51"/>
              <p:cNvSpPr/>
              <p:nvPr/>
            </p:nvSpPr>
            <p:spPr>
              <a:xfrm>
                <a:off x="6178900" y="141165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6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51"/>
              <p:cNvSpPr/>
              <p:nvPr/>
            </p:nvSpPr>
            <p:spPr>
              <a:xfrm>
                <a:off x="6164075" y="13937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6" y="272"/>
                      <a:pt x="346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51"/>
              <p:cNvSpPr/>
              <p:nvPr/>
            </p:nvSpPr>
            <p:spPr>
              <a:xfrm>
                <a:off x="6175800" y="13758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46" y="272"/>
                      <a:pt x="346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51"/>
              <p:cNvSpPr/>
              <p:nvPr/>
            </p:nvSpPr>
            <p:spPr>
              <a:xfrm>
                <a:off x="6247400" y="14227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1"/>
                    </a:moveTo>
                    <a:cubicBezTo>
                      <a:pt x="1" y="50"/>
                      <a:pt x="1" y="297"/>
                      <a:pt x="174" y="322"/>
                    </a:cubicBezTo>
                    <a:cubicBezTo>
                      <a:pt x="346" y="297"/>
                      <a:pt x="346" y="50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51"/>
              <p:cNvSpPr/>
              <p:nvPr/>
            </p:nvSpPr>
            <p:spPr>
              <a:xfrm>
                <a:off x="6059150" y="1441275"/>
                <a:ext cx="32750" cy="36150"/>
              </a:xfrm>
              <a:custGeom>
                <a:rect b="b" l="l" r="r" t="t"/>
                <a:pathLst>
                  <a:path extrusionOk="0" h="1446" w="1310">
                    <a:moveTo>
                      <a:pt x="641" y="335"/>
                    </a:moveTo>
                    <a:lnTo>
                      <a:pt x="641" y="335"/>
                    </a:lnTo>
                    <a:cubicBezTo>
                      <a:pt x="642" y="335"/>
                      <a:pt x="626" y="346"/>
                      <a:pt x="642" y="346"/>
                    </a:cubicBezTo>
                    <a:cubicBezTo>
                      <a:pt x="642" y="346"/>
                      <a:pt x="658" y="378"/>
                      <a:pt x="652" y="378"/>
                    </a:cubicBezTo>
                    <a:cubicBezTo>
                      <a:pt x="650" y="378"/>
                      <a:pt x="647" y="376"/>
                      <a:pt x="643" y="371"/>
                    </a:cubicBezTo>
                    <a:lnTo>
                      <a:pt x="643" y="371"/>
                    </a:lnTo>
                    <a:cubicBezTo>
                      <a:pt x="667" y="395"/>
                      <a:pt x="667" y="395"/>
                      <a:pt x="667" y="420"/>
                    </a:cubicBezTo>
                    <a:lnTo>
                      <a:pt x="667" y="445"/>
                    </a:lnTo>
                    <a:cubicBezTo>
                      <a:pt x="667" y="469"/>
                      <a:pt x="667" y="469"/>
                      <a:pt x="667" y="494"/>
                    </a:cubicBezTo>
                    <a:lnTo>
                      <a:pt x="667" y="519"/>
                    </a:lnTo>
                    <a:lnTo>
                      <a:pt x="667" y="543"/>
                    </a:lnTo>
                    <a:lnTo>
                      <a:pt x="667" y="568"/>
                    </a:lnTo>
                    <a:cubicBezTo>
                      <a:pt x="667" y="568"/>
                      <a:pt x="652" y="584"/>
                      <a:pt x="642" y="593"/>
                    </a:cubicBezTo>
                    <a:lnTo>
                      <a:pt x="642" y="593"/>
                    </a:lnTo>
                    <a:cubicBezTo>
                      <a:pt x="642" y="618"/>
                      <a:pt x="618" y="618"/>
                      <a:pt x="618" y="618"/>
                    </a:cubicBezTo>
                    <a:lnTo>
                      <a:pt x="593" y="642"/>
                    </a:lnTo>
                    <a:lnTo>
                      <a:pt x="445" y="642"/>
                    </a:lnTo>
                    <a:cubicBezTo>
                      <a:pt x="420" y="628"/>
                      <a:pt x="395" y="621"/>
                      <a:pt x="371" y="621"/>
                    </a:cubicBezTo>
                    <a:lnTo>
                      <a:pt x="371" y="621"/>
                    </a:lnTo>
                    <a:cubicBezTo>
                      <a:pt x="371" y="620"/>
                      <a:pt x="371" y="619"/>
                      <a:pt x="371" y="618"/>
                    </a:cubicBezTo>
                    <a:cubicBezTo>
                      <a:pt x="371" y="618"/>
                      <a:pt x="371" y="593"/>
                      <a:pt x="371" y="593"/>
                    </a:cubicBezTo>
                    <a:cubicBezTo>
                      <a:pt x="371" y="580"/>
                      <a:pt x="369" y="576"/>
                      <a:pt x="367" y="575"/>
                    </a:cubicBezTo>
                    <a:lnTo>
                      <a:pt x="367" y="575"/>
                    </a:lnTo>
                    <a:cubicBezTo>
                      <a:pt x="368" y="573"/>
                      <a:pt x="370" y="571"/>
                      <a:pt x="371" y="568"/>
                    </a:cubicBezTo>
                    <a:cubicBezTo>
                      <a:pt x="396" y="543"/>
                      <a:pt x="396" y="519"/>
                      <a:pt x="420" y="494"/>
                    </a:cubicBezTo>
                    <a:lnTo>
                      <a:pt x="420" y="469"/>
                    </a:lnTo>
                    <a:lnTo>
                      <a:pt x="470" y="395"/>
                    </a:lnTo>
                    <a:lnTo>
                      <a:pt x="519" y="371"/>
                    </a:lnTo>
                    <a:lnTo>
                      <a:pt x="593" y="346"/>
                    </a:lnTo>
                    <a:lnTo>
                      <a:pt x="618" y="346"/>
                    </a:lnTo>
                    <a:cubicBezTo>
                      <a:pt x="634" y="338"/>
                      <a:pt x="640" y="335"/>
                      <a:pt x="641" y="335"/>
                    </a:cubicBezTo>
                    <a:close/>
                    <a:moveTo>
                      <a:pt x="914" y="774"/>
                    </a:moveTo>
                    <a:lnTo>
                      <a:pt x="914" y="815"/>
                    </a:lnTo>
                    <a:lnTo>
                      <a:pt x="914" y="864"/>
                    </a:lnTo>
                    <a:lnTo>
                      <a:pt x="914" y="889"/>
                    </a:lnTo>
                    <a:cubicBezTo>
                      <a:pt x="914" y="889"/>
                      <a:pt x="914" y="914"/>
                      <a:pt x="914" y="938"/>
                    </a:cubicBezTo>
                    <a:lnTo>
                      <a:pt x="914" y="963"/>
                    </a:lnTo>
                    <a:lnTo>
                      <a:pt x="889" y="1013"/>
                    </a:lnTo>
                    <a:cubicBezTo>
                      <a:pt x="898" y="996"/>
                      <a:pt x="900" y="991"/>
                      <a:pt x="899" y="991"/>
                    </a:cubicBezTo>
                    <a:lnTo>
                      <a:pt x="899" y="991"/>
                    </a:lnTo>
                    <a:cubicBezTo>
                      <a:pt x="898" y="991"/>
                      <a:pt x="881" y="1013"/>
                      <a:pt x="865" y="1013"/>
                    </a:cubicBezTo>
                    <a:cubicBezTo>
                      <a:pt x="865" y="1013"/>
                      <a:pt x="840" y="1037"/>
                      <a:pt x="840" y="1037"/>
                    </a:cubicBezTo>
                    <a:lnTo>
                      <a:pt x="815" y="1062"/>
                    </a:lnTo>
                    <a:lnTo>
                      <a:pt x="642" y="1062"/>
                    </a:lnTo>
                    <a:lnTo>
                      <a:pt x="568" y="1037"/>
                    </a:lnTo>
                    <a:lnTo>
                      <a:pt x="519" y="1013"/>
                    </a:lnTo>
                    <a:lnTo>
                      <a:pt x="494" y="988"/>
                    </a:lnTo>
                    <a:lnTo>
                      <a:pt x="470" y="988"/>
                    </a:lnTo>
                    <a:lnTo>
                      <a:pt x="454" y="972"/>
                    </a:lnTo>
                    <a:lnTo>
                      <a:pt x="454" y="972"/>
                    </a:lnTo>
                    <a:cubicBezTo>
                      <a:pt x="471" y="974"/>
                      <a:pt x="488" y="975"/>
                      <a:pt x="505" y="975"/>
                    </a:cubicBezTo>
                    <a:cubicBezTo>
                      <a:pt x="618" y="975"/>
                      <a:pt x="729" y="936"/>
                      <a:pt x="815" y="864"/>
                    </a:cubicBezTo>
                    <a:cubicBezTo>
                      <a:pt x="853" y="837"/>
                      <a:pt x="886" y="807"/>
                      <a:pt x="914" y="774"/>
                    </a:cubicBezTo>
                    <a:close/>
                    <a:moveTo>
                      <a:pt x="717" y="0"/>
                    </a:moveTo>
                    <a:cubicBezTo>
                      <a:pt x="667" y="25"/>
                      <a:pt x="618" y="25"/>
                      <a:pt x="568" y="50"/>
                    </a:cubicBezTo>
                    <a:cubicBezTo>
                      <a:pt x="396" y="124"/>
                      <a:pt x="247" y="247"/>
                      <a:pt x="149" y="395"/>
                    </a:cubicBezTo>
                    <a:cubicBezTo>
                      <a:pt x="50" y="568"/>
                      <a:pt x="1" y="741"/>
                      <a:pt x="50" y="938"/>
                    </a:cubicBezTo>
                    <a:cubicBezTo>
                      <a:pt x="99" y="1087"/>
                      <a:pt x="198" y="1235"/>
                      <a:pt x="346" y="1333"/>
                    </a:cubicBezTo>
                    <a:cubicBezTo>
                      <a:pt x="450" y="1409"/>
                      <a:pt x="573" y="1445"/>
                      <a:pt x="695" y="1445"/>
                    </a:cubicBezTo>
                    <a:cubicBezTo>
                      <a:pt x="892" y="1445"/>
                      <a:pt x="1089" y="1353"/>
                      <a:pt x="1210" y="1185"/>
                    </a:cubicBezTo>
                    <a:cubicBezTo>
                      <a:pt x="1284" y="1037"/>
                      <a:pt x="1309" y="864"/>
                      <a:pt x="1260" y="692"/>
                    </a:cubicBezTo>
                    <a:cubicBezTo>
                      <a:pt x="1239" y="545"/>
                      <a:pt x="1147" y="416"/>
                      <a:pt x="1014" y="350"/>
                    </a:cubicBezTo>
                    <a:lnTo>
                      <a:pt x="1014" y="350"/>
                    </a:lnTo>
                    <a:cubicBezTo>
                      <a:pt x="1014" y="349"/>
                      <a:pt x="1013" y="347"/>
                      <a:pt x="1013" y="346"/>
                    </a:cubicBezTo>
                    <a:cubicBezTo>
                      <a:pt x="988" y="247"/>
                      <a:pt x="939" y="173"/>
                      <a:pt x="865" y="99"/>
                    </a:cubicBezTo>
                    <a:cubicBezTo>
                      <a:pt x="840" y="50"/>
                      <a:pt x="766" y="25"/>
                      <a:pt x="717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0" name="Google Shape;2000;p51"/>
              <p:cNvSpPr/>
              <p:nvPr/>
            </p:nvSpPr>
            <p:spPr>
              <a:xfrm>
                <a:off x="6166550" y="1424450"/>
                <a:ext cx="43225" cy="41525"/>
              </a:xfrm>
              <a:custGeom>
                <a:rect b="b" l="l" r="r" t="t"/>
                <a:pathLst>
                  <a:path extrusionOk="0" h="1661" w="1729">
                    <a:moveTo>
                      <a:pt x="124" y="0"/>
                    </a:moveTo>
                    <a:cubicBezTo>
                      <a:pt x="90" y="0"/>
                      <a:pt x="70" y="40"/>
                      <a:pt x="50" y="81"/>
                    </a:cubicBezTo>
                    <a:cubicBezTo>
                      <a:pt x="0" y="377"/>
                      <a:pt x="25" y="673"/>
                      <a:pt x="75" y="970"/>
                    </a:cubicBezTo>
                    <a:cubicBezTo>
                      <a:pt x="124" y="1142"/>
                      <a:pt x="198" y="1291"/>
                      <a:pt x="297" y="1414"/>
                    </a:cubicBezTo>
                    <a:cubicBezTo>
                      <a:pt x="395" y="1562"/>
                      <a:pt x="568" y="1661"/>
                      <a:pt x="766" y="1661"/>
                    </a:cubicBezTo>
                    <a:cubicBezTo>
                      <a:pt x="939" y="1661"/>
                      <a:pt x="1111" y="1611"/>
                      <a:pt x="1260" y="1488"/>
                    </a:cubicBezTo>
                    <a:cubicBezTo>
                      <a:pt x="1383" y="1365"/>
                      <a:pt x="1457" y="1241"/>
                      <a:pt x="1531" y="1093"/>
                    </a:cubicBezTo>
                    <a:cubicBezTo>
                      <a:pt x="1655" y="797"/>
                      <a:pt x="1704" y="500"/>
                      <a:pt x="1729" y="204"/>
                    </a:cubicBezTo>
                    <a:cubicBezTo>
                      <a:pt x="1729" y="155"/>
                      <a:pt x="1704" y="130"/>
                      <a:pt x="1679" y="130"/>
                    </a:cubicBezTo>
                    <a:cubicBezTo>
                      <a:pt x="1630" y="130"/>
                      <a:pt x="1581" y="155"/>
                      <a:pt x="1581" y="179"/>
                    </a:cubicBezTo>
                    <a:cubicBezTo>
                      <a:pt x="1531" y="451"/>
                      <a:pt x="1432" y="723"/>
                      <a:pt x="1309" y="970"/>
                    </a:cubicBezTo>
                    <a:cubicBezTo>
                      <a:pt x="1186" y="1216"/>
                      <a:pt x="1013" y="1389"/>
                      <a:pt x="790" y="1389"/>
                    </a:cubicBezTo>
                    <a:cubicBezTo>
                      <a:pt x="544" y="1389"/>
                      <a:pt x="395" y="1167"/>
                      <a:pt x="321" y="920"/>
                    </a:cubicBezTo>
                    <a:cubicBezTo>
                      <a:pt x="272" y="649"/>
                      <a:pt x="223" y="352"/>
                      <a:pt x="223" y="81"/>
                    </a:cubicBezTo>
                    <a:cubicBezTo>
                      <a:pt x="223" y="31"/>
                      <a:pt x="198" y="7"/>
                      <a:pt x="149" y="7"/>
                    </a:cubicBezTo>
                    <a:cubicBezTo>
                      <a:pt x="140" y="2"/>
                      <a:pt x="131" y="0"/>
                      <a:pt x="124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1" name="Google Shape;2001;p51"/>
              <p:cNvSpPr/>
              <p:nvPr/>
            </p:nvSpPr>
            <p:spPr>
              <a:xfrm>
                <a:off x="6232175" y="1391850"/>
                <a:ext cx="73900" cy="44525"/>
              </a:xfrm>
              <a:custGeom>
                <a:rect b="b" l="l" r="r" t="t"/>
                <a:pathLst>
                  <a:path extrusionOk="0" h="1781" w="2956">
                    <a:moveTo>
                      <a:pt x="1558" y="1"/>
                    </a:moveTo>
                    <a:cubicBezTo>
                      <a:pt x="0" y="1"/>
                      <a:pt x="215" y="1286"/>
                      <a:pt x="215" y="1286"/>
                    </a:cubicBezTo>
                    <a:cubicBezTo>
                      <a:pt x="215" y="1286"/>
                      <a:pt x="450" y="1781"/>
                      <a:pt x="829" y="1781"/>
                    </a:cubicBezTo>
                    <a:cubicBezTo>
                      <a:pt x="838" y="1781"/>
                      <a:pt x="847" y="1780"/>
                      <a:pt x="857" y="1780"/>
                    </a:cubicBezTo>
                    <a:cubicBezTo>
                      <a:pt x="2140" y="1681"/>
                      <a:pt x="2955" y="27"/>
                      <a:pt x="1647" y="2"/>
                    </a:cubicBezTo>
                    <a:cubicBezTo>
                      <a:pt x="1617" y="1"/>
                      <a:pt x="1587" y="1"/>
                      <a:pt x="15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2" name="Google Shape;2002;p51"/>
            <p:cNvGrpSpPr/>
            <p:nvPr/>
          </p:nvGrpSpPr>
          <p:grpSpPr>
            <a:xfrm>
              <a:off x="3699627" y="4570824"/>
              <a:ext cx="651919" cy="572675"/>
              <a:chOff x="4506078" y="3820689"/>
              <a:chExt cx="726291" cy="638078"/>
            </a:xfrm>
          </p:grpSpPr>
          <p:sp>
            <p:nvSpPr>
              <p:cNvPr id="2003" name="Google Shape;2003;p51"/>
              <p:cNvSpPr/>
              <p:nvPr/>
            </p:nvSpPr>
            <p:spPr>
              <a:xfrm>
                <a:off x="4506078" y="3820689"/>
                <a:ext cx="726291" cy="638078"/>
              </a:xfrm>
              <a:custGeom>
                <a:rect b="b" l="l" r="r" t="t"/>
                <a:pathLst>
                  <a:path extrusionOk="0" h="16595" w="18888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4" name="Google Shape;2004;p51"/>
              <p:cNvSpPr/>
              <p:nvPr/>
            </p:nvSpPr>
            <p:spPr>
              <a:xfrm>
                <a:off x="4592477" y="3907203"/>
                <a:ext cx="533567" cy="547759"/>
              </a:xfrm>
              <a:custGeom>
                <a:rect b="b" l="l" r="r" t="t"/>
                <a:pathLst>
                  <a:path extrusionOk="0" fill="none" h="14246" w="13876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005" name="Google Shape;200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149" y="2959338"/>
            <a:ext cx="1228701" cy="119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174" y="2955610"/>
            <a:ext cx="1681124" cy="14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Google Shape;200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9125" y="1145287"/>
            <a:ext cx="1391925" cy="13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9150" y="2885454"/>
            <a:ext cx="1992850" cy="162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Google Shape;200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62150" y="1142975"/>
            <a:ext cx="1391925" cy="13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51"/>
          <p:cNvPicPr preferRelativeResize="0"/>
          <p:nvPr/>
        </p:nvPicPr>
        <p:blipFill rotWithShape="1">
          <a:blip r:embed="rId8">
            <a:alphaModFix/>
          </a:blip>
          <a:srcRect b="13077" l="0" r="57426" t="13945"/>
          <a:stretch/>
        </p:blipFill>
        <p:spPr>
          <a:xfrm>
            <a:off x="2203846" y="2955600"/>
            <a:ext cx="1500754" cy="14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" name="Google Shape;2011;p51"/>
          <p:cNvPicPr preferRelativeResize="0"/>
          <p:nvPr/>
        </p:nvPicPr>
        <p:blipFill rotWithShape="1">
          <a:blip r:embed="rId9">
            <a:alphaModFix/>
          </a:blip>
          <a:srcRect b="35712" l="7536" r="43621" t="29578"/>
          <a:stretch/>
        </p:blipFill>
        <p:spPr>
          <a:xfrm>
            <a:off x="5349838" y="4447598"/>
            <a:ext cx="2050499" cy="59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2" name="Google Shape;2012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03850" y="1184113"/>
            <a:ext cx="1500749" cy="15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Google Shape;2013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9776" y="1142984"/>
            <a:ext cx="1391925" cy="1742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7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52"/>
          <p:cNvSpPr/>
          <p:nvPr/>
        </p:nvSpPr>
        <p:spPr>
          <a:xfrm rot="-4953960">
            <a:off x="5654723" y="956664"/>
            <a:ext cx="2486450" cy="6260772"/>
          </a:xfrm>
          <a:custGeom>
            <a:rect b="b" l="l" r="r" t="t"/>
            <a:pathLst>
              <a:path extrusionOk="0" h="57152" w="14314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9" name="Google Shape;2019;p52"/>
          <p:cNvSpPr txBox="1"/>
          <p:nvPr>
            <p:ph type="title"/>
          </p:nvPr>
        </p:nvSpPr>
        <p:spPr>
          <a:xfrm>
            <a:off x="4078953" y="3483464"/>
            <a:ext cx="4542600" cy="10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IG contact: @fhjhbiosoc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solidFill>
                <a:srgbClr val="15192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5"/>
          <p:cNvSpPr/>
          <p:nvPr/>
        </p:nvSpPr>
        <p:spPr>
          <a:xfrm>
            <a:off x="7415275" y="4763972"/>
            <a:ext cx="2031000" cy="462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35"/>
          <p:cNvSpPr txBox="1"/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Table of Contents</a:t>
            </a:r>
            <a:endParaRPr sz="3800"/>
          </a:p>
        </p:txBody>
      </p:sp>
      <p:sp>
        <p:nvSpPr>
          <p:cNvPr id="1174" name="Google Shape;1174;p35"/>
          <p:cNvSpPr txBox="1"/>
          <p:nvPr>
            <p:ph idx="2" type="title"/>
          </p:nvPr>
        </p:nvSpPr>
        <p:spPr>
          <a:xfrm>
            <a:off x="1560725" y="162440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900"/>
              <a:t>About us</a:t>
            </a:r>
            <a:endParaRPr b="0" sz="3900"/>
          </a:p>
        </p:txBody>
      </p:sp>
      <p:sp>
        <p:nvSpPr>
          <p:cNvPr id="1175" name="Google Shape;1175;p35"/>
          <p:cNvSpPr txBox="1"/>
          <p:nvPr>
            <p:ph idx="3" type="title"/>
          </p:nvPr>
        </p:nvSpPr>
        <p:spPr>
          <a:xfrm>
            <a:off x="713225" y="133805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01</a:t>
            </a:r>
            <a:endParaRPr sz="5200"/>
          </a:p>
        </p:txBody>
      </p:sp>
      <p:sp>
        <p:nvSpPr>
          <p:cNvPr id="1176" name="Google Shape;1176;p35"/>
          <p:cNvSpPr txBox="1"/>
          <p:nvPr>
            <p:ph idx="7" type="title"/>
          </p:nvPr>
        </p:nvSpPr>
        <p:spPr>
          <a:xfrm>
            <a:off x="5014925" y="170695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900"/>
              <a:t>Teacher</a:t>
            </a:r>
            <a:endParaRPr b="0" sz="3900"/>
          </a:p>
        </p:txBody>
      </p:sp>
      <p:sp>
        <p:nvSpPr>
          <p:cNvPr id="1177" name="Google Shape;1177;p35"/>
          <p:cNvSpPr txBox="1"/>
          <p:nvPr>
            <p:ph idx="9" type="title"/>
          </p:nvPr>
        </p:nvSpPr>
        <p:spPr>
          <a:xfrm>
            <a:off x="4167425" y="133805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02</a:t>
            </a:r>
            <a:endParaRPr sz="5200"/>
          </a:p>
        </p:txBody>
      </p:sp>
      <p:grpSp>
        <p:nvGrpSpPr>
          <p:cNvPr id="1178" name="Google Shape;1178;p35"/>
          <p:cNvGrpSpPr/>
          <p:nvPr/>
        </p:nvGrpSpPr>
        <p:grpSpPr>
          <a:xfrm>
            <a:off x="7012654" y="1130198"/>
            <a:ext cx="2465926" cy="3889314"/>
            <a:chOff x="7065329" y="1112201"/>
            <a:chExt cx="2465926" cy="3889314"/>
          </a:xfrm>
        </p:grpSpPr>
        <p:sp>
          <p:nvSpPr>
            <p:cNvPr id="1179" name="Google Shape;1179;p35"/>
            <p:cNvSpPr/>
            <p:nvPr/>
          </p:nvSpPr>
          <p:spPr>
            <a:xfrm flipH="1">
              <a:off x="9089694" y="3128640"/>
              <a:ext cx="361158" cy="677866"/>
            </a:xfrm>
            <a:custGeom>
              <a:rect b="b" l="l" r="r" t="t"/>
              <a:pathLst>
                <a:path extrusionOk="0" fill="none" h="16592" w="8840">
                  <a:moveTo>
                    <a:pt x="8839" y="1"/>
                  </a:moveTo>
                  <a:cubicBezTo>
                    <a:pt x="8839" y="1"/>
                    <a:pt x="4617" y="2420"/>
                    <a:pt x="4099" y="7655"/>
                  </a:cubicBezTo>
                  <a:cubicBezTo>
                    <a:pt x="3506" y="13851"/>
                    <a:pt x="642" y="16592"/>
                    <a:pt x="1" y="16592"/>
                  </a:cubicBezTo>
                </a:path>
              </a:pathLst>
            </a:custGeom>
            <a:noFill/>
            <a:ln cap="flat" cmpd="sng" w="18525">
              <a:solidFill>
                <a:srgbClr val="DB872F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 flipH="1">
              <a:off x="8155095" y="3227060"/>
              <a:ext cx="847905" cy="575075"/>
            </a:xfrm>
            <a:custGeom>
              <a:rect b="b" l="l" r="r" t="t"/>
              <a:pathLst>
                <a:path extrusionOk="0" h="14076" w="20754">
                  <a:moveTo>
                    <a:pt x="16397" y="1"/>
                  </a:moveTo>
                  <a:cubicBezTo>
                    <a:pt x="16178" y="1"/>
                    <a:pt x="15946" y="13"/>
                    <a:pt x="15703" y="36"/>
                  </a:cubicBezTo>
                  <a:cubicBezTo>
                    <a:pt x="10617" y="555"/>
                    <a:pt x="0" y="9517"/>
                    <a:pt x="1605" y="13961"/>
                  </a:cubicBezTo>
                  <a:cubicBezTo>
                    <a:pt x="1605" y="13961"/>
                    <a:pt x="2831" y="14076"/>
                    <a:pt x="4616" y="14076"/>
                  </a:cubicBezTo>
                  <a:cubicBezTo>
                    <a:pt x="8621" y="14076"/>
                    <a:pt x="15438" y="13497"/>
                    <a:pt x="17505" y="9739"/>
                  </a:cubicBezTo>
                  <a:cubicBezTo>
                    <a:pt x="20349" y="4568"/>
                    <a:pt x="20754" y="1"/>
                    <a:pt x="16397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 flipH="1">
              <a:off x="8657979" y="3515741"/>
              <a:ext cx="337953" cy="1465755"/>
            </a:xfrm>
            <a:custGeom>
              <a:rect b="b" l="l" r="r" t="t"/>
              <a:pathLst>
                <a:path extrusionOk="0" h="35877" w="8272">
                  <a:moveTo>
                    <a:pt x="4792" y="0"/>
                  </a:moveTo>
                  <a:cubicBezTo>
                    <a:pt x="3064" y="0"/>
                    <a:pt x="988" y="1030"/>
                    <a:pt x="0" y="4352"/>
                  </a:cubicBezTo>
                  <a:cubicBezTo>
                    <a:pt x="0" y="4352"/>
                    <a:pt x="1333" y="17560"/>
                    <a:pt x="1654" y="18350"/>
                  </a:cubicBezTo>
                  <a:cubicBezTo>
                    <a:pt x="1975" y="19140"/>
                    <a:pt x="6197" y="35188"/>
                    <a:pt x="6049" y="35657"/>
                  </a:cubicBezTo>
                  <a:cubicBezTo>
                    <a:pt x="6000" y="35822"/>
                    <a:pt x="6142" y="35877"/>
                    <a:pt x="6354" y="35877"/>
                  </a:cubicBezTo>
                  <a:cubicBezTo>
                    <a:pt x="6779" y="35877"/>
                    <a:pt x="7481" y="35657"/>
                    <a:pt x="7481" y="35657"/>
                  </a:cubicBezTo>
                  <a:cubicBezTo>
                    <a:pt x="7481" y="35657"/>
                    <a:pt x="4370" y="18029"/>
                    <a:pt x="4666" y="17067"/>
                  </a:cubicBezTo>
                  <a:cubicBezTo>
                    <a:pt x="4987" y="16104"/>
                    <a:pt x="8271" y="2549"/>
                    <a:pt x="7456" y="1142"/>
                  </a:cubicBezTo>
                  <a:cubicBezTo>
                    <a:pt x="7114" y="541"/>
                    <a:pt x="6044" y="0"/>
                    <a:pt x="4792" y="0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 flipH="1">
              <a:off x="7949921" y="3233556"/>
              <a:ext cx="266334" cy="1710803"/>
            </a:xfrm>
            <a:custGeom>
              <a:rect b="b" l="l" r="r" t="t"/>
              <a:pathLst>
                <a:path extrusionOk="0" h="41875" w="6519">
                  <a:moveTo>
                    <a:pt x="4395" y="1"/>
                  </a:moveTo>
                  <a:cubicBezTo>
                    <a:pt x="4395" y="1"/>
                    <a:pt x="1260" y="5753"/>
                    <a:pt x="618" y="7654"/>
                  </a:cubicBezTo>
                  <a:cubicBezTo>
                    <a:pt x="1" y="9580"/>
                    <a:pt x="2593" y="21480"/>
                    <a:pt x="2939" y="26739"/>
                  </a:cubicBezTo>
                  <a:cubicBezTo>
                    <a:pt x="3284" y="31973"/>
                    <a:pt x="4149" y="41206"/>
                    <a:pt x="4149" y="41206"/>
                  </a:cubicBezTo>
                  <a:cubicBezTo>
                    <a:pt x="4149" y="41206"/>
                    <a:pt x="5079" y="41875"/>
                    <a:pt x="5708" y="41875"/>
                  </a:cubicBezTo>
                  <a:cubicBezTo>
                    <a:pt x="5943" y="41875"/>
                    <a:pt x="6135" y="41782"/>
                    <a:pt x="6222" y="41527"/>
                  </a:cubicBezTo>
                  <a:cubicBezTo>
                    <a:pt x="6519" y="40565"/>
                    <a:pt x="5210" y="32615"/>
                    <a:pt x="4889" y="30220"/>
                  </a:cubicBezTo>
                  <a:cubicBezTo>
                    <a:pt x="4544" y="27850"/>
                    <a:pt x="5185" y="26418"/>
                    <a:pt x="5753" y="13678"/>
                  </a:cubicBezTo>
                  <a:cubicBezTo>
                    <a:pt x="6321" y="1038"/>
                    <a:pt x="4395" y="1"/>
                    <a:pt x="4395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 flipH="1">
              <a:off x="7065329" y="1112201"/>
              <a:ext cx="2173690" cy="3888579"/>
            </a:xfrm>
            <a:custGeom>
              <a:rect b="b" l="l" r="r" t="t"/>
              <a:pathLst>
                <a:path extrusionOk="0" h="95180" w="53205">
                  <a:moveTo>
                    <a:pt x="42340" y="1"/>
                  </a:moveTo>
                  <a:cubicBezTo>
                    <a:pt x="41840" y="1"/>
                    <a:pt x="41312" y="143"/>
                    <a:pt x="40786" y="473"/>
                  </a:cubicBezTo>
                  <a:cubicBezTo>
                    <a:pt x="38737" y="1757"/>
                    <a:pt x="37453" y="1140"/>
                    <a:pt x="37157" y="4152"/>
                  </a:cubicBezTo>
                  <a:cubicBezTo>
                    <a:pt x="36836" y="7188"/>
                    <a:pt x="33701" y="13237"/>
                    <a:pt x="32911" y="16891"/>
                  </a:cubicBezTo>
                  <a:cubicBezTo>
                    <a:pt x="32121" y="20545"/>
                    <a:pt x="28195" y="27112"/>
                    <a:pt x="25035" y="30470"/>
                  </a:cubicBezTo>
                  <a:cubicBezTo>
                    <a:pt x="21850" y="33852"/>
                    <a:pt x="20295" y="39876"/>
                    <a:pt x="16986" y="42765"/>
                  </a:cubicBezTo>
                  <a:cubicBezTo>
                    <a:pt x="16048" y="43580"/>
                    <a:pt x="6000" y="44740"/>
                    <a:pt x="3012" y="49036"/>
                  </a:cubicBezTo>
                  <a:cubicBezTo>
                    <a:pt x="0" y="53357"/>
                    <a:pt x="519" y="60023"/>
                    <a:pt x="1482" y="63207"/>
                  </a:cubicBezTo>
                  <a:cubicBezTo>
                    <a:pt x="2272" y="65800"/>
                    <a:pt x="2716" y="68466"/>
                    <a:pt x="2815" y="71157"/>
                  </a:cubicBezTo>
                  <a:cubicBezTo>
                    <a:pt x="2815" y="72589"/>
                    <a:pt x="2518" y="76243"/>
                    <a:pt x="2839" y="78959"/>
                  </a:cubicBezTo>
                  <a:cubicBezTo>
                    <a:pt x="3185" y="81650"/>
                    <a:pt x="3728" y="95180"/>
                    <a:pt x="3728" y="95180"/>
                  </a:cubicBezTo>
                  <a:lnTo>
                    <a:pt x="5629" y="95180"/>
                  </a:lnTo>
                  <a:cubicBezTo>
                    <a:pt x="5629" y="95180"/>
                    <a:pt x="5876" y="78465"/>
                    <a:pt x="6814" y="75453"/>
                  </a:cubicBezTo>
                  <a:cubicBezTo>
                    <a:pt x="7753" y="72416"/>
                    <a:pt x="11530" y="65380"/>
                    <a:pt x="10542" y="61899"/>
                  </a:cubicBezTo>
                  <a:lnTo>
                    <a:pt x="10542" y="61899"/>
                  </a:lnTo>
                  <a:cubicBezTo>
                    <a:pt x="10543" y="61899"/>
                    <a:pt x="11538" y="61974"/>
                    <a:pt x="12921" y="61974"/>
                  </a:cubicBezTo>
                  <a:cubicBezTo>
                    <a:pt x="15894" y="61974"/>
                    <a:pt x="20661" y="61629"/>
                    <a:pt x="21183" y="59455"/>
                  </a:cubicBezTo>
                  <a:cubicBezTo>
                    <a:pt x="21183" y="59455"/>
                    <a:pt x="22171" y="66121"/>
                    <a:pt x="22986" y="68195"/>
                  </a:cubicBezTo>
                  <a:cubicBezTo>
                    <a:pt x="23800" y="70244"/>
                    <a:pt x="23874" y="85205"/>
                    <a:pt x="23257" y="87427"/>
                  </a:cubicBezTo>
                  <a:cubicBezTo>
                    <a:pt x="22615" y="89674"/>
                    <a:pt x="23282" y="93970"/>
                    <a:pt x="23282" y="93970"/>
                  </a:cubicBezTo>
                  <a:lnTo>
                    <a:pt x="25356" y="93476"/>
                  </a:lnTo>
                  <a:cubicBezTo>
                    <a:pt x="25356" y="93476"/>
                    <a:pt x="25109" y="78687"/>
                    <a:pt x="25899" y="75972"/>
                  </a:cubicBezTo>
                  <a:cubicBezTo>
                    <a:pt x="26664" y="73256"/>
                    <a:pt x="28220" y="62911"/>
                    <a:pt x="29479" y="60195"/>
                  </a:cubicBezTo>
                  <a:cubicBezTo>
                    <a:pt x="30738" y="57480"/>
                    <a:pt x="31874" y="54394"/>
                    <a:pt x="30837" y="49851"/>
                  </a:cubicBezTo>
                  <a:cubicBezTo>
                    <a:pt x="30540" y="48419"/>
                    <a:pt x="29676" y="44913"/>
                    <a:pt x="29874" y="44444"/>
                  </a:cubicBezTo>
                  <a:cubicBezTo>
                    <a:pt x="30960" y="41728"/>
                    <a:pt x="35997" y="31680"/>
                    <a:pt x="36935" y="28816"/>
                  </a:cubicBezTo>
                  <a:cubicBezTo>
                    <a:pt x="38441" y="24224"/>
                    <a:pt x="38589" y="24248"/>
                    <a:pt x="41453" y="9213"/>
                  </a:cubicBezTo>
                  <a:cubicBezTo>
                    <a:pt x="41453" y="9213"/>
                    <a:pt x="45428" y="8719"/>
                    <a:pt x="47329" y="7756"/>
                  </a:cubicBezTo>
                  <a:cubicBezTo>
                    <a:pt x="47632" y="7603"/>
                    <a:pt x="47948" y="7542"/>
                    <a:pt x="48269" y="7542"/>
                  </a:cubicBezTo>
                  <a:cubicBezTo>
                    <a:pt x="49477" y="7542"/>
                    <a:pt x="50748" y="8403"/>
                    <a:pt x="51618" y="8403"/>
                  </a:cubicBezTo>
                  <a:cubicBezTo>
                    <a:pt x="51966" y="8403"/>
                    <a:pt x="52250" y="8265"/>
                    <a:pt x="52440" y="7880"/>
                  </a:cubicBezTo>
                  <a:cubicBezTo>
                    <a:pt x="53205" y="6300"/>
                    <a:pt x="52884" y="3115"/>
                    <a:pt x="50810" y="3115"/>
                  </a:cubicBezTo>
                  <a:cubicBezTo>
                    <a:pt x="49642" y="3129"/>
                    <a:pt x="48130" y="3495"/>
                    <a:pt x="46970" y="3495"/>
                  </a:cubicBezTo>
                  <a:cubicBezTo>
                    <a:pt x="46070" y="3495"/>
                    <a:pt x="45381" y="3274"/>
                    <a:pt x="45230" y="2497"/>
                  </a:cubicBezTo>
                  <a:cubicBezTo>
                    <a:pt x="44992" y="1195"/>
                    <a:pt x="43785" y="1"/>
                    <a:pt x="4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 flipH="1">
              <a:off x="7597874" y="1247472"/>
              <a:ext cx="304901" cy="134576"/>
            </a:xfrm>
            <a:custGeom>
              <a:rect b="b" l="l" r="r" t="t"/>
              <a:pathLst>
                <a:path extrusionOk="0" h="3294" w="7463">
                  <a:moveTo>
                    <a:pt x="6347" y="1"/>
                  </a:moveTo>
                  <a:cubicBezTo>
                    <a:pt x="4763" y="1"/>
                    <a:pt x="1" y="370"/>
                    <a:pt x="129" y="1334"/>
                  </a:cubicBezTo>
                  <a:cubicBezTo>
                    <a:pt x="261" y="2178"/>
                    <a:pt x="2230" y="3293"/>
                    <a:pt x="3786" y="3293"/>
                  </a:cubicBezTo>
                  <a:cubicBezTo>
                    <a:pt x="4278" y="3293"/>
                    <a:pt x="4729" y="3181"/>
                    <a:pt x="5067" y="2914"/>
                  </a:cubicBezTo>
                  <a:cubicBezTo>
                    <a:pt x="6499" y="1779"/>
                    <a:pt x="7462" y="199"/>
                    <a:pt x="6820" y="26"/>
                  </a:cubicBezTo>
                  <a:cubicBezTo>
                    <a:pt x="6755" y="10"/>
                    <a:pt x="6588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 flipH="1">
              <a:off x="7073091" y="1226064"/>
              <a:ext cx="186952" cy="239941"/>
            </a:xfrm>
            <a:custGeom>
              <a:rect b="b" l="l" r="r" t="t"/>
              <a:pathLst>
                <a:path extrusionOk="0" h="5873" w="4576">
                  <a:moveTo>
                    <a:pt x="3089" y="0"/>
                  </a:moveTo>
                  <a:cubicBezTo>
                    <a:pt x="2877" y="0"/>
                    <a:pt x="2637" y="93"/>
                    <a:pt x="2371" y="328"/>
                  </a:cubicBezTo>
                  <a:cubicBezTo>
                    <a:pt x="1112" y="1463"/>
                    <a:pt x="2075" y="3216"/>
                    <a:pt x="2075" y="3216"/>
                  </a:cubicBezTo>
                  <a:cubicBezTo>
                    <a:pt x="2075" y="3216"/>
                    <a:pt x="1" y="4179"/>
                    <a:pt x="1927" y="5438"/>
                  </a:cubicBezTo>
                  <a:cubicBezTo>
                    <a:pt x="2389" y="5744"/>
                    <a:pt x="2786" y="5873"/>
                    <a:pt x="3119" y="5873"/>
                  </a:cubicBezTo>
                  <a:cubicBezTo>
                    <a:pt x="4155" y="5873"/>
                    <a:pt x="4576" y="4632"/>
                    <a:pt x="4445" y="3661"/>
                  </a:cubicBezTo>
                  <a:cubicBezTo>
                    <a:pt x="4346" y="2871"/>
                    <a:pt x="4297" y="2081"/>
                    <a:pt x="4297" y="1291"/>
                  </a:cubicBezTo>
                  <a:cubicBezTo>
                    <a:pt x="4297" y="1291"/>
                    <a:pt x="3882" y="0"/>
                    <a:pt x="30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 flipH="1">
              <a:off x="7335626" y="1353817"/>
              <a:ext cx="71660" cy="68269"/>
            </a:xfrm>
            <a:custGeom>
              <a:rect b="b" l="l" r="r" t="t"/>
              <a:pathLst>
                <a:path extrusionOk="0" h="1671" w="1754">
                  <a:moveTo>
                    <a:pt x="1021" y="275"/>
                  </a:moveTo>
                  <a:lnTo>
                    <a:pt x="1021" y="275"/>
                  </a:lnTo>
                  <a:cubicBezTo>
                    <a:pt x="1018" y="277"/>
                    <a:pt x="1016" y="278"/>
                    <a:pt x="1014" y="279"/>
                  </a:cubicBezTo>
                  <a:lnTo>
                    <a:pt x="1014" y="279"/>
                  </a:lnTo>
                  <a:cubicBezTo>
                    <a:pt x="1013" y="278"/>
                    <a:pt x="1011" y="278"/>
                    <a:pt x="1010" y="277"/>
                  </a:cubicBezTo>
                  <a:lnTo>
                    <a:pt x="1010" y="277"/>
                  </a:lnTo>
                  <a:lnTo>
                    <a:pt x="1021" y="275"/>
                  </a:lnTo>
                  <a:close/>
                  <a:moveTo>
                    <a:pt x="836" y="1108"/>
                  </a:moveTo>
                  <a:cubicBezTo>
                    <a:pt x="839" y="1109"/>
                    <a:pt x="842" y="1109"/>
                    <a:pt x="845" y="1110"/>
                  </a:cubicBezTo>
                  <a:lnTo>
                    <a:pt x="845" y="1110"/>
                  </a:lnTo>
                  <a:lnTo>
                    <a:pt x="840" y="1111"/>
                  </a:lnTo>
                  <a:lnTo>
                    <a:pt x="840" y="1111"/>
                  </a:lnTo>
                  <a:lnTo>
                    <a:pt x="831" y="1108"/>
                  </a:lnTo>
                  <a:lnTo>
                    <a:pt x="831" y="1108"/>
                  </a:lnTo>
                  <a:cubicBezTo>
                    <a:pt x="833" y="1108"/>
                    <a:pt x="834" y="1108"/>
                    <a:pt x="836" y="1108"/>
                  </a:cubicBezTo>
                  <a:close/>
                  <a:moveTo>
                    <a:pt x="678" y="0"/>
                  </a:moveTo>
                  <a:cubicBezTo>
                    <a:pt x="634" y="0"/>
                    <a:pt x="589" y="6"/>
                    <a:pt x="543" y="15"/>
                  </a:cubicBezTo>
                  <a:cubicBezTo>
                    <a:pt x="420" y="40"/>
                    <a:pt x="321" y="114"/>
                    <a:pt x="272" y="237"/>
                  </a:cubicBezTo>
                  <a:cubicBezTo>
                    <a:pt x="267" y="247"/>
                    <a:pt x="262" y="258"/>
                    <a:pt x="258" y="268"/>
                  </a:cubicBezTo>
                  <a:lnTo>
                    <a:pt x="258" y="268"/>
                  </a:lnTo>
                  <a:cubicBezTo>
                    <a:pt x="141" y="321"/>
                    <a:pt x="49" y="441"/>
                    <a:pt x="25" y="583"/>
                  </a:cubicBezTo>
                  <a:cubicBezTo>
                    <a:pt x="0" y="706"/>
                    <a:pt x="0" y="855"/>
                    <a:pt x="25" y="978"/>
                  </a:cubicBezTo>
                  <a:cubicBezTo>
                    <a:pt x="50" y="1052"/>
                    <a:pt x="74" y="1126"/>
                    <a:pt x="99" y="1176"/>
                  </a:cubicBezTo>
                  <a:cubicBezTo>
                    <a:pt x="123" y="1199"/>
                    <a:pt x="124" y="1223"/>
                    <a:pt x="145" y="1246"/>
                  </a:cubicBezTo>
                  <a:lnTo>
                    <a:pt x="145" y="1246"/>
                  </a:lnTo>
                  <a:cubicBezTo>
                    <a:pt x="179" y="1311"/>
                    <a:pt x="222" y="1373"/>
                    <a:pt x="272" y="1422"/>
                  </a:cubicBezTo>
                  <a:cubicBezTo>
                    <a:pt x="395" y="1521"/>
                    <a:pt x="519" y="1595"/>
                    <a:pt x="667" y="1645"/>
                  </a:cubicBezTo>
                  <a:cubicBezTo>
                    <a:pt x="702" y="1662"/>
                    <a:pt x="740" y="1670"/>
                    <a:pt x="780" y="1670"/>
                  </a:cubicBezTo>
                  <a:cubicBezTo>
                    <a:pt x="823" y="1670"/>
                    <a:pt x="868" y="1661"/>
                    <a:pt x="913" y="1644"/>
                  </a:cubicBezTo>
                  <a:lnTo>
                    <a:pt x="913" y="1644"/>
                  </a:lnTo>
                  <a:cubicBezTo>
                    <a:pt x="988" y="1642"/>
                    <a:pt x="1062" y="1632"/>
                    <a:pt x="1136" y="1595"/>
                  </a:cubicBezTo>
                  <a:cubicBezTo>
                    <a:pt x="1259" y="1546"/>
                    <a:pt x="1383" y="1497"/>
                    <a:pt x="1482" y="1398"/>
                  </a:cubicBezTo>
                  <a:cubicBezTo>
                    <a:pt x="1556" y="1324"/>
                    <a:pt x="1605" y="1250"/>
                    <a:pt x="1654" y="1151"/>
                  </a:cubicBezTo>
                  <a:cubicBezTo>
                    <a:pt x="1729" y="1027"/>
                    <a:pt x="1753" y="855"/>
                    <a:pt x="1704" y="706"/>
                  </a:cubicBezTo>
                  <a:cubicBezTo>
                    <a:pt x="1654" y="632"/>
                    <a:pt x="1605" y="558"/>
                    <a:pt x="1556" y="484"/>
                  </a:cubicBezTo>
                  <a:cubicBezTo>
                    <a:pt x="1552" y="481"/>
                    <a:pt x="1549" y="477"/>
                    <a:pt x="1545" y="473"/>
                  </a:cubicBezTo>
                  <a:lnTo>
                    <a:pt x="1545" y="473"/>
                  </a:lnTo>
                  <a:cubicBezTo>
                    <a:pt x="1510" y="419"/>
                    <a:pt x="1464" y="371"/>
                    <a:pt x="1408" y="336"/>
                  </a:cubicBezTo>
                  <a:cubicBezTo>
                    <a:pt x="1287" y="246"/>
                    <a:pt x="1158" y="192"/>
                    <a:pt x="1030" y="164"/>
                  </a:cubicBezTo>
                  <a:lnTo>
                    <a:pt x="1030" y="164"/>
                  </a:lnTo>
                  <a:cubicBezTo>
                    <a:pt x="994" y="122"/>
                    <a:pt x="947" y="88"/>
                    <a:pt x="889" y="65"/>
                  </a:cubicBezTo>
                  <a:cubicBezTo>
                    <a:pt x="827" y="18"/>
                    <a:pt x="75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 flipH="1">
              <a:off x="7454677" y="1308836"/>
              <a:ext cx="120767" cy="88941"/>
            </a:xfrm>
            <a:custGeom>
              <a:rect b="b" l="l" r="r" t="t"/>
              <a:pathLst>
                <a:path extrusionOk="0" h="2177" w="2956">
                  <a:moveTo>
                    <a:pt x="975" y="0"/>
                  </a:moveTo>
                  <a:cubicBezTo>
                    <a:pt x="721" y="0"/>
                    <a:pt x="503" y="145"/>
                    <a:pt x="392" y="357"/>
                  </a:cubicBezTo>
                  <a:lnTo>
                    <a:pt x="392" y="357"/>
                  </a:lnTo>
                  <a:cubicBezTo>
                    <a:pt x="240" y="388"/>
                    <a:pt x="124" y="501"/>
                    <a:pt x="67" y="672"/>
                  </a:cubicBezTo>
                  <a:cubicBezTo>
                    <a:pt x="1" y="805"/>
                    <a:pt x="34" y="979"/>
                    <a:pt x="132" y="1121"/>
                  </a:cubicBezTo>
                  <a:lnTo>
                    <a:pt x="132" y="1121"/>
                  </a:lnTo>
                  <a:cubicBezTo>
                    <a:pt x="133" y="1145"/>
                    <a:pt x="136" y="1168"/>
                    <a:pt x="141" y="1190"/>
                  </a:cubicBezTo>
                  <a:cubicBezTo>
                    <a:pt x="240" y="1610"/>
                    <a:pt x="586" y="1931"/>
                    <a:pt x="1006" y="2005"/>
                  </a:cubicBezTo>
                  <a:cubicBezTo>
                    <a:pt x="1041" y="2007"/>
                    <a:pt x="1077" y="2008"/>
                    <a:pt x="1112" y="2008"/>
                  </a:cubicBezTo>
                  <a:cubicBezTo>
                    <a:pt x="1164" y="2008"/>
                    <a:pt x="1215" y="2006"/>
                    <a:pt x="1266" y="2002"/>
                  </a:cubicBezTo>
                  <a:lnTo>
                    <a:pt x="1266" y="2002"/>
                  </a:lnTo>
                  <a:cubicBezTo>
                    <a:pt x="1463" y="2110"/>
                    <a:pt x="1678" y="2176"/>
                    <a:pt x="1892" y="2176"/>
                  </a:cubicBezTo>
                  <a:cubicBezTo>
                    <a:pt x="2018" y="2176"/>
                    <a:pt x="2143" y="2153"/>
                    <a:pt x="2265" y="2104"/>
                  </a:cubicBezTo>
                  <a:cubicBezTo>
                    <a:pt x="2586" y="1980"/>
                    <a:pt x="2808" y="1733"/>
                    <a:pt x="2882" y="1412"/>
                  </a:cubicBezTo>
                  <a:cubicBezTo>
                    <a:pt x="2956" y="1067"/>
                    <a:pt x="2857" y="721"/>
                    <a:pt x="2610" y="474"/>
                  </a:cubicBezTo>
                  <a:cubicBezTo>
                    <a:pt x="2404" y="245"/>
                    <a:pt x="2092" y="101"/>
                    <a:pt x="1772" y="101"/>
                  </a:cubicBezTo>
                  <a:cubicBezTo>
                    <a:pt x="1747" y="101"/>
                    <a:pt x="1722" y="102"/>
                    <a:pt x="1697" y="104"/>
                  </a:cubicBezTo>
                  <a:cubicBezTo>
                    <a:pt x="1632" y="104"/>
                    <a:pt x="1567" y="108"/>
                    <a:pt x="1503" y="115"/>
                  </a:cubicBezTo>
                  <a:lnTo>
                    <a:pt x="1503" y="115"/>
                  </a:lnTo>
                  <a:cubicBezTo>
                    <a:pt x="1360" y="61"/>
                    <a:pt x="1210" y="24"/>
                    <a:pt x="1055" y="5"/>
                  </a:cubicBezTo>
                  <a:cubicBezTo>
                    <a:pt x="1028" y="2"/>
                    <a:pt x="1001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 flipH="1">
              <a:off x="7594851" y="1415712"/>
              <a:ext cx="96867" cy="119297"/>
            </a:xfrm>
            <a:custGeom>
              <a:rect b="b" l="l" r="r" t="t"/>
              <a:pathLst>
                <a:path extrusionOk="0" h="2920" w="2371">
                  <a:moveTo>
                    <a:pt x="1050" y="0"/>
                  </a:moveTo>
                  <a:cubicBezTo>
                    <a:pt x="901" y="0"/>
                    <a:pt x="757" y="71"/>
                    <a:pt x="673" y="218"/>
                  </a:cubicBezTo>
                  <a:lnTo>
                    <a:pt x="673" y="218"/>
                  </a:lnTo>
                  <a:cubicBezTo>
                    <a:pt x="474" y="328"/>
                    <a:pt x="333" y="530"/>
                    <a:pt x="322" y="765"/>
                  </a:cubicBezTo>
                  <a:lnTo>
                    <a:pt x="322" y="765"/>
                  </a:lnTo>
                  <a:cubicBezTo>
                    <a:pt x="275" y="819"/>
                    <a:pt x="233" y="878"/>
                    <a:pt x="198" y="944"/>
                  </a:cubicBezTo>
                  <a:cubicBezTo>
                    <a:pt x="0" y="1290"/>
                    <a:pt x="25" y="1710"/>
                    <a:pt x="222" y="2031"/>
                  </a:cubicBezTo>
                  <a:cubicBezTo>
                    <a:pt x="270" y="2088"/>
                    <a:pt x="319" y="2144"/>
                    <a:pt x="371" y="2199"/>
                  </a:cubicBezTo>
                  <a:lnTo>
                    <a:pt x="371" y="2199"/>
                  </a:lnTo>
                  <a:cubicBezTo>
                    <a:pt x="407" y="2312"/>
                    <a:pt x="456" y="2420"/>
                    <a:pt x="519" y="2524"/>
                  </a:cubicBezTo>
                  <a:cubicBezTo>
                    <a:pt x="691" y="2771"/>
                    <a:pt x="963" y="2919"/>
                    <a:pt x="1259" y="2919"/>
                  </a:cubicBezTo>
                  <a:cubicBezTo>
                    <a:pt x="1753" y="2895"/>
                    <a:pt x="2173" y="2549"/>
                    <a:pt x="2296" y="2055"/>
                  </a:cubicBezTo>
                  <a:cubicBezTo>
                    <a:pt x="2370" y="1512"/>
                    <a:pt x="2173" y="969"/>
                    <a:pt x="1753" y="599"/>
                  </a:cubicBezTo>
                  <a:cubicBezTo>
                    <a:pt x="1745" y="590"/>
                    <a:pt x="1738" y="582"/>
                    <a:pt x="1730" y="573"/>
                  </a:cubicBezTo>
                  <a:lnTo>
                    <a:pt x="1730" y="573"/>
                  </a:lnTo>
                  <a:cubicBezTo>
                    <a:pt x="1637" y="413"/>
                    <a:pt x="1521" y="263"/>
                    <a:pt x="1383" y="130"/>
                  </a:cubicBezTo>
                  <a:cubicBezTo>
                    <a:pt x="1286" y="44"/>
                    <a:pt x="1167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 flipH="1">
              <a:off x="7707447" y="1545631"/>
              <a:ext cx="89186" cy="132207"/>
            </a:xfrm>
            <a:custGeom>
              <a:rect b="b" l="l" r="r" t="t"/>
              <a:pathLst>
                <a:path extrusionOk="0" h="3236" w="2183">
                  <a:moveTo>
                    <a:pt x="1510" y="1"/>
                  </a:moveTo>
                  <a:cubicBezTo>
                    <a:pt x="1434" y="1"/>
                    <a:pt x="1357" y="20"/>
                    <a:pt x="1284" y="60"/>
                  </a:cubicBezTo>
                  <a:cubicBezTo>
                    <a:pt x="1220" y="105"/>
                    <a:pt x="1159" y="152"/>
                    <a:pt x="1101" y="202"/>
                  </a:cubicBezTo>
                  <a:lnTo>
                    <a:pt x="1101" y="202"/>
                  </a:lnTo>
                  <a:cubicBezTo>
                    <a:pt x="1082" y="203"/>
                    <a:pt x="1063" y="205"/>
                    <a:pt x="1044" y="207"/>
                  </a:cubicBezTo>
                  <a:lnTo>
                    <a:pt x="1044" y="207"/>
                  </a:lnTo>
                  <a:cubicBezTo>
                    <a:pt x="994" y="164"/>
                    <a:pt x="933" y="130"/>
                    <a:pt x="865" y="110"/>
                  </a:cubicBezTo>
                  <a:cubicBezTo>
                    <a:pt x="832" y="103"/>
                    <a:pt x="799" y="99"/>
                    <a:pt x="766" y="99"/>
                  </a:cubicBezTo>
                  <a:cubicBezTo>
                    <a:pt x="574" y="99"/>
                    <a:pt x="385" y="220"/>
                    <a:pt x="321" y="431"/>
                  </a:cubicBezTo>
                  <a:lnTo>
                    <a:pt x="297" y="406"/>
                  </a:lnTo>
                  <a:lnTo>
                    <a:pt x="297" y="406"/>
                  </a:lnTo>
                  <a:cubicBezTo>
                    <a:pt x="0" y="1246"/>
                    <a:pt x="50" y="2184"/>
                    <a:pt x="420" y="3023"/>
                  </a:cubicBezTo>
                  <a:cubicBezTo>
                    <a:pt x="469" y="3122"/>
                    <a:pt x="568" y="3196"/>
                    <a:pt x="692" y="3221"/>
                  </a:cubicBezTo>
                  <a:cubicBezTo>
                    <a:pt x="728" y="3230"/>
                    <a:pt x="771" y="3235"/>
                    <a:pt x="815" y="3235"/>
                  </a:cubicBezTo>
                  <a:cubicBezTo>
                    <a:pt x="892" y="3235"/>
                    <a:pt x="975" y="3218"/>
                    <a:pt x="1037" y="3171"/>
                  </a:cubicBezTo>
                  <a:cubicBezTo>
                    <a:pt x="1576" y="2856"/>
                    <a:pt x="1884" y="2316"/>
                    <a:pt x="1931" y="1751"/>
                  </a:cubicBezTo>
                  <a:lnTo>
                    <a:pt x="1931" y="1751"/>
                  </a:lnTo>
                  <a:cubicBezTo>
                    <a:pt x="2166" y="1295"/>
                    <a:pt x="2182" y="728"/>
                    <a:pt x="1901" y="233"/>
                  </a:cubicBezTo>
                  <a:cubicBezTo>
                    <a:pt x="1818" y="83"/>
                    <a:pt x="1668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 flipH="1">
              <a:off x="7625124" y="1719306"/>
              <a:ext cx="99890" cy="112188"/>
            </a:xfrm>
            <a:custGeom>
              <a:rect b="b" l="l" r="r" t="t"/>
              <a:pathLst>
                <a:path extrusionOk="0" h="2746" w="2445">
                  <a:moveTo>
                    <a:pt x="1445" y="0"/>
                  </a:moveTo>
                  <a:cubicBezTo>
                    <a:pt x="1388" y="0"/>
                    <a:pt x="1332" y="10"/>
                    <a:pt x="1277" y="31"/>
                  </a:cubicBezTo>
                  <a:lnTo>
                    <a:pt x="1277" y="31"/>
                  </a:lnTo>
                  <a:cubicBezTo>
                    <a:pt x="1001" y="48"/>
                    <a:pt x="736" y="185"/>
                    <a:pt x="543" y="377"/>
                  </a:cubicBezTo>
                  <a:cubicBezTo>
                    <a:pt x="541" y="379"/>
                    <a:pt x="539" y="381"/>
                    <a:pt x="537" y="383"/>
                  </a:cubicBezTo>
                  <a:lnTo>
                    <a:pt x="537" y="383"/>
                  </a:lnTo>
                  <a:cubicBezTo>
                    <a:pt x="496" y="418"/>
                    <a:pt x="457" y="457"/>
                    <a:pt x="420" y="500"/>
                  </a:cubicBezTo>
                  <a:cubicBezTo>
                    <a:pt x="301" y="634"/>
                    <a:pt x="218" y="795"/>
                    <a:pt x="176" y="961"/>
                  </a:cubicBezTo>
                  <a:lnTo>
                    <a:pt x="176" y="961"/>
                  </a:lnTo>
                  <a:cubicBezTo>
                    <a:pt x="175" y="964"/>
                    <a:pt x="174" y="967"/>
                    <a:pt x="173" y="969"/>
                  </a:cubicBezTo>
                  <a:cubicBezTo>
                    <a:pt x="99" y="1216"/>
                    <a:pt x="50" y="1488"/>
                    <a:pt x="25" y="1735"/>
                  </a:cubicBezTo>
                  <a:cubicBezTo>
                    <a:pt x="0" y="1883"/>
                    <a:pt x="0" y="2031"/>
                    <a:pt x="25" y="2179"/>
                  </a:cubicBezTo>
                  <a:cubicBezTo>
                    <a:pt x="50" y="2377"/>
                    <a:pt x="173" y="2550"/>
                    <a:pt x="346" y="2648"/>
                  </a:cubicBezTo>
                  <a:cubicBezTo>
                    <a:pt x="466" y="2714"/>
                    <a:pt x="601" y="2746"/>
                    <a:pt x="737" y="2746"/>
                  </a:cubicBezTo>
                  <a:cubicBezTo>
                    <a:pt x="909" y="2746"/>
                    <a:pt x="1083" y="2695"/>
                    <a:pt x="1235" y="2599"/>
                  </a:cubicBezTo>
                  <a:cubicBezTo>
                    <a:pt x="1432" y="2475"/>
                    <a:pt x="1630" y="2327"/>
                    <a:pt x="1803" y="2130"/>
                  </a:cubicBezTo>
                  <a:cubicBezTo>
                    <a:pt x="1982" y="1927"/>
                    <a:pt x="2142" y="1705"/>
                    <a:pt x="2225" y="1443"/>
                  </a:cubicBezTo>
                  <a:lnTo>
                    <a:pt x="2225" y="1443"/>
                  </a:lnTo>
                  <a:cubicBezTo>
                    <a:pt x="2316" y="1266"/>
                    <a:pt x="2382" y="1074"/>
                    <a:pt x="2420" y="871"/>
                  </a:cubicBezTo>
                  <a:cubicBezTo>
                    <a:pt x="2445" y="747"/>
                    <a:pt x="2445" y="624"/>
                    <a:pt x="2370" y="525"/>
                  </a:cubicBezTo>
                  <a:cubicBezTo>
                    <a:pt x="2321" y="426"/>
                    <a:pt x="2222" y="352"/>
                    <a:pt x="2099" y="303"/>
                  </a:cubicBezTo>
                  <a:cubicBezTo>
                    <a:pt x="2041" y="282"/>
                    <a:pt x="1980" y="262"/>
                    <a:pt x="1919" y="243"/>
                  </a:cubicBezTo>
                  <a:lnTo>
                    <a:pt x="1919" y="243"/>
                  </a:lnTo>
                  <a:cubicBezTo>
                    <a:pt x="1884" y="214"/>
                    <a:pt x="1846" y="187"/>
                    <a:pt x="1807" y="162"/>
                  </a:cubicBezTo>
                  <a:lnTo>
                    <a:pt x="1807" y="162"/>
                  </a:lnTo>
                  <a:cubicBezTo>
                    <a:pt x="1798" y="151"/>
                    <a:pt x="1788" y="140"/>
                    <a:pt x="1778" y="130"/>
                  </a:cubicBezTo>
                  <a:cubicBezTo>
                    <a:pt x="1679" y="44"/>
                    <a:pt x="1562" y="0"/>
                    <a:pt x="1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 flipH="1">
              <a:off x="7745156" y="1842606"/>
              <a:ext cx="122075" cy="110390"/>
            </a:xfrm>
            <a:custGeom>
              <a:rect b="b" l="l" r="r" t="t"/>
              <a:pathLst>
                <a:path extrusionOk="0" h="2702" w="2988">
                  <a:moveTo>
                    <a:pt x="1364" y="1223"/>
                  </a:moveTo>
                  <a:cubicBezTo>
                    <a:pt x="1366" y="1223"/>
                    <a:pt x="1369" y="1232"/>
                    <a:pt x="1369" y="1246"/>
                  </a:cubicBezTo>
                  <a:lnTo>
                    <a:pt x="1369" y="1246"/>
                  </a:lnTo>
                  <a:cubicBezTo>
                    <a:pt x="1369" y="1250"/>
                    <a:pt x="1369" y="1253"/>
                    <a:pt x="1369" y="1257"/>
                  </a:cubicBezTo>
                  <a:lnTo>
                    <a:pt x="1369" y="1257"/>
                  </a:lnTo>
                  <a:cubicBezTo>
                    <a:pt x="1368" y="1261"/>
                    <a:pt x="1368" y="1266"/>
                    <a:pt x="1367" y="1271"/>
                  </a:cubicBezTo>
                  <a:lnTo>
                    <a:pt x="1367" y="1271"/>
                  </a:lnTo>
                  <a:cubicBezTo>
                    <a:pt x="1367" y="1271"/>
                    <a:pt x="1367" y="1271"/>
                    <a:pt x="1368" y="1270"/>
                  </a:cubicBezTo>
                  <a:lnTo>
                    <a:pt x="1368" y="1270"/>
                  </a:lnTo>
                  <a:cubicBezTo>
                    <a:pt x="1367" y="1271"/>
                    <a:pt x="1367" y="1272"/>
                    <a:pt x="1367" y="1273"/>
                  </a:cubicBezTo>
                  <a:lnTo>
                    <a:pt x="1367" y="1273"/>
                  </a:lnTo>
                  <a:cubicBezTo>
                    <a:pt x="1367" y="1273"/>
                    <a:pt x="1367" y="1273"/>
                    <a:pt x="1367" y="1273"/>
                  </a:cubicBezTo>
                  <a:lnTo>
                    <a:pt x="1367" y="1273"/>
                  </a:lnTo>
                  <a:cubicBezTo>
                    <a:pt x="1367" y="1272"/>
                    <a:pt x="1367" y="1272"/>
                    <a:pt x="1367" y="1271"/>
                  </a:cubicBezTo>
                  <a:lnTo>
                    <a:pt x="1367" y="1271"/>
                  </a:lnTo>
                  <a:cubicBezTo>
                    <a:pt x="1365" y="1274"/>
                    <a:pt x="1362" y="1278"/>
                    <a:pt x="1359" y="1283"/>
                  </a:cubicBezTo>
                  <a:lnTo>
                    <a:pt x="1359" y="1283"/>
                  </a:lnTo>
                  <a:cubicBezTo>
                    <a:pt x="1359" y="1283"/>
                    <a:pt x="1359" y="1283"/>
                    <a:pt x="1359" y="1282"/>
                  </a:cubicBezTo>
                  <a:lnTo>
                    <a:pt x="1359" y="1282"/>
                  </a:lnTo>
                  <a:cubicBezTo>
                    <a:pt x="1363" y="1270"/>
                    <a:pt x="1364" y="1265"/>
                    <a:pt x="1363" y="1265"/>
                  </a:cubicBezTo>
                  <a:lnTo>
                    <a:pt x="1363" y="1265"/>
                  </a:lnTo>
                  <a:cubicBezTo>
                    <a:pt x="1362" y="1265"/>
                    <a:pt x="1361" y="1268"/>
                    <a:pt x="1358" y="1273"/>
                  </a:cubicBezTo>
                  <a:lnTo>
                    <a:pt x="1358" y="1273"/>
                  </a:lnTo>
                  <a:cubicBezTo>
                    <a:pt x="1358" y="1269"/>
                    <a:pt x="1358" y="1265"/>
                    <a:pt x="1358" y="1260"/>
                  </a:cubicBezTo>
                  <a:cubicBezTo>
                    <a:pt x="1358" y="1234"/>
                    <a:pt x="1361" y="1223"/>
                    <a:pt x="1364" y="1223"/>
                  </a:cubicBezTo>
                  <a:close/>
                  <a:moveTo>
                    <a:pt x="1367" y="1273"/>
                  </a:moveTo>
                  <a:cubicBezTo>
                    <a:pt x="1366" y="1278"/>
                    <a:pt x="1365" y="1284"/>
                    <a:pt x="1364" y="1290"/>
                  </a:cubicBezTo>
                  <a:lnTo>
                    <a:pt x="1364" y="1290"/>
                  </a:lnTo>
                  <a:cubicBezTo>
                    <a:pt x="1362" y="1288"/>
                    <a:pt x="1360" y="1287"/>
                    <a:pt x="1359" y="1285"/>
                  </a:cubicBezTo>
                  <a:lnTo>
                    <a:pt x="1359" y="1285"/>
                  </a:lnTo>
                  <a:cubicBezTo>
                    <a:pt x="1359" y="1285"/>
                    <a:pt x="1359" y="1285"/>
                    <a:pt x="1359" y="1284"/>
                  </a:cubicBezTo>
                  <a:lnTo>
                    <a:pt x="1359" y="1284"/>
                  </a:lnTo>
                  <a:cubicBezTo>
                    <a:pt x="1359" y="1285"/>
                    <a:pt x="1359" y="1285"/>
                    <a:pt x="1359" y="1285"/>
                  </a:cubicBezTo>
                  <a:lnTo>
                    <a:pt x="1359" y="1285"/>
                  </a:lnTo>
                  <a:cubicBezTo>
                    <a:pt x="1358" y="1285"/>
                    <a:pt x="1358" y="1285"/>
                    <a:pt x="1358" y="1284"/>
                  </a:cubicBezTo>
                  <a:lnTo>
                    <a:pt x="1358" y="1284"/>
                  </a:lnTo>
                  <a:cubicBezTo>
                    <a:pt x="1358" y="1284"/>
                    <a:pt x="1358" y="1284"/>
                    <a:pt x="1358" y="1284"/>
                  </a:cubicBezTo>
                  <a:cubicBezTo>
                    <a:pt x="1358" y="1284"/>
                    <a:pt x="1359" y="1284"/>
                    <a:pt x="1359" y="1283"/>
                  </a:cubicBezTo>
                  <a:lnTo>
                    <a:pt x="1359" y="1283"/>
                  </a:lnTo>
                  <a:cubicBezTo>
                    <a:pt x="1359" y="1284"/>
                    <a:pt x="1359" y="1284"/>
                    <a:pt x="1359" y="1284"/>
                  </a:cubicBezTo>
                  <a:lnTo>
                    <a:pt x="1359" y="1284"/>
                  </a:lnTo>
                  <a:cubicBezTo>
                    <a:pt x="1362" y="1280"/>
                    <a:pt x="1365" y="1277"/>
                    <a:pt x="1367" y="1273"/>
                  </a:cubicBezTo>
                  <a:close/>
                  <a:moveTo>
                    <a:pt x="790" y="1"/>
                  </a:moveTo>
                  <a:cubicBezTo>
                    <a:pt x="645" y="1"/>
                    <a:pt x="500" y="72"/>
                    <a:pt x="401" y="214"/>
                  </a:cubicBezTo>
                  <a:lnTo>
                    <a:pt x="401" y="214"/>
                  </a:lnTo>
                  <a:cubicBezTo>
                    <a:pt x="350" y="248"/>
                    <a:pt x="305" y="293"/>
                    <a:pt x="272" y="346"/>
                  </a:cubicBezTo>
                  <a:lnTo>
                    <a:pt x="247" y="322"/>
                  </a:lnTo>
                  <a:lnTo>
                    <a:pt x="247" y="322"/>
                  </a:lnTo>
                  <a:cubicBezTo>
                    <a:pt x="0" y="791"/>
                    <a:pt x="0" y="1359"/>
                    <a:pt x="272" y="1828"/>
                  </a:cubicBezTo>
                  <a:cubicBezTo>
                    <a:pt x="568" y="2247"/>
                    <a:pt x="1012" y="2544"/>
                    <a:pt x="1506" y="2642"/>
                  </a:cubicBezTo>
                  <a:cubicBezTo>
                    <a:pt x="1656" y="2683"/>
                    <a:pt x="1805" y="2701"/>
                    <a:pt x="1955" y="2701"/>
                  </a:cubicBezTo>
                  <a:cubicBezTo>
                    <a:pt x="2077" y="2701"/>
                    <a:pt x="2199" y="2689"/>
                    <a:pt x="2321" y="2667"/>
                  </a:cubicBezTo>
                  <a:cubicBezTo>
                    <a:pt x="2642" y="2593"/>
                    <a:pt x="2889" y="2371"/>
                    <a:pt x="2938" y="2050"/>
                  </a:cubicBezTo>
                  <a:cubicBezTo>
                    <a:pt x="2988" y="1754"/>
                    <a:pt x="2913" y="1433"/>
                    <a:pt x="2741" y="1186"/>
                  </a:cubicBezTo>
                  <a:cubicBezTo>
                    <a:pt x="2617" y="988"/>
                    <a:pt x="2469" y="815"/>
                    <a:pt x="2296" y="643"/>
                  </a:cubicBezTo>
                  <a:cubicBezTo>
                    <a:pt x="1877" y="272"/>
                    <a:pt x="1358" y="50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 flipH="1">
              <a:off x="7859305" y="2201272"/>
              <a:ext cx="118684" cy="123668"/>
            </a:xfrm>
            <a:custGeom>
              <a:rect b="b" l="l" r="r" t="t"/>
              <a:pathLst>
                <a:path extrusionOk="0" h="3027" w="2905">
                  <a:moveTo>
                    <a:pt x="1508" y="1764"/>
                  </a:moveTo>
                  <a:lnTo>
                    <a:pt x="1508" y="1764"/>
                  </a:lnTo>
                  <a:cubicBezTo>
                    <a:pt x="1508" y="1764"/>
                    <a:pt x="1508" y="1764"/>
                    <a:pt x="1508" y="1764"/>
                  </a:cubicBezTo>
                  <a:lnTo>
                    <a:pt x="1508" y="1764"/>
                  </a:lnTo>
                  <a:cubicBezTo>
                    <a:pt x="1506" y="1764"/>
                    <a:pt x="1504" y="1764"/>
                    <a:pt x="1501" y="1764"/>
                  </a:cubicBezTo>
                  <a:close/>
                  <a:moveTo>
                    <a:pt x="1515" y="1764"/>
                  </a:moveTo>
                  <a:cubicBezTo>
                    <a:pt x="1515" y="1764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6" y="1765"/>
                    <a:pt x="1516" y="1765"/>
                    <a:pt x="1517" y="1765"/>
                  </a:cubicBezTo>
                  <a:lnTo>
                    <a:pt x="1517" y="1765"/>
                  </a:lnTo>
                  <a:cubicBezTo>
                    <a:pt x="1517" y="1765"/>
                    <a:pt x="1516" y="1766"/>
                    <a:pt x="1516" y="1766"/>
                  </a:cubicBezTo>
                  <a:lnTo>
                    <a:pt x="1516" y="1766"/>
                  </a:lnTo>
                  <a:cubicBezTo>
                    <a:pt x="1516" y="1766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5" y="1765"/>
                    <a:pt x="1514" y="1765"/>
                    <a:pt x="1514" y="1766"/>
                  </a:cubicBezTo>
                  <a:lnTo>
                    <a:pt x="1514" y="1766"/>
                  </a:lnTo>
                  <a:cubicBezTo>
                    <a:pt x="1514" y="1765"/>
                    <a:pt x="1514" y="1764"/>
                    <a:pt x="1515" y="1764"/>
                  </a:cubicBezTo>
                  <a:close/>
                  <a:moveTo>
                    <a:pt x="1514" y="1766"/>
                  </a:moveTo>
                  <a:cubicBezTo>
                    <a:pt x="1514" y="1766"/>
                    <a:pt x="1513" y="1766"/>
                    <a:pt x="1513" y="1766"/>
                  </a:cubicBezTo>
                  <a:lnTo>
                    <a:pt x="1513" y="1766"/>
                  </a:lnTo>
                  <a:cubicBezTo>
                    <a:pt x="1513" y="1766"/>
                    <a:pt x="1513" y="1766"/>
                    <a:pt x="1512" y="1766"/>
                  </a:cubicBezTo>
                  <a:lnTo>
                    <a:pt x="1512" y="1766"/>
                  </a:lnTo>
                  <a:cubicBezTo>
                    <a:pt x="1513" y="1766"/>
                    <a:pt x="1513" y="1766"/>
                    <a:pt x="1514" y="1766"/>
                  </a:cubicBezTo>
                  <a:close/>
                  <a:moveTo>
                    <a:pt x="1505" y="1769"/>
                  </a:moveTo>
                  <a:lnTo>
                    <a:pt x="1505" y="1769"/>
                  </a:lnTo>
                  <a:cubicBezTo>
                    <a:pt x="1504" y="1770"/>
                    <a:pt x="1503" y="1772"/>
                    <a:pt x="1501" y="1773"/>
                  </a:cubicBezTo>
                  <a:lnTo>
                    <a:pt x="1501" y="1773"/>
                  </a:lnTo>
                  <a:lnTo>
                    <a:pt x="1501" y="1770"/>
                  </a:lnTo>
                  <a:lnTo>
                    <a:pt x="1501" y="1770"/>
                  </a:lnTo>
                  <a:cubicBezTo>
                    <a:pt x="1503" y="1770"/>
                    <a:pt x="1504" y="1769"/>
                    <a:pt x="1505" y="1769"/>
                  </a:cubicBezTo>
                  <a:close/>
                  <a:moveTo>
                    <a:pt x="1516" y="1766"/>
                  </a:moveTo>
                  <a:lnTo>
                    <a:pt x="1516" y="1766"/>
                  </a:lnTo>
                  <a:cubicBezTo>
                    <a:pt x="1516" y="1766"/>
                    <a:pt x="1517" y="1767"/>
                    <a:pt x="1517" y="1768"/>
                  </a:cubicBezTo>
                  <a:lnTo>
                    <a:pt x="1517" y="1768"/>
                  </a:lnTo>
                  <a:cubicBezTo>
                    <a:pt x="1517" y="1768"/>
                    <a:pt x="1517" y="1768"/>
                    <a:pt x="1516" y="1769"/>
                  </a:cubicBezTo>
                  <a:lnTo>
                    <a:pt x="1516" y="1769"/>
                  </a:lnTo>
                  <a:cubicBezTo>
                    <a:pt x="1516" y="1768"/>
                    <a:pt x="1516" y="1768"/>
                    <a:pt x="1515" y="1768"/>
                  </a:cubicBezTo>
                  <a:lnTo>
                    <a:pt x="1515" y="1768"/>
                  </a:lnTo>
                  <a:cubicBezTo>
                    <a:pt x="1514" y="1769"/>
                    <a:pt x="1513" y="1771"/>
                    <a:pt x="1511" y="1773"/>
                  </a:cubicBezTo>
                  <a:lnTo>
                    <a:pt x="1511" y="1773"/>
                  </a:lnTo>
                  <a:cubicBezTo>
                    <a:pt x="1510" y="1774"/>
                    <a:pt x="1509" y="1774"/>
                    <a:pt x="1508" y="1775"/>
                  </a:cubicBezTo>
                  <a:lnTo>
                    <a:pt x="1508" y="1775"/>
                  </a:lnTo>
                  <a:cubicBezTo>
                    <a:pt x="1510" y="1772"/>
                    <a:pt x="1512" y="1769"/>
                    <a:pt x="1513" y="1766"/>
                  </a:cubicBezTo>
                  <a:lnTo>
                    <a:pt x="1513" y="1766"/>
                  </a:lnTo>
                  <a:cubicBezTo>
                    <a:pt x="1514" y="1767"/>
                    <a:pt x="1515" y="1767"/>
                    <a:pt x="1515" y="1768"/>
                  </a:cubicBezTo>
                  <a:lnTo>
                    <a:pt x="1515" y="1768"/>
                  </a:lnTo>
                  <a:cubicBezTo>
                    <a:pt x="1515" y="1767"/>
                    <a:pt x="1516" y="1766"/>
                    <a:pt x="1516" y="1766"/>
                  </a:cubicBezTo>
                  <a:close/>
                  <a:moveTo>
                    <a:pt x="1494" y="1773"/>
                  </a:moveTo>
                  <a:lnTo>
                    <a:pt x="1494" y="1773"/>
                  </a:lnTo>
                  <a:cubicBezTo>
                    <a:pt x="1494" y="1774"/>
                    <a:pt x="1494" y="1774"/>
                    <a:pt x="1495" y="1774"/>
                  </a:cubicBezTo>
                  <a:lnTo>
                    <a:pt x="1495" y="1774"/>
                  </a:lnTo>
                  <a:cubicBezTo>
                    <a:pt x="1493" y="1778"/>
                    <a:pt x="1492" y="1782"/>
                    <a:pt x="1490" y="1785"/>
                  </a:cubicBezTo>
                  <a:lnTo>
                    <a:pt x="1490" y="1785"/>
                  </a:lnTo>
                  <a:cubicBezTo>
                    <a:pt x="1488" y="1786"/>
                    <a:pt x="1485" y="1788"/>
                    <a:pt x="1483" y="1788"/>
                  </a:cubicBezTo>
                  <a:lnTo>
                    <a:pt x="1468" y="1788"/>
                  </a:lnTo>
                  <a:cubicBezTo>
                    <a:pt x="1468" y="1787"/>
                    <a:pt x="1469" y="1786"/>
                    <a:pt x="1470" y="1785"/>
                  </a:cubicBezTo>
                  <a:lnTo>
                    <a:pt x="1470" y="1785"/>
                  </a:lnTo>
                  <a:cubicBezTo>
                    <a:pt x="1478" y="1782"/>
                    <a:pt x="1486" y="1777"/>
                    <a:pt x="1494" y="1773"/>
                  </a:cubicBezTo>
                  <a:close/>
                  <a:moveTo>
                    <a:pt x="2021" y="1"/>
                  </a:moveTo>
                  <a:cubicBezTo>
                    <a:pt x="1944" y="1"/>
                    <a:pt x="1867" y="21"/>
                    <a:pt x="1798" y="60"/>
                  </a:cubicBezTo>
                  <a:cubicBezTo>
                    <a:pt x="1794" y="62"/>
                    <a:pt x="1790" y="65"/>
                    <a:pt x="1786" y="67"/>
                  </a:cubicBezTo>
                  <a:lnTo>
                    <a:pt x="1786" y="67"/>
                  </a:lnTo>
                  <a:cubicBezTo>
                    <a:pt x="1768" y="66"/>
                    <a:pt x="1750" y="66"/>
                    <a:pt x="1733" y="66"/>
                  </a:cubicBezTo>
                  <a:cubicBezTo>
                    <a:pt x="1603" y="66"/>
                    <a:pt x="1474" y="88"/>
                    <a:pt x="1353" y="134"/>
                  </a:cubicBezTo>
                  <a:cubicBezTo>
                    <a:pt x="958" y="258"/>
                    <a:pt x="613" y="529"/>
                    <a:pt x="415" y="900"/>
                  </a:cubicBezTo>
                  <a:cubicBezTo>
                    <a:pt x="242" y="1245"/>
                    <a:pt x="119" y="1616"/>
                    <a:pt x="69" y="2011"/>
                  </a:cubicBezTo>
                  <a:cubicBezTo>
                    <a:pt x="1" y="2217"/>
                    <a:pt x="124" y="2445"/>
                    <a:pt x="320" y="2555"/>
                  </a:cubicBezTo>
                  <a:lnTo>
                    <a:pt x="320" y="2555"/>
                  </a:lnTo>
                  <a:cubicBezTo>
                    <a:pt x="355" y="2643"/>
                    <a:pt x="409" y="2726"/>
                    <a:pt x="489" y="2801"/>
                  </a:cubicBezTo>
                  <a:cubicBezTo>
                    <a:pt x="653" y="2949"/>
                    <a:pt x="861" y="3026"/>
                    <a:pt x="1076" y="3026"/>
                  </a:cubicBezTo>
                  <a:cubicBezTo>
                    <a:pt x="1178" y="3026"/>
                    <a:pt x="1281" y="3009"/>
                    <a:pt x="1381" y="2975"/>
                  </a:cubicBezTo>
                  <a:lnTo>
                    <a:pt x="1381" y="2975"/>
                  </a:lnTo>
                  <a:cubicBezTo>
                    <a:pt x="1600" y="2929"/>
                    <a:pt x="1801" y="2819"/>
                    <a:pt x="1977" y="2672"/>
                  </a:cubicBezTo>
                  <a:lnTo>
                    <a:pt x="1977" y="2672"/>
                  </a:lnTo>
                  <a:cubicBezTo>
                    <a:pt x="2068" y="2637"/>
                    <a:pt x="2152" y="2580"/>
                    <a:pt x="2217" y="2504"/>
                  </a:cubicBezTo>
                  <a:cubicBezTo>
                    <a:pt x="2242" y="2483"/>
                    <a:pt x="2264" y="2461"/>
                    <a:pt x="2286" y="2437"/>
                  </a:cubicBezTo>
                  <a:lnTo>
                    <a:pt x="2286" y="2437"/>
                  </a:lnTo>
                  <a:cubicBezTo>
                    <a:pt x="2325" y="2396"/>
                    <a:pt x="2361" y="2351"/>
                    <a:pt x="2393" y="2304"/>
                  </a:cubicBezTo>
                  <a:lnTo>
                    <a:pt x="2393" y="2304"/>
                  </a:lnTo>
                  <a:cubicBezTo>
                    <a:pt x="2663" y="2033"/>
                    <a:pt x="2835" y="1664"/>
                    <a:pt x="2884" y="1270"/>
                  </a:cubicBezTo>
                  <a:cubicBezTo>
                    <a:pt x="2904" y="929"/>
                    <a:pt x="2778" y="605"/>
                    <a:pt x="2544" y="376"/>
                  </a:cubicBezTo>
                  <a:lnTo>
                    <a:pt x="2544" y="376"/>
                  </a:lnTo>
                  <a:cubicBezTo>
                    <a:pt x="2490" y="290"/>
                    <a:pt x="2423" y="209"/>
                    <a:pt x="2341" y="134"/>
                  </a:cubicBezTo>
                  <a:cubicBezTo>
                    <a:pt x="2252" y="45"/>
                    <a:pt x="213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 flipH="1">
              <a:off x="8114322" y="2339771"/>
              <a:ext cx="139888" cy="152839"/>
            </a:xfrm>
            <a:custGeom>
              <a:rect b="b" l="l" r="r" t="t"/>
              <a:pathLst>
                <a:path extrusionOk="0" h="3741" w="3424">
                  <a:moveTo>
                    <a:pt x="2090" y="1509"/>
                  </a:moveTo>
                  <a:cubicBezTo>
                    <a:pt x="2095" y="1509"/>
                    <a:pt x="2094" y="1511"/>
                    <a:pt x="2089" y="1514"/>
                  </a:cubicBezTo>
                  <a:lnTo>
                    <a:pt x="2089" y="1514"/>
                  </a:lnTo>
                  <a:cubicBezTo>
                    <a:pt x="2088" y="1514"/>
                    <a:pt x="2088" y="1514"/>
                    <a:pt x="2087" y="1514"/>
                  </a:cubicBezTo>
                  <a:cubicBezTo>
                    <a:pt x="2084" y="1514"/>
                    <a:pt x="2082" y="1514"/>
                    <a:pt x="2080" y="1514"/>
                  </a:cubicBezTo>
                  <a:lnTo>
                    <a:pt x="2080" y="1514"/>
                  </a:lnTo>
                  <a:cubicBezTo>
                    <a:pt x="2086" y="1511"/>
                    <a:pt x="2090" y="1509"/>
                    <a:pt x="2090" y="1509"/>
                  </a:cubicBezTo>
                  <a:close/>
                  <a:moveTo>
                    <a:pt x="1953" y="0"/>
                  </a:moveTo>
                  <a:cubicBezTo>
                    <a:pt x="1810" y="0"/>
                    <a:pt x="1666" y="26"/>
                    <a:pt x="1522" y="77"/>
                  </a:cubicBezTo>
                  <a:cubicBezTo>
                    <a:pt x="1226" y="201"/>
                    <a:pt x="954" y="423"/>
                    <a:pt x="782" y="719"/>
                  </a:cubicBezTo>
                  <a:cubicBezTo>
                    <a:pt x="634" y="1015"/>
                    <a:pt x="510" y="1336"/>
                    <a:pt x="461" y="1682"/>
                  </a:cubicBezTo>
                  <a:cubicBezTo>
                    <a:pt x="411" y="1830"/>
                    <a:pt x="387" y="2003"/>
                    <a:pt x="337" y="2176"/>
                  </a:cubicBezTo>
                  <a:cubicBezTo>
                    <a:pt x="337" y="2201"/>
                    <a:pt x="313" y="2250"/>
                    <a:pt x="313" y="2275"/>
                  </a:cubicBezTo>
                  <a:cubicBezTo>
                    <a:pt x="295" y="2309"/>
                    <a:pt x="278" y="2355"/>
                    <a:pt x="278" y="2355"/>
                  </a:cubicBezTo>
                  <a:cubicBezTo>
                    <a:pt x="277" y="2355"/>
                    <a:pt x="280" y="2347"/>
                    <a:pt x="288" y="2324"/>
                  </a:cubicBezTo>
                  <a:lnTo>
                    <a:pt x="288" y="2324"/>
                  </a:lnTo>
                  <a:cubicBezTo>
                    <a:pt x="238" y="2423"/>
                    <a:pt x="189" y="2497"/>
                    <a:pt x="140" y="2571"/>
                  </a:cubicBezTo>
                  <a:cubicBezTo>
                    <a:pt x="65" y="2678"/>
                    <a:pt x="49" y="2788"/>
                    <a:pt x="72" y="2888"/>
                  </a:cubicBezTo>
                  <a:lnTo>
                    <a:pt x="72" y="2888"/>
                  </a:lnTo>
                  <a:cubicBezTo>
                    <a:pt x="1" y="3048"/>
                    <a:pt x="16" y="3246"/>
                    <a:pt x="189" y="3410"/>
                  </a:cubicBezTo>
                  <a:lnTo>
                    <a:pt x="140" y="3386"/>
                  </a:lnTo>
                  <a:lnTo>
                    <a:pt x="140" y="3386"/>
                  </a:lnTo>
                  <a:cubicBezTo>
                    <a:pt x="403" y="3636"/>
                    <a:pt x="717" y="3741"/>
                    <a:pt x="1037" y="3741"/>
                  </a:cubicBezTo>
                  <a:cubicBezTo>
                    <a:pt x="1347" y="3741"/>
                    <a:pt x="1662" y="3642"/>
                    <a:pt x="1942" y="3484"/>
                  </a:cubicBezTo>
                  <a:cubicBezTo>
                    <a:pt x="2535" y="3139"/>
                    <a:pt x="2979" y="2620"/>
                    <a:pt x="3176" y="1978"/>
                  </a:cubicBezTo>
                  <a:cubicBezTo>
                    <a:pt x="3423" y="1287"/>
                    <a:pt x="3152" y="522"/>
                    <a:pt x="2535" y="151"/>
                  </a:cubicBezTo>
                  <a:cubicBezTo>
                    <a:pt x="2347" y="51"/>
                    <a:pt x="2152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 flipH="1">
              <a:off x="8070975" y="2754449"/>
              <a:ext cx="115007" cy="107735"/>
            </a:xfrm>
            <a:custGeom>
              <a:rect b="b" l="l" r="r" t="t"/>
              <a:pathLst>
                <a:path extrusionOk="0" h="2637" w="2815">
                  <a:moveTo>
                    <a:pt x="1250" y="1125"/>
                  </a:moveTo>
                  <a:cubicBezTo>
                    <a:pt x="1250" y="1125"/>
                    <a:pt x="1250" y="1126"/>
                    <a:pt x="1250" y="1126"/>
                  </a:cubicBezTo>
                  <a:lnTo>
                    <a:pt x="1250" y="1126"/>
                  </a:lnTo>
                  <a:cubicBezTo>
                    <a:pt x="1249" y="1126"/>
                    <a:pt x="1249" y="1126"/>
                    <a:pt x="1249" y="1125"/>
                  </a:cubicBezTo>
                  <a:lnTo>
                    <a:pt x="1249" y="1125"/>
                  </a:lnTo>
                  <a:cubicBezTo>
                    <a:pt x="1249" y="1125"/>
                    <a:pt x="1250" y="1125"/>
                    <a:pt x="1250" y="1125"/>
                  </a:cubicBezTo>
                  <a:close/>
                  <a:moveTo>
                    <a:pt x="1244" y="1129"/>
                  </a:moveTo>
                  <a:cubicBezTo>
                    <a:pt x="1244" y="1130"/>
                    <a:pt x="1244" y="1131"/>
                    <a:pt x="1244" y="1132"/>
                  </a:cubicBezTo>
                  <a:lnTo>
                    <a:pt x="1244" y="1132"/>
                  </a:lnTo>
                  <a:cubicBezTo>
                    <a:pt x="1245" y="1131"/>
                    <a:pt x="1245" y="1130"/>
                    <a:pt x="1246" y="1129"/>
                  </a:cubicBezTo>
                  <a:lnTo>
                    <a:pt x="1246" y="1129"/>
                  </a:lnTo>
                  <a:cubicBezTo>
                    <a:pt x="1246" y="1130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5" y="1131"/>
                    <a:pt x="1245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1" y="1133"/>
                    <a:pt x="1239" y="1134"/>
                    <a:pt x="1236" y="1135"/>
                  </a:cubicBezTo>
                  <a:lnTo>
                    <a:pt x="1236" y="1135"/>
                  </a:lnTo>
                  <a:cubicBezTo>
                    <a:pt x="1238" y="1135"/>
                    <a:pt x="1240" y="1135"/>
                    <a:pt x="1242" y="1135"/>
                  </a:cubicBezTo>
                  <a:lnTo>
                    <a:pt x="1242" y="1135"/>
                  </a:lnTo>
                  <a:cubicBezTo>
                    <a:pt x="1242" y="1135"/>
                    <a:pt x="1242" y="1136"/>
                    <a:pt x="1242" y="1136"/>
                  </a:cubicBezTo>
                  <a:lnTo>
                    <a:pt x="1242" y="1136"/>
                  </a:lnTo>
                  <a:cubicBezTo>
                    <a:pt x="1243" y="1136"/>
                    <a:pt x="1243" y="1135"/>
                    <a:pt x="1243" y="1135"/>
                  </a:cubicBezTo>
                  <a:lnTo>
                    <a:pt x="1243" y="1135"/>
                  </a:lnTo>
                  <a:cubicBezTo>
                    <a:pt x="1244" y="1135"/>
                    <a:pt x="1244" y="1135"/>
                    <a:pt x="1244" y="1135"/>
                  </a:cubicBezTo>
                  <a:lnTo>
                    <a:pt x="1244" y="1135"/>
                  </a:lnTo>
                  <a:cubicBezTo>
                    <a:pt x="1244" y="1134"/>
                    <a:pt x="1244" y="1134"/>
                    <a:pt x="1244" y="1133"/>
                  </a:cubicBezTo>
                  <a:lnTo>
                    <a:pt x="1244" y="1133"/>
                  </a:lnTo>
                  <a:cubicBezTo>
                    <a:pt x="1245" y="1133"/>
                    <a:pt x="1245" y="1132"/>
                    <a:pt x="1246" y="1131"/>
                  </a:cubicBezTo>
                  <a:lnTo>
                    <a:pt x="1246" y="1131"/>
                  </a:lnTo>
                  <a:cubicBezTo>
                    <a:pt x="1246" y="1132"/>
                    <a:pt x="1246" y="1134"/>
                    <a:pt x="1246" y="1135"/>
                  </a:cubicBezTo>
                  <a:lnTo>
                    <a:pt x="1246" y="1135"/>
                  </a:lnTo>
                  <a:cubicBezTo>
                    <a:pt x="1245" y="1135"/>
                    <a:pt x="1245" y="1135"/>
                    <a:pt x="1244" y="1135"/>
                  </a:cubicBezTo>
                  <a:lnTo>
                    <a:pt x="1244" y="1135"/>
                  </a:lnTo>
                  <a:cubicBezTo>
                    <a:pt x="1244" y="1135"/>
                    <a:pt x="1245" y="1136"/>
                    <a:pt x="1245" y="1136"/>
                  </a:cubicBezTo>
                  <a:lnTo>
                    <a:pt x="1242" y="1136"/>
                  </a:lnTo>
                  <a:cubicBezTo>
                    <a:pt x="1242" y="1137"/>
                    <a:pt x="1241" y="1138"/>
                    <a:pt x="1241" y="1138"/>
                  </a:cubicBezTo>
                  <a:lnTo>
                    <a:pt x="1241" y="1138"/>
                  </a:lnTo>
                  <a:cubicBezTo>
                    <a:pt x="1241" y="1138"/>
                    <a:pt x="1241" y="1137"/>
                    <a:pt x="1242" y="1136"/>
                  </a:cubicBezTo>
                  <a:lnTo>
                    <a:pt x="1235" y="1136"/>
                  </a:lnTo>
                  <a:cubicBezTo>
                    <a:pt x="1235" y="1136"/>
                    <a:pt x="1236" y="1136"/>
                    <a:pt x="1236" y="1135"/>
                  </a:cubicBezTo>
                  <a:lnTo>
                    <a:pt x="1236" y="1135"/>
                  </a:lnTo>
                  <a:cubicBezTo>
                    <a:pt x="1236" y="1135"/>
                    <a:pt x="1236" y="1135"/>
                    <a:pt x="1236" y="1135"/>
                  </a:cubicBezTo>
                  <a:lnTo>
                    <a:pt x="1236" y="1135"/>
                  </a:lnTo>
                  <a:cubicBezTo>
                    <a:pt x="1239" y="1132"/>
                    <a:pt x="1241" y="1130"/>
                    <a:pt x="1244" y="1129"/>
                  </a:cubicBezTo>
                  <a:close/>
                  <a:moveTo>
                    <a:pt x="692" y="0"/>
                  </a:moveTo>
                  <a:cubicBezTo>
                    <a:pt x="608" y="0"/>
                    <a:pt x="536" y="23"/>
                    <a:pt x="467" y="68"/>
                  </a:cubicBezTo>
                  <a:lnTo>
                    <a:pt x="467" y="68"/>
                  </a:lnTo>
                  <a:cubicBezTo>
                    <a:pt x="460" y="70"/>
                    <a:pt x="452" y="72"/>
                    <a:pt x="445" y="74"/>
                  </a:cubicBezTo>
                  <a:cubicBezTo>
                    <a:pt x="247" y="124"/>
                    <a:pt x="99" y="297"/>
                    <a:pt x="50" y="494"/>
                  </a:cubicBezTo>
                  <a:cubicBezTo>
                    <a:pt x="25" y="593"/>
                    <a:pt x="25" y="692"/>
                    <a:pt x="25" y="790"/>
                  </a:cubicBezTo>
                  <a:cubicBezTo>
                    <a:pt x="0" y="1185"/>
                    <a:pt x="124" y="1556"/>
                    <a:pt x="371" y="1852"/>
                  </a:cubicBezTo>
                  <a:cubicBezTo>
                    <a:pt x="522" y="2019"/>
                    <a:pt x="711" y="2148"/>
                    <a:pt x="919" y="2223"/>
                  </a:cubicBezTo>
                  <a:lnTo>
                    <a:pt x="919" y="2223"/>
                  </a:lnTo>
                  <a:cubicBezTo>
                    <a:pt x="1011" y="2338"/>
                    <a:pt x="1123" y="2439"/>
                    <a:pt x="1235" y="2519"/>
                  </a:cubicBezTo>
                  <a:cubicBezTo>
                    <a:pt x="1379" y="2591"/>
                    <a:pt x="1551" y="2637"/>
                    <a:pt x="1719" y="2637"/>
                  </a:cubicBezTo>
                  <a:cubicBezTo>
                    <a:pt x="1781" y="2637"/>
                    <a:pt x="1842" y="2631"/>
                    <a:pt x="1902" y="2617"/>
                  </a:cubicBezTo>
                  <a:cubicBezTo>
                    <a:pt x="2297" y="2519"/>
                    <a:pt x="2617" y="2222"/>
                    <a:pt x="2716" y="1827"/>
                  </a:cubicBezTo>
                  <a:cubicBezTo>
                    <a:pt x="2815" y="1408"/>
                    <a:pt x="2692" y="963"/>
                    <a:pt x="2371" y="642"/>
                  </a:cubicBezTo>
                  <a:cubicBezTo>
                    <a:pt x="2074" y="346"/>
                    <a:pt x="1704" y="173"/>
                    <a:pt x="1309" y="99"/>
                  </a:cubicBezTo>
                  <a:cubicBezTo>
                    <a:pt x="1279" y="93"/>
                    <a:pt x="1250" y="86"/>
                    <a:pt x="1221" y="81"/>
                  </a:cubicBezTo>
                  <a:lnTo>
                    <a:pt x="1221" y="81"/>
                  </a:lnTo>
                  <a:cubicBezTo>
                    <a:pt x="1144" y="58"/>
                    <a:pt x="1066" y="40"/>
                    <a:pt x="988" y="25"/>
                  </a:cubicBezTo>
                  <a:cubicBezTo>
                    <a:pt x="942" y="18"/>
                    <a:pt x="894" y="15"/>
                    <a:pt x="845" y="15"/>
                  </a:cubicBezTo>
                  <a:cubicBezTo>
                    <a:pt x="834" y="15"/>
                    <a:pt x="824" y="16"/>
                    <a:pt x="814" y="16"/>
                  </a:cubicBezTo>
                  <a:lnTo>
                    <a:pt x="814" y="16"/>
                  </a:lnTo>
                  <a:cubicBezTo>
                    <a:pt x="773" y="11"/>
                    <a:pt x="732" y="5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 flipH="1">
              <a:off x="8277742" y="2672371"/>
              <a:ext cx="129347" cy="135148"/>
            </a:xfrm>
            <a:custGeom>
              <a:rect b="b" l="l" r="r" t="t"/>
              <a:pathLst>
                <a:path extrusionOk="0" h="3308" w="3166">
                  <a:moveTo>
                    <a:pt x="1546" y="1400"/>
                  </a:moveTo>
                  <a:lnTo>
                    <a:pt x="1546" y="1400"/>
                  </a:lnTo>
                  <a:cubicBezTo>
                    <a:pt x="1546" y="1401"/>
                    <a:pt x="1546" y="1402"/>
                    <a:pt x="1546" y="1403"/>
                  </a:cubicBezTo>
                  <a:lnTo>
                    <a:pt x="1546" y="1403"/>
                  </a:lnTo>
                  <a:cubicBezTo>
                    <a:pt x="1546" y="1403"/>
                    <a:pt x="1546" y="1403"/>
                    <a:pt x="1545" y="1403"/>
                  </a:cubicBezTo>
                  <a:cubicBezTo>
                    <a:pt x="1543" y="1403"/>
                    <a:pt x="1543" y="1402"/>
                    <a:pt x="1546" y="1400"/>
                  </a:cubicBezTo>
                  <a:close/>
                  <a:moveTo>
                    <a:pt x="1704" y="1519"/>
                  </a:moveTo>
                  <a:cubicBezTo>
                    <a:pt x="1704" y="1519"/>
                    <a:pt x="1704" y="1519"/>
                    <a:pt x="1704" y="1519"/>
                  </a:cubicBezTo>
                  <a:lnTo>
                    <a:pt x="1704" y="1519"/>
                  </a:lnTo>
                  <a:cubicBezTo>
                    <a:pt x="1704" y="1519"/>
                    <a:pt x="1704" y="1519"/>
                    <a:pt x="1703" y="1520"/>
                  </a:cubicBezTo>
                  <a:lnTo>
                    <a:pt x="1703" y="1520"/>
                  </a:lnTo>
                  <a:cubicBezTo>
                    <a:pt x="1704" y="1519"/>
                    <a:pt x="1704" y="1519"/>
                    <a:pt x="1704" y="1519"/>
                  </a:cubicBezTo>
                  <a:close/>
                  <a:moveTo>
                    <a:pt x="1684" y="1516"/>
                  </a:moveTo>
                  <a:cubicBezTo>
                    <a:pt x="1676" y="1519"/>
                    <a:pt x="1670" y="1521"/>
                    <a:pt x="1666" y="1521"/>
                  </a:cubicBezTo>
                  <a:cubicBezTo>
                    <a:pt x="1662" y="1521"/>
                    <a:pt x="1660" y="1519"/>
                    <a:pt x="1660" y="1516"/>
                  </a:cubicBezTo>
                  <a:close/>
                  <a:moveTo>
                    <a:pt x="1705" y="1519"/>
                  </a:moveTo>
                  <a:cubicBezTo>
                    <a:pt x="1706" y="1519"/>
                    <a:pt x="1707" y="1520"/>
                    <a:pt x="1708" y="1520"/>
                  </a:cubicBezTo>
                  <a:lnTo>
                    <a:pt x="1708" y="1520"/>
                  </a:lnTo>
                  <a:cubicBezTo>
                    <a:pt x="1706" y="1521"/>
                    <a:pt x="1704" y="1523"/>
                    <a:pt x="1701" y="1524"/>
                  </a:cubicBezTo>
                  <a:lnTo>
                    <a:pt x="1701" y="1524"/>
                  </a:lnTo>
                  <a:cubicBezTo>
                    <a:pt x="1701" y="1524"/>
                    <a:pt x="1701" y="1524"/>
                    <a:pt x="1701" y="1524"/>
                  </a:cubicBezTo>
                  <a:lnTo>
                    <a:pt x="1701" y="1524"/>
                  </a:lnTo>
                  <a:cubicBezTo>
                    <a:pt x="1703" y="1521"/>
                    <a:pt x="1705" y="1520"/>
                    <a:pt x="1705" y="1519"/>
                  </a:cubicBezTo>
                  <a:close/>
                  <a:moveTo>
                    <a:pt x="1713" y="1523"/>
                  </a:moveTo>
                  <a:cubicBezTo>
                    <a:pt x="1713" y="1523"/>
                    <a:pt x="1714" y="1523"/>
                    <a:pt x="1714" y="1523"/>
                  </a:cubicBezTo>
                  <a:lnTo>
                    <a:pt x="1714" y="1523"/>
                  </a:lnTo>
                  <a:cubicBezTo>
                    <a:pt x="1717" y="1526"/>
                    <a:pt x="1722" y="1529"/>
                    <a:pt x="1727" y="1533"/>
                  </a:cubicBezTo>
                  <a:lnTo>
                    <a:pt x="1727" y="1533"/>
                  </a:lnTo>
                  <a:cubicBezTo>
                    <a:pt x="1727" y="1533"/>
                    <a:pt x="1727" y="1533"/>
                    <a:pt x="1727" y="1533"/>
                  </a:cubicBezTo>
                  <a:lnTo>
                    <a:pt x="1727" y="1533"/>
                  </a:lnTo>
                  <a:cubicBezTo>
                    <a:pt x="1728" y="1535"/>
                    <a:pt x="1729" y="1536"/>
                    <a:pt x="1731" y="1538"/>
                  </a:cubicBezTo>
                  <a:lnTo>
                    <a:pt x="1731" y="1538"/>
                  </a:lnTo>
                  <a:cubicBezTo>
                    <a:pt x="1731" y="1538"/>
                    <a:pt x="1731" y="1538"/>
                    <a:pt x="1731" y="1538"/>
                  </a:cubicBezTo>
                  <a:lnTo>
                    <a:pt x="1731" y="1538"/>
                  </a:lnTo>
                  <a:cubicBezTo>
                    <a:pt x="1732" y="1539"/>
                    <a:pt x="1733" y="1539"/>
                    <a:pt x="1734" y="1540"/>
                  </a:cubicBezTo>
                  <a:cubicBezTo>
                    <a:pt x="1737" y="1547"/>
                    <a:pt x="1740" y="1553"/>
                    <a:pt x="1742" y="1558"/>
                  </a:cubicBezTo>
                  <a:lnTo>
                    <a:pt x="1742" y="1558"/>
                  </a:lnTo>
                  <a:cubicBezTo>
                    <a:pt x="1740" y="1556"/>
                    <a:pt x="1737" y="1554"/>
                    <a:pt x="1735" y="1552"/>
                  </a:cubicBezTo>
                  <a:lnTo>
                    <a:pt x="1735" y="1552"/>
                  </a:lnTo>
                  <a:cubicBezTo>
                    <a:pt x="1733" y="1548"/>
                    <a:pt x="1731" y="1543"/>
                    <a:pt x="1728" y="1537"/>
                  </a:cubicBezTo>
                  <a:lnTo>
                    <a:pt x="1728" y="1537"/>
                  </a:lnTo>
                  <a:cubicBezTo>
                    <a:pt x="1729" y="1537"/>
                    <a:pt x="1730" y="1537"/>
                    <a:pt x="1731" y="1538"/>
                  </a:cubicBezTo>
                  <a:lnTo>
                    <a:pt x="1731" y="1538"/>
                  </a:lnTo>
                  <a:cubicBezTo>
                    <a:pt x="1730" y="1536"/>
                    <a:pt x="1728" y="1535"/>
                    <a:pt x="1727" y="1533"/>
                  </a:cubicBezTo>
                  <a:lnTo>
                    <a:pt x="1727" y="1533"/>
                  </a:lnTo>
                  <a:cubicBezTo>
                    <a:pt x="1727" y="1535"/>
                    <a:pt x="1728" y="1536"/>
                    <a:pt x="1728" y="1537"/>
                  </a:cubicBezTo>
                  <a:lnTo>
                    <a:pt x="1728" y="1537"/>
                  </a:lnTo>
                  <a:cubicBezTo>
                    <a:pt x="1725" y="1536"/>
                    <a:pt x="1721" y="1535"/>
                    <a:pt x="1718" y="1534"/>
                  </a:cubicBezTo>
                  <a:lnTo>
                    <a:pt x="1718" y="1534"/>
                  </a:lnTo>
                  <a:cubicBezTo>
                    <a:pt x="1714" y="1528"/>
                    <a:pt x="1711" y="1523"/>
                    <a:pt x="1713" y="1523"/>
                  </a:cubicBezTo>
                  <a:close/>
                  <a:moveTo>
                    <a:pt x="1630" y="1561"/>
                  </a:moveTo>
                  <a:cubicBezTo>
                    <a:pt x="1631" y="1561"/>
                    <a:pt x="1632" y="1562"/>
                    <a:pt x="1632" y="1562"/>
                  </a:cubicBezTo>
                  <a:lnTo>
                    <a:pt x="1632" y="1562"/>
                  </a:lnTo>
                  <a:cubicBezTo>
                    <a:pt x="1632" y="1562"/>
                    <a:pt x="1633" y="1562"/>
                    <a:pt x="1633" y="1562"/>
                  </a:cubicBezTo>
                  <a:cubicBezTo>
                    <a:pt x="1633" y="1562"/>
                    <a:pt x="1633" y="1562"/>
                    <a:pt x="1634" y="1562"/>
                  </a:cubicBezTo>
                  <a:lnTo>
                    <a:pt x="1634" y="1562"/>
                  </a:lnTo>
                  <a:cubicBezTo>
                    <a:pt x="1639" y="1564"/>
                    <a:pt x="1640" y="1565"/>
                    <a:pt x="1635" y="1565"/>
                  </a:cubicBezTo>
                  <a:cubicBezTo>
                    <a:pt x="1635" y="1565"/>
                    <a:pt x="1634" y="1564"/>
                    <a:pt x="1632" y="1564"/>
                  </a:cubicBezTo>
                  <a:lnTo>
                    <a:pt x="1632" y="1564"/>
                  </a:lnTo>
                  <a:cubicBezTo>
                    <a:pt x="1632" y="1563"/>
                    <a:pt x="1631" y="1562"/>
                    <a:pt x="1630" y="1561"/>
                  </a:cubicBezTo>
                  <a:close/>
                  <a:moveTo>
                    <a:pt x="1825" y="0"/>
                  </a:moveTo>
                  <a:cubicBezTo>
                    <a:pt x="1757" y="0"/>
                    <a:pt x="1684" y="18"/>
                    <a:pt x="1610" y="59"/>
                  </a:cubicBezTo>
                  <a:lnTo>
                    <a:pt x="1610" y="108"/>
                  </a:lnTo>
                  <a:cubicBezTo>
                    <a:pt x="1278" y="311"/>
                    <a:pt x="1001" y="556"/>
                    <a:pt x="769" y="841"/>
                  </a:cubicBezTo>
                  <a:lnTo>
                    <a:pt x="769" y="841"/>
                  </a:lnTo>
                  <a:cubicBezTo>
                    <a:pt x="338" y="1147"/>
                    <a:pt x="0" y="1620"/>
                    <a:pt x="80" y="2158"/>
                  </a:cubicBezTo>
                  <a:cubicBezTo>
                    <a:pt x="107" y="2306"/>
                    <a:pt x="168" y="2436"/>
                    <a:pt x="255" y="2547"/>
                  </a:cubicBezTo>
                  <a:lnTo>
                    <a:pt x="255" y="2547"/>
                  </a:lnTo>
                  <a:cubicBezTo>
                    <a:pt x="337" y="2906"/>
                    <a:pt x="603" y="3192"/>
                    <a:pt x="968" y="3293"/>
                  </a:cubicBezTo>
                  <a:cubicBezTo>
                    <a:pt x="1028" y="3303"/>
                    <a:pt x="1086" y="3308"/>
                    <a:pt x="1142" y="3308"/>
                  </a:cubicBezTo>
                  <a:cubicBezTo>
                    <a:pt x="1649" y="3308"/>
                    <a:pt x="2038" y="2930"/>
                    <a:pt x="2326" y="2553"/>
                  </a:cubicBezTo>
                  <a:cubicBezTo>
                    <a:pt x="2672" y="2108"/>
                    <a:pt x="2944" y="1590"/>
                    <a:pt x="3092" y="1047"/>
                  </a:cubicBezTo>
                  <a:cubicBezTo>
                    <a:pt x="3166" y="800"/>
                    <a:pt x="3018" y="553"/>
                    <a:pt x="2795" y="479"/>
                  </a:cubicBezTo>
                  <a:cubicBezTo>
                    <a:pt x="2795" y="478"/>
                    <a:pt x="2794" y="478"/>
                    <a:pt x="2793" y="478"/>
                  </a:cubicBezTo>
                  <a:lnTo>
                    <a:pt x="2793" y="478"/>
                  </a:lnTo>
                  <a:cubicBezTo>
                    <a:pt x="2719" y="401"/>
                    <a:pt x="2627" y="340"/>
                    <a:pt x="2524" y="306"/>
                  </a:cubicBezTo>
                  <a:cubicBezTo>
                    <a:pt x="2420" y="278"/>
                    <a:pt x="2313" y="260"/>
                    <a:pt x="2205" y="253"/>
                  </a:cubicBezTo>
                  <a:lnTo>
                    <a:pt x="2205" y="253"/>
                  </a:lnTo>
                  <a:cubicBezTo>
                    <a:pt x="2132" y="109"/>
                    <a:pt x="1992" y="0"/>
                    <a:pt x="1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 flipH="1">
              <a:off x="8091116" y="2553075"/>
              <a:ext cx="152103" cy="121462"/>
            </a:xfrm>
            <a:custGeom>
              <a:rect b="b" l="l" r="r" t="t"/>
              <a:pathLst>
                <a:path extrusionOk="0" h="2973" w="3723">
                  <a:moveTo>
                    <a:pt x="629" y="0"/>
                  </a:moveTo>
                  <a:cubicBezTo>
                    <a:pt x="342" y="0"/>
                    <a:pt x="45" y="293"/>
                    <a:pt x="162" y="622"/>
                  </a:cubicBezTo>
                  <a:lnTo>
                    <a:pt x="162" y="622"/>
                  </a:lnTo>
                  <a:cubicBezTo>
                    <a:pt x="155" y="642"/>
                    <a:pt x="148" y="662"/>
                    <a:pt x="142" y="683"/>
                  </a:cubicBezTo>
                  <a:cubicBezTo>
                    <a:pt x="122" y="747"/>
                    <a:pt x="109" y="812"/>
                    <a:pt x="102" y="876"/>
                  </a:cubicBezTo>
                  <a:lnTo>
                    <a:pt x="102" y="876"/>
                  </a:lnTo>
                  <a:cubicBezTo>
                    <a:pt x="77" y="995"/>
                    <a:pt x="80" y="1123"/>
                    <a:pt x="118" y="1251"/>
                  </a:cubicBezTo>
                  <a:cubicBezTo>
                    <a:pt x="128" y="1281"/>
                    <a:pt x="140" y="1311"/>
                    <a:pt x="153" y="1340"/>
                  </a:cubicBezTo>
                  <a:lnTo>
                    <a:pt x="153" y="1340"/>
                  </a:lnTo>
                  <a:cubicBezTo>
                    <a:pt x="1" y="1932"/>
                    <a:pt x="278" y="2561"/>
                    <a:pt x="858" y="2806"/>
                  </a:cubicBezTo>
                  <a:cubicBezTo>
                    <a:pt x="1093" y="2917"/>
                    <a:pt x="1352" y="2973"/>
                    <a:pt x="1611" y="2973"/>
                  </a:cubicBezTo>
                  <a:cubicBezTo>
                    <a:pt x="1871" y="2973"/>
                    <a:pt x="2130" y="2917"/>
                    <a:pt x="2364" y="2806"/>
                  </a:cubicBezTo>
                  <a:cubicBezTo>
                    <a:pt x="2491" y="2746"/>
                    <a:pt x="2601" y="2667"/>
                    <a:pt x="2693" y="2574"/>
                  </a:cubicBezTo>
                  <a:lnTo>
                    <a:pt x="2693" y="2574"/>
                  </a:lnTo>
                  <a:cubicBezTo>
                    <a:pt x="2943" y="2529"/>
                    <a:pt x="3179" y="2425"/>
                    <a:pt x="3377" y="2238"/>
                  </a:cubicBezTo>
                  <a:cubicBezTo>
                    <a:pt x="3623" y="1991"/>
                    <a:pt x="3722" y="1621"/>
                    <a:pt x="3623" y="1300"/>
                  </a:cubicBezTo>
                  <a:cubicBezTo>
                    <a:pt x="3549" y="979"/>
                    <a:pt x="3352" y="708"/>
                    <a:pt x="3080" y="535"/>
                  </a:cubicBezTo>
                  <a:cubicBezTo>
                    <a:pt x="2833" y="387"/>
                    <a:pt x="2587" y="263"/>
                    <a:pt x="2315" y="214"/>
                  </a:cubicBezTo>
                  <a:cubicBezTo>
                    <a:pt x="2125" y="146"/>
                    <a:pt x="1920" y="108"/>
                    <a:pt x="1713" y="108"/>
                  </a:cubicBezTo>
                  <a:cubicBezTo>
                    <a:pt x="1552" y="108"/>
                    <a:pt x="1391" y="131"/>
                    <a:pt x="1233" y="180"/>
                  </a:cubicBezTo>
                  <a:lnTo>
                    <a:pt x="1233" y="180"/>
                  </a:lnTo>
                  <a:cubicBezTo>
                    <a:pt x="1138" y="166"/>
                    <a:pt x="1042" y="157"/>
                    <a:pt x="947" y="157"/>
                  </a:cubicBezTo>
                  <a:cubicBezTo>
                    <a:pt x="946" y="157"/>
                    <a:pt x="945" y="157"/>
                    <a:pt x="943" y="157"/>
                  </a:cubicBezTo>
                  <a:lnTo>
                    <a:pt x="943" y="157"/>
                  </a:lnTo>
                  <a:cubicBezTo>
                    <a:pt x="858" y="47"/>
                    <a:pt x="745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 flipH="1">
              <a:off x="7885371" y="2454492"/>
              <a:ext cx="148304" cy="135312"/>
            </a:xfrm>
            <a:custGeom>
              <a:rect b="b" l="l" r="r" t="t"/>
              <a:pathLst>
                <a:path extrusionOk="0" h="3312" w="3630">
                  <a:moveTo>
                    <a:pt x="999" y="2395"/>
                  </a:moveTo>
                  <a:lnTo>
                    <a:pt x="999" y="2395"/>
                  </a:lnTo>
                  <a:cubicBezTo>
                    <a:pt x="999" y="2395"/>
                    <a:pt x="1000" y="2396"/>
                    <a:pt x="1000" y="2396"/>
                  </a:cubicBezTo>
                  <a:lnTo>
                    <a:pt x="1000" y="2396"/>
                  </a:lnTo>
                  <a:cubicBezTo>
                    <a:pt x="1002" y="2397"/>
                    <a:pt x="1003" y="2399"/>
                    <a:pt x="1004" y="2400"/>
                  </a:cubicBezTo>
                  <a:lnTo>
                    <a:pt x="1004" y="2400"/>
                  </a:lnTo>
                  <a:cubicBezTo>
                    <a:pt x="1003" y="2400"/>
                    <a:pt x="1002" y="2399"/>
                    <a:pt x="1002" y="2399"/>
                  </a:cubicBezTo>
                  <a:lnTo>
                    <a:pt x="1002" y="2399"/>
                  </a:lnTo>
                  <a:cubicBezTo>
                    <a:pt x="1001" y="2398"/>
                    <a:pt x="1000" y="2397"/>
                    <a:pt x="999" y="2395"/>
                  </a:cubicBezTo>
                  <a:close/>
                  <a:moveTo>
                    <a:pt x="892" y="2435"/>
                  </a:moveTo>
                  <a:cubicBezTo>
                    <a:pt x="893" y="2437"/>
                    <a:pt x="894" y="2438"/>
                    <a:pt x="894" y="2439"/>
                  </a:cubicBezTo>
                  <a:lnTo>
                    <a:pt x="894" y="2439"/>
                  </a:lnTo>
                  <a:cubicBezTo>
                    <a:pt x="893" y="2444"/>
                    <a:pt x="891" y="2449"/>
                    <a:pt x="889" y="2454"/>
                  </a:cubicBezTo>
                  <a:cubicBezTo>
                    <a:pt x="889" y="2448"/>
                    <a:pt x="890" y="2442"/>
                    <a:pt x="892" y="2435"/>
                  </a:cubicBezTo>
                  <a:close/>
                  <a:moveTo>
                    <a:pt x="2409" y="1"/>
                  </a:moveTo>
                  <a:cubicBezTo>
                    <a:pt x="2315" y="1"/>
                    <a:pt x="2219" y="12"/>
                    <a:pt x="2124" y="34"/>
                  </a:cubicBezTo>
                  <a:cubicBezTo>
                    <a:pt x="1753" y="133"/>
                    <a:pt x="1408" y="331"/>
                    <a:pt x="1136" y="627"/>
                  </a:cubicBezTo>
                  <a:cubicBezTo>
                    <a:pt x="1067" y="689"/>
                    <a:pt x="1015" y="762"/>
                    <a:pt x="979" y="842"/>
                  </a:cubicBezTo>
                  <a:lnTo>
                    <a:pt x="979" y="842"/>
                  </a:lnTo>
                  <a:cubicBezTo>
                    <a:pt x="825" y="984"/>
                    <a:pt x="689" y="1144"/>
                    <a:pt x="568" y="1318"/>
                  </a:cubicBezTo>
                  <a:cubicBezTo>
                    <a:pt x="346" y="1590"/>
                    <a:pt x="173" y="1886"/>
                    <a:pt x="75" y="2207"/>
                  </a:cubicBezTo>
                  <a:cubicBezTo>
                    <a:pt x="0" y="2429"/>
                    <a:pt x="0" y="2627"/>
                    <a:pt x="75" y="2824"/>
                  </a:cubicBezTo>
                  <a:cubicBezTo>
                    <a:pt x="198" y="3071"/>
                    <a:pt x="445" y="3244"/>
                    <a:pt x="692" y="3244"/>
                  </a:cubicBezTo>
                  <a:cubicBezTo>
                    <a:pt x="749" y="3244"/>
                    <a:pt x="805" y="3242"/>
                    <a:pt x="859" y="3239"/>
                  </a:cubicBezTo>
                  <a:lnTo>
                    <a:pt x="859" y="3239"/>
                  </a:lnTo>
                  <a:cubicBezTo>
                    <a:pt x="1037" y="3288"/>
                    <a:pt x="1219" y="3312"/>
                    <a:pt x="1402" y="3312"/>
                  </a:cubicBezTo>
                  <a:cubicBezTo>
                    <a:pt x="1494" y="3312"/>
                    <a:pt x="1587" y="3306"/>
                    <a:pt x="1679" y="3293"/>
                  </a:cubicBezTo>
                  <a:cubicBezTo>
                    <a:pt x="2074" y="3269"/>
                    <a:pt x="2445" y="3170"/>
                    <a:pt x="2790" y="2948"/>
                  </a:cubicBezTo>
                  <a:cubicBezTo>
                    <a:pt x="3263" y="2639"/>
                    <a:pt x="3522" y="2115"/>
                    <a:pt x="3507" y="1575"/>
                  </a:cubicBezTo>
                  <a:lnTo>
                    <a:pt x="3507" y="1575"/>
                  </a:lnTo>
                  <a:cubicBezTo>
                    <a:pt x="3516" y="1540"/>
                    <a:pt x="3524" y="1503"/>
                    <a:pt x="3531" y="1466"/>
                  </a:cubicBezTo>
                  <a:cubicBezTo>
                    <a:pt x="3630" y="1071"/>
                    <a:pt x="3531" y="652"/>
                    <a:pt x="3259" y="355"/>
                  </a:cubicBezTo>
                  <a:cubicBezTo>
                    <a:pt x="3031" y="127"/>
                    <a:pt x="2728" y="1"/>
                    <a:pt x="2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 flipH="1">
              <a:off x="7983218" y="2145260"/>
              <a:ext cx="93844" cy="119583"/>
            </a:xfrm>
            <a:custGeom>
              <a:rect b="b" l="l" r="r" t="t"/>
              <a:pathLst>
                <a:path extrusionOk="0" h="2927" w="2297">
                  <a:moveTo>
                    <a:pt x="1801" y="0"/>
                  </a:moveTo>
                  <a:cubicBezTo>
                    <a:pt x="1751" y="0"/>
                    <a:pt x="1702" y="8"/>
                    <a:pt x="1655" y="24"/>
                  </a:cubicBezTo>
                  <a:cubicBezTo>
                    <a:pt x="1260" y="147"/>
                    <a:pt x="939" y="419"/>
                    <a:pt x="717" y="765"/>
                  </a:cubicBezTo>
                  <a:cubicBezTo>
                    <a:pt x="666" y="835"/>
                    <a:pt x="624" y="914"/>
                    <a:pt x="592" y="1000"/>
                  </a:cubicBezTo>
                  <a:lnTo>
                    <a:pt x="592" y="1000"/>
                  </a:lnTo>
                  <a:cubicBezTo>
                    <a:pt x="491" y="1090"/>
                    <a:pt x="400" y="1194"/>
                    <a:pt x="322" y="1308"/>
                  </a:cubicBezTo>
                  <a:cubicBezTo>
                    <a:pt x="75" y="1678"/>
                    <a:pt x="1" y="2147"/>
                    <a:pt x="124" y="2567"/>
                  </a:cubicBezTo>
                  <a:cubicBezTo>
                    <a:pt x="188" y="2778"/>
                    <a:pt x="377" y="2899"/>
                    <a:pt x="569" y="2899"/>
                  </a:cubicBezTo>
                  <a:cubicBezTo>
                    <a:pt x="570" y="2899"/>
                    <a:pt x="571" y="2899"/>
                    <a:pt x="572" y="2899"/>
                  </a:cubicBezTo>
                  <a:lnTo>
                    <a:pt x="572" y="2899"/>
                  </a:lnTo>
                  <a:cubicBezTo>
                    <a:pt x="622" y="2917"/>
                    <a:pt x="676" y="2926"/>
                    <a:pt x="731" y="2926"/>
                  </a:cubicBezTo>
                  <a:cubicBezTo>
                    <a:pt x="809" y="2926"/>
                    <a:pt x="890" y="2906"/>
                    <a:pt x="964" y="2863"/>
                  </a:cubicBezTo>
                  <a:cubicBezTo>
                    <a:pt x="1060" y="2801"/>
                    <a:pt x="1151" y="2733"/>
                    <a:pt x="1235" y="2658"/>
                  </a:cubicBezTo>
                  <a:lnTo>
                    <a:pt x="1235" y="2658"/>
                  </a:lnTo>
                  <a:cubicBezTo>
                    <a:pt x="1388" y="2585"/>
                    <a:pt x="1524" y="2467"/>
                    <a:pt x="1630" y="2320"/>
                  </a:cubicBezTo>
                  <a:cubicBezTo>
                    <a:pt x="1637" y="2305"/>
                    <a:pt x="1644" y="2290"/>
                    <a:pt x="1651" y="2274"/>
                  </a:cubicBezTo>
                  <a:lnTo>
                    <a:pt x="1651" y="2274"/>
                  </a:lnTo>
                  <a:cubicBezTo>
                    <a:pt x="1745" y="2156"/>
                    <a:pt x="1824" y="2026"/>
                    <a:pt x="1885" y="1887"/>
                  </a:cubicBezTo>
                  <a:lnTo>
                    <a:pt x="1885" y="1887"/>
                  </a:lnTo>
                  <a:cubicBezTo>
                    <a:pt x="1899" y="1875"/>
                    <a:pt x="1913" y="1863"/>
                    <a:pt x="1927" y="1851"/>
                  </a:cubicBezTo>
                  <a:cubicBezTo>
                    <a:pt x="2173" y="1555"/>
                    <a:pt x="2297" y="1135"/>
                    <a:pt x="2248" y="740"/>
                  </a:cubicBezTo>
                  <a:cubicBezTo>
                    <a:pt x="2248" y="683"/>
                    <a:pt x="2237" y="629"/>
                    <a:pt x="2219" y="580"/>
                  </a:cubicBezTo>
                  <a:lnTo>
                    <a:pt x="2219" y="580"/>
                  </a:lnTo>
                  <a:cubicBezTo>
                    <a:pt x="2220" y="576"/>
                    <a:pt x="2222" y="571"/>
                    <a:pt x="2223" y="567"/>
                  </a:cubicBezTo>
                  <a:cubicBezTo>
                    <a:pt x="2248" y="419"/>
                    <a:pt x="2223" y="246"/>
                    <a:pt x="2099" y="123"/>
                  </a:cubicBezTo>
                  <a:cubicBezTo>
                    <a:pt x="2015" y="38"/>
                    <a:pt x="1908" y="0"/>
                    <a:pt x="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 flipH="1">
              <a:off x="7695722" y="2045860"/>
              <a:ext cx="136211" cy="131839"/>
            </a:xfrm>
            <a:custGeom>
              <a:rect b="b" l="l" r="r" t="t"/>
              <a:pathLst>
                <a:path extrusionOk="0" h="3227" w="3334">
                  <a:moveTo>
                    <a:pt x="1519" y="0"/>
                  </a:moveTo>
                  <a:cubicBezTo>
                    <a:pt x="1171" y="0"/>
                    <a:pt x="831" y="103"/>
                    <a:pt x="543" y="309"/>
                  </a:cubicBezTo>
                  <a:cubicBezTo>
                    <a:pt x="346" y="432"/>
                    <a:pt x="198" y="605"/>
                    <a:pt x="74" y="803"/>
                  </a:cubicBezTo>
                  <a:cubicBezTo>
                    <a:pt x="0" y="926"/>
                    <a:pt x="0" y="1099"/>
                    <a:pt x="74" y="1247"/>
                  </a:cubicBezTo>
                  <a:cubicBezTo>
                    <a:pt x="107" y="1300"/>
                    <a:pt x="148" y="1348"/>
                    <a:pt x="193" y="1389"/>
                  </a:cubicBezTo>
                  <a:lnTo>
                    <a:pt x="193" y="1389"/>
                  </a:lnTo>
                  <a:cubicBezTo>
                    <a:pt x="139" y="1547"/>
                    <a:pt x="115" y="1716"/>
                    <a:pt x="124" y="1889"/>
                  </a:cubicBezTo>
                  <a:cubicBezTo>
                    <a:pt x="173" y="2358"/>
                    <a:pt x="445" y="2803"/>
                    <a:pt x="864" y="3025"/>
                  </a:cubicBezTo>
                  <a:cubicBezTo>
                    <a:pt x="1010" y="3094"/>
                    <a:pt x="1160" y="3141"/>
                    <a:pt x="1312" y="3167"/>
                  </a:cubicBezTo>
                  <a:lnTo>
                    <a:pt x="1312" y="3167"/>
                  </a:lnTo>
                  <a:cubicBezTo>
                    <a:pt x="1417" y="3205"/>
                    <a:pt x="1528" y="3227"/>
                    <a:pt x="1640" y="3227"/>
                  </a:cubicBezTo>
                  <a:cubicBezTo>
                    <a:pt x="1760" y="3227"/>
                    <a:pt x="1881" y="3202"/>
                    <a:pt x="2000" y="3148"/>
                  </a:cubicBezTo>
                  <a:cubicBezTo>
                    <a:pt x="2029" y="3132"/>
                    <a:pt x="2057" y="3115"/>
                    <a:pt x="2085" y="3097"/>
                  </a:cubicBezTo>
                  <a:lnTo>
                    <a:pt x="2085" y="3097"/>
                  </a:lnTo>
                  <a:cubicBezTo>
                    <a:pt x="2157" y="3071"/>
                    <a:pt x="2227" y="3038"/>
                    <a:pt x="2296" y="3000"/>
                  </a:cubicBezTo>
                  <a:cubicBezTo>
                    <a:pt x="3086" y="2531"/>
                    <a:pt x="3333" y="1494"/>
                    <a:pt x="2840" y="704"/>
                  </a:cubicBezTo>
                  <a:cubicBezTo>
                    <a:pt x="2593" y="334"/>
                    <a:pt x="2198" y="62"/>
                    <a:pt x="1729" y="13"/>
                  </a:cubicBezTo>
                  <a:cubicBezTo>
                    <a:pt x="1659" y="5"/>
                    <a:pt x="1589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 flipH="1">
              <a:off x="7867190" y="1992503"/>
              <a:ext cx="86817" cy="82159"/>
            </a:xfrm>
            <a:custGeom>
              <a:rect b="b" l="l" r="r" t="t"/>
              <a:pathLst>
                <a:path extrusionOk="0" h="2011" w="2125">
                  <a:moveTo>
                    <a:pt x="1139" y="1"/>
                  </a:moveTo>
                  <a:cubicBezTo>
                    <a:pt x="866" y="1"/>
                    <a:pt x="621" y="147"/>
                    <a:pt x="470" y="405"/>
                  </a:cubicBezTo>
                  <a:cubicBezTo>
                    <a:pt x="440" y="476"/>
                    <a:pt x="414" y="546"/>
                    <a:pt x="394" y="616"/>
                  </a:cubicBezTo>
                  <a:lnTo>
                    <a:pt x="394" y="616"/>
                  </a:lnTo>
                  <a:cubicBezTo>
                    <a:pt x="145" y="708"/>
                    <a:pt x="1" y="1010"/>
                    <a:pt x="149" y="1269"/>
                  </a:cubicBezTo>
                  <a:lnTo>
                    <a:pt x="174" y="1294"/>
                  </a:lnTo>
                  <a:cubicBezTo>
                    <a:pt x="232" y="1390"/>
                    <a:pt x="304" y="1475"/>
                    <a:pt x="385" y="1546"/>
                  </a:cubicBezTo>
                  <a:lnTo>
                    <a:pt x="385" y="1546"/>
                  </a:lnTo>
                  <a:cubicBezTo>
                    <a:pt x="491" y="1830"/>
                    <a:pt x="771" y="2010"/>
                    <a:pt x="1087" y="2010"/>
                  </a:cubicBezTo>
                  <a:cubicBezTo>
                    <a:pt x="1209" y="2010"/>
                    <a:pt x="1328" y="1989"/>
                    <a:pt x="1438" y="1947"/>
                  </a:cubicBezTo>
                  <a:lnTo>
                    <a:pt x="1438" y="1947"/>
                  </a:lnTo>
                  <a:cubicBezTo>
                    <a:pt x="1472" y="1937"/>
                    <a:pt x="1504" y="1925"/>
                    <a:pt x="1532" y="1911"/>
                  </a:cubicBezTo>
                  <a:cubicBezTo>
                    <a:pt x="1540" y="1905"/>
                    <a:pt x="1549" y="1898"/>
                    <a:pt x="1557" y="1892"/>
                  </a:cubicBezTo>
                  <a:lnTo>
                    <a:pt x="1557" y="1892"/>
                  </a:lnTo>
                  <a:cubicBezTo>
                    <a:pt x="1708" y="1809"/>
                    <a:pt x="1837" y="1682"/>
                    <a:pt x="1927" y="1516"/>
                  </a:cubicBezTo>
                  <a:cubicBezTo>
                    <a:pt x="1947" y="1480"/>
                    <a:pt x="1964" y="1442"/>
                    <a:pt x="1979" y="1403"/>
                  </a:cubicBezTo>
                  <a:lnTo>
                    <a:pt x="1979" y="1403"/>
                  </a:lnTo>
                  <a:cubicBezTo>
                    <a:pt x="2032" y="1327"/>
                    <a:pt x="2070" y="1244"/>
                    <a:pt x="2099" y="1171"/>
                  </a:cubicBezTo>
                  <a:cubicBezTo>
                    <a:pt x="2124" y="1023"/>
                    <a:pt x="2124" y="874"/>
                    <a:pt x="2099" y="726"/>
                  </a:cubicBezTo>
                  <a:cubicBezTo>
                    <a:pt x="2071" y="640"/>
                    <a:pt x="2033" y="562"/>
                    <a:pt x="1988" y="487"/>
                  </a:cubicBezTo>
                  <a:lnTo>
                    <a:pt x="1988" y="487"/>
                  </a:lnTo>
                  <a:cubicBezTo>
                    <a:pt x="1984" y="460"/>
                    <a:pt x="1980" y="433"/>
                    <a:pt x="1976" y="405"/>
                  </a:cubicBezTo>
                  <a:cubicBezTo>
                    <a:pt x="1927" y="257"/>
                    <a:pt x="1803" y="134"/>
                    <a:pt x="1655" y="109"/>
                  </a:cubicBezTo>
                  <a:cubicBezTo>
                    <a:pt x="1611" y="96"/>
                    <a:pt x="1568" y="87"/>
                    <a:pt x="1524" y="81"/>
                  </a:cubicBezTo>
                  <a:lnTo>
                    <a:pt x="1524" y="81"/>
                  </a:lnTo>
                  <a:cubicBezTo>
                    <a:pt x="1436" y="45"/>
                    <a:pt x="1348" y="28"/>
                    <a:pt x="1260" y="10"/>
                  </a:cubicBezTo>
                  <a:cubicBezTo>
                    <a:pt x="1219" y="4"/>
                    <a:pt x="1179" y="1"/>
                    <a:pt x="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 flipH="1">
              <a:off x="8172826" y="2972370"/>
              <a:ext cx="114026" cy="199781"/>
            </a:xfrm>
            <a:custGeom>
              <a:rect b="b" l="l" r="r" t="t"/>
              <a:pathLst>
                <a:path extrusionOk="0" h="4890" w="2791">
                  <a:moveTo>
                    <a:pt x="1304" y="1"/>
                  </a:moveTo>
                  <a:cubicBezTo>
                    <a:pt x="1166" y="1"/>
                    <a:pt x="1026" y="38"/>
                    <a:pt x="889" y="123"/>
                  </a:cubicBezTo>
                  <a:cubicBezTo>
                    <a:pt x="695" y="281"/>
                    <a:pt x="552" y="490"/>
                    <a:pt x="495" y="723"/>
                  </a:cubicBezTo>
                  <a:lnTo>
                    <a:pt x="495" y="723"/>
                  </a:lnTo>
                  <a:cubicBezTo>
                    <a:pt x="313" y="1016"/>
                    <a:pt x="222" y="1389"/>
                    <a:pt x="149" y="1727"/>
                  </a:cubicBezTo>
                  <a:cubicBezTo>
                    <a:pt x="1" y="2345"/>
                    <a:pt x="25" y="2987"/>
                    <a:pt x="445" y="3480"/>
                  </a:cubicBezTo>
                  <a:cubicBezTo>
                    <a:pt x="462" y="3501"/>
                    <a:pt x="479" y="3520"/>
                    <a:pt x="497" y="3539"/>
                  </a:cubicBezTo>
                  <a:lnTo>
                    <a:pt x="497" y="3539"/>
                  </a:lnTo>
                  <a:cubicBezTo>
                    <a:pt x="524" y="3849"/>
                    <a:pt x="598" y="4157"/>
                    <a:pt x="741" y="4443"/>
                  </a:cubicBezTo>
                  <a:cubicBezTo>
                    <a:pt x="881" y="4699"/>
                    <a:pt x="1175" y="4890"/>
                    <a:pt x="1498" y="4890"/>
                  </a:cubicBezTo>
                  <a:cubicBezTo>
                    <a:pt x="1517" y="4890"/>
                    <a:pt x="1536" y="4889"/>
                    <a:pt x="1556" y="4888"/>
                  </a:cubicBezTo>
                  <a:cubicBezTo>
                    <a:pt x="1877" y="4838"/>
                    <a:pt x="2173" y="4641"/>
                    <a:pt x="2321" y="4320"/>
                  </a:cubicBezTo>
                  <a:cubicBezTo>
                    <a:pt x="2642" y="3678"/>
                    <a:pt x="2790" y="2962"/>
                    <a:pt x="2766" y="2246"/>
                  </a:cubicBezTo>
                  <a:cubicBezTo>
                    <a:pt x="2771" y="2161"/>
                    <a:pt x="2769" y="2076"/>
                    <a:pt x="2761" y="1991"/>
                  </a:cubicBezTo>
                  <a:lnTo>
                    <a:pt x="2761" y="1991"/>
                  </a:lnTo>
                  <a:cubicBezTo>
                    <a:pt x="2756" y="1811"/>
                    <a:pt x="2730" y="1632"/>
                    <a:pt x="2685" y="1459"/>
                  </a:cubicBezTo>
                  <a:lnTo>
                    <a:pt x="2685" y="1459"/>
                  </a:lnTo>
                  <a:cubicBezTo>
                    <a:pt x="2651" y="1223"/>
                    <a:pt x="2578" y="996"/>
                    <a:pt x="2442" y="792"/>
                  </a:cubicBezTo>
                  <a:lnTo>
                    <a:pt x="2442" y="792"/>
                  </a:lnTo>
                  <a:cubicBezTo>
                    <a:pt x="2272" y="395"/>
                    <a:pt x="1971" y="7"/>
                    <a:pt x="1537" y="7"/>
                  </a:cubicBezTo>
                  <a:cubicBezTo>
                    <a:pt x="1506" y="7"/>
                    <a:pt x="1475" y="9"/>
                    <a:pt x="1444" y="13"/>
                  </a:cubicBezTo>
                  <a:lnTo>
                    <a:pt x="1444" y="13"/>
                  </a:lnTo>
                  <a:cubicBezTo>
                    <a:pt x="1397" y="5"/>
                    <a:pt x="1351" y="1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 flipH="1">
              <a:off x="8328157" y="2919626"/>
              <a:ext cx="185931" cy="116764"/>
            </a:xfrm>
            <a:custGeom>
              <a:rect b="b" l="l" r="r" t="t"/>
              <a:pathLst>
                <a:path extrusionOk="0" h="2858" w="4551">
                  <a:moveTo>
                    <a:pt x="2114" y="0"/>
                  </a:moveTo>
                  <a:cubicBezTo>
                    <a:pt x="2037" y="0"/>
                    <a:pt x="1960" y="2"/>
                    <a:pt x="1884" y="6"/>
                  </a:cubicBezTo>
                  <a:cubicBezTo>
                    <a:pt x="1601" y="21"/>
                    <a:pt x="1261" y="43"/>
                    <a:pt x="976" y="152"/>
                  </a:cubicBezTo>
                  <a:lnTo>
                    <a:pt x="976" y="152"/>
                  </a:lnTo>
                  <a:cubicBezTo>
                    <a:pt x="948" y="147"/>
                    <a:pt x="920" y="144"/>
                    <a:pt x="893" y="144"/>
                  </a:cubicBezTo>
                  <a:cubicBezTo>
                    <a:pt x="741" y="144"/>
                    <a:pt x="596" y="221"/>
                    <a:pt x="511" y="360"/>
                  </a:cubicBezTo>
                  <a:lnTo>
                    <a:pt x="511" y="360"/>
                  </a:lnTo>
                  <a:cubicBezTo>
                    <a:pt x="418" y="407"/>
                    <a:pt x="347" y="487"/>
                    <a:pt x="303" y="587"/>
                  </a:cubicBezTo>
                  <a:lnTo>
                    <a:pt x="303" y="587"/>
                  </a:lnTo>
                  <a:cubicBezTo>
                    <a:pt x="80" y="701"/>
                    <a:pt x="1" y="977"/>
                    <a:pt x="131" y="1216"/>
                  </a:cubicBezTo>
                  <a:cubicBezTo>
                    <a:pt x="221" y="1363"/>
                    <a:pt x="324" y="1494"/>
                    <a:pt x="438" y="1608"/>
                  </a:cubicBezTo>
                  <a:lnTo>
                    <a:pt x="438" y="1608"/>
                  </a:lnTo>
                  <a:cubicBezTo>
                    <a:pt x="598" y="2002"/>
                    <a:pt x="914" y="2330"/>
                    <a:pt x="1293" y="2537"/>
                  </a:cubicBezTo>
                  <a:lnTo>
                    <a:pt x="1293" y="2537"/>
                  </a:lnTo>
                  <a:cubicBezTo>
                    <a:pt x="1425" y="2614"/>
                    <a:pt x="1566" y="2676"/>
                    <a:pt x="1711" y="2722"/>
                  </a:cubicBezTo>
                  <a:cubicBezTo>
                    <a:pt x="1985" y="2808"/>
                    <a:pt x="2300" y="2858"/>
                    <a:pt x="2618" y="2858"/>
                  </a:cubicBezTo>
                  <a:cubicBezTo>
                    <a:pt x="3217" y="2858"/>
                    <a:pt x="3825" y="2680"/>
                    <a:pt x="4180" y="2228"/>
                  </a:cubicBezTo>
                  <a:cubicBezTo>
                    <a:pt x="4476" y="1883"/>
                    <a:pt x="4550" y="1364"/>
                    <a:pt x="4303" y="945"/>
                  </a:cubicBezTo>
                  <a:cubicBezTo>
                    <a:pt x="4081" y="574"/>
                    <a:pt x="3736" y="303"/>
                    <a:pt x="3316" y="179"/>
                  </a:cubicBezTo>
                  <a:cubicBezTo>
                    <a:pt x="2923" y="55"/>
                    <a:pt x="2513" y="0"/>
                    <a:pt x="2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 flipH="1">
              <a:off x="8831572" y="3423000"/>
              <a:ext cx="126773" cy="124567"/>
            </a:xfrm>
            <a:custGeom>
              <a:rect b="b" l="l" r="r" t="t"/>
              <a:pathLst>
                <a:path extrusionOk="0" h="3049" w="3103">
                  <a:moveTo>
                    <a:pt x="905" y="1"/>
                  </a:moveTo>
                  <a:cubicBezTo>
                    <a:pt x="686" y="1"/>
                    <a:pt x="463" y="96"/>
                    <a:pt x="290" y="252"/>
                  </a:cubicBezTo>
                  <a:cubicBezTo>
                    <a:pt x="281" y="264"/>
                    <a:pt x="271" y="276"/>
                    <a:pt x="263" y="288"/>
                  </a:cubicBezTo>
                  <a:lnTo>
                    <a:pt x="263" y="288"/>
                  </a:lnTo>
                  <a:cubicBezTo>
                    <a:pt x="159" y="371"/>
                    <a:pt x="92" y="500"/>
                    <a:pt x="92" y="647"/>
                  </a:cubicBezTo>
                  <a:cubicBezTo>
                    <a:pt x="92" y="686"/>
                    <a:pt x="93" y="725"/>
                    <a:pt x="95" y="763"/>
                  </a:cubicBezTo>
                  <a:lnTo>
                    <a:pt x="95" y="763"/>
                  </a:lnTo>
                  <a:cubicBezTo>
                    <a:pt x="88" y="869"/>
                    <a:pt x="96" y="977"/>
                    <a:pt x="120" y="1084"/>
                  </a:cubicBezTo>
                  <a:lnTo>
                    <a:pt x="120" y="1084"/>
                  </a:lnTo>
                  <a:cubicBezTo>
                    <a:pt x="1" y="1507"/>
                    <a:pt x="202" y="1955"/>
                    <a:pt x="487" y="2301"/>
                  </a:cubicBezTo>
                  <a:cubicBezTo>
                    <a:pt x="784" y="2622"/>
                    <a:pt x="1154" y="2869"/>
                    <a:pt x="1574" y="2993"/>
                  </a:cubicBezTo>
                  <a:cubicBezTo>
                    <a:pt x="1685" y="3030"/>
                    <a:pt x="1796" y="3048"/>
                    <a:pt x="1907" y="3048"/>
                  </a:cubicBezTo>
                  <a:cubicBezTo>
                    <a:pt x="2010" y="3048"/>
                    <a:pt x="2112" y="3032"/>
                    <a:pt x="2214" y="3001"/>
                  </a:cubicBezTo>
                  <a:lnTo>
                    <a:pt x="2214" y="3001"/>
                  </a:lnTo>
                  <a:cubicBezTo>
                    <a:pt x="2308" y="2994"/>
                    <a:pt x="2400" y="2975"/>
                    <a:pt x="2487" y="2943"/>
                  </a:cubicBezTo>
                  <a:cubicBezTo>
                    <a:pt x="2784" y="2820"/>
                    <a:pt x="2956" y="2523"/>
                    <a:pt x="2981" y="2227"/>
                  </a:cubicBezTo>
                  <a:cubicBezTo>
                    <a:pt x="2982" y="2216"/>
                    <a:pt x="2983" y="2205"/>
                    <a:pt x="2984" y="2193"/>
                  </a:cubicBezTo>
                  <a:lnTo>
                    <a:pt x="2984" y="2193"/>
                  </a:lnTo>
                  <a:cubicBezTo>
                    <a:pt x="3103" y="1801"/>
                    <a:pt x="2979" y="1386"/>
                    <a:pt x="2710" y="1116"/>
                  </a:cubicBezTo>
                  <a:cubicBezTo>
                    <a:pt x="2673" y="1086"/>
                    <a:pt x="2635" y="1057"/>
                    <a:pt x="2596" y="1030"/>
                  </a:cubicBezTo>
                  <a:lnTo>
                    <a:pt x="2596" y="1030"/>
                  </a:lnTo>
                  <a:cubicBezTo>
                    <a:pt x="2577" y="1009"/>
                    <a:pt x="2557" y="988"/>
                    <a:pt x="2537" y="968"/>
                  </a:cubicBezTo>
                  <a:cubicBezTo>
                    <a:pt x="2424" y="856"/>
                    <a:pt x="2304" y="756"/>
                    <a:pt x="2177" y="669"/>
                  </a:cubicBezTo>
                  <a:lnTo>
                    <a:pt x="2177" y="669"/>
                  </a:lnTo>
                  <a:cubicBezTo>
                    <a:pt x="2080" y="575"/>
                    <a:pt x="1979" y="493"/>
                    <a:pt x="1870" y="425"/>
                  </a:cubicBezTo>
                  <a:cubicBezTo>
                    <a:pt x="1648" y="252"/>
                    <a:pt x="1426" y="129"/>
                    <a:pt x="1179" y="55"/>
                  </a:cubicBezTo>
                  <a:cubicBezTo>
                    <a:pt x="1091" y="18"/>
                    <a:pt x="998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 flipH="1">
              <a:off x="8818785" y="3150497"/>
              <a:ext cx="133555" cy="100299"/>
            </a:xfrm>
            <a:custGeom>
              <a:rect b="b" l="l" r="r" t="t"/>
              <a:pathLst>
                <a:path extrusionOk="0" h="2455" w="3269">
                  <a:moveTo>
                    <a:pt x="1449" y="1"/>
                  </a:moveTo>
                  <a:cubicBezTo>
                    <a:pt x="990" y="1"/>
                    <a:pt x="540" y="171"/>
                    <a:pt x="168" y="478"/>
                  </a:cubicBezTo>
                  <a:cubicBezTo>
                    <a:pt x="26" y="620"/>
                    <a:pt x="1" y="844"/>
                    <a:pt x="91" y="1015"/>
                  </a:cubicBezTo>
                  <a:lnTo>
                    <a:pt x="91" y="1015"/>
                  </a:lnTo>
                  <a:cubicBezTo>
                    <a:pt x="64" y="1171"/>
                    <a:pt x="73" y="1333"/>
                    <a:pt x="118" y="1490"/>
                  </a:cubicBezTo>
                  <a:cubicBezTo>
                    <a:pt x="217" y="1787"/>
                    <a:pt x="415" y="2034"/>
                    <a:pt x="711" y="2157"/>
                  </a:cubicBezTo>
                  <a:cubicBezTo>
                    <a:pt x="958" y="2305"/>
                    <a:pt x="1205" y="2379"/>
                    <a:pt x="1501" y="2404"/>
                  </a:cubicBezTo>
                  <a:cubicBezTo>
                    <a:pt x="1628" y="2438"/>
                    <a:pt x="1758" y="2454"/>
                    <a:pt x="1888" y="2454"/>
                  </a:cubicBezTo>
                  <a:cubicBezTo>
                    <a:pt x="2102" y="2454"/>
                    <a:pt x="2316" y="2410"/>
                    <a:pt x="2517" y="2325"/>
                  </a:cubicBezTo>
                  <a:lnTo>
                    <a:pt x="2517" y="2325"/>
                  </a:lnTo>
                  <a:cubicBezTo>
                    <a:pt x="2757" y="2262"/>
                    <a:pt x="2968" y="2110"/>
                    <a:pt x="3106" y="1885"/>
                  </a:cubicBezTo>
                  <a:cubicBezTo>
                    <a:pt x="3126" y="1852"/>
                    <a:pt x="3142" y="1818"/>
                    <a:pt x="3155" y="1784"/>
                  </a:cubicBezTo>
                  <a:lnTo>
                    <a:pt x="3155" y="1784"/>
                  </a:lnTo>
                  <a:cubicBezTo>
                    <a:pt x="3230" y="1643"/>
                    <a:pt x="3269" y="1480"/>
                    <a:pt x="3254" y="1318"/>
                  </a:cubicBezTo>
                  <a:cubicBezTo>
                    <a:pt x="3229" y="1021"/>
                    <a:pt x="3106" y="750"/>
                    <a:pt x="2908" y="552"/>
                  </a:cubicBezTo>
                  <a:cubicBezTo>
                    <a:pt x="2563" y="231"/>
                    <a:pt x="2093" y="34"/>
                    <a:pt x="1624" y="9"/>
                  </a:cubicBezTo>
                  <a:cubicBezTo>
                    <a:pt x="1566" y="4"/>
                    <a:pt x="1508" y="1"/>
                    <a:pt x="1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 flipH="1">
              <a:off x="9040546" y="3308484"/>
              <a:ext cx="104180" cy="160805"/>
            </a:xfrm>
            <a:custGeom>
              <a:rect b="b" l="l" r="r" t="t"/>
              <a:pathLst>
                <a:path extrusionOk="0" h="3936" w="2550">
                  <a:moveTo>
                    <a:pt x="1271" y="0"/>
                  </a:moveTo>
                  <a:cubicBezTo>
                    <a:pt x="1149" y="0"/>
                    <a:pt x="1024" y="22"/>
                    <a:pt x="902" y="68"/>
                  </a:cubicBezTo>
                  <a:cubicBezTo>
                    <a:pt x="767" y="146"/>
                    <a:pt x="652" y="251"/>
                    <a:pt x="568" y="374"/>
                  </a:cubicBezTo>
                  <a:lnTo>
                    <a:pt x="568" y="374"/>
                  </a:lnTo>
                  <a:cubicBezTo>
                    <a:pt x="170" y="731"/>
                    <a:pt x="0" y="1283"/>
                    <a:pt x="112" y="1796"/>
                  </a:cubicBezTo>
                  <a:cubicBezTo>
                    <a:pt x="186" y="2092"/>
                    <a:pt x="285" y="2388"/>
                    <a:pt x="433" y="2660"/>
                  </a:cubicBezTo>
                  <a:cubicBezTo>
                    <a:pt x="505" y="2805"/>
                    <a:pt x="595" y="2941"/>
                    <a:pt x="701" y="3064"/>
                  </a:cubicBezTo>
                  <a:lnTo>
                    <a:pt x="701" y="3064"/>
                  </a:lnTo>
                  <a:lnTo>
                    <a:pt x="877" y="3475"/>
                  </a:lnTo>
                  <a:cubicBezTo>
                    <a:pt x="947" y="3580"/>
                    <a:pt x="1046" y="3648"/>
                    <a:pt x="1151" y="3678"/>
                  </a:cubicBezTo>
                  <a:lnTo>
                    <a:pt x="1151" y="3678"/>
                  </a:lnTo>
                  <a:cubicBezTo>
                    <a:pt x="1182" y="3718"/>
                    <a:pt x="1214" y="3757"/>
                    <a:pt x="1247" y="3796"/>
                  </a:cubicBezTo>
                  <a:cubicBezTo>
                    <a:pt x="1342" y="3890"/>
                    <a:pt x="1459" y="3936"/>
                    <a:pt x="1573" y="3936"/>
                  </a:cubicBezTo>
                  <a:cubicBezTo>
                    <a:pt x="1728" y="3936"/>
                    <a:pt x="1878" y="3853"/>
                    <a:pt x="1963" y="3697"/>
                  </a:cubicBezTo>
                  <a:cubicBezTo>
                    <a:pt x="2284" y="3253"/>
                    <a:pt x="2457" y="2709"/>
                    <a:pt x="2507" y="2166"/>
                  </a:cubicBezTo>
                  <a:cubicBezTo>
                    <a:pt x="2549" y="1695"/>
                    <a:pt x="2481" y="1242"/>
                    <a:pt x="2284" y="808"/>
                  </a:cubicBezTo>
                  <a:lnTo>
                    <a:pt x="2284" y="808"/>
                  </a:lnTo>
                  <a:cubicBezTo>
                    <a:pt x="2166" y="319"/>
                    <a:pt x="1738" y="0"/>
                    <a:pt x="1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 flipH="1">
              <a:off x="8958591" y="3843562"/>
              <a:ext cx="89799" cy="139111"/>
            </a:xfrm>
            <a:custGeom>
              <a:rect b="b" l="l" r="r" t="t"/>
              <a:pathLst>
                <a:path extrusionOk="0" h="3405" w="2198">
                  <a:moveTo>
                    <a:pt x="933" y="0"/>
                  </a:moveTo>
                  <a:cubicBezTo>
                    <a:pt x="754" y="0"/>
                    <a:pt x="574" y="52"/>
                    <a:pt x="420" y="155"/>
                  </a:cubicBezTo>
                  <a:cubicBezTo>
                    <a:pt x="198" y="303"/>
                    <a:pt x="50" y="550"/>
                    <a:pt x="50" y="796"/>
                  </a:cubicBezTo>
                  <a:cubicBezTo>
                    <a:pt x="82" y="957"/>
                    <a:pt x="125" y="1118"/>
                    <a:pt x="191" y="1265"/>
                  </a:cubicBezTo>
                  <a:lnTo>
                    <a:pt x="191" y="1265"/>
                  </a:lnTo>
                  <a:cubicBezTo>
                    <a:pt x="192" y="1274"/>
                    <a:pt x="192" y="1282"/>
                    <a:pt x="192" y="1291"/>
                  </a:cubicBezTo>
                  <a:lnTo>
                    <a:pt x="192" y="1291"/>
                  </a:lnTo>
                  <a:cubicBezTo>
                    <a:pt x="118" y="1373"/>
                    <a:pt x="74" y="1484"/>
                    <a:pt x="74" y="1611"/>
                  </a:cubicBezTo>
                  <a:cubicBezTo>
                    <a:pt x="0" y="2031"/>
                    <a:pt x="74" y="2475"/>
                    <a:pt x="297" y="2870"/>
                  </a:cubicBezTo>
                  <a:cubicBezTo>
                    <a:pt x="509" y="3210"/>
                    <a:pt x="868" y="3404"/>
                    <a:pt x="1248" y="3404"/>
                  </a:cubicBezTo>
                  <a:cubicBezTo>
                    <a:pt x="1309" y="3404"/>
                    <a:pt x="1371" y="3399"/>
                    <a:pt x="1432" y="3389"/>
                  </a:cubicBezTo>
                  <a:cubicBezTo>
                    <a:pt x="1951" y="3290"/>
                    <a:pt x="2173" y="2772"/>
                    <a:pt x="2198" y="2303"/>
                  </a:cubicBezTo>
                  <a:cubicBezTo>
                    <a:pt x="2198" y="1968"/>
                    <a:pt x="2145" y="1634"/>
                    <a:pt x="2024" y="1315"/>
                  </a:cubicBezTo>
                  <a:lnTo>
                    <a:pt x="2024" y="1315"/>
                  </a:lnTo>
                  <a:cubicBezTo>
                    <a:pt x="1993" y="940"/>
                    <a:pt x="1861" y="580"/>
                    <a:pt x="1605" y="303"/>
                  </a:cubicBezTo>
                  <a:cubicBezTo>
                    <a:pt x="1432" y="101"/>
                    <a:pt x="1184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 flipH="1">
              <a:off x="8939021" y="3605173"/>
              <a:ext cx="114435" cy="150796"/>
            </a:xfrm>
            <a:custGeom>
              <a:rect b="b" l="l" r="r" t="t"/>
              <a:pathLst>
                <a:path extrusionOk="0" h="3691" w="2801">
                  <a:moveTo>
                    <a:pt x="701" y="0"/>
                  </a:moveTo>
                  <a:cubicBezTo>
                    <a:pt x="453" y="0"/>
                    <a:pt x="248" y="202"/>
                    <a:pt x="248" y="459"/>
                  </a:cubicBezTo>
                  <a:cubicBezTo>
                    <a:pt x="239" y="610"/>
                    <a:pt x="242" y="760"/>
                    <a:pt x="258" y="906"/>
                  </a:cubicBezTo>
                  <a:lnTo>
                    <a:pt x="258" y="906"/>
                  </a:lnTo>
                  <a:cubicBezTo>
                    <a:pt x="168" y="1001"/>
                    <a:pt x="118" y="1132"/>
                    <a:pt x="134" y="1273"/>
                  </a:cubicBezTo>
                  <a:lnTo>
                    <a:pt x="134" y="1273"/>
                  </a:lnTo>
                  <a:cubicBezTo>
                    <a:pt x="0" y="1752"/>
                    <a:pt x="354" y="2250"/>
                    <a:pt x="569" y="2657"/>
                  </a:cubicBezTo>
                  <a:cubicBezTo>
                    <a:pt x="674" y="2855"/>
                    <a:pt x="795" y="3048"/>
                    <a:pt x="946" y="3196"/>
                  </a:cubicBezTo>
                  <a:lnTo>
                    <a:pt x="946" y="3196"/>
                  </a:lnTo>
                  <a:cubicBezTo>
                    <a:pt x="1177" y="3471"/>
                    <a:pt x="1491" y="3690"/>
                    <a:pt x="1844" y="3690"/>
                  </a:cubicBezTo>
                  <a:cubicBezTo>
                    <a:pt x="1935" y="3690"/>
                    <a:pt x="2029" y="3676"/>
                    <a:pt x="2124" y="3644"/>
                  </a:cubicBezTo>
                  <a:cubicBezTo>
                    <a:pt x="2433" y="3550"/>
                    <a:pt x="2625" y="3303"/>
                    <a:pt x="2720" y="3006"/>
                  </a:cubicBezTo>
                  <a:lnTo>
                    <a:pt x="2720" y="3006"/>
                  </a:lnTo>
                  <a:cubicBezTo>
                    <a:pt x="2728" y="2989"/>
                    <a:pt x="2735" y="2971"/>
                    <a:pt x="2741" y="2953"/>
                  </a:cubicBezTo>
                  <a:cubicBezTo>
                    <a:pt x="2748" y="2921"/>
                    <a:pt x="2753" y="2890"/>
                    <a:pt x="2758" y="2859"/>
                  </a:cubicBezTo>
                  <a:lnTo>
                    <a:pt x="2758" y="2859"/>
                  </a:lnTo>
                  <a:cubicBezTo>
                    <a:pt x="2793" y="2690"/>
                    <a:pt x="2801" y="2511"/>
                    <a:pt x="2783" y="2339"/>
                  </a:cubicBezTo>
                  <a:lnTo>
                    <a:pt x="2783" y="2339"/>
                  </a:lnTo>
                  <a:cubicBezTo>
                    <a:pt x="2758" y="1937"/>
                    <a:pt x="2626" y="1553"/>
                    <a:pt x="2396" y="1225"/>
                  </a:cubicBezTo>
                  <a:cubicBezTo>
                    <a:pt x="2384" y="1208"/>
                    <a:pt x="2372" y="1191"/>
                    <a:pt x="2359" y="1175"/>
                  </a:cubicBezTo>
                  <a:lnTo>
                    <a:pt x="2359" y="1175"/>
                  </a:lnTo>
                  <a:cubicBezTo>
                    <a:pt x="2004" y="633"/>
                    <a:pt x="1460" y="219"/>
                    <a:pt x="816" y="15"/>
                  </a:cubicBezTo>
                  <a:cubicBezTo>
                    <a:pt x="777" y="5"/>
                    <a:pt x="738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 flipH="1">
              <a:off x="8503670" y="3432846"/>
              <a:ext cx="189690" cy="105488"/>
            </a:xfrm>
            <a:custGeom>
              <a:rect b="b" l="l" r="r" t="t"/>
              <a:pathLst>
                <a:path extrusionOk="0" h="2582" w="4643">
                  <a:moveTo>
                    <a:pt x="2141" y="1"/>
                  </a:moveTo>
                  <a:cubicBezTo>
                    <a:pt x="2061" y="1"/>
                    <a:pt x="1982" y="4"/>
                    <a:pt x="1902" y="11"/>
                  </a:cubicBezTo>
                  <a:cubicBezTo>
                    <a:pt x="1655" y="11"/>
                    <a:pt x="1383" y="60"/>
                    <a:pt x="1137" y="134"/>
                  </a:cubicBezTo>
                  <a:cubicBezTo>
                    <a:pt x="840" y="209"/>
                    <a:pt x="593" y="431"/>
                    <a:pt x="470" y="702"/>
                  </a:cubicBezTo>
                  <a:cubicBezTo>
                    <a:pt x="461" y="733"/>
                    <a:pt x="453" y="763"/>
                    <a:pt x="447" y="793"/>
                  </a:cubicBezTo>
                  <a:lnTo>
                    <a:pt x="447" y="793"/>
                  </a:lnTo>
                  <a:cubicBezTo>
                    <a:pt x="315" y="810"/>
                    <a:pt x="186" y="883"/>
                    <a:pt x="100" y="999"/>
                  </a:cubicBezTo>
                  <a:cubicBezTo>
                    <a:pt x="1" y="1221"/>
                    <a:pt x="75" y="1492"/>
                    <a:pt x="272" y="1616"/>
                  </a:cubicBezTo>
                  <a:cubicBezTo>
                    <a:pt x="431" y="1725"/>
                    <a:pt x="595" y="1821"/>
                    <a:pt x="763" y="1904"/>
                  </a:cubicBezTo>
                  <a:lnTo>
                    <a:pt x="763" y="1904"/>
                  </a:lnTo>
                  <a:cubicBezTo>
                    <a:pt x="817" y="1963"/>
                    <a:pt x="877" y="2016"/>
                    <a:pt x="943" y="2062"/>
                  </a:cubicBezTo>
                  <a:lnTo>
                    <a:pt x="943" y="2062"/>
                  </a:lnTo>
                  <a:cubicBezTo>
                    <a:pt x="956" y="2079"/>
                    <a:pt x="972" y="2095"/>
                    <a:pt x="988" y="2110"/>
                  </a:cubicBezTo>
                  <a:cubicBezTo>
                    <a:pt x="1355" y="2431"/>
                    <a:pt x="1808" y="2581"/>
                    <a:pt x="2286" y="2581"/>
                  </a:cubicBezTo>
                  <a:cubicBezTo>
                    <a:pt x="2322" y="2581"/>
                    <a:pt x="2359" y="2580"/>
                    <a:pt x="2396" y="2579"/>
                  </a:cubicBezTo>
                  <a:cubicBezTo>
                    <a:pt x="2756" y="2562"/>
                    <a:pt x="3095" y="2437"/>
                    <a:pt x="3361" y="2232"/>
                  </a:cubicBezTo>
                  <a:lnTo>
                    <a:pt x="3361" y="2232"/>
                  </a:lnTo>
                  <a:cubicBezTo>
                    <a:pt x="3671" y="2169"/>
                    <a:pt x="3977" y="2071"/>
                    <a:pt x="4272" y="1937"/>
                  </a:cubicBezTo>
                  <a:cubicBezTo>
                    <a:pt x="4642" y="1764"/>
                    <a:pt x="4494" y="1196"/>
                    <a:pt x="4149" y="1097"/>
                  </a:cubicBezTo>
                  <a:cubicBezTo>
                    <a:pt x="4061" y="1072"/>
                    <a:pt x="3972" y="1049"/>
                    <a:pt x="3883" y="1029"/>
                  </a:cubicBezTo>
                  <a:lnTo>
                    <a:pt x="3883" y="1029"/>
                  </a:lnTo>
                  <a:cubicBezTo>
                    <a:pt x="3856" y="904"/>
                    <a:pt x="3810" y="784"/>
                    <a:pt x="3745" y="674"/>
                  </a:cubicBezTo>
                  <a:lnTo>
                    <a:pt x="3745" y="674"/>
                  </a:lnTo>
                  <a:cubicBezTo>
                    <a:pt x="3699" y="550"/>
                    <a:pt x="3626" y="438"/>
                    <a:pt x="3531" y="357"/>
                  </a:cubicBezTo>
                  <a:cubicBezTo>
                    <a:pt x="3309" y="159"/>
                    <a:pt x="3013" y="60"/>
                    <a:pt x="2717" y="36"/>
                  </a:cubicBezTo>
                  <a:cubicBezTo>
                    <a:pt x="2525" y="18"/>
                    <a:pt x="2333" y="1"/>
                    <a:pt x="2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 flipH="1">
              <a:off x="8683881" y="3279436"/>
              <a:ext cx="123546" cy="116069"/>
            </a:xfrm>
            <a:custGeom>
              <a:rect b="b" l="l" r="r" t="t"/>
              <a:pathLst>
                <a:path extrusionOk="0" h="2841" w="3024">
                  <a:moveTo>
                    <a:pt x="1476" y="1"/>
                  </a:moveTo>
                  <a:cubicBezTo>
                    <a:pt x="1365" y="1"/>
                    <a:pt x="1252" y="13"/>
                    <a:pt x="1139" y="38"/>
                  </a:cubicBezTo>
                  <a:cubicBezTo>
                    <a:pt x="617" y="158"/>
                    <a:pt x="284" y="569"/>
                    <a:pt x="170" y="1041"/>
                  </a:cubicBezTo>
                  <a:lnTo>
                    <a:pt x="170" y="1041"/>
                  </a:lnTo>
                  <a:cubicBezTo>
                    <a:pt x="32" y="1194"/>
                    <a:pt x="0" y="1406"/>
                    <a:pt x="102" y="1569"/>
                  </a:cubicBezTo>
                  <a:cubicBezTo>
                    <a:pt x="116" y="1593"/>
                    <a:pt x="130" y="1618"/>
                    <a:pt x="145" y="1642"/>
                  </a:cubicBezTo>
                  <a:lnTo>
                    <a:pt x="145" y="1642"/>
                  </a:lnTo>
                  <a:cubicBezTo>
                    <a:pt x="176" y="1852"/>
                    <a:pt x="252" y="2056"/>
                    <a:pt x="373" y="2235"/>
                  </a:cubicBezTo>
                  <a:cubicBezTo>
                    <a:pt x="613" y="2605"/>
                    <a:pt x="1006" y="2841"/>
                    <a:pt x="1433" y="2841"/>
                  </a:cubicBezTo>
                  <a:cubicBezTo>
                    <a:pt x="1491" y="2841"/>
                    <a:pt x="1549" y="2837"/>
                    <a:pt x="1608" y="2828"/>
                  </a:cubicBezTo>
                  <a:cubicBezTo>
                    <a:pt x="2102" y="2778"/>
                    <a:pt x="2546" y="2507"/>
                    <a:pt x="2818" y="2063"/>
                  </a:cubicBezTo>
                  <a:cubicBezTo>
                    <a:pt x="2892" y="1964"/>
                    <a:pt x="2941" y="1840"/>
                    <a:pt x="2966" y="1692"/>
                  </a:cubicBezTo>
                  <a:cubicBezTo>
                    <a:pt x="3024" y="1518"/>
                    <a:pt x="3021" y="1328"/>
                    <a:pt x="2946" y="1159"/>
                  </a:cubicBezTo>
                  <a:lnTo>
                    <a:pt x="2946" y="1159"/>
                  </a:lnTo>
                  <a:cubicBezTo>
                    <a:pt x="2887" y="822"/>
                    <a:pt x="2698" y="515"/>
                    <a:pt x="2398" y="310"/>
                  </a:cubicBezTo>
                  <a:cubicBezTo>
                    <a:pt x="2122" y="107"/>
                    <a:pt x="1804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 flipH="1">
              <a:off x="8526876" y="2968652"/>
              <a:ext cx="217921" cy="183398"/>
            </a:xfrm>
            <a:custGeom>
              <a:rect b="b" l="l" r="r" t="t"/>
              <a:pathLst>
                <a:path extrusionOk="0" h="4489" w="5334">
                  <a:moveTo>
                    <a:pt x="3226" y="0"/>
                  </a:moveTo>
                  <a:cubicBezTo>
                    <a:pt x="2791" y="0"/>
                    <a:pt x="2349" y="89"/>
                    <a:pt x="1951" y="238"/>
                  </a:cubicBezTo>
                  <a:cubicBezTo>
                    <a:pt x="1603" y="359"/>
                    <a:pt x="1283" y="536"/>
                    <a:pt x="996" y="769"/>
                  </a:cubicBezTo>
                  <a:lnTo>
                    <a:pt x="996" y="769"/>
                  </a:lnTo>
                  <a:cubicBezTo>
                    <a:pt x="371" y="902"/>
                    <a:pt x="25" y="1568"/>
                    <a:pt x="1" y="2164"/>
                  </a:cubicBezTo>
                  <a:cubicBezTo>
                    <a:pt x="9" y="2390"/>
                    <a:pt x="53" y="2612"/>
                    <a:pt x="132" y="2818"/>
                  </a:cubicBezTo>
                  <a:lnTo>
                    <a:pt x="132" y="2818"/>
                  </a:lnTo>
                  <a:cubicBezTo>
                    <a:pt x="137" y="2847"/>
                    <a:pt x="143" y="2876"/>
                    <a:pt x="149" y="2905"/>
                  </a:cubicBezTo>
                  <a:cubicBezTo>
                    <a:pt x="394" y="4105"/>
                    <a:pt x="1756" y="4382"/>
                    <a:pt x="2790" y="4410"/>
                  </a:cubicBezTo>
                  <a:lnTo>
                    <a:pt x="2790" y="4410"/>
                  </a:lnTo>
                  <a:cubicBezTo>
                    <a:pt x="3004" y="4448"/>
                    <a:pt x="3221" y="4472"/>
                    <a:pt x="3433" y="4485"/>
                  </a:cubicBezTo>
                  <a:cubicBezTo>
                    <a:pt x="3475" y="4487"/>
                    <a:pt x="3517" y="4489"/>
                    <a:pt x="3559" y="4489"/>
                  </a:cubicBezTo>
                  <a:cubicBezTo>
                    <a:pt x="4364" y="4489"/>
                    <a:pt x="5214" y="4044"/>
                    <a:pt x="5284" y="3176"/>
                  </a:cubicBezTo>
                  <a:cubicBezTo>
                    <a:pt x="5334" y="2707"/>
                    <a:pt x="5062" y="2337"/>
                    <a:pt x="4864" y="1942"/>
                  </a:cubicBezTo>
                  <a:cubicBezTo>
                    <a:pt x="4815" y="1868"/>
                    <a:pt x="4790" y="1794"/>
                    <a:pt x="4766" y="1744"/>
                  </a:cubicBezTo>
                  <a:cubicBezTo>
                    <a:pt x="4741" y="1670"/>
                    <a:pt x="4741" y="1621"/>
                    <a:pt x="4741" y="1547"/>
                  </a:cubicBezTo>
                  <a:cubicBezTo>
                    <a:pt x="4741" y="1522"/>
                    <a:pt x="4741" y="1473"/>
                    <a:pt x="4766" y="1448"/>
                  </a:cubicBezTo>
                  <a:lnTo>
                    <a:pt x="4766" y="1448"/>
                  </a:lnTo>
                  <a:cubicBezTo>
                    <a:pt x="4729" y="1473"/>
                    <a:pt x="4698" y="1485"/>
                    <a:pt x="4692" y="1485"/>
                  </a:cubicBezTo>
                  <a:cubicBezTo>
                    <a:pt x="4686" y="1485"/>
                    <a:pt x="4704" y="1473"/>
                    <a:pt x="4766" y="1448"/>
                  </a:cubicBezTo>
                  <a:lnTo>
                    <a:pt x="4766" y="1448"/>
                  </a:lnTo>
                  <a:cubicBezTo>
                    <a:pt x="4766" y="1448"/>
                    <a:pt x="4766" y="1448"/>
                    <a:pt x="4766" y="1448"/>
                  </a:cubicBezTo>
                  <a:cubicBezTo>
                    <a:pt x="4766" y="1459"/>
                    <a:pt x="4768" y="1462"/>
                    <a:pt x="4771" y="1462"/>
                  </a:cubicBezTo>
                  <a:cubicBezTo>
                    <a:pt x="4777" y="1462"/>
                    <a:pt x="4785" y="1449"/>
                    <a:pt x="4787" y="1441"/>
                  </a:cubicBezTo>
                  <a:lnTo>
                    <a:pt x="4787" y="1441"/>
                  </a:lnTo>
                  <a:cubicBezTo>
                    <a:pt x="5092" y="1331"/>
                    <a:pt x="5205" y="924"/>
                    <a:pt x="4963" y="683"/>
                  </a:cubicBezTo>
                  <a:cubicBezTo>
                    <a:pt x="4506" y="196"/>
                    <a:pt x="3873" y="0"/>
                    <a:pt x="3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 flipH="1">
              <a:off x="8345929" y="3251042"/>
              <a:ext cx="193081" cy="175227"/>
            </a:xfrm>
            <a:custGeom>
              <a:rect b="b" l="l" r="r" t="t"/>
              <a:pathLst>
                <a:path extrusionOk="0" h="4289" w="4726">
                  <a:moveTo>
                    <a:pt x="1573" y="0"/>
                  </a:moveTo>
                  <a:cubicBezTo>
                    <a:pt x="1424" y="0"/>
                    <a:pt x="1277" y="22"/>
                    <a:pt x="1136" y="66"/>
                  </a:cubicBezTo>
                  <a:cubicBezTo>
                    <a:pt x="815" y="190"/>
                    <a:pt x="519" y="437"/>
                    <a:pt x="371" y="758"/>
                  </a:cubicBezTo>
                  <a:cubicBezTo>
                    <a:pt x="0" y="1498"/>
                    <a:pt x="223" y="2264"/>
                    <a:pt x="593" y="2955"/>
                  </a:cubicBezTo>
                  <a:cubicBezTo>
                    <a:pt x="741" y="3276"/>
                    <a:pt x="939" y="3572"/>
                    <a:pt x="1161" y="3844"/>
                  </a:cubicBezTo>
                  <a:cubicBezTo>
                    <a:pt x="1408" y="4115"/>
                    <a:pt x="1778" y="4264"/>
                    <a:pt x="2148" y="4288"/>
                  </a:cubicBezTo>
                  <a:cubicBezTo>
                    <a:pt x="2494" y="4264"/>
                    <a:pt x="2815" y="4214"/>
                    <a:pt x="3161" y="4091"/>
                  </a:cubicBezTo>
                  <a:lnTo>
                    <a:pt x="3407" y="4041"/>
                  </a:lnTo>
                  <a:lnTo>
                    <a:pt x="3630" y="4041"/>
                  </a:lnTo>
                  <a:cubicBezTo>
                    <a:pt x="3639" y="4041"/>
                    <a:pt x="3647" y="4041"/>
                    <a:pt x="3652" y="4041"/>
                  </a:cubicBezTo>
                  <a:lnTo>
                    <a:pt x="3652" y="4041"/>
                  </a:lnTo>
                  <a:cubicBezTo>
                    <a:pt x="3653" y="4041"/>
                    <a:pt x="3654" y="4041"/>
                    <a:pt x="3654" y="4041"/>
                  </a:cubicBezTo>
                  <a:cubicBezTo>
                    <a:pt x="3654" y="4041"/>
                    <a:pt x="3705" y="4051"/>
                    <a:pt x="3728" y="4052"/>
                  </a:cubicBezTo>
                  <a:lnTo>
                    <a:pt x="3728" y="4052"/>
                  </a:lnTo>
                  <a:cubicBezTo>
                    <a:pt x="3758" y="4071"/>
                    <a:pt x="3813" y="4101"/>
                    <a:pt x="3827" y="4115"/>
                  </a:cubicBezTo>
                  <a:cubicBezTo>
                    <a:pt x="3894" y="4156"/>
                    <a:pt x="3968" y="4174"/>
                    <a:pt x="4043" y="4174"/>
                  </a:cubicBezTo>
                  <a:cubicBezTo>
                    <a:pt x="4242" y="4174"/>
                    <a:pt x="4440" y="4042"/>
                    <a:pt x="4494" y="3844"/>
                  </a:cubicBezTo>
                  <a:cubicBezTo>
                    <a:pt x="4725" y="2543"/>
                    <a:pt x="4121" y="1307"/>
                    <a:pt x="3080" y="664"/>
                  </a:cubicBezTo>
                  <a:lnTo>
                    <a:pt x="3080" y="664"/>
                  </a:lnTo>
                  <a:cubicBezTo>
                    <a:pt x="2862" y="475"/>
                    <a:pt x="2599" y="326"/>
                    <a:pt x="2346" y="215"/>
                  </a:cubicBezTo>
                  <a:cubicBezTo>
                    <a:pt x="2108" y="72"/>
                    <a:pt x="1839" y="0"/>
                    <a:pt x="1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 flipH="1">
              <a:off x="8577291" y="3237519"/>
              <a:ext cx="95887" cy="89881"/>
            </a:xfrm>
            <a:custGeom>
              <a:rect b="b" l="l" r="r" t="t"/>
              <a:pathLst>
                <a:path extrusionOk="0" h="2200" w="2347">
                  <a:moveTo>
                    <a:pt x="1173" y="916"/>
                  </a:moveTo>
                  <a:lnTo>
                    <a:pt x="1173" y="916"/>
                  </a:lnTo>
                  <a:cubicBezTo>
                    <a:pt x="1175" y="916"/>
                    <a:pt x="1176" y="917"/>
                    <a:pt x="1178" y="917"/>
                  </a:cubicBezTo>
                  <a:lnTo>
                    <a:pt x="1178" y="917"/>
                  </a:lnTo>
                  <a:cubicBezTo>
                    <a:pt x="1178" y="917"/>
                    <a:pt x="1177" y="918"/>
                    <a:pt x="1177" y="918"/>
                  </a:cubicBezTo>
                  <a:lnTo>
                    <a:pt x="1177" y="918"/>
                  </a:lnTo>
                  <a:lnTo>
                    <a:pt x="1175" y="919"/>
                  </a:lnTo>
                  <a:lnTo>
                    <a:pt x="1175" y="919"/>
                  </a:lnTo>
                  <a:lnTo>
                    <a:pt x="1172" y="918"/>
                  </a:lnTo>
                  <a:lnTo>
                    <a:pt x="1172" y="918"/>
                  </a:lnTo>
                  <a:lnTo>
                    <a:pt x="1173" y="916"/>
                  </a:lnTo>
                  <a:close/>
                  <a:moveTo>
                    <a:pt x="1177" y="919"/>
                  </a:moveTo>
                  <a:cubicBezTo>
                    <a:pt x="1177" y="919"/>
                    <a:pt x="1177" y="919"/>
                    <a:pt x="1177" y="919"/>
                  </a:cubicBezTo>
                  <a:lnTo>
                    <a:pt x="1177" y="919"/>
                  </a:lnTo>
                  <a:lnTo>
                    <a:pt x="1176" y="919"/>
                  </a:lnTo>
                  <a:lnTo>
                    <a:pt x="1176" y="919"/>
                  </a:lnTo>
                  <a:cubicBezTo>
                    <a:pt x="1176" y="919"/>
                    <a:pt x="1177" y="919"/>
                    <a:pt x="1177" y="919"/>
                  </a:cubicBezTo>
                  <a:close/>
                  <a:moveTo>
                    <a:pt x="1195" y="923"/>
                  </a:moveTo>
                  <a:cubicBezTo>
                    <a:pt x="1202" y="923"/>
                    <a:pt x="1208" y="924"/>
                    <a:pt x="1215" y="925"/>
                  </a:cubicBezTo>
                  <a:lnTo>
                    <a:pt x="1215" y="925"/>
                  </a:lnTo>
                  <a:cubicBezTo>
                    <a:pt x="1221" y="926"/>
                    <a:pt x="1226" y="928"/>
                    <a:pt x="1231" y="930"/>
                  </a:cubicBezTo>
                  <a:lnTo>
                    <a:pt x="1231" y="930"/>
                  </a:lnTo>
                  <a:lnTo>
                    <a:pt x="1195" y="923"/>
                  </a:lnTo>
                  <a:close/>
                  <a:moveTo>
                    <a:pt x="1175" y="922"/>
                  </a:moveTo>
                  <a:cubicBezTo>
                    <a:pt x="1171" y="927"/>
                    <a:pt x="1167" y="933"/>
                    <a:pt x="1162" y="938"/>
                  </a:cubicBezTo>
                  <a:lnTo>
                    <a:pt x="1162" y="938"/>
                  </a:lnTo>
                  <a:lnTo>
                    <a:pt x="1170" y="922"/>
                  </a:lnTo>
                  <a:lnTo>
                    <a:pt x="1170" y="922"/>
                  </a:lnTo>
                  <a:cubicBezTo>
                    <a:pt x="1172" y="922"/>
                    <a:pt x="1173" y="922"/>
                    <a:pt x="1175" y="922"/>
                  </a:cubicBezTo>
                  <a:close/>
                  <a:moveTo>
                    <a:pt x="1276" y="938"/>
                  </a:moveTo>
                  <a:cubicBezTo>
                    <a:pt x="1277" y="938"/>
                    <a:pt x="1278" y="938"/>
                    <a:pt x="1279" y="939"/>
                  </a:cubicBezTo>
                  <a:lnTo>
                    <a:pt x="1279" y="939"/>
                  </a:lnTo>
                  <a:cubicBezTo>
                    <a:pt x="1279" y="939"/>
                    <a:pt x="1279" y="939"/>
                    <a:pt x="1279" y="940"/>
                  </a:cubicBezTo>
                  <a:lnTo>
                    <a:pt x="1279" y="940"/>
                  </a:lnTo>
                  <a:lnTo>
                    <a:pt x="1277" y="939"/>
                  </a:lnTo>
                  <a:lnTo>
                    <a:pt x="1277" y="939"/>
                  </a:lnTo>
                  <a:lnTo>
                    <a:pt x="1276" y="938"/>
                  </a:lnTo>
                  <a:close/>
                  <a:moveTo>
                    <a:pt x="1292" y="959"/>
                  </a:moveTo>
                  <a:cubicBezTo>
                    <a:pt x="1293" y="960"/>
                    <a:pt x="1293" y="960"/>
                    <a:pt x="1293" y="960"/>
                  </a:cubicBezTo>
                  <a:lnTo>
                    <a:pt x="1293" y="960"/>
                  </a:lnTo>
                  <a:cubicBezTo>
                    <a:pt x="1294" y="962"/>
                    <a:pt x="1296" y="963"/>
                    <a:pt x="1297" y="965"/>
                  </a:cubicBezTo>
                  <a:lnTo>
                    <a:pt x="1297" y="965"/>
                  </a:lnTo>
                  <a:lnTo>
                    <a:pt x="1292" y="959"/>
                  </a:lnTo>
                  <a:close/>
                  <a:moveTo>
                    <a:pt x="1120" y="1057"/>
                  </a:moveTo>
                  <a:lnTo>
                    <a:pt x="1116" y="1066"/>
                  </a:lnTo>
                  <a:lnTo>
                    <a:pt x="1116" y="1066"/>
                  </a:lnTo>
                  <a:lnTo>
                    <a:pt x="1113" y="1065"/>
                  </a:lnTo>
                  <a:lnTo>
                    <a:pt x="1113" y="1065"/>
                  </a:lnTo>
                  <a:cubicBezTo>
                    <a:pt x="1115" y="1062"/>
                    <a:pt x="1117" y="1059"/>
                    <a:pt x="1120" y="1057"/>
                  </a:cubicBezTo>
                  <a:close/>
                  <a:moveTo>
                    <a:pt x="1113" y="1065"/>
                  </a:moveTo>
                  <a:cubicBezTo>
                    <a:pt x="1114" y="1065"/>
                    <a:pt x="1115" y="1066"/>
                    <a:pt x="1116" y="1066"/>
                  </a:cubicBezTo>
                  <a:lnTo>
                    <a:pt x="1116" y="1066"/>
                  </a:lnTo>
                  <a:lnTo>
                    <a:pt x="1115" y="1068"/>
                  </a:lnTo>
                  <a:lnTo>
                    <a:pt x="1114" y="1069"/>
                  </a:lnTo>
                  <a:lnTo>
                    <a:pt x="1114" y="1069"/>
                  </a:lnTo>
                  <a:lnTo>
                    <a:pt x="1110" y="1069"/>
                  </a:lnTo>
                  <a:lnTo>
                    <a:pt x="1110" y="1069"/>
                  </a:lnTo>
                  <a:cubicBezTo>
                    <a:pt x="1111" y="1067"/>
                    <a:pt x="1112" y="1066"/>
                    <a:pt x="1113" y="1065"/>
                  </a:cubicBezTo>
                  <a:close/>
                  <a:moveTo>
                    <a:pt x="1107" y="1073"/>
                  </a:moveTo>
                  <a:cubicBezTo>
                    <a:pt x="1108" y="1073"/>
                    <a:pt x="1109" y="1074"/>
                    <a:pt x="1110" y="1074"/>
                  </a:cubicBezTo>
                  <a:lnTo>
                    <a:pt x="1110" y="1074"/>
                  </a:lnTo>
                  <a:lnTo>
                    <a:pt x="1108" y="1077"/>
                  </a:lnTo>
                  <a:lnTo>
                    <a:pt x="1108" y="1077"/>
                  </a:lnTo>
                  <a:lnTo>
                    <a:pt x="1103" y="1079"/>
                  </a:lnTo>
                  <a:lnTo>
                    <a:pt x="1103" y="1079"/>
                  </a:lnTo>
                  <a:cubicBezTo>
                    <a:pt x="1104" y="1077"/>
                    <a:pt x="1105" y="1075"/>
                    <a:pt x="1107" y="1073"/>
                  </a:cubicBezTo>
                  <a:close/>
                  <a:moveTo>
                    <a:pt x="1099" y="1089"/>
                  </a:moveTo>
                  <a:cubicBezTo>
                    <a:pt x="1099" y="1089"/>
                    <a:pt x="1098" y="1090"/>
                    <a:pt x="1097" y="1090"/>
                  </a:cubicBezTo>
                  <a:lnTo>
                    <a:pt x="1097" y="1090"/>
                  </a:lnTo>
                  <a:cubicBezTo>
                    <a:pt x="1097" y="1090"/>
                    <a:pt x="1097" y="1090"/>
                    <a:pt x="1097" y="1089"/>
                  </a:cubicBezTo>
                  <a:lnTo>
                    <a:pt x="1097" y="1089"/>
                  </a:lnTo>
                  <a:cubicBezTo>
                    <a:pt x="1098" y="1089"/>
                    <a:pt x="1099" y="1089"/>
                    <a:pt x="1099" y="1089"/>
                  </a:cubicBezTo>
                  <a:close/>
                  <a:moveTo>
                    <a:pt x="1200" y="1099"/>
                  </a:moveTo>
                  <a:lnTo>
                    <a:pt x="1200" y="1099"/>
                  </a:lnTo>
                  <a:cubicBezTo>
                    <a:pt x="1212" y="1103"/>
                    <a:pt x="1223" y="1108"/>
                    <a:pt x="1235" y="1113"/>
                  </a:cubicBezTo>
                  <a:lnTo>
                    <a:pt x="1235" y="1113"/>
                  </a:lnTo>
                  <a:lnTo>
                    <a:pt x="1200" y="1099"/>
                  </a:lnTo>
                  <a:close/>
                  <a:moveTo>
                    <a:pt x="1107" y="1089"/>
                  </a:moveTo>
                  <a:lnTo>
                    <a:pt x="1095" y="1118"/>
                  </a:lnTo>
                  <a:lnTo>
                    <a:pt x="1095" y="1118"/>
                  </a:lnTo>
                  <a:cubicBezTo>
                    <a:pt x="1094" y="1113"/>
                    <a:pt x="1093" y="1108"/>
                    <a:pt x="1092" y="1104"/>
                  </a:cubicBezTo>
                  <a:lnTo>
                    <a:pt x="1092" y="1104"/>
                  </a:lnTo>
                  <a:cubicBezTo>
                    <a:pt x="1093" y="1101"/>
                    <a:pt x="1094" y="1098"/>
                    <a:pt x="1095" y="1095"/>
                  </a:cubicBezTo>
                  <a:lnTo>
                    <a:pt x="1095" y="1095"/>
                  </a:lnTo>
                  <a:lnTo>
                    <a:pt x="1094" y="1096"/>
                  </a:lnTo>
                  <a:lnTo>
                    <a:pt x="1094" y="1096"/>
                  </a:lnTo>
                  <a:cubicBezTo>
                    <a:pt x="1095" y="1094"/>
                    <a:pt x="1095" y="1092"/>
                    <a:pt x="1096" y="1090"/>
                  </a:cubicBezTo>
                  <a:lnTo>
                    <a:pt x="1096" y="1090"/>
                  </a:lnTo>
                  <a:cubicBezTo>
                    <a:pt x="1096" y="1090"/>
                    <a:pt x="1097" y="1090"/>
                    <a:pt x="1097" y="1090"/>
                  </a:cubicBezTo>
                  <a:lnTo>
                    <a:pt x="1097" y="1090"/>
                  </a:lnTo>
                  <a:cubicBezTo>
                    <a:pt x="1096" y="1092"/>
                    <a:pt x="1095" y="1093"/>
                    <a:pt x="1095" y="1095"/>
                  </a:cubicBezTo>
                  <a:lnTo>
                    <a:pt x="1095" y="1095"/>
                  </a:lnTo>
                  <a:lnTo>
                    <a:pt x="1099" y="1089"/>
                  </a:lnTo>
                  <a:close/>
                  <a:moveTo>
                    <a:pt x="1089" y="1117"/>
                  </a:moveTo>
                  <a:lnTo>
                    <a:pt x="1092" y="1126"/>
                  </a:lnTo>
                  <a:lnTo>
                    <a:pt x="1092" y="1127"/>
                  </a:lnTo>
                  <a:lnTo>
                    <a:pt x="1092" y="1127"/>
                  </a:lnTo>
                  <a:cubicBezTo>
                    <a:pt x="1091" y="1124"/>
                    <a:pt x="1090" y="1121"/>
                    <a:pt x="1089" y="1118"/>
                  </a:cubicBezTo>
                  <a:lnTo>
                    <a:pt x="1089" y="1118"/>
                  </a:lnTo>
                  <a:cubicBezTo>
                    <a:pt x="1089" y="1118"/>
                    <a:pt x="1089" y="1118"/>
                    <a:pt x="1089" y="1117"/>
                  </a:cubicBezTo>
                  <a:close/>
                  <a:moveTo>
                    <a:pt x="1110" y="1174"/>
                  </a:moveTo>
                  <a:lnTo>
                    <a:pt x="1112" y="1175"/>
                  </a:lnTo>
                  <a:lnTo>
                    <a:pt x="1112" y="1175"/>
                  </a:lnTo>
                  <a:lnTo>
                    <a:pt x="1115" y="1184"/>
                  </a:lnTo>
                  <a:lnTo>
                    <a:pt x="1114" y="1183"/>
                  </a:lnTo>
                  <a:lnTo>
                    <a:pt x="1114" y="1183"/>
                  </a:lnTo>
                  <a:cubicBezTo>
                    <a:pt x="1113" y="1180"/>
                    <a:pt x="1111" y="1177"/>
                    <a:pt x="1110" y="1174"/>
                  </a:cubicBezTo>
                  <a:close/>
                  <a:moveTo>
                    <a:pt x="1115" y="1177"/>
                  </a:moveTo>
                  <a:lnTo>
                    <a:pt x="1136" y="1187"/>
                  </a:lnTo>
                  <a:cubicBezTo>
                    <a:pt x="1150" y="1202"/>
                    <a:pt x="1163" y="1216"/>
                    <a:pt x="1177" y="1228"/>
                  </a:cubicBezTo>
                  <a:lnTo>
                    <a:pt x="1177" y="1228"/>
                  </a:lnTo>
                  <a:lnTo>
                    <a:pt x="1172" y="1226"/>
                  </a:lnTo>
                  <a:lnTo>
                    <a:pt x="1119" y="1186"/>
                  </a:lnTo>
                  <a:lnTo>
                    <a:pt x="1119" y="1186"/>
                  </a:lnTo>
                  <a:cubicBezTo>
                    <a:pt x="1117" y="1183"/>
                    <a:pt x="1116" y="1180"/>
                    <a:pt x="1115" y="1177"/>
                  </a:cubicBezTo>
                  <a:close/>
                  <a:moveTo>
                    <a:pt x="1186" y="1237"/>
                  </a:move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lnTo>
                    <a:pt x="1186" y="1237"/>
                  </a:lnTo>
                  <a:close/>
                  <a:moveTo>
                    <a:pt x="1198" y="1237"/>
                  </a:moveTo>
                  <a:cubicBezTo>
                    <a:pt x="1213" y="1237"/>
                    <a:pt x="1228" y="1239"/>
                    <a:pt x="1242" y="1248"/>
                  </a:cubicBezTo>
                  <a:lnTo>
                    <a:pt x="1242" y="1248"/>
                  </a:lnTo>
                  <a:cubicBezTo>
                    <a:pt x="1252" y="1245"/>
                    <a:pt x="1261" y="1243"/>
                    <a:pt x="1269" y="1243"/>
                  </a:cubicBezTo>
                  <a:cubicBezTo>
                    <a:pt x="1276" y="1243"/>
                    <a:pt x="1281" y="1244"/>
                    <a:pt x="1287" y="1246"/>
                  </a:cubicBezTo>
                  <a:lnTo>
                    <a:pt x="1287" y="1246"/>
                  </a:lnTo>
                  <a:lnTo>
                    <a:pt x="1260" y="1252"/>
                  </a:lnTo>
                  <a:lnTo>
                    <a:pt x="1260" y="1252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6" y="1250"/>
                    <a:pt x="1248" y="1252"/>
                    <a:pt x="1251" y="1253"/>
                  </a:cubicBezTo>
                  <a:lnTo>
                    <a:pt x="1251" y="1253"/>
                  </a:lnTo>
                  <a:lnTo>
                    <a:pt x="1243" y="1255"/>
                  </a:lnTo>
                  <a:lnTo>
                    <a:pt x="1243" y="1255"/>
                  </a:lnTo>
                  <a:lnTo>
                    <a:pt x="1234" y="1251"/>
                  </a:lnTo>
                  <a:lnTo>
                    <a:pt x="1234" y="1251"/>
                  </a:lnTo>
                  <a:cubicBezTo>
                    <a:pt x="1237" y="1250"/>
                    <a:pt x="1239" y="1249"/>
                    <a:pt x="1242" y="1248"/>
                  </a:cubicBezTo>
                  <a:lnTo>
                    <a:pt x="1242" y="1248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3" y="1248"/>
                    <a:pt x="1243" y="1248"/>
                    <a:pt x="1242" y="1248"/>
                  </a:cubicBezTo>
                  <a:lnTo>
                    <a:pt x="1242" y="1248"/>
                  </a:lnTo>
                  <a:cubicBezTo>
                    <a:pt x="1242" y="1248"/>
                    <a:pt x="1242" y="1248"/>
                    <a:pt x="1242" y="1248"/>
                  </a:cubicBezTo>
                  <a:lnTo>
                    <a:pt x="1242" y="1248"/>
                  </a:lnTo>
                  <a:lnTo>
                    <a:pt x="1210" y="1242"/>
                  </a:lnTo>
                  <a:lnTo>
                    <a:pt x="1198" y="1237"/>
                  </a:lnTo>
                  <a:close/>
                  <a:moveTo>
                    <a:pt x="1294" y="1257"/>
                  </a:moveTo>
                  <a:lnTo>
                    <a:pt x="1294" y="1257"/>
                  </a:lnTo>
                  <a:cubicBezTo>
                    <a:pt x="1294" y="1257"/>
                    <a:pt x="1294" y="1258"/>
                    <a:pt x="1294" y="1258"/>
                  </a:cubicBezTo>
                  <a:lnTo>
                    <a:pt x="1294" y="1258"/>
                  </a:lnTo>
                  <a:cubicBezTo>
                    <a:pt x="1294" y="1258"/>
                    <a:pt x="1294" y="1258"/>
                    <a:pt x="1294" y="1258"/>
                  </a:cubicBezTo>
                  <a:lnTo>
                    <a:pt x="1294" y="1258"/>
                  </a:lnTo>
                  <a:lnTo>
                    <a:pt x="1293" y="1258"/>
                  </a:lnTo>
                  <a:lnTo>
                    <a:pt x="1293" y="1258"/>
                  </a:lnTo>
                  <a:lnTo>
                    <a:pt x="1294" y="1257"/>
                  </a:lnTo>
                  <a:close/>
                  <a:moveTo>
                    <a:pt x="1214" y="1260"/>
                  </a:moveTo>
                  <a:cubicBezTo>
                    <a:pt x="1215" y="1260"/>
                    <a:pt x="1215" y="1260"/>
                    <a:pt x="1216" y="1260"/>
                  </a:cubicBezTo>
                  <a:lnTo>
                    <a:pt x="1216" y="1260"/>
                  </a:lnTo>
                  <a:lnTo>
                    <a:pt x="1210" y="1262"/>
                  </a:lnTo>
                  <a:cubicBezTo>
                    <a:pt x="1212" y="1261"/>
                    <a:pt x="1213" y="1260"/>
                    <a:pt x="1214" y="1260"/>
                  </a:cubicBezTo>
                  <a:close/>
                  <a:moveTo>
                    <a:pt x="1154" y="1250"/>
                  </a:moveTo>
                  <a:lnTo>
                    <a:pt x="1222" y="1301"/>
                  </a:lnTo>
                  <a:lnTo>
                    <a:pt x="1222" y="1301"/>
                  </a:lnTo>
                  <a:cubicBezTo>
                    <a:pt x="1219" y="1300"/>
                    <a:pt x="1216" y="1299"/>
                    <a:pt x="1213" y="1298"/>
                  </a:cubicBezTo>
                  <a:lnTo>
                    <a:pt x="1213" y="1298"/>
                  </a:lnTo>
                  <a:cubicBezTo>
                    <a:pt x="1195" y="1287"/>
                    <a:pt x="1177" y="1272"/>
                    <a:pt x="1160" y="1258"/>
                  </a:cubicBezTo>
                  <a:lnTo>
                    <a:pt x="1160" y="1258"/>
                  </a:lnTo>
                  <a:cubicBezTo>
                    <a:pt x="1158" y="1256"/>
                    <a:pt x="1156" y="1253"/>
                    <a:pt x="1154" y="1250"/>
                  </a:cubicBezTo>
                  <a:close/>
                  <a:moveTo>
                    <a:pt x="1272" y="1292"/>
                  </a:moveTo>
                  <a:cubicBezTo>
                    <a:pt x="1271" y="1293"/>
                    <a:pt x="1270" y="1294"/>
                    <a:pt x="1269" y="1295"/>
                  </a:cubicBezTo>
                  <a:lnTo>
                    <a:pt x="1269" y="1295"/>
                  </a:lnTo>
                  <a:cubicBezTo>
                    <a:pt x="1269" y="1295"/>
                    <a:pt x="1269" y="1295"/>
                    <a:pt x="1268" y="1294"/>
                  </a:cubicBezTo>
                  <a:lnTo>
                    <a:pt x="1268" y="1294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61" y="1303"/>
                    <a:pt x="1266" y="1299"/>
                    <a:pt x="1269" y="1295"/>
                  </a:cubicBezTo>
                  <a:lnTo>
                    <a:pt x="1269" y="1295"/>
                  </a:lnTo>
                  <a:cubicBezTo>
                    <a:pt x="1270" y="1295"/>
                    <a:pt x="1270" y="1295"/>
                    <a:pt x="1270" y="1295"/>
                  </a:cubicBezTo>
                  <a:lnTo>
                    <a:pt x="1270" y="1295"/>
                  </a:lnTo>
                  <a:cubicBezTo>
                    <a:pt x="1268" y="1298"/>
                    <a:pt x="1266" y="1300"/>
                    <a:pt x="1265" y="1302"/>
                  </a:cubicBezTo>
                  <a:lnTo>
                    <a:pt x="1265" y="1302"/>
                  </a:lnTo>
                  <a:cubicBezTo>
                    <a:pt x="1262" y="1304"/>
                    <a:pt x="1259" y="1306"/>
                    <a:pt x="1256" y="1308"/>
                  </a:cubicBezTo>
                  <a:lnTo>
                    <a:pt x="1256" y="1308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56" y="1307"/>
                    <a:pt x="1255" y="1308"/>
                    <a:pt x="1255" y="1308"/>
                  </a:cubicBezTo>
                  <a:lnTo>
                    <a:pt x="1255" y="1308"/>
                  </a:lnTo>
                  <a:cubicBezTo>
                    <a:pt x="1251" y="1308"/>
                    <a:pt x="1248" y="1307"/>
                    <a:pt x="1244" y="1306"/>
                  </a:cubicBezTo>
                  <a:lnTo>
                    <a:pt x="1244" y="1306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67" y="1294"/>
                  </a:lnTo>
                  <a:lnTo>
                    <a:pt x="1267" y="1294"/>
                  </a:lnTo>
                  <a:cubicBezTo>
                    <a:pt x="1267" y="1294"/>
                    <a:pt x="1268" y="1294"/>
                    <a:pt x="1268" y="1294"/>
                  </a:cubicBezTo>
                  <a:lnTo>
                    <a:pt x="1268" y="1294"/>
                  </a:lnTo>
                  <a:lnTo>
                    <a:pt x="1272" y="1292"/>
                  </a:lnTo>
                  <a:close/>
                  <a:moveTo>
                    <a:pt x="1204" y="1327"/>
                  </a:moveTo>
                  <a:cubicBezTo>
                    <a:pt x="1200" y="1329"/>
                    <a:pt x="1196" y="1331"/>
                    <a:pt x="1192" y="1333"/>
                  </a:cubicBezTo>
                  <a:lnTo>
                    <a:pt x="1192" y="1333"/>
                  </a:lnTo>
                  <a:cubicBezTo>
                    <a:pt x="1192" y="1333"/>
                    <a:pt x="1192" y="1333"/>
                    <a:pt x="1192" y="1333"/>
                  </a:cubicBezTo>
                  <a:lnTo>
                    <a:pt x="1192" y="1333"/>
                  </a:lnTo>
                  <a:lnTo>
                    <a:pt x="1202" y="1327"/>
                  </a:lnTo>
                  <a:lnTo>
                    <a:pt x="1202" y="1327"/>
                  </a:lnTo>
                  <a:lnTo>
                    <a:pt x="1204" y="1327"/>
                  </a:lnTo>
                  <a:close/>
                  <a:moveTo>
                    <a:pt x="1247" y="1"/>
                  </a:moveTo>
                  <a:cubicBezTo>
                    <a:pt x="1226" y="1"/>
                    <a:pt x="1206" y="1"/>
                    <a:pt x="1186" y="2"/>
                  </a:cubicBezTo>
                  <a:cubicBezTo>
                    <a:pt x="766" y="2"/>
                    <a:pt x="371" y="249"/>
                    <a:pt x="149" y="595"/>
                  </a:cubicBezTo>
                  <a:cubicBezTo>
                    <a:pt x="99" y="694"/>
                    <a:pt x="50" y="792"/>
                    <a:pt x="25" y="891"/>
                  </a:cubicBezTo>
                  <a:cubicBezTo>
                    <a:pt x="1" y="1015"/>
                    <a:pt x="1" y="1138"/>
                    <a:pt x="75" y="1237"/>
                  </a:cubicBezTo>
                  <a:cubicBezTo>
                    <a:pt x="119" y="1315"/>
                    <a:pt x="180" y="1371"/>
                    <a:pt x="249" y="1408"/>
                  </a:cubicBezTo>
                  <a:lnTo>
                    <a:pt x="249" y="1408"/>
                  </a:lnTo>
                  <a:cubicBezTo>
                    <a:pt x="288" y="1530"/>
                    <a:pt x="345" y="1640"/>
                    <a:pt x="420" y="1731"/>
                  </a:cubicBezTo>
                  <a:cubicBezTo>
                    <a:pt x="470" y="1829"/>
                    <a:pt x="544" y="1928"/>
                    <a:pt x="643" y="2002"/>
                  </a:cubicBezTo>
                  <a:cubicBezTo>
                    <a:pt x="741" y="2052"/>
                    <a:pt x="840" y="2126"/>
                    <a:pt x="964" y="2150"/>
                  </a:cubicBezTo>
                  <a:cubicBezTo>
                    <a:pt x="1062" y="2200"/>
                    <a:pt x="1161" y="2200"/>
                    <a:pt x="1260" y="2200"/>
                  </a:cubicBezTo>
                  <a:cubicBezTo>
                    <a:pt x="1359" y="2200"/>
                    <a:pt x="1482" y="2200"/>
                    <a:pt x="1581" y="2150"/>
                  </a:cubicBezTo>
                  <a:cubicBezTo>
                    <a:pt x="1778" y="2076"/>
                    <a:pt x="1976" y="1928"/>
                    <a:pt x="2099" y="1731"/>
                  </a:cubicBezTo>
                  <a:cubicBezTo>
                    <a:pt x="2321" y="1410"/>
                    <a:pt x="2346" y="990"/>
                    <a:pt x="2198" y="620"/>
                  </a:cubicBezTo>
                  <a:cubicBezTo>
                    <a:pt x="2033" y="243"/>
                    <a:pt x="1666" y="1"/>
                    <a:pt x="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 flipH="1">
              <a:off x="8307975" y="3091503"/>
              <a:ext cx="173552" cy="120481"/>
            </a:xfrm>
            <a:custGeom>
              <a:rect b="b" l="l" r="r" t="t"/>
              <a:pathLst>
                <a:path extrusionOk="0" h="2949" w="4248">
                  <a:moveTo>
                    <a:pt x="1433" y="885"/>
                  </a:moveTo>
                  <a:cubicBezTo>
                    <a:pt x="1400" y="894"/>
                    <a:pt x="1386" y="896"/>
                    <a:pt x="1383" y="896"/>
                  </a:cubicBezTo>
                  <a:cubicBezTo>
                    <a:pt x="1378" y="896"/>
                    <a:pt x="1416" y="885"/>
                    <a:pt x="1433" y="885"/>
                  </a:cubicBezTo>
                  <a:close/>
                  <a:moveTo>
                    <a:pt x="1803" y="1172"/>
                  </a:moveTo>
                  <a:cubicBezTo>
                    <a:pt x="1818" y="1179"/>
                    <a:pt x="1833" y="1187"/>
                    <a:pt x="1847" y="1194"/>
                  </a:cubicBezTo>
                  <a:lnTo>
                    <a:pt x="1847" y="1194"/>
                  </a:lnTo>
                  <a:lnTo>
                    <a:pt x="1800" y="1182"/>
                  </a:lnTo>
                  <a:lnTo>
                    <a:pt x="1800" y="1182"/>
                  </a:lnTo>
                  <a:cubicBezTo>
                    <a:pt x="1801" y="1179"/>
                    <a:pt x="1802" y="1175"/>
                    <a:pt x="1803" y="1172"/>
                  </a:cubicBezTo>
                  <a:close/>
                  <a:moveTo>
                    <a:pt x="1508" y="0"/>
                  </a:moveTo>
                  <a:cubicBezTo>
                    <a:pt x="1065" y="0"/>
                    <a:pt x="620" y="217"/>
                    <a:pt x="346" y="589"/>
                  </a:cubicBezTo>
                  <a:cubicBezTo>
                    <a:pt x="1" y="1107"/>
                    <a:pt x="198" y="1823"/>
                    <a:pt x="643" y="2243"/>
                  </a:cubicBezTo>
                  <a:cubicBezTo>
                    <a:pt x="1112" y="2589"/>
                    <a:pt x="1655" y="2836"/>
                    <a:pt x="2247" y="2885"/>
                  </a:cubicBezTo>
                  <a:cubicBezTo>
                    <a:pt x="2450" y="2924"/>
                    <a:pt x="2659" y="2948"/>
                    <a:pt x="2864" y="2948"/>
                  </a:cubicBezTo>
                  <a:cubicBezTo>
                    <a:pt x="3307" y="2948"/>
                    <a:pt x="3737" y="2835"/>
                    <a:pt x="4074" y="2515"/>
                  </a:cubicBezTo>
                  <a:cubicBezTo>
                    <a:pt x="4247" y="2317"/>
                    <a:pt x="4247" y="2046"/>
                    <a:pt x="4074" y="1848"/>
                  </a:cubicBezTo>
                  <a:cubicBezTo>
                    <a:pt x="3843" y="1562"/>
                    <a:pt x="3581" y="1303"/>
                    <a:pt x="3296" y="1074"/>
                  </a:cubicBezTo>
                  <a:lnTo>
                    <a:pt x="3296" y="1074"/>
                  </a:lnTo>
                  <a:cubicBezTo>
                    <a:pt x="3284" y="1060"/>
                    <a:pt x="3273" y="1046"/>
                    <a:pt x="3260" y="1033"/>
                  </a:cubicBezTo>
                  <a:lnTo>
                    <a:pt x="3253" y="1040"/>
                  </a:lnTo>
                  <a:lnTo>
                    <a:pt x="3253" y="1040"/>
                  </a:lnTo>
                  <a:cubicBezTo>
                    <a:pt x="3218" y="1013"/>
                    <a:pt x="3183" y="987"/>
                    <a:pt x="3148" y="960"/>
                  </a:cubicBezTo>
                  <a:lnTo>
                    <a:pt x="3148" y="960"/>
                  </a:lnTo>
                  <a:cubicBezTo>
                    <a:pt x="2799" y="571"/>
                    <a:pt x="2399" y="183"/>
                    <a:pt x="1852" y="46"/>
                  </a:cubicBezTo>
                  <a:cubicBezTo>
                    <a:pt x="1740" y="15"/>
                    <a:pt x="1624" y="0"/>
                    <a:pt x="1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flipH="1">
              <a:off x="8089114" y="3455480"/>
              <a:ext cx="199740" cy="244109"/>
            </a:xfrm>
            <a:custGeom>
              <a:rect b="b" l="l" r="r" t="t"/>
              <a:pathLst>
                <a:path extrusionOk="0" h="5975" w="4889">
                  <a:moveTo>
                    <a:pt x="3012" y="0"/>
                  </a:moveTo>
                  <a:cubicBezTo>
                    <a:pt x="2556" y="21"/>
                    <a:pt x="2099" y="251"/>
                    <a:pt x="1672" y="470"/>
                  </a:cubicBezTo>
                  <a:lnTo>
                    <a:pt x="1672" y="470"/>
                  </a:lnTo>
                  <a:cubicBezTo>
                    <a:pt x="1553" y="478"/>
                    <a:pt x="1436" y="531"/>
                    <a:pt x="1354" y="628"/>
                  </a:cubicBezTo>
                  <a:lnTo>
                    <a:pt x="1354" y="628"/>
                  </a:lnTo>
                  <a:cubicBezTo>
                    <a:pt x="884" y="837"/>
                    <a:pt x="408" y="1042"/>
                    <a:pt x="198" y="1580"/>
                  </a:cubicBezTo>
                  <a:cubicBezTo>
                    <a:pt x="50" y="2025"/>
                    <a:pt x="0" y="2518"/>
                    <a:pt x="74" y="3012"/>
                  </a:cubicBezTo>
                  <a:cubicBezTo>
                    <a:pt x="198" y="4099"/>
                    <a:pt x="741" y="5111"/>
                    <a:pt x="1580" y="5827"/>
                  </a:cubicBezTo>
                  <a:cubicBezTo>
                    <a:pt x="1669" y="5916"/>
                    <a:pt x="1785" y="5960"/>
                    <a:pt x="1906" y="5960"/>
                  </a:cubicBezTo>
                  <a:cubicBezTo>
                    <a:pt x="1939" y="5960"/>
                    <a:pt x="1973" y="5957"/>
                    <a:pt x="2007" y="5950"/>
                  </a:cubicBezTo>
                  <a:lnTo>
                    <a:pt x="2007" y="5950"/>
                  </a:lnTo>
                  <a:cubicBezTo>
                    <a:pt x="2044" y="5962"/>
                    <a:pt x="2084" y="5971"/>
                    <a:pt x="2123" y="5975"/>
                  </a:cubicBezTo>
                  <a:cubicBezTo>
                    <a:pt x="2364" y="5975"/>
                    <a:pt x="2557" y="5764"/>
                    <a:pt x="2567" y="5526"/>
                  </a:cubicBezTo>
                  <a:lnTo>
                    <a:pt x="2567" y="5526"/>
                  </a:lnTo>
                  <a:cubicBezTo>
                    <a:pt x="2568" y="5527"/>
                    <a:pt x="2568" y="5529"/>
                    <a:pt x="2568" y="5531"/>
                  </a:cubicBezTo>
                  <a:lnTo>
                    <a:pt x="2568" y="5506"/>
                  </a:lnTo>
                  <a:cubicBezTo>
                    <a:pt x="2568" y="5512"/>
                    <a:pt x="2568" y="5519"/>
                    <a:pt x="2567" y="5526"/>
                  </a:cubicBezTo>
                  <a:lnTo>
                    <a:pt x="2567" y="5526"/>
                  </a:lnTo>
                  <a:cubicBezTo>
                    <a:pt x="2566" y="5508"/>
                    <a:pt x="2565" y="5491"/>
                    <a:pt x="2564" y="5474"/>
                  </a:cubicBezTo>
                  <a:lnTo>
                    <a:pt x="2564" y="5474"/>
                  </a:lnTo>
                  <a:cubicBezTo>
                    <a:pt x="2757" y="5194"/>
                    <a:pt x="2860" y="4872"/>
                    <a:pt x="2911" y="4531"/>
                  </a:cubicBezTo>
                  <a:lnTo>
                    <a:pt x="2911" y="4531"/>
                  </a:lnTo>
                  <a:cubicBezTo>
                    <a:pt x="3205" y="4138"/>
                    <a:pt x="3621" y="3793"/>
                    <a:pt x="3901" y="3457"/>
                  </a:cubicBezTo>
                  <a:cubicBezTo>
                    <a:pt x="4483" y="2735"/>
                    <a:pt x="4889" y="1707"/>
                    <a:pt x="4397" y="847"/>
                  </a:cubicBezTo>
                  <a:lnTo>
                    <a:pt x="4397" y="847"/>
                  </a:lnTo>
                  <a:cubicBezTo>
                    <a:pt x="4568" y="611"/>
                    <a:pt x="4480" y="231"/>
                    <a:pt x="4148" y="148"/>
                  </a:cubicBezTo>
                  <a:cubicBezTo>
                    <a:pt x="3858" y="57"/>
                    <a:pt x="3564" y="14"/>
                    <a:pt x="3276" y="14"/>
                  </a:cubicBezTo>
                  <a:cubicBezTo>
                    <a:pt x="3260" y="14"/>
                    <a:pt x="3244" y="14"/>
                    <a:pt x="3229" y="15"/>
                  </a:cubicBezTo>
                  <a:lnTo>
                    <a:pt x="3229" y="15"/>
                  </a:lnTo>
                  <a:cubicBezTo>
                    <a:pt x="3157" y="5"/>
                    <a:pt x="3085" y="0"/>
                    <a:pt x="3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flipH="1">
              <a:off x="8054796" y="3250715"/>
              <a:ext cx="219963" cy="134004"/>
            </a:xfrm>
            <a:custGeom>
              <a:rect b="b" l="l" r="r" t="t"/>
              <a:pathLst>
                <a:path extrusionOk="0" h="3280" w="5384">
                  <a:moveTo>
                    <a:pt x="3210" y="0"/>
                  </a:moveTo>
                  <a:cubicBezTo>
                    <a:pt x="3123" y="0"/>
                    <a:pt x="3036" y="29"/>
                    <a:pt x="2962" y="78"/>
                  </a:cubicBezTo>
                  <a:lnTo>
                    <a:pt x="2962" y="78"/>
                  </a:lnTo>
                  <a:cubicBezTo>
                    <a:pt x="2928" y="80"/>
                    <a:pt x="2895" y="82"/>
                    <a:pt x="2861" y="84"/>
                  </a:cubicBezTo>
                  <a:lnTo>
                    <a:pt x="2861" y="84"/>
                  </a:lnTo>
                  <a:cubicBezTo>
                    <a:pt x="2734" y="66"/>
                    <a:pt x="2606" y="56"/>
                    <a:pt x="2479" y="56"/>
                  </a:cubicBezTo>
                  <a:cubicBezTo>
                    <a:pt x="1731" y="56"/>
                    <a:pt x="998" y="373"/>
                    <a:pt x="470" y="963"/>
                  </a:cubicBezTo>
                  <a:cubicBezTo>
                    <a:pt x="223" y="1284"/>
                    <a:pt x="1" y="1679"/>
                    <a:pt x="223" y="2074"/>
                  </a:cubicBezTo>
                  <a:cubicBezTo>
                    <a:pt x="445" y="2370"/>
                    <a:pt x="766" y="2543"/>
                    <a:pt x="1112" y="2568"/>
                  </a:cubicBezTo>
                  <a:cubicBezTo>
                    <a:pt x="1295" y="2596"/>
                    <a:pt x="1479" y="2610"/>
                    <a:pt x="1660" y="2610"/>
                  </a:cubicBezTo>
                  <a:cubicBezTo>
                    <a:pt x="1998" y="2610"/>
                    <a:pt x="2331" y="2561"/>
                    <a:pt x="2646" y="2464"/>
                  </a:cubicBezTo>
                  <a:lnTo>
                    <a:pt x="2646" y="2464"/>
                  </a:lnTo>
                  <a:cubicBezTo>
                    <a:pt x="2823" y="2568"/>
                    <a:pt x="3030" y="2615"/>
                    <a:pt x="3241" y="2615"/>
                  </a:cubicBezTo>
                  <a:cubicBezTo>
                    <a:pt x="3290" y="2615"/>
                    <a:pt x="3339" y="2612"/>
                    <a:pt x="3389" y="2607"/>
                  </a:cubicBezTo>
                  <a:lnTo>
                    <a:pt x="3389" y="2607"/>
                  </a:lnTo>
                  <a:cubicBezTo>
                    <a:pt x="3575" y="2979"/>
                    <a:pt x="3907" y="3280"/>
                    <a:pt x="4298" y="3280"/>
                  </a:cubicBezTo>
                  <a:cubicBezTo>
                    <a:pt x="4447" y="3280"/>
                    <a:pt x="4604" y="3236"/>
                    <a:pt x="4766" y="3136"/>
                  </a:cubicBezTo>
                  <a:cubicBezTo>
                    <a:pt x="5383" y="2741"/>
                    <a:pt x="5284" y="1827"/>
                    <a:pt x="5013" y="1235"/>
                  </a:cubicBezTo>
                  <a:cubicBezTo>
                    <a:pt x="4923" y="1055"/>
                    <a:pt x="4810" y="890"/>
                    <a:pt x="4678" y="744"/>
                  </a:cubicBezTo>
                  <a:lnTo>
                    <a:pt x="4678" y="744"/>
                  </a:lnTo>
                  <a:cubicBezTo>
                    <a:pt x="4674" y="593"/>
                    <a:pt x="4598" y="451"/>
                    <a:pt x="4470" y="371"/>
                  </a:cubicBezTo>
                  <a:cubicBezTo>
                    <a:pt x="4285" y="287"/>
                    <a:pt x="4097" y="222"/>
                    <a:pt x="3906" y="174"/>
                  </a:cubicBezTo>
                  <a:lnTo>
                    <a:pt x="3906" y="174"/>
                  </a:lnTo>
                  <a:cubicBezTo>
                    <a:pt x="3844" y="133"/>
                    <a:pt x="3770" y="106"/>
                    <a:pt x="3688" y="100"/>
                  </a:cubicBezTo>
                  <a:lnTo>
                    <a:pt x="3688" y="100"/>
                  </a:lnTo>
                  <a:cubicBezTo>
                    <a:pt x="3534" y="50"/>
                    <a:pt x="3374" y="16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flipH="1">
              <a:off x="8953565" y="3069155"/>
              <a:ext cx="125098" cy="95642"/>
            </a:xfrm>
            <a:custGeom>
              <a:rect b="b" l="l" r="r" t="t"/>
              <a:pathLst>
                <a:path extrusionOk="0" h="2341" w="3062">
                  <a:moveTo>
                    <a:pt x="1680" y="0"/>
                  </a:moveTo>
                  <a:cubicBezTo>
                    <a:pt x="1087" y="0"/>
                    <a:pt x="544" y="272"/>
                    <a:pt x="174" y="716"/>
                  </a:cubicBezTo>
                  <a:cubicBezTo>
                    <a:pt x="1" y="889"/>
                    <a:pt x="1" y="1185"/>
                    <a:pt x="174" y="1358"/>
                  </a:cubicBezTo>
                  <a:cubicBezTo>
                    <a:pt x="193" y="1380"/>
                    <a:pt x="213" y="1401"/>
                    <a:pt x="233" y="1421"/>
                  </a:cubicBezTo>
                  <a:lnTo>
                    <a:pt x="233" y="1421"/>
                  </a:lnTo>
                  <a:cubicBezTo>
                    <a:pt x="229" y="1449"/>
                    <a:pt x="226" y="1478"/>
                    <a:pt x="223" y="1506"/>
                  </a:cubicBezTo>
                  <a:cubicBezTo>
                    <a:pt x="223" y="1654"/>
                    <a:pt x="322" y="1827"/>
                    <a:pt x="470" y="1901"/>
                  </a:cubicBezTo>
                  <a:cubicBezTo>
                    <a:pt x="499" y="1919"/>
                    <a:pt x="530" y="1932"/>
                    <a:pt x="564" y="1941"/>
                  </a:cubicBezTo>
                  <a:lnTo>
                    <a:pt x="564" y="1941"/>
                  </a:lnTo>
                  <a:cubicBezTo>
                    <a:pt x="571" y="1970"/>
                    <a:pt x="581" y="1998"/>
                    <a:pt x="593" y="2025"/>
                  </a:cubicBezTo>
                  <a:cubicBezTo>
                    <a:pt x="697" y="2163"/>
                    <a:pt x="862" y="2241"/>
                    <a:pt x="1019" y="2241"/>
                  </a:cubicBezTo>
                  <a:cubicBezTo>
                    <a:pt x="1053" y="2241"/>
                    <a:pt x="1087" y="2237"/>
                    <a:pt x="1120" y="2230"/>
                  </a:cubicBezTo>
                  <a:lnTo>
                    <a:pt x="1120" y="2230"/>
                  </a:lnTo>
                  <a:cubicBezTo>
                    <a:pt x="1207" y="2300"/>
                    <a:pt x="1318" y="2340"/>
                    <a:pt x="1428" y="2340"/>
                  </a:cubicBezTo>
                  <a:cubicBezTo>
                    <a:pt x="1569" y="2340"/>
                    <a:pt x="1711" y="2275"/>
                    <a:pt x="1803" y="2124"/>
                  </a:cubicBezTo>
                  <a:cubicBezTo>
                    <a:pt x="1829" y="2073"/>
                    <a:pt x="1852" y="2021"/>
                    <a:pt x="1870" y="1969"/>
                  </a:cubicBezTo>
                  <a:lnTo>
                    <a:pt x="1870" y="1969"/>
                  </a:lnTo>
                  <a:cubicBezTo>
                    <a:pt x="1947" y="1930"/>
                    <a:pt x="2023" y="1881"/>
                    <a:pt x="2093" y="1822"/>
                  </a:cubicBezTo>
                  <a:lnTo>
                    <a:pt x="2093" y="1822"/>
                  </a:lnTo>
                  <a:cubicBezTo>
                    <a:pt x="2285" y="1767"/>
                    <a:pt x="2469" y="1684"/>
                    <a:pt x="2642" y="1580"/>
                  </a:cubicBezTo>
                  <a:cubicBezTo>
                    <a:pt x="2723" y="1533"/>
                    <a:pt x="2782" y="1472"/>
                    <a:pt x="2821" y="1404"/>
                  </a:cubicBezTo>
                  <a:lnTo>
                    <a:pt x="2821" y="1404"/>
                  </a:lnTo>
                  <a:cubicBezTo>
                    <a:pt x="2990" y="1304"/>
                    <a:pt x="3062" y="1085"/>
                    <a:pt x="3013" y="889"/>
                  </a:cubicBezTo>
                  <a:cubicBezTo>
                    <a:pt x="2985" y="791"/>
                    <a:pt x="2917" y="702"/>
                    <a:pt x="2828" y="642"/>
                  </a:cubicBezTo>
                  <a:lnTo>
                    <a:pt x="2828" y="642"/>
                  </a:lnTo>
                  <a:cubicBezTo>
                    <a:pt x="2836" y="392"/>
                    <a:pt x="2608" y="160"/>
                    <a:pt x="2359" y="160"/>
                  </a:cubicBezTo>
                  <a:cubicBezTo>
                    <a:pt x="2269" y="160"/>
                    <a:pt x="2177" y="190"/>
                    <a:pt x="2091" y="259"/>
                  </a:cubicBezTo>
                  <a:lnTo>
                    <a:pt x="2091" y="259"/>
                  </a:lnTo>
                  <a:cubicBezTo>
                    <a:pt x="2086" y="247"/>
                    <a:pt x="2081" y="235"/>
                    <a:pt x="2075" y="223"/>
                  </a:cubicBezTo>
                  <a:cubicBezTo>
                    <a:pt x="1976" y="74"/>
                    <a:pt x="1828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flipH="1">
              <a:off x="8185941" y="3758461"/>
              <a:ext cx="99890" cy="184052"/>
            </a:xfrm>
            <a:custGeom>
              <a:rect b="b" l="l" r="r" t="t"/>
              <a:pathLst>
                <a:path extrusionOk="0" h="4505" w="2445">
                  <a:moveTo>
                    <a:pt x="883" y="0"/>
                  </a:moveTo>
                  <a:cubicBezTo>
                    <a:pt x="828" y="0"/>
                    <a:pt x="772" y="5"/>
                    <a:pt x="716" y="16"/>
                  </a:cubicBezTo>
                  <a:cubicBezTo>
                    <a:pt x="395" y="114"/>
                    <a:pt x="173" y="386"/>
                    <a:pt x="99" y="732"/>
                  </a:cubicBezTo>
                  <a:cubicBezTo>
                    <a:pt x="0" y="1324"/>
                    <a:pt x="25" y="1917"/>
                    <a:pt x="222" y="2509"/>
                  </a:cubicBezTo>
                  <a:cubicBezTo>
                    <a:pt x="420" y="3151"/>
                    <a:pt x="790" y="3744"/>
                    <a:pt x="1284" y="4213"/>
                  </a:cubicBezTo>
                  <a:cubicBezTo>
                    <a:pt x="1320" y="4249"/>
                    <a:pt x="1359" y="4277"/>
                    <a:pt x="1400" y="4299"/>
                  </a:cubicBezTo>
                  <a:lnTo>
                    <a:pt x="1400" y="4299"/>
                  </a:lnTo>
                  <a:cubicBezTo>
                    <a:pt x="1486" y="4429"/>
                    <a:pt x="1646" y="4505"/>
                    <a:pt x="1805" y="4505"/>
                  </a:cubicBezTo>
                  <a:cubicBezTo>
                    <a:pt x="1991" y="4505"/>
                    <a:pt x="2177" y="4402"/>
                    <a:pt x="2247" y="4163"/>
                  </a:cubicBezTo>
                  <a:cubicBezTo>
                    <a:pt x="2420" y="3521"/>
                    <a:pt x="2444" y="2855"/>
                    <a:pt x="2346" y="2213"/>
                  </a:cubicBezTo>
                  <a:cubicBezTo>
                    <a:pt x="2272" y="1571"/>
                    <a:pt x="2049" y="1003"/>
                    <a:pt x="1704" y="485"/>
                  </a:cubicBezTo>
                  <a:cubicBezTo>
                    <a:pt x="1534" y="188"/>
                    <a:pt x="1219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flipH="1">
              <a:off x="8076000" y="3625845"/>
              <a:ext cx="92741" cy="151164"/>
            </a:xfrm>
            <a:custGeom>
              <a:rect b="b" l="l" r="r" t="t"/>
              <a:pathLst>
                <a:path extrusionOk="0" h="3700" w="2270">
                  <a:moveTo>
                    <a:pt x="927" y="2431"/>
                  </a:moveTo>
                  <a:cubicBezTo>
                    <a:pt x="929" y="2433"/>
                    <a:pt x="931" y="2437"/>
                    <a:pt x="933" y="2443"/>
                  </a:cubicBezTo>
                  <a:lnTo>
                    <a:pt x="933" y="2443"/>
                  </a:lnTo>
                  <a:cubicBezTo>
                    <a:pt x="931" y="2441"/>
                    <a:pt x="929" y="2439"/>
                    <a:pt x="928" y="2438"/>
                  </a:cubicBezTo>
                  <a:lnTo>
                    <a:pt x="928" y="2438"/>
                  </a:lnTo>
                  <a:cubicBezTo>
                    <a:pt x="928" y="2435"/>
                    <a:pt x="927" y="2433"/>
                    <a:pt x="927" y="2431"/>
                  </a:cubicBezTo>
                  <a:close/>
                  <a:moveTo>
                    <a:pt x="1386" y="1"/>
                  </a:moveTo>
                  <a:cubicBezTo>
                    <a:pt x="1368" y="1"/>
                    <a:pt x="1350" y="1"/>
                    <a:pt x="1331" y="3"/>
                  </a:cubicBezTo>
                  <a:cubicBezTo>
                    <a:pt x="711" y="20"/>
                    <a:pt x="409" y="483"/>
                    <a:pt x="251" y="999"/>
                  </a:cubicBezTo>
                  <a:lnTo>
                    <a:pt x="251" y="999"/>
                  </a:lnTo>
                  <a:cubicBezTo>
                    <a:pt x="164" y="1095"/>
                    <a:pt x="119" y="1228"/>
                    <a:pt x="158" y="1388"/>
                  </a:cubicBezTo>
                  <a:lnTo>
                    <a:pt x="158" y="1388"/>
                  </a:lnTo>
                  <a:cubicBezTo>
                    <a:pt x="144" y="1462"/>
                    <a:pt x="132" y="1536"/>
                    <a:pt x="122" y="1607"/>
                  </a:cubicBezTo>
                  <a:cubicBezTo>
                    <a:pt x="64" y="1825"/>
                    <a:pt x="40" y="2052"/>
                    <a:pt x="50" y="2277"/>
                  </a:cubicBezTo>
                  <a:lnTo>
                    <a:pt x="50" y="2277"/>
                  </a:lnTo>
                  <a:cubicBezTo>
                    <a:pt x="1" y="2678"/>
                    <a:pt x="62" y="3098"/>
                    <a:pt x="245" y="3484"/>
                  </a:cubicBezTo>
                  <a:cubicBezTo>
                    <a:pt x="329" y="3623"/>
                    <a:pt x="476" y="3700"/>
                    <a:pt x="628" y="3700"/>
                  </a:cubicBezTo>
                  <a:cubicBezTo>
                    <a:pt x="744" y="3700"/>
                    <a:pt x="864" y="3654"/>
                    <a:pt x="961" y="3558"/>
                  </a:cubicBezTo>
                  <a:cubicBezTo>
                    <a:pt x="1196" y="3311"/>
                    <a:pt x="1402" y="3037"/>
                    <a:pt x="1579" y="2743"/>
                  </a:cubicBezTo>
                  <a:lnTo>
                    <a:pt x="1579" y="2743"/>
                  </a:lnTo>
                  <a:cubicBezTo>
                    <a:pt x="1682" y="2604"/>
                    <a:pt x="1762" y="2453"/>
                    <a:pt x="1817" y="2294"/>
                  </a:cubicBezTo>
                  <a:lnTo>
                    <a:pt x="1817" y="2294"/>
                  </a:lnTo>
                  <a:cubicBezTo>
                    <a:pt x="1906" y="2103"/>
                    <a:pt x="1983" y="1907"/>
                    <a:pt x="2047" y="1706"/>
                  </a:cubicBezTo>
                  <a:cubicBezTo>
                    <a:pt x="2220" y="1361"/>
                    <a:pt x="2270" y="965"/>
                    <a:pt x="2195" y="595"/>
                  </a:cubicBezTo>
                  <a:cubicBezTo>
                    <a:pt x="2078" y="242"/>
                    <a:pt x="1758" y="1"/>
                    <a:pt x="1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flipH="1">
              <a:off x="8720365" y="4938966"/>
              <a:ext cx="19365" cy="38322"/>
            </a:xfrm>
            <a:custGeom>
              <a:rect b="b" l="l" r="r" t="t"/>
              <a:pathLst>
                <a:path extrusionOk="0" h="938" w="474">
                  <a:moveTo>
                    <a:pt x="163" y="0"/>
                  </a:moveTo>
                  <a:cubicBezTo>
                    <a:pt x="150" y="0"/>
                    <a:pt x="136" y="2"/>
                    <a:pt x="124" y="7"/>
                  </a:cubicBezTo>
                  <a:cubicBezTo>
                    <a:pt x="50" y="31"/>
                    <a:pt x="0" y="130"/>
                    <a:pt x="25" y="204"/>
                  </a:cubicBezTo>
                  <a:lnTo>
                    <a:pt x="0" y="204"/>
                  </a:lnTo>
                  <a:cubicBezTo>
                    <a:pt x="50" y="402"/>
                    <a:pt x="99" y="599"/>
                    <a:pt x="148" y="821"/>
                  </a:cubicBezTo>
                  <a:cubicBezTo>
                    <a:pt x="169" y="902"/>
                    <a:pt x="230" y="938"/>
                    <a:pt x="292" y="938"/>
                  </a:cubicBezTo>
                  <a:cubicBezTo>
                    <a:pt x="382" y="938"/>
                    <a:pt x="474" y="864"/>
                    <a:pt x="445" y="747"/>
                  </a:cubicBezTo>
                  <a:cubicBezTo>
                    <a:pt x="395" y="550"/>
                    <a:pt x="346" y="328"/>
                    <a:pt x="321" y="130"/>
                  </a:cubicBezTo>
                  <a:cubicBezTo>
                    <a:pt x="301" y="48"/>
                    <a:pt x="229" y="0"/>
                    <a:pt x="16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flipH="1">
              <a:off x="8696342" y="4941499"/>
              <a:ext cx="22225" cy="35094"/>
            </a:xfrm>
            <a:custGeom>
              <a:rect b="b" l="l" r="r" t="t"/>
              <a:pathLst>
                <a:path extrusionOk="0" h="859" w="544">
                  <a:moveTo>
                    <a:pt x="136" y="0"/>
                  </a:moveTo>
                  <a:cubicBezTo>
                    <a:pt x="118" y="0"/>
                    <a:pt x="99" y="6"/>
                    <a:pt x="75" y="19"/>
                  </a:cubicBezTo>
                  <a:cubicBezTo>
                    <a:pt x="50" y="43"/>
                    <a:pt x="25" y="68"/>
                    <a:pt x="1" y="117"/>
                  </a:cubicBezTo>
                  <a:cubicBezTo>
                    <a:pt x="1" y="142"/>
                    <a:pt x="1" y="191"/>
                    <a:pt x="1" y="241"/>
                  </a:cubicBezTo>
                  <a:cubicBezTo>
                    <a:pt x="99" y="414"/>
                    <a:pt x="174" y="611"/>
                    <a:pt x="248" y="784"/>
                  </a:cubicBezTo>
                  <a:cubicBezTo>
                    <a:pt x="272" y="809"/>
                    <a:pt x="297" y="833"/>
                    <a:pt x="346" y="858"/>
                  </a:cubicBezTo>
                  <a:cubicBezTo>
                    <a:pt x="371" y="858"/>
                    <a:pt x="420" y="858"/>
                    <a:pt x="445" y="833"/>
                  </a:cubicBezTo>
                  <a:cubicBezTo>
                    <a:pt x="494" y="809"/>
                    <a:pt x="519" y="784"/>
                    <a:pt x="519" y="759"/>
                  </a:cubicBezTo>
                  <a:cubicBezTo>
                    <a:pt x="544" y="710"/>
                    <a:pt x="544" y="661"/>
                    <a:pt x="519" y="636"/>
                  </a:cubicBezTo>
                  <a:cubicBezTo>
                    <a:pt x="445" y="438"/>
                    <a:pt x="371" y="266"/>
                    <a:pt x="297" y="68"/>
                  </a:cubicBezTo>
                  <a:cubicBezTo>
                    <a:pt x="272" y="43"/>
                    <a:pt x="248" y="19"/>
                    <a:pt x="198" y="19"/>
                  </a:cubicBezTo>
                  <a:cubicBezTo>
                    <a:pt x="174" y="6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flipH="1">
              <a:off x="9047573" y="4951059"/>
              <a:ext cx="19978" cy="50456"/>
            </a:xfrm>
            <a:custGeom>
              <a:rect b="b" l="l" r="r" t="t"/>
              <a:pathLst>
                <a:path extrusionOk="0" h="1235" w="489">
                  <a:moveTo>
                    <a:pt x="165" y="0"/>
                  </a:moveTo>
                  <a:cubicBezTo>
                    <a:pt x="151" y="0"/>
                    <a:pt x="137" y="2"/>
                    <a:pt x="124" y="7"/>
                  </a:cubicBezTo>
                  <a:cubicBezTo>
                    <a:pt x="50" y="32"/>
                    <a:pt x="0" y="106"/>
                    <a:pt x="25" y="204"/>
                  </a:cubicBezTo>
                  <a:cubicBezTo>
                    <a:pt x="74" y="501"/>
                    <a:pt x="124" y="822"/>
                    <a:pt x="173" y="1118"/>
                  </a:cubicBezTo>
                  <a:cubicBezTo>
                    <a:pt x="193" y="1199"/>
                    <a:pt x="255" y="1234"/>
                    <a:pt x="316" y="1234"/>
                  </a:cubicBezTo>
                  <a:cubicBezTo>
                    <a:pt x="403" y="1234"/>
                    <a:pt x="488" y="1160"/>
                    <a:pt x="445" y="1044"/>
                  </a:cubicBezTo>
                  <a:cubicBezTo>
                    <a:pt x="420" y="723"/>
                    <a:pt x="371" y="427"/>
                    <a:pt x="321" y="106"/>
                  </a:cubicBezTo>
                  <a:cubicBezTo>
                    <a:pt x="301" y="45"/>
                    <a:pt x="230" y="0"/>
                    <a:pt x="165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flipH="1">
              <a:off x="9025143" y="4956084"/>
              <a:ext cx="22225" cy="41917"/>
            </a:xfrm>
            <a:custGeom>
              <a:rect b="b" l="l" r="r" t="t"/>
              <a:pathLst>
                <a:path extrusionOk="0" h="1026" w="544">
                  <a:moveTo>
                    <a:pt x="187" y="1"/>
                  </a:moveTo>
                  <a:cubicBezTo>
                    <a:pt x="174" y="1"/>
                    <a:pt x="161" y="3"/>
                    <a:pt x="148" y="7"/>
                  </a:cubicBezTo>
                  <a:cubicBezTo>
                    <a:pt x="49" y="32"/>
                    <a:pt x="0" y="106"/>
                    <a:pt x="25" y="180"/>
                  </a:cubicBezTo>
                  <a:lnTo>
                    <a:pt x="222" y="921"/>
                  </a:lnTo>
                  <a:cubicBezTo>
                    <a:pt x="243" y="982"/>
                    <a:pt x="296" y="1026"/>
                    <a:pt x="356" y="1026"/>
                  </a:cubicBezTo>
                  <a:cubicBezTo>
                    <a:pt x="369" y="1026"/>
                    <a:pt x="382" y="1024"/>
                    <a:pt x="395" y="1020"/>
                  </a:cubicBezTo>
                  <a:cubicBezTo>
                    <a:pt x="494" y="995"/>
                    <a:pt x="543" y="921"/>
                    <a:pt x="519" y="847"/>
                  </a:cubicBezTo>
                  <a:lnTo>
                    <a:pt x="321" y="106"/>
                  </a:lnTo>
                  <a:cubicBezTo>
                    <a:pt x="301" y="45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flipH="1">
              <a:off x="8250328" y="4889531"/>
              <a:ext cx="22389" cy="47392"/>
            </a:xfrm>
            <a:custGeom>
              <a:rect b="b" l="l" r="r" t="t"/>
              <a:pathLst>
                <a:path extrusionOk="0" h="1160" w="548">
                  <a:moveTo>
                    <a:pt x="174" y="0"/>
                  </a:moveTo>
                  <a:cubicBezTo>
                    <a:pt x="158" y="0"/>
                    <a:pt x="141" y="2"/>
                    <a:pt x="124" y="7"/>
                  </a:cubicBezTo>
                  <a:cubicBezTo>
                    <a:pt x="50" y="32"/>
                    <a:pt x="0" y="106"/>
                    <a:pt x="25" y="180"/>
                  </a:cubicBezTo>
                  <a:lnTo>
                    <a:pt x="0" y="180"/>
                  </a:lnTo>
                  <a:cubicBezTo>
                    <a:pt x="74" y="476"/>
                    <a:pt x="148" y="748"/>
                    <a:pt x="198" y="1044"/>
                  </a:cubicBezTo>
                  <a:cubicBezTo>
                    <a:pt x="228" y="1125"/>
                    <a:pt x="296" y="1160"/>
                    <a:pt x="361" y="1160"/>
                  </a:cubicBezTo>
                  <a:cubicBezTo>
                    <a:pt x="456" y="1160"/>
                    <a:pt x="548" y="1086"/>
                    <a:pt x="519" y="970"/>
                  </a:cubicBezTo>
                  <a:cubicBezTo>
                    <a:pt x="445" y="673"/>
                    <a:pt x="395" y="402"/>
                    <a:pt x="321" y="106"/>
                  </a:cubicBezTo>
                  <a:cubicBezTo>
                    <a:pt x="301" y="45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flipH="1">
              <a:off x="8227286" y="4886508"/>
              <a:ext cx="21245" cy="42939"/>
            </a:xfrm>
            <a:custGeom>
              <a:rect b="b" l="l" r="r" t="t"/>
              <a:pathLst>
                <a:path extrusionOk="0" h="1051" w="520">
                  <a:moveTo>
                    <a:pt x="162" y="0"/>
                  </a:moveTo>
                  <a:cubicBezTo>
                    <a:pt x="150" y="0"/>
                    <a:pt x="137" y="3"/>
                    <a:pt x="124" y="7"/>
                  </a:cubicBezTo>
                  <a:cubicBezTo>
                    <a:pt x="50" y="31"/>
                    <a:pt x="1" y="130"/>
                    <a:pt x="1" y="204"/>
                  </a:cubicBezTo>
                  <a:lnTo>
                    <a:pt x="198" y="945"/>
                  </a:lnTo>
                  <a:cubicBezTo>
                    <a:pt x="219" y="1006"/>
                    <a:pt x="272" y="1050"/>
                    <a:pt x="346" y="1050"/>
                  </a:cubicBezTo>
                  <a:cubicBezTo>
                    <a:pt x="362" y="1050"/>
                    <a:pt x="378" y="1048"/>
                    <a:pt x="396" y="1044"/>
                  </a:cubicBezTo>
                  <a:cubicBezTo>
                    <a:pt x="470" y="1019"/>
                    <a:pt x="519" y="945"/>
                    <a:pt x="495" y="846"/>
                  </a:cubicBezTo>
                  <a:lnTo>
                    <a:pt x="297" y="130"/>
                  </a:lnTo>
                  <a:cubicBezTo>
                    <a:pt x="277" y="48"/>
                    <a:pt x="222" y="0"/>
                    <a:pt x="162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flipH="1">
              <a:off x="8012470" y="4877683"/>
              <a:ext cx="15157" cy="40406"/>
            </a:xfrm>
            <a:custGeom>
              <a:rect b="b" l="l" r="r" t="t"/>
              <a:pathLst>
                <a:path extrusionOk="0" h="989" w="371">
                  <a:moveTo>
                    <a:pt x="149" y="1"/>
                  </a:moveTo>
                  <a:cubicBezTo>
                    <a:pt x="50" y="1"/>
                    <a:pt x="1" y="75"/>
                    <a:pt x="1" y="173"/>
                  </a:cubicBezTo>
                  <a:lnTo>
                    <a:pt x="75" y="840"/>
                  </a:lnTo>
                  <a:cubicBezTo>
                    <a:pt x="75" y="865"/>
                    <a:pt x="75" y="914"/>
                    <a:pt x="124" y="939"/>
                  </a:cubicBezTo>
                  <a:cubicBezTo>
                    <a:pt x="149" y="963"/>
                    <a:pt x="173" y="988"/>
                    <a:pt x="223" y="988"/>
                  </a:cubicBezTo>
                  <a:cubicBezTo>
                    <a:pt x="297" y="988"/>
                    <a:pt x="371" y="914"/>
                    <a:pt x="371" y="840"/>
                  </a:cubicBezTo>
                  <a:lnTo>
                    <a:pt x="297" y="149"/>
                  </a:lnTo>
                  <a:cubicBezTo>
                    <a:pt x="297" y="75"/>
                    <a:pt x="223" y="1"/>
                    <a:pt x="149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flipH="1">
              <a:off x="7977131" y="4875682"/>
              <a:ext cx="18221" cy="45431"/>
            </a:xfrm>
            <a:custGeom>
              <a:rect b="b" l="l" r="r" t="t"/>
              <a:pathLst>
                <a:path extrusionOk="0" h="1112" w="446">
                  <a:moveTo>
                    <a:pt x="173" y="0"/>
                  </a:moveTo>
                  <a:cubicBezTo>
                    <a:pt x="99" y="0"/>
                    <a:pt x="1" y="74"/>
                    <a:pt x="25" y="148"/>
                  </a:cubicBezTo>
                  <a:cubicBezTo>
                    <a:pt x="50" y="420"/>
                    <a:pt x="99" y="691"/>
                    <a:pt x="124" y="963"/>
                  </a:cubicBezTo>
                  <a:cubicBezTo>
                    <a:pt x="124" y="1012"/>
                    <a:pt x="149" y="1037"/>
                    <a:pt x="173" y="1062"/>
                  </a:cubicBezTo>
                  <a:cubicBezTo>
                    <a:pt x="198" y="1087"/>
                    <a:pt x="223" y="1111"/>
                    <a:pt x="272" y="1111"/>
                  </a:cubicBezTo>
                  <a:cubicBezTo>
                    <a:pt x="346" y="1111"/>
                    <a:pt x="445" y="1037"/>
                    <a:pt x="420" y="963"/>
                  </a:cubicBezTo>
                  <a:cubicBezTo>
                    <a:pt x="396" y="691"/>
                    <a:pt x="346" y="420"/>
                    <a:pt x="322" y="148"/>
                  </a:cubicBezTo>
                  <a:cubicBezTo>
                    <a:pt x="322" y="124"/>
                    <a:pt x="297" y="74"/>
                    <a:pt x="272" y="50"/>
                  </a:cubicBezTo>
                  <a:cubicBezTo>
                    <a:pt x="248" y="25"/>
                    <a:pt x="198" y="0"/>
                    <a:pt x="17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flipH="1">
              <a:off x="7074358" y="1347362"/>
              <a:ext cx="145444" cy="34645"/>
            </a:xfrm>
            <a:custGeom>
              <a:rect b="b" l="l" r="r" t="t"/>
              <a:pathLst>
                <a:path extrusionOk="0" h="848" w="3560">
                  <a:moveTo>
                    <a:pt x="162" y="0"/>
                  </a:moveTo>
                  <a:cubicBezTo>
                    <a:pt x="67" y="0"/>
                    <a:pt x="0" y="166"/>
                    <a:pt x="102" y="247"/>
                  </a:cubicBezTo>
                  <a:cubicBezTo>
                    <a:pt x="671" y="646"/>
                    <a:pt x="1331" y="847"/>
                    <a:pt x="1996" y="847"/>
                  </a:cubicBezTo>
                  <a:cubicBezTo>
                    <a:pt x="2484" y="847"/>
                    <a:pt x="2975" y="738"/>
                    <a:pt x="3435" y="519"/>
                  </a:cubicBezTo>
                  <a:cubicBezTo>
                    <a:pt x="3559" y="457"/>
                    <a:pt x="3476" y="274"/>
                    <a:pt x="3358" y="274"/>
                  </a:cubicBezTo>
                  <a:cubicBezTo>
                    <a:pt x="3335" y="274"/>
                    <a:pt x="3311" y="281"/>
                    <a:pt x="3287" y="297"/>
                  </a:cubicBezTo>
                  <a:cubicBezTo>
                    <a:pt x="2875" y="492"/>
                    <a:pt x="2430" y="589"/>
                    <a:pt x="1985" y="589"/>
                  </a:cubicBezTo>
                  <a:cubicBezTo>
                    <a:pt x="1363" y="589"/>
                    <a:pt x="744" y="399"/>
                    <a:pt x="226" y="25"/>
                  </a:cubicBezTo>
                  <a:cubicBezTo>
                    <a:pt x="204" y="8"/>
                    <a:pt x="182" y="0"/>
                    <a:pt x="16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flipH="1">
              <a:off x="7105653" y="1259034"/>
              <a:ext cx="42162" cy="54174"/>
            </a:xfrm>
            <a:custGeom>
              <a:rect b="b" l="l" r="r" t="t"/>
              <a:pathLst>
                <a:path extrusionOk="0" h="1326" w="1032">
                  <a:moveTo>
                    <a:pt x="846" y="767"/>
                  </a:moveTo>
                  <a:lnTo>
                    <a:pt x="846" y="769"/>
                  </a:lnTo>
                  <a:lnTo>
                    <a:pt x="846" y="769"/>
                  </a:lnTo>
                  <a:cubicBezTo>
                    <a:pt x="846" y="769"/>
                    <a:pt x="846" y="769"/>
                    <a:pt x="845" y="769"/>
                  </a:cubicBezTo>
                  <a:lnTo>
                    <a:pt x="845" y="769"/>
                  </a:lnTo>
                  <a:cubicBezTo>
                    <a:pt x="846" y="768"/>
                    <a:pt x="846" y="768"/>
                    <a:pt x="846" y="767"/>
                  </a:cubicBezTo>
                  <a:close/>
                  <a:moveTo>
                    <a:pt x="841" y="777"/>
                  </a:moveTo>
                  <a:lnTo>
                    <a:pt x="842" y="780"/>
                  </a:lnTo>
                  <a:lnTo>
                    <a:pt x="834" y="804"/>
                  </a:lnTo>
                  <a:cubicBezTo>
                    <a:pt x="834" y="795"/>
                    <a:pt x="837" y="786"/>
                    <a:pt x="841" y="777"/>
                  </a:cubicBezTo>
                  <a:close/>
                  <a:moveTo>
                    <a:pt x="857" y="787"/>
                  </a:moveTo>
                  <a:lnTo>
                    <a:pt x="883" y="804"/>
                  </a:lnTo>
                  <a:cubicBezTo>
                    <a:pt x="870" y="804"/>
                    <a:pt x="864" y="797"/>
                    <a:pt x="857" y="787"/>
                  </a:cubicBezTo>
                  <a:close/>
                  <a:moveTo>
                    <a:pt x="855" y="776"/>
                  </a:moveTo>
                  <a:lnTo>
                    <a:pt x="883" y="804"/>
                  </a:lnTo>
                  <a:cubicBezTo>
                    <a:pt x="874" y="795"/>
                    <a:pt x="864" y="789"/>
                    <a:pt x="856" y="784"/>
                  </a:cubicBezTo>
                  <a:lnTo>
                    <a:pt x="856" y="784"/>
                  </a:lnTo>
                  <a:cubicBezTo>
                    <a:pt x="856" y="781"/>
                    <a:pt x="855" y="779"/>
                    <a:pt x="855" y="776"/>
                  </a:cubicBezTo>
                  <a:close/>
                  <a:moveTo>
                    <a:pt x="671" y="0"/>
                  </a:moveTo>
                  <a:cubicBezTo>
                    <a:pt x="570" y="0"/>
                    <a:pt x="470" y="51"/>
                    <a:pt x="414" y="163"/>
                  </a:cubicBezTo>
                  <a:lnTo>
                    <a:pt x="118" y="607"/>
                  </a:lnTo>
                  <a:cubicBezTo>
                    <a:pt x="1" y="750"/>
                    <a:pt x="117" y="921"/>
                    <a:pt x="272" y="1003"/>
                  </a:cubicBezTo>
                  <a:lnTo>
                    <a:pt x="272" y="1003"/>
                  </a:lnTo>
                  <a:cubicBezTo>
                    <a:pt x="326" y="1118"/>
                    <a:pt x="411" y="1212"/>
                    <a:pt x="513" y="1274"/>
                  </a:cubicBezTo>
                  <a:cubicBezTo>
                    <a:pt x="559" y="1304"/>
                    <a:pt x="614" y="1325"/>
                    <a:pt x="673" y="1325"/>
                  </a:cubicBezTo>
                  <a:cubicBezTo>
                    <a:pt x="709" y="1325"/>
                    <a:pt x="747" y="1317"/>
                    <a:pt x="784" y="1298"/>
                  </a:cubicBezTo>
                  <a:cubicBezTo>
                    <a:pt x="859" y="1274"/>
                    <a:pt x="933" y="1199"/>
                    <a:pt x="957" y="1101"/>
                  </a:cubicBezTo>
                  <a:cubicBezTo>
                    <a:pt x="1031" y="804"/>
                    <a:pt x="1031" y="508"/>
                    <a:pt x="957" y="212"/>
                  </a:cubicBezTo>
                  <a:cubicBezTo>
                    <a:pt x="917" y="76"/>
                    <a:pt x="794" y="0"/>
                    <a:pt x="67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flipH="1">
              <a:off x="7455658" y="1183697"/>
              <a:ext cx="83753" cy="80975"/>
            </a:xfrm>
            <a:custGeom>
              <a:rect b="b" l="l" r="r" t="t"/>
              <a:pathLst>
                <a:path extrusionOk="0" h="1982" w="2050">
                  <a:moveTo>
                    <a:pt x="146" y="0"/>
                  </a:moveTo>
                  <a:cubicBezTo>
                    <a:pt x="107" y="0"/>
                    <a:pt x="74" y="41"/>
                    <a:pt x="74" y="81"/>
                  </a:cubicBezTo>
                  <a:cubicBezTo>
                    <a:pt x="0" y="451"/>
                    <a:pt x="25" y="797"/>
                    <a:pt x="99" y="1167"/>
                  </a:cubicBezTo>
                  <a:cubicBezTo>
                    <a:pt x="124" y="1365"/>
                    <a:pt x="222" y="1537"/>
                    <a:pt x="346" y="1686"/>
                  </a:cubicBezTo>
                  <a:cubicBezTo>
                    <a:pt x="469" y="1858"/>
                    <a:pt x="691" y="1982"/>
                    <a:pt x="889" y="1982"/>
                  </a:cubicBezTo>
                  <a:cubicBezTo>
                    <a:pt x="1111" y="1982"/>
                    <a:pt x="1333" y="1908"/>
                    <a:pt x="1481" y="1760"/>
                  </a:cubicBezTo>
                  <a:cubicBezTo>
                    <a:pt x="1630" y="1636"/>
                    <a:pt x="1753" y="1463"/>
                    <a:pt x="1827" y="1291"/>
                  </a:cubicBezTo>
                  <a:cubicBezTo>
                    <a:pt x="1951" y="970"/>
                    <a:pt x="2049" y="599"/>
                    <a:pt x="2049" y="254"/>
                  </a:cubicBezTo>
                  <a:cubicBezTo>
                    <a:pt x="2049" y="204"/>
                    <a:pt x="2025" y="155"/>
                    <a:pt x="1975" y="155"/>
                  </a:cubicBezTo>
                  <a:cubicBezTo>
                    <a:pt x="1926" y="155"/>
                    <a:pt x="1876" y="180"/>
                    <a:pt x="1876" y="229"/>
                  </a:cubicBezTo>
                  <a:cubicBezTo>
                    <a:pt x="1802" y="550"/>
                    <a:pt x="1704" y="871"/>
                    <a:pt x="1555" y="1167"/>
                  </a:cubicBezTo>
                  <a:cubicBezTo>
                    <a:pt x="1506" y="1291"/>
                    <a:pt x="1407" y="1414"/>
                    <a:pt x="1284" y="1537"/>
                  </a:cubicBezTo>
                  <a:cubicBezTo>
                    <a:pt x="1185" y="1612"/>
                    <a:pt x="1062" y="1661"/>
                    <a:pt x="914" y="1661"/>
                  </a:cubicBezTo>
                  <a:cubicBezTo>
                    <a:pt x="790" y="1636"/>
                    <a:pt x="667" y="1587"/>
                    <a:pt x="593" y="1488"/>
                  </a:cubicBezTo>
                  <a:cubicBezTo>
                    <a:pt x="494" y="1365"/>
                    <a:pt x="420" y="1217"/>
                    <a:pt x="395" y="1093"/>
                  </a:cubicBezTo>
                  <a:cubicBezTo>
                    <a:pt x="296" y="747"/>
                    <a:pt x="272" y="426"/>
                    <a:pt x="272" y="106"/>
                  </a:cubicBezTo>
                  <a:cubicBezTo>
                    <a:pt x="272" y="56"/>
                    <a:pt x="247" y="7"/>
                    <a:pt x="173" y="7"/>
                  </a:cubicBezTo>
                  <a:cubicBezTo>
                    <a:pt x="164" y="2"/>
                    <a:pt x="155" y="0"/>
                    <a:pt x="14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flipH="1">
              <a:off x="9404400" y="3775865"/>
              <a:ext cx="126855" cy="107694"/>
            </a:xfrm>
            <a:custGeom>
              <a:rect b="b" l="l" r="r" t="t"/>
              <a:pathLst>
                <a:path extrusionOk="0" h="2636" w="3105">
                  <a:moveTo>
                    <a:pt x="1106" y="0"/>
                  </a:moveTo>
                  <a:cubicBezTo>
                    <a:pt x="752" y="0"/>
                    <a:pt x="446" y="121"/>
                    <a:pt x="364" y="503"/>
                  </a:cubicBezTo>
                  <a:cubicBezTo>
                    <a:pt x="182" y="1371"/>
                    <a:pt x="0" y="2636"/>
                    <a:pt x="521" y="2636"/>
                  </a:cubicBezTo>
                  <a:cubicBezTo>
                    <a:pt x="637" y="2636"/>
                    <a:pt x="787" y="2573"/>
                    <a:pt x="981" y="2429"/>
                  </a:cubicBezTo>
                  <a:cubicBezTo>
                    <a:pt x="2018" y="1639"/>
                    <a:pt x="3104" y="1071"/>
                    <a:pt x="2462" y="355"/>
                  </a:cubicBezTo>
                  <a:cubicBezTo>
                    <a:pt x="2462" y="355"/>
                    <a:pt x="1714" y="0"/>
                    <a:pt x="110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1" name="Google Shape;1231;p35"/>
          <p:cNvSpPr txBox="1"/>
          <p:nvPr>
            <p:ph idx="2" type="title"/>
          </p:nvPr>
        </p:nvSpPr>
        <p:spPr>
          <a:xfrm>
            <a:off x="1636925" y="299600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900"/>
              <a:t>A</a:t>
            </a:r>
            <a:r>
              <a:rPr b="0" lang="en" sz="3900"/>
              <a:t>ctivities</a:t>
            </a:r>
            <a:endParaRPr b="0" sz="3900"/>
          </a:p>
        </p:txBody>
      </p:sp>
      <p:sp>
        <p:nvSpPr>
          <p:cNvPr id="1232" name="Google Shape;1232;p35"/>
          <p:cNvSpPr txBox="1"/>
          <p:nvPr>
            <p:ph idx="3" type="title"/>
          </p:nvPr>
        </p:nvSpPr>
        <p:spPr>
          <a:xfrm>
            <a:off x="789425" y="270965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03</a:t>
            </a:r>
            <a:endParaRPr sz="5200"/>
          </a:p>
        </p:txBody>
      </p:sp>
      <p:sp>
        <p:nvSpPr>
          <p:cNvPr id="1233" name="Google Shape;1233;p35"/>
          <p:cNvSpPr txBox="1"/>
          <p:nvPr>
            <p:ph idx="7" type="title"/>
          </p:nvPr>
        </p:nvSpPr>
        <p:spPr>
          <a:xfrm>
            <a:off x="5091125" y="3078550"/>
            <a:ext cx="2606700" cy="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900"/>
              <a:t>W</a:t>
            </a:r>
            <a:r>
              <a:rPr b="0" lang="en" sz="3900"/>
              <a:t>hy join Us</a:t>
            </a:r>
            <a:endParaRPr b="0" sz="3900"/>
          </a:p>
        </p:txBody>
      </p:sp>
      <p:sp>
        <p:nvSpPr>
          <p:cNvPr id="1234" name="Google Shape;1234;p35"/>
          <p:cNvSpPr txBox="1"/>
          <p:nvPr>
            <p:ph idx="9" type="title"/>
          </p:nvPr>
        </p:nvSpPr>
        <p:spPr>
          <a:xfrm>
            <a:off x="4243625" y="2709650"/>
            <a:ext cx="847500" cy="94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04</a:t>
            </a:r>
            <a:endParaRPr sz="5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4" name="Google Shape;2024;p53"/>
          <p:cNvGrpSpPr/>
          <p:nvPr/>
        </p:nvGrpSpPr>
        <p:grpSpPr>
          <a:xfrm>
            <a:off x="534080" y="686599"/>
            <a:ext cx="8075838" cy="2649752"/>
            <a:chOff x="534080" y="686599"/>
            <a:chExt cx="8075838" cy="2649752"/>
          </a:xfrm>
        </p:grpSpPr>
        <p:sp>
          <p:nvSpPr>
            <p:cNvPr id="2025" name="Google Shape;2025;p53"/>
            <p:cNvSpPr/>
            <p:nvPr/>
          </p:nvSpPr>
          <p:spPr>
            <a:xfrm rot="-4954063">
              <a:off x="2988878" y="2500752"/>
              <a:ext cx="303754" cy="1212971"/>
            </a:xfrm>
            <a:custGeom>
              <a:rect b="b" l="l" r="r" t="t"/>
              <a:pathLst>
                <a:path extrusionOk="0" h="57152" w="14314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26" name="Google Shape;2026;p53"/>
            <p:cNvGrpSpPr/>
            <p:nvPr/>
          </p:nvGrpSpPr>
          <p:grpSpPr>
            <a:xfrm flipH="1">
              <a:off x="534080" y="686599"/>
              <a:ext cx="8075838" cy="2284799"/>
              <a:chOff x="-408870" y="693874"/>
              <a:chExt cx="8075838" cy="2284799"/>
            </a:xfrm>
          </p:grpSpPr>
          <p:sp>
            <p:nvSpPr>
              <p:cNvPr id="2027" name="Google Shape;2027;p53"/>
              <p:cNvSpPr/>
              <p:nvPr/>
            </p:nvSpPr>
            <p:spPr>
              <a:xfrm flipH="1" rot="4954045">
                <a:off x="870724" y="699614"/>
                <a:ext cx="828513" cy="3308354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28" name="Google Shape;2028;p53"/>
              <p:cNvGrpSpPr/>
              <p:nvPr/>
            </p:nvGrpSpPr>
            <p:grpSpPr>
              <a:xfrm flipH="1" rot="10800000">
                <a:off x="2029250" y="693874"/>
                <a:ext cx="5637718" cy="1969679"/>
                <a:chOff x="-2099670" y="1414514"/>
                <a:chExt cx="4689501" cy="1638396"/>
              </a:xfrm>
            </p:grpSpPr>
            <p:sp>
              <p:nvSpPr>
                <p:cNvPr id="2029" name="Google Shape;2029;p53"/>
                <p:cNvSpPr/>
                <p:nvPr/>
              </p:nvSpPr>
              <p:spPr>
                <a:xfrm rot="5846029">
                  <a:off x="576596" y="755316"/>
                  <a:ext cx="770017" cy="3074472"/>
                </a:xfrm>
                <a:custGeom>
                  <a:rect b="b" l="l" r="r" t="t"/>
                  <a:pathLst>
                    <a:path extrusionOk="0" h="57152" w="14314">
                      <a:moveTo>
                        <a:pt x="4727" y="1"/>
                      </a:moveTo>
                      <a:cubicBezTo>
                        <a:pt x="2389" y="1"/>
                        <a:pt x="1" y="5098"/>
                        <a:pt x="193" y="11087"/>
                      </a:cubicBezTo>
                      <a:cubicBezTo>
                        <a:pt x="504" y="19571"/>
                        <a:pt x="3851" y="24552"/>
                        <a:pt x="2450" y="31789"/>
                      </a:cubicBezTo>
                      <a:cubicBezTo>
                        <a:pt x="1049" y="39027"/>
                        <a:pt x="1244" y="39339"/>
                        <a:pt x="4551" y="43191"/>
                      </a:cubicBezTo>
                      <a:cubicBezTo>
                        <a:pt x="7898" y="47044"/>
                        <a:pt x="6847" y="52453"/>
                        <a:pt x="7470" y="53659"/>
                      </a:cubicBezTo>
                      <a:cubicBezTo>
                        <a:pt x="8735" y="56119"/>
                        <a:pt x="9778" y="57151"/>
                        <a:pt x="10626" y="57151"/>
                      </a:cubicBezTo>
                      <a:cubicBezTo>
                        <a:pt x="14061" y="57151"/>
                        <a:pt x="14314" y="40244"/>
                        <a:pt x="13190" y="32568"/>
                      </a:cubicBezTo>
                      <a:cubicBezTo>
                        <a:pt x="11750" y="22995"/>
                        <a:pt x="8832" y="25991"/>
                        <a:pt x="9727" y="18325"/>
                      </a:cubicBezTo>
                      <a:cubicBezTo>
                        <a:pt x="10661" y="10698"/>
                        <a:pt x="9999" y="9998"/>
                        <a:pt x="7431" y="2954"/>
                      </a:cubicBezTo>
                      <a:cubicBezTo>
                        <a:pt x="6665" y="884"/>
                        <a:pt x="5700" y="1"/>
                        <a:pt x="47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0" name="Google Shape;2030;p53"/>
                <p:cNvSpPr/>
                <p:nvPr/>
              </p:nvSpPr>
              <p:spPr>
                <a:xfrm rot="5845884">
                  <a:off x="-1590730" y="2146453"/>
                  <a:ext cx="329521" cy="1315849"/>
                </a:xfrm>
                <a:custGeom>
                  <a:rect b="b" l="l" r="r" t="t"/>
                  <a:pathLst>
                    <a:path extrusionOk="0" h="57152" w="14314">
                      <a:moveTo>
                        <a:pt x="4727" y="1"/>
                      </a:moveTo>
                      <a:cubicBezTo>
                        <a:pt x="2389" y="1"/>
                        <a:pt x="1" y="5098"/>
                        <a:pt x="193" y="11087"/>
                      </a:cubicBezTo>
                      <a:cubicBezTo>
                        <a:pt x="504" y="19571"/>
                        <a:pt x="3851" y="24552"/>
                        <a:pt x="2450" y="31789"/>
                      </a:cubicBezTo>
                      <a:cubicBezTo>
                        <a:pt x="1049" y="39027"/>
                        <a:pt x="1244" y="39339"/>
                        <a:pt x="4551" y="43191"/>
                      </a:cubicBezTo>
                      <a:cubicBezTo>
                        <a:pt x="7898" y="47044"/>
                        <a:pt x="6847" y="52453"/>
                        <a:pt x="7470" y="53659"/>
                      </a:cubicBezTo>
                      <a:cubicBezTo>
                        <a:pt x="8735" y="56119"/>
                        <a:pt x="9778" y="57151"/>
                        <a:pt x="10626" y="57151"/>
                      </a:cubicBezTo>
                      <a:cubicBezTo>
                        <a:pt x="14061" y="57151"/>
                        <a:pt x="14314" y="40244"/>
                        <a:pt x="13190" y="32568"/>
                      </a:cubicBezTo>
                      <a:cubicBezTo>
                        <a:pt x="11750" y="22995"/>
                        <a:pt x="8832" y="25991"/>
                        <a:pt x="9727" y="18325"/>
                      </a:cubicBezTo>
                      <a:cubicBezTo>
                        <a:pt x="10661" y="10698"/>
                        <a:pt x="9999" y="9998"/>
                        <a:pt x="7431" y="2954"/>
                      </a:cubicBezTo>
                      <a:cubicBezTo>
                        <a:pt x="6665" y="884"/>
                        <a:pt x="5700" y="1"/>
                        <a:pt x="47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1" name="Google Shape;2031;p53"/>
                <p:cNvSpPr/>
                <p:nvPr/>
              </p:nvSpPr>
              <p:spPr>
                <a:xfrm flipH="1" rot="4954116">
                  <a:off x="1751371" y="1005123"/>
                  <a:ext cx="329521" cy="1315849"/>
                </a:xfrm>
                <a:custGeom>
                  <a:rect b="b" l="l" r="r" t="t"/>
                  <a:pathLst>
                    <a:path extrusionOk="0" h="57152" w="14314">
                      <a:moveTo>
                        <a:pt x="4727" y="1"/>
                      </a:moveTo>
                      <a:cubicBezTo>
                        <a:pt x="2389" y="1"/>
                        <a:pt x="1" y="5098"/>
                        <a:pt x="193" y="11087"/>
                      </a:cubicBezTo>
                      <a:cubicBezTo>
                        <a:pt x="504" y="19571"/>
                        <a:pt x="3851" y="24552"/>
                        <a:pt x="2450" y="31789"/>
                      </a:cubicBezTo>
                      <a:cubicBezTo>
                        <a:pt x="1049" y="39027"/>
                        <a:pt x="1244" y="39339"/>
                        <a:pt x="4551" y="43191"/>
                      </a:cubicBezTo>
                      <a:cubicBezTo>
                        <a:pt x="7898" y="47044"/>
                        <a:pt x="6847" y="52453"/>
                        <a:pt x="7470" y="53659"/>
                      </a:cubicBezTo>
                      <a:cubicBezTo>
                        <a:pt x="8735" y="56119"/>
                        <a:pt x="9778" y="57151"/>
                        <a:pt x="10626" y="57151"/>
                      </a:cubicBezTo>
                      <a:cubicBezTo>
                        <a:pt x="14061" y="57151"/>
                        <a:pt x="14314" y="40244"/>
                        <a:pt x="13190" y="32568"/>
                      </a:cubicBezTo>
                      <a:cubicBezTo>
                        <a:pt x="11750" y="22995"/>
                        <a:pt x="8832" y="25991"/>
                        <a:pt x="9727" y="18325"/>
                      </a:cubicBezTo>
                      <a:cubicBezTo>
                        <a:pt x="10661" y="10698"/>
                        <a:pt x="9999" y="9998"/>
                        <a:pt x="7431" y="2954"/>
                      </a:cubicBezTo>
                      <a:cubicBezTo>
                        <a:pt x="6665" y="884"/>
                        <a:pt x="5700" y="1"/>
                        <a:pt x="47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032" name="Google Shape;2032;p53"/>
          <p:cNvSpPr txBox="1"/>
          <p:nvPr>
            <p:ph type="title"/>
          </p:nvPr>
        </p:nvSpPr>
        <p:spPr>
          <a:xfrm>
            <a:off x="1293413" y="-201750"/>
            <a:ext cx="6456300" cy="218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Interested?</a:t>
            </a:r>
            <a:endParaRPr sz="2300"/>
          </a:p>
        </p:txBody>
      </p:sp>
      <p:grpSp>
        <p:nvGrpSpPr>
          <p:cNvPr id="2033" name="Google Shape;2033;p53"/>
          <p:cNvGrpSpPr/>
          <p:nvPr/>
        </p:nvGrpSpPr>
        <p:grpSpPr>
          <a:xfrm flipH="1">
            <a:off x="2937927" y="3776312"/>
            <a:ext cx="1575959" cy="1384478"/>
            <a:chOff x="8579401" y="4612750"/>
            <a:chExt cx="619432" cy="544192"/>
          </a:xfrm>
        </p:grpSpPr>
        <p:sp>
          <p:nvSpPr>
            <p:cNvPr id="2034" name="Google Shape;2034;p53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53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6" name="Google Shape;2036;p53"/>
          <p:cNvGrpSpPr/>
          <p:nvPr/>
        </p:nvGrpSpPr>
        <p:grpSpPr>
          <a:xfrm>
            <a:off x="3821469" y="3982970"/>
            <a:ext cx="2308385" cy="1177970"/>
            <a:chOff x="8059283" y="4525012"/>
            <a:chExt cx="1139550" cy="635847"/>
          </a:xfrm>
        </p:grpSpPr>
        <p:grpSp>
          <p:nvGrpSpPr>
            <p:cNvPr id="2037" name="Google Shape;2037;p53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2038" name="Google Shape;2038;p53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rect b="b" l="l" r="r" t="t"/>
                <a:pathLst>
                  <a:path extrusionOk="0" fill="none" h="14221" w="15284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9" name="Google Shape;2039;p53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rect b="b" l="l" r="r" t="t"/>
                <a:pathLst>
                  <a:path extrusionOk="0" h="10843" w="11235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40" name="Google Shape;2040;p53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rect b="b" l="l" r="r" t="t"/>
              <a:pathLst>
                <a:path extrusionOk="0" h="16595" w="18888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53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rect b="b" l="l" r="r" t="t"/>
              <a:pathLst>
                <a:path extrusionOk="0" fill="none" h="14246" w="13876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cap="flat" cmpd="sng" w="19050">
              <a:solidFill>
                <a:schemeClr val="accent1"/>
              </a:solidFill>
              <a:prstDash val="solid"/>
              <a:miter lim="2468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042" name="Google Shape;20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250" y="1246750"/>
            <a:ext cx="3918750" cy="31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6"/>
          <p:cNvSpPr txBox="1"/>
          <p:nvPr>
            <p:ph type="title"/>
          </p:nvPr>
        </p:nvSpPr>
        <p:spPr>
          <a:xfrm>
            <a:off x="2374662" y="2371112"/>
            <a:ext cx="43947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1240" name="Google Shape;1240;p36"/>
          <p:cNvSpPr txBox="1"/>
          <p:nvPr>
            <p:ph idx="2" type="title"/>
          </p:nvPr>
        </p:nvSpPr>
        <p:spPr>
          <a:xfrm>
            <a:off x="2374662" y="768100"/>
            <a:ext cx="43947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41" name="Google Shape;1241;p36"/>
          <p:cNvSpPr txBox="1"/>
          <p:nvPr>
            <p:ph idx="1" type="subTitle"/>
          </p:nvPr>
        </p:nvSpPr>
        <p:spPr>
          <a:xfrm>
            <a:off x="2374623" y="3047499"/>
            <a:ext cx="4394700" cy="4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yayyy</a:t>
            </a:r>
            <a:endParaRPr/>
          </a:p>
        </p:txBody>
      </p:sp>
      <p:grpSp>
        <p:nvGrpSpPr>
          <p:cNvPr id="1242" name="Google Shape;1242;p36"/>
          <p:cNvGrpSpPr/>
          <p:nvPr/>
        </p:nvGrpSpPr>
        <p:grpSpPr>
          <a:xfrm>
            <a:off x="6771888" y="2913713"/>
            <a:ext cx="2206302" cy="2285428"/>
            <a:chOff x="6501300" y="2625681"/>
            <a:chExt cx="2521200" cy="2611619"/>
          </a:xfrm>
        </p:grpSpPr>
        <p:sp>
          <p:nvSpPr>
            <p:cNvPr id="1243" name="Google Shape;1243;p36"/>
            <p:cNvSpPr/>
            <p:nvPr/>
          </p:nvSpPr>
          <p:spPr>
            <a:xfrm>
              <a:off x="6501300" y="4774700"/>
              <a:ext cx="2521200" cy="46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44" name="Google Shape;1244;p36"/>
            <p:cNvGrpSpPr/>
            <p:nvPr/>
          </p:nvGrpSpPr>
          <p:grpSpPr>
            <a:xfrm>
              <a:off x="6850550" y="2625681"/>
              <a:ext cx="2111433" cy="2466879"/>
              <a:chOff x="236450" y="3260725"/>
              <a:chExt cx="1031225" cy="1204825"/>
            </a:xfrm>
          </p:grpSpPr>
          <p:sp>
            <p:nvSpPr>
              <p:cNvPr id="1245" name="Google Shape;1245;p36"/>
              <p:cNvSpPr/>
              <p:nvPr/>
            </p:nvSpPr>
            <p:spPr>
              <a:xfrm>
                <a:off x="236450" y="4239750"/>
                <a:ext cx="209075" cy="165250"/>
              </a:xfrm>
              <a:custGeom>
                <a:rect b="b" l="l" r="r" t="t"/>
                <a:pathLst>
                  <a:path extrusionOk="0" h="6610" w="8363">
                    <a:moveTo>
                      <a:pt x="4709" y="1"/>
                    </a:moveTo>
                    <a:lnTo>
                      <a:pt x="3696" y="1309"/>
                    </a:lnTo>
                    <a:cubicBezTo>
                      <a:pt x="3227" y="1927"/>
                      <a:pt x="2659" y="2445"/>
                      <a:pt x="2042" y="2889"/>
                    </a:cubicBezTo>
                    <a:cubicBezTo>
                      <a:pt x="1425" y="3309"/>
                      <a:pt x="265" y="4618"/>
                      <a:pt x="92" y="5482"/>
                    </a:cubicBezTo>
                    <a:cubicBezTo>
                      <a:pt x="0" y="5924"/>
                      <a:pt x="123" y="6076"/>
                      <a:pt x="336" y="6076"/>
                    </a:cubicBezTo>
                    <a:cubicBezTo>
                      <a:pt x="813" y="6076"/>
                      <a:pt x="1746" y="5309"/>
                      <a:pt x="1746" y="5309"/>
                    </a:cubicBezTo>
                    <a:lnTo>
                      <a:pt x="1746" y="5309"/>
                    </a:lnTo>
                    <a:cubicBezTo>
                      <a:pt x="1746" y="5309"/>
                      <a:pt x="1087" y="6609"/>
                      <a:pt x="1658" y="6609"/>
                    </a:cubicBezTo>
                    <a:cubicBezTo>
                      <a:pt x="1769" y="6609"/>
                      <a:pt x="1925" y="6561"/>
                      <a:pt x="2141" y="6445"/>
                    </a:cubicBezTo>
                    <a:cubicBezTo>
                      <a:pt x="2832" y="6074"/>
                      <a:pt x="3499" y="5630"/>
                      <a:pt x="4091" y="5111"/>
                    </a:cubicBezTo>
                    <a:lnTo>
                      <a:pt x="4091" y="5111"/>
                    </a:lnTo>
                    <a:cubicBezTo>
                      <a:pt x="3975" y="5559"/>
                      <a:pt x="3658" y="6605"/>
                      <a:pt x="4086" y="6605"/>
                    </a:cubicBezTo>
                    <a:cubicBezTo>
                      <a:pt x="4201" y="6605"/>
                      <a:pt x="4369" y="6529"/>
                      <a:pt x="4610" y="6346"/>
                    </a:cubicBezTo>
                    <a:cubicBezTo>
                      <a:pt x="5943" y="5334"/>
                      <a:pt x="6758" y="3334"/>
                      <a:pt x="6758" y="3334"/>
                    </a:cubicBezTo>
                    <a:cubicBezTo>
                      <a:pt x="6758" y="3334"/>
                      <a:pt x="6850" y="4336"/>
                      <a:pt x="7169" y="4336"/>
                    </a:cubicBezTo>
                    <a:cubicBezTo>
                      <a:pt x="7287" y="4336"/>
                      <a:pt x="7436" y="4200"/>
                      <a:pt x="7622" y="3828"/>
                    </a:cubicBezTo>
                    <a:cubicBezTo>
                      <a:pt x="8042" y="2939"/>
                      <a:pt x="8288" y="1976"/>
                      <a:pt x="8362" y="988"/>
                    </a:cubicBezTo>
                    <a:lnTo>
                      <a:pt x="470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36"/>
              <p:cNvSpPr/>
              <p:nvPr/>
            </p:nvSpPr>
            <p:spPr>
              <a:xfrm>
                <a:off x="268775" y="3425225"/>
                <a:ext cx="998900" cy="1040325"/>
              </a:xfrm>
              <a:custGeom>
                <a:rect b="b" l="l" r="r" t="t"/>
                <a:pathLst>
                  <a:path extrusionOk="0" h="41613" w="39956">
                    <a:moveTo>
                      <a:pt x="16025" y="0"/>
                    </a:moveTo>
                    <a:cubicBezTo>
                      <a:pt x="11686" y="0"/>
                      <a:pt x="6184" y="4038"/>
                      <a:pt x="5070" y="4585"/>
                    </a:cubicBezTo>
                    <a:cubicBezTo>
                      <a:pt x="3712" y="5276"/>
                      <a:pt x="2206" y="9473"/>
                      <a:pt x="2625" y="13547"/>
                    </a:cubicBezTo>
                    <a:cubicBezTo>
                      <a:pt x="3021" y="17620"/>
                      <a:pt x="5317" y="26311"/>
                      <a:pt x="5613" y="28212"/>
                    </a:cubicBezTo>
                    <a:cubicBezTo>
                      <a:pt x="5884" y="30113"/>
                      <a:pt x="83" y="36779"/>
                      <a:pt x="58" y="37199"/>
                    </a:cubicBezTo>
                    <a:cubicBezTo>
                      <a:pt x="1" y="37728"/>
                      <a:pt x="598" y="37868"/>
                      <a:pt x="1403" y="37868"/>
                    </a:cubicBezTo>
                    <a:cubicBezTo>
                      <a:pt x="1988" y="37868"/>
                      <a:pt x="2683" y="37794"/>
                      <a:pt x="3317" y="37742"/>
                    </a:cubicBezTo>
                    <a:cubicBezTo>
                      <a:pt x="4798" y="37594"/>
                      <a:pt x="5761" y="34730"/>
                      <a:pt x="8082" y="32705"/>
                    </a:cubicBezTo>
                    <a:cubicBezTo>
                      <a:pt x="10378" y="30656"/>
                      <a:pt x="9859" y="26582"/>
                      <a:pt x="10921" y="25496"/>
                    </a:cubicBezTo>
                    <a:cubicBezTo>
                      <a:pt x="11038" y="25380"/>
                      <a:pt x="11148" y="25326"/>
                      <a:pt x="11253" y="25326"/>
                    </a:cubicBezTo>
                    <a:cubicBezTo>
                      <a:pt x="12124" y="25326"/>
                      <a:pt x="12609" y="29062"/>
                      <a:pt x="13094" y="31619"/>
                    </a:cubicBezTo>
                    <a:cubicBezTo>
                      <a:pt x="13637" y="34483"/>
                      <a:pt x="20426" y="36779"/>
                      <a:pt x="16204" y="38013"/>
                    </a:cubicBezTo>
                    <a:cubicBezTo>
                      <a:pt x="12007" y="39223"/>
                      <a:pt x="12279" y="40309"/>
                      <a:pt x="14723" y="40729"/>
                    </a:cubicBezTo>
                    <a:cubicBezTo>
                      <a:pt x="14873" y="40753"/>
                      <a:pt x="15032" y="40765"/>
                      <a:pt x="15198" y="40765"/>
                    </a:cubicBezTo>
                    <a:cubicBezTo>
                      <a:pt x="17745" y="40765"/>
                      <a:pt x="22006" y="38070"/>
                      <a:pt x="21241" y="37051"/>
                    </a:cubicBezTo>
                    <a:cubicBezTo>
                      <a:pt x="20516" y="36083"/>
                      <a:pt x="24292" y="32532"/>
                      <a:pt x="24850" y="32532"/>
                    </a:cubicBezTo>
                    <a:cubicBezTo>
                      <a:pt x="24918" y="32532"/>
                      <a:pt x="24938" y="32586"/>
                      <a:pt x="24895" y="32705"/>
                    </a:cubicBezTo>
                    <a:cubicBezTo>
                      <a:pt x="24475" y="33792"/>
                      <a:pt x="25907" y="35841"/>
                      <a:pt x="26450" y="37199"/>
                    </a:cubicBezTo>
                    <a:cubicBezTo>
                      <a:pt x="26993" y="38557"/>
                      <a:pt x="21932" y="39519"/>
                      <a:pt x="22031" y="41396"/>
                    </a:cubicBezTo>
                    <a:cubicBezTo>
                      <a:pt x="22045" y="41545"/>
                      <a:pt x="22364" y="41612"/>
                      <a:pt x="22879" y="41612"/>
                    </a:cubicBezTo>
                    <a:cubicBezTo>
                      <a:pt x="25167" y="41612"/>
                      <a:pt x="31315" y="40282"/>
                      <a:pt x="31536" y="38952"/>
                    </a:cubicBezTo>
                    <a:cubicBezTo>
                      <a:pt x="31833" y="37322"/>
                      <a:pt x="27759" y="39371"/>
                      <a:pt x="32228" y="36507"/>
                    </a:cubicBezTo>
                    <a:cubicBezTo>
                      <a:pt x="36696" y="33643"/>
                      <a:pt x="39955" y="21571"/>
                      <a:pt x="36696" y="16682"/>
                    </a:cubicBezTo>
                    <a:cubicBezTo>
                      <a:pt x="33437" y="11794"/>
                      <a:pt x="28425" y="11251"/>
                      <a:pt x="25833" y="5671"/>
                    </a:cubicBezTo>
                    <a:cubicBezTo>
                      <a:pt x="23265" y="116"/>
                      <a:pt x="22994" y="3227"/>
                      <a:pt x="18649" y="659"/>
                    </a:cubicBezTo>
                    <a:cubicBezTo>
                      <a:pt x="17869" y="194"/>
                      <a:pt x="16975" y="0"/>
                      <a:pt x="160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36"/>
              <p:cNvSpPr/>
              <p:nvPr/>
            </p:nvSpPr>
            <p:spPr>
              <a:xfrm>
                <a:off x="312175" y="3260725"/>
                <a:ext cx="445050" cy="464250"/>
              </a:xfrm>
              <a:custGeom>
                <a:rect b="b" l="l" r="r" t="t"/>
                <a:pathLst>
                  <a:path extrusionOk="0" h="18570" w="17802">
                    <a:moveTo>
                      <a:pt x="10758" y="1"/>
                    </a:moveTo>
                    <a:cubicBezTo>
                      <a:pt x="10116" y="1"/>
                      <a:pt x="9329" y="71"/>
                      <a:pt x="8296" y="178"/>
                    </a:cubicBezTo>
                    <a:cubicBezTo>
                      <a:pt x="4222" y="573"/>
                      <a:pt x="939" y="3437"/>
                      <a:pt x="1630" y="6548"/>
                    </a:cubicBezTo>
                    <a:cubicBezTo>
                      <a:pt x="2297" y="9683"/>
                      <a:pt x="1" y="11313"/>
                      <a:pt x="2865" y="14029"/>
                    </a:cubicBezTo>
                    <a:cubicBezTo>
                      <a:pt x="2727" y="14648"/>
                      <a:pt x="3782" y="18569"/>
                      <a:pt x="8070" y="18569"/>
                    </a:cubicBezTo>
                    <a:cubicBezTo>
                      <a:pt x="8397" y="18569"/>
                      <a:pt x="8744" y="18546"/>
                      <a:pt x="9111" y="18497"/>
                    </a:cubicBezTo>
                    <a:cubicBezTo>
                      <a:pt x="9111" y="18497"/>
                      <a:pt x="9184" y="18504"/>
                      <a:pt x="9315" y="18504"/>
                    </a:cubicBezTo>
                    <a:cubicBezTo>
                      <a:pt x="10399" y="18504"/>
                      <a:pt x="15459" y="18071"/>
                      <a:pt x="16295" y="10078"/>
                    </a:cubicBezTo>
                    <a:cubicBezTo>
                      <a:pt x="16345" y="9659"/>
                      <a:pt x="17801" y="5313"/>
                      <a:pt x="15209" y="2622"/>
                    </a:cubicBezTo>
                    <a:cubicBezTo>
                      <a:pt x="13278" y="599"/>
                      <a:pt x="12635" y="1"/>
                      <a:pt x="107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36"/>
              <p:cNvSpPr/>
              <p:nvPr/>
            </p:nvSpPr>
            <p:spPr>
              <a:xfrm>
                <a:off x="536850" y="3454975"/>
                <a:ext cx="429000" cy="941575"/>
              </a:xfrm>
              <a:custGeom>
                <a:rect b="b" l="l" r="r" t="t"/>
                <a:pathLst>
                  <a:path extrusionOk="0" h="37663" w="17160">
                    <a:moveTo>
                      <a:pt x="8242" y="0"/>
                    </a:moveTo>
                    <a:cubicBezTo>
                      <a:pt x="6869" y="0"/>
                      <a:pt x="6394" y="1243"/>
                      <a:pt x="5358" y="2185"/>
                    </a:cubicBezTo>
                    <a:cubicBezTo>
                      <a:pt x="3975" y="3395"/>
                      <a:pt x="4124" y="12505"/>
                      <a:pt x="5210" y="14677"/>
                    </a:cubicBezTo>
                    <a:cubicBezTo>
                      <a:pt x="6296" y="16850"/>
                      <a:pt x="7259" y="26207"/>
                      <a:pt x="6296" y="27837"/>
                    </a:cubicBezTo>
                    <a:cubicBezTo>
                      <a:pt x="5358" y="29466"/>
                      <a:pt x="0" y="36181"/>
                      <a:pt x="50" y="36675"/>
                    </a:cubicBezTo>
                    <a:cubicBezTo>
                      <a:pt x="118" y="37316"/>
                      <a:pt x="524" y="37663"/>
                      <a:pt x="1423" y="37663"/>
                    </a:cubicBezTo>
                    <a:cubicBezTo>
                      <a:pt x="2152" y="37663"/>
                      <a:pt x="3206" y="37434"/>
                      <a:pt x="4667" y="36947"/>
                    </a:cubicBezTo>
                    <a:cubicBezTo>
                      <a:pt x="7926" y="35861"/>
                      <a:pt x="10790" y="29738"/>
                      <a:pt x="12962" y="26898"/>
                    </a:cubicBezTo>
                    <a:cubicBezTo>
                      <a:pt x="15135" y="24035"/>
                      <a:pt x="15011" y="16430"/>
                      <a:pt x="16073" y="12776"/>
                    </a:cubicBezTo>
                    <a:cubicBezTo>
                      <a:pt x="17159" y="9098"/>
                      <a:pt x="15950" y="7345"/>
                      <a:pt x="14592" y="3666"/>
                    </a:cubicBezTo>
                    <a:cubicBezTo>
                      <a:pt x="13234" y="12"/>
                      <a:pt x="12567" y="1642"/>
                      <a:pt x="9827" y="407"/>
                    </a:cubicBezTo>
                    <a:cubicBezTo>
                      <a:pt x="9182" y="120"/>
                      <a:pt x="8669" y="0"/>
                      <a:pt x="8242" y="0"/>
                    </a:cubicBezTo>
                    <a:close/>
                  </a:path>
                </a:pathLst>
              </a:custGeom>
              <a:solidFill>
                <a:srgbClr val="FFCD6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9" name="Google Shape;1249;p36"/>
              <p:cNvSpPr/>
              <p:nvPr/>
            </p:nvSpPr>
            <p:spPr>
              <a:xfrm>
                <a:off x="494250" y="3738575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0"/>
                    </a:moveTo>
                    <a:cubicBezTo>
                      <a:pt x="1" y="0"/>
                      <a:pt x="1" y="223"/>
                      <a:pt x="149" y="223"/>
                    </a:cubicBezTo>
                    <a:cubicBezTo>
                      <a:pt x="297" y="223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0" name="Google Shape;1250;p36"/>
              <p:cNvSpPr/>
              <p:nvPr/>
            </p:nvSpPr>
            <p:spPr>
              <a:xfrm>
                <a:off x="494250" y="3782400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0"/>
                    </a:moveTo>
                    <a:cubicBezTo>
                      <a:pt x="1" y="0"/>
                      <a:pt x="1" y="223"/>
                      <a:pt x="149" y="223"/>
                    </a:cubicBezTo>
                    <a:cubicBezTo>
                      <a:pt x="297" y="223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36"/>
              <p:cNvSpPr/>
              <p:nvPr/>
            </p:nvSpPr>
            <p:spPr>
              <a:xfrm>
                <a:off x="517100" y="3809550"/>
                <a:ext cx="6800" cy="5575"/>
              </a:xfrm>
              <a:custGeom>
                <a:rect b="b" l="l" r="r" t="t"/>
                <a:pathLst>
                  <a:path extrusionOk="0" h="223" w="272">
                    <a:moveTo>
                      <a:pt x="149" y="1"/>
                    </a:moveTo>
                    <a:cubicBezTo>
                      <a:pt x="0" y="1"/>
                      <a:pt x="0" y="223"/>
                      <a:pt x="149" y="223"/>
                    </a:cubicBezTo>
                    <a:cubicBezTo>
                      <a:pt x="272" y="223"/>
                      <a:pt x="272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36"/>
              <p:cNvSpPr/>
              <p:nvPr/>
            </p:nvSpPr>
            <p:spPr>
              <a:xfrm>
                <a:off x="530675" y="3863875"/>
                <a:ext cx="6825" cy="5575"/>
              </a:xfrm>
              <a:custGeom>
                <a:rect b="b" l="l" r="r" t="t"/>
                <a:pathLst>
                  <a:path extrusionOk="0" h="223" w="273">
                    <a:moveTo>
                      <a:pt x="149" y="0"/>
                    </a:moveTo>
                    <a:cubicBezTo>
                      <a:pt x="1" y="0"/>
                      <a:pt x="1" y="222"/>
                      <a:pt x="149" y="222"/>
                    </a:cubicBezTo>
                    <a:cubicBezTo>
                      <a:pt x="272" y="222"/>
                      <a:pt x="272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36"/>
              <p:cNvSpPr/>
              <p:nvPr/>
            </p:nvSpPr>
            <p:spPr>
              <a:xfrm>
                <a:off x="548575" y="388485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4" name="Google Shape;1254;p36"/>
              <p:cNvSpPr/>
              <p:nvPr/>
            </p:nvSpPr>
            <p:spPr>
              <a:xfrm>
                <a:off x="578200" y="3933000"/>
                <a:ext cx="5575" cy="6825"/>
              </a:xfrm>
              <a:custGeom>
                <a:rect b="b" l="l" r="r" t="t"/>
                <a:pathLst>
                  <a:path extrusionOk="0" h="273" w="223">
                    <a:moveTo>
                      <a:pt x="75" y="0"/>
                    </a:moveTo>
                    <a:cubicBezTo>
                      <a:pt x="50" y="0"/>
                      <a:pt x="50" y="25"/>
                      <a:pt x="25" y="25"/>
                    </a:cubicBezTo>
                    <a:lnTo>
                      <a:pt x="25" y="50"/>
                    </a:lnTo>
                    <a:cubicBezTo>
                      <a:pt x="1" y="75"/>
                      <a:pt x="1" y="75"/>
                      <a:pt x="1" y="99"/>
                    </a:cubicBezTo>
                    <a:lnTo>
                      <a:pt x="1" y="173"/>
                    </a:lnTo>
                    <a:cubicBezTo>
                      <a:pt x="1" y="173"/>
                      <a:pt x="1" y="198"/>
                      <a:pt x="1" y="198"/>
                    </a:cubicBezTo>
                    <a:cubicBezTo>
                      <a:pt x="1" y="247"/>
                      <a:pt x="25" y="247"/>
                      <a:pt x="50" y="272"/>
                    </a:cubicBezTo>
                    <a:lnTo>
                      <a:pt x="124" y="272"/>
                    </a:lnTo>
                    <a:cubicBezTo>
                      <a:pt x="149" y="247"/>
                      <a:pt x="173" y="247"/>
                      <a:pt x="173" y="247"/>
                    </a:cubicBezTo>
                    <a:lnTo>
                      <a:pt x="198" y="223"/>
                    </a:lnTo>
                    <a:cubicBezTo>
                      <a:pt x="198" y="198"/>
                      <a:pt x="198" y="173"/>
                      <a:pt x="198" y="173"/>
                    </a:cubicBezTo>
                    <a:lnTo>
                      <a:pt x="223" y="173"/>
                    </a:lnTo>
                    <a:lnTo>
                      <a:pt x="223" y="99"/>
                    </a:lnTo>
                    <a:cubicBezTo>
                      <a:pt x="223" y="99"/>
                      <a:pt x="223" y="75"/>
                      <a:pt x="223" y="75"/>
                    </a:cubicBezTo>
                    <a:cubicBezTo>
                      <a:pt x="198" y="50"/>
                      <a:pt x="198" y="50"/>
                      <a:pt x="198" y="25"/>
                    </a:cubicBezTo>
                    <a:cubicBezTo>
                      <a:pt x="173" y="0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5" name="Google Shape;1255;p36"/>
              <p:cNvSpPr/>
              <p:nvPr/>
            </p:nvSpPr>
            <p:spPr>
              <a:xfrm>
                <a:off x="605975" y="3964475"/>
                <a:ext cx="6200" cy="5575"/>
              </a:xfrm>
              <a:custGeom>
                <a:rect b="b" l="l" r="r" t="t"/>
                <a:pathLst>
                  <a:path extrusionOk="0" h="223" w="248">
                    <a:moveTo>
                      <a:pt x="124" y="1"/>
                    </a:moveTo>
                    <a:cubicBezTo>
                      <a:pt x="1" y="25"/>
                      <a:pt x="1" y="198"/>
                      <a:pt x="124" y="223"/>
                    </a:cubicBezTo>
                    <a:cubicBezTo>
                      <a:pt x="248" y="198"/>
                      <a:pt x="248" y="25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6" name="Google Shape;1256;p36"/>
              <p:cNvSpPr/>
              <p:nvPr/>
            </p:nvSpPr>
            <p:spPr>
              <a:xfrm>
                <a:off x="636850" y="3992250"/>
                <a:ext cx="6800" cy="4975"/>
              </a:xfrm>
              <a:custGeom>
                <a:rect b="b" l="l" r="r" t="t"/>
                <a:pathLst>
                  <a:path extrusionOk="0" h="199" w="272">
                    <a:moveTo>
                      <a:pt x="49" y="1"/>
                    </a:moveTo>
                    <a:cubicBezTo>
                      <a:pt x="49" y="1"/>
                      <a:pt x="25" y="1"/>
                      <a:pt x="25" y="25"/>
                    </a:cubicBezTo>
                    <a:cubicBezTo>
                      <a:pt x="0" y="50"/>
                      <a:pt x="0" y="75"/>
                      <a:pt x="0" y="99"/>
                    </a:cubicBezTo>
                    <a:lnTo>
                      <a:pt x="0" y="124"/>
                    </a:lnTo>
                    <a:cubicBezTo>
                      <a:pt x="0" y="149"/>
                      <a:pt x="0" y="173"/>
                      <a:pt x="25" y="173"/>
                    </a:cubicBezTo>
                    <a:lnTo>
                      <a:pt x="49" y="198"/>
                    </a:lnTo>
                    <a:lnTo>
                      <a:pt x="198" y="198"/>
                    </a:lnTo>
                    <a:cubicBezTo>
                      <a:pt x="222" y="198"/>
                      <a:pt x="222" y="198"/>
                      <a:pt x="247" y="173"/>
                    </a:cubicBezTo>
                    <a:cubicBezTo>
                      <a:pt x="247" y="173"/>
                      <a:pt x="247" y="149"/>
                      <a:pt x="272" y="149"/>
                    </a:cubicBezTo>
                    <a:cubicBezTo>
                      <a:pt x="272" y="124"/>
                      <a:pt x="272" y="124"/>
                      <a:pt x="272" y="99"/>
                    </a:cubicBezTo>
                    <a:lnTo>
                      <a:pt x="272" y="75"/>
                    </a:lnTo>
                    <a:cubicBezTo>
                      <a:pt x="247" y="50"/>
                      <a:pt x="247" y="25"/>
                      <a:pt x="222" y="25"/>
                    </a:cubicBezTo>
                    <a:lnTo>
                      <a:pt x="198" y="1"/>
                    </a:ln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36"/>
              <p:cNvSpPr/>
              <p:nvPr/>
            </p:nvSpPr>
            <p:spPr>
              <a:xfrm>
                <a:off x="659675" y="4044725"/>
                <a:ext cx="4975" cy="6800"/>
              </a:xfrm>
              <a:custGeom>
                <a:rect b="b" l="l" r="r" t="t"/>
                <a:pathLst>
                  <a:path extrusionOk="0" h="272" w="199">
                    <a:moveTo>
                      <a:pt x="75" y="0"/>
                    </a:moveTo>
                    <a:cubicBezTo>
                      <a:pt x="50" y="0"/>
                      <a:pt x="25" y="0"/>
                      <a:pt x="25" y="25"/>
                    </a:cubicBezTo>
                    <a:lnTo>
                      <a:pt x="25" y="50"/>
                    </a:lnTo>
                    <a:cubicBezTo>
                      <a:pt x="1" y="50"/>
                      <a:pt x="1" y="74"/>
                      <a:pt x="1" y="99"/>
                    </a:cubicBezTo>
                    <a:lnTo>
                      <a:pt x="1" y="173"/>
                    </a:lnTo>
                    <a:cubicBezTo>
                      <a:pt x="1" y="173"/>
                      <a:pt x="1" y="198"/>
                      <a:pt x="1" y="198"/>
                    </a:cubicBezTo>
                    <a:cubicBezTo>
                      <a:pt x="1" y="222"/>
                      <a:pt x="25" y="222"/>
                      <a:pt x="25" y="247"/>
                    </a:cubicBezTo>
                    <a:cubicBezTo>
                      <a:pt x="50" y="247"/>
                      <a:pt x="50" y="247"/>
                      <a:pt x="75" y="272"/>
                    </a:cubicBezTo>
                    <a:lnTo>
                      <a:pt x="149" y="272"/>
                    </a:lnTo>
                    <a:cubicBezTo>
                      <a:pt x="149" y="247"/>
                      <a:pt x="173" y="247"/>
                      <a:pt x="198" y="247"/>
                    </a:cubicBezTo>
                    <a:lnTo>
                      <a:pt x="198" y="222"/>
                    </a:lnTo>
                    <a:cubicBezTo>
                      <a:pt x="198" y="198"/>
                      <a:pt x="198" y="173"/>
                      <a:pt x="198" y="148"/>
                    </a:cubicBezTo>
                    <a:lnTo>
                      <a:pt x="198" y="99"/>
                    </a:lnTo>
                    <a:cubicBezTo>
                      <a:pt x="198" y="74"/>
                      <a:pt x="198" y="74"/>
                      <a:pt x="198" y="50"/>
                    </a:cubicBezTo>
                    <a:cubicBezTo>
                      <a:pt x="198" y="25"/>
                      <a:pt x="198" y="25"/>
                      <a:pt x="173" y="25"/>
                    </a:cubicBezTo>
                    <a:cubicBezTo>
                      <a:pt x="173" y="0"/>
                      <a:pt x="149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36"/>
              <p:cNvSpPr/>
              <p:nvPr/>
            </p:nvSpPr>
            <p:spPr>
              <a:xfrm>
                <a:off x="679425" y="407002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0"/>
                    </a:moveTo>
                    <a:cubicBezTo>
                      <a:pt x="1" y="0"/>
                      <a:pt x="1" y="223"/>
                      <a:pt x="149" y="223"/>
                    </a:cubicBezTo>
                    <a:cubicBezTo>
                      <a:pt x="297" y="223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36"/>
              <p:cNvSpPr/>
              <p:nvPr/>
            </p:nvSpPr>
            <p:spPr>
              <a:xfrm>
                <a:off x="680650" y="4039775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36"/>
              <p:cNvSpPr/>
              <p:nvPr/>
            </p:nvSpPr>
            <p:spPr>
              <a:xfrm>
                <a:off x="686225" y="3994725"/>
                <a:ext cx="6800" cy="5575"/>
              </a:xfrm>
              <a:custGeom>
                <a:rect b="b" l="l" r="r" t="t"/>
                <a:pathLst>
                  <a:path extrusionOk="0" h="223" w="272">
                    <a:moveTo>
                      <a:pt x="74" y="0"/>
                    </a:moveTo>
                    <a:cubicBezTo>
                      <a:pt x="50" y="0"/>
                      <a:pt x="50" y="0"/>
                      <a:pt x="25" y="25"/>
                    </a:cubicBezTo>
                    <a:cubicBezTo>
                      <a:pt x="25" y="25"/>
                      <a:pt x="25" y="50"/>
                      <a:pt x="25" y="50"/>
                    </a:cubicBezTo>
                    <a:cubicBezTo>
                      <a:pt x="0" y="74"/>
                      <a:pt x="0" y="74"/>
                      <a:pt x="25" y="99"/>
                    </a:cubicBezTo>
                    <a:lnTo>
                      <a:pt x="25" y="124"/>
                    </a:lnTo>
                    <a:cubicBezTo>
                      <a:pt x="25" y="148"/>
                      <a:pt x="25" y="173"/>
                      <a:pt x="50" y="173"/>
                    </a:cubicBezTo>
                    <a:lnTo>
                      <a:pt x="74" y="198"/>
                    </a:lnTo>
                    <a:cubicBezTo>
                      <a:pt x="74" y="198"/>
                      <a:pt x="99" y="198"/>
                      <a:pt x="124" y="223"/>
                    </a:cubicBezTo>
                    <a:lnTo>
                      <a:pt x="222" y="223"/>
                    </a:lnTo>
                    <a:cubicBezTo>
                      <a:pt x="247" y="198"/>
                      <a:pt x="247" y="198"/>
                      <a:pt x="247" y="198"/>
                    </a:cubicBezTo>
                    <a:cubicBezTo>
                      <a:pt x="272" y="173"/>
                      <a:pt x="272" y="173"/>
                      <a:pt x="272" y="148"/>
                    </a:cubicBezTo>
                    <a:cubicBezTo>
                      <a:pt x="272" y="148"/>
                      <a:pt x="272" y="124"/>
                      <a:pt x="272" y="124"/>
                    </a:cubicBezTo>
                    <a:lnTo>
                      <a:pt x="272" y="74"/>
                    </a:lnTo>
                    <a:cubicBezTo>
                      <a:pt x="272" y="50"/>
                      <a:pt x="272" y="50"/>
                      <a:pt x="247" y="25"/>
                    </a:cubicBezTo>
                    <a:lnTo>
                      <a:pt x="173" y="25"/>
                    </a:ln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36"/>
              <p:cNvSpPr/>
              <p:nvPr/>
            </p:nvSpPr>
            <p:spPr>
              <a:xfrm>
                <a:off x="664625" y="3974975"/>
                <a:ext cx="6800" cy="5575"/>
              </a:xfrm>
              <a:custGeom>
                <a:rect b="b" l="l" r="r" t="t"/>
                <a:pathLst>
                  <a:path extrusionOk="0" h="223" w="272">
                    <a:moveTo>
                      <a:pt x="148" y="0"/>
                    </a:moveTo>
                    <a:cubicBezTo>
                      <a:pt x="0" y="0"/>
                      <a:pt x="0" y="222"/>
                      <a:pt x="148" y="222"/>
                    </a:cubicBezTo>
                    <a:cubicBezTo>
                      <a:pt x="272" y="222"/>
                      <a:pt x="272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670175" y="395770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0"/>
                    </a:moveTo>
                    <a:cubicBezTo>
                      <a:pt x="0" y="0"/>
                      <a:pt x="0" y="222"/>
                      <a:pt x="148" y="222"/>
                    </a:cubicBezTo>
                    <a:cubicBezTo>
                      <a:pt x="297" y="222"/>
                      <a:pt x="297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36"/>
              <p:cNvSpPr/>
              <p:nvPr/>
            </p:nvSpPr>
            <p:spPr>
              <a:xfrm>
                <a:off x="660300" y="3910150"/>
                <a:ext cx="6200" cy="5600"/>
              </a:xfrm>
              <a:custGeom>
                <a:rect b="b" l="l" r="r" t="t"/>
                <a:pathLst>
                  <a:path extrusionOk="0" h="224" w="248">
                    <a:moveTo>
                      <a:pt x="124" y="1"/>
                    </a:moveTo>
                    <a:cubicBezTo>
                      <a:pt x="0" y="26"/>
                      <a:pt x="0" y="198"/>
                      <a:pt x="124" y="223"/>
                    </a:cubicBezTo>
                    <a:cubicBezTo>
                      <a:pt x="247" y="198"/>
                      <a:pt x="247" y="26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36"/>
              <p:cNvSpPr/>
              <p:nvPr/>
            </p:nvSpPr>
            <p:spPr>
              <a:xfrm>
                <a:off x="643625" y="3883625"/>
                <a:ext cx="6825" cy="4950"/>
              </a:xfrm>
              <a:custGeom>
                <a:rect b="b" l="l" r="r" t="t"/>
                <a:pathLst>
                  <a:path extrusionOk="0" h="198" w="273">
                    <a:moveTo>
                      <a:pt x="149" y="0"/>
                    </a:moveTo>
                    <a:cubicBezTo>
                      <a:pt x="1" y="0"/>
                      <a:pt x="1" y="198"/>
                      <a:pt x="149" y="198"/>
                    </a:cubicBezTo>
                    <a:cubicBezTo>
                      <a:pt x="272" y="198"/>
                      <a:pt x="272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649175" y="3853375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36"/>
              <p:cNvSpPr/>
              <p:nvPr/>
            </p:nvSpPr>
            <p:spPr>
              <a:xfrm>
                <a:off x="625100" y="3823125"/>
                <a:ext cx="7450" cy="5600"/>
              </a:xfrm>
              <a:custGeom>
                <a:rect b="b" l="l" r="r" t="t"/>
                <a:pathLst>
                  <a:path extrusionOk="0" h="224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36"/>
              <p:cNvSpPr/>
              <p:nvPr/>
            </p:nvSpPr>
            <p:spPr>
              <a:xfrm>
                <a:off x="593625" y="3824375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0"/>
                    </a:moveTo>
                    <a:cubicBezTo>
                      <a:pt x="1" y="0"/>
                      <a:pt x="1" y="222"/>
                      <a:pt x="149" y="222"/>
                    </a:cubicBezTo>
                    <a:cubicBezTo>
                      <a:pt x="297" y="222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36"/>
              <p:cNvSpPr/>
              <p:nvPr/>
            </p:nvSpPr>
            <p:spPr>
              <a:xfrm>
                <a:off x="581900" y="3862025"/>
                <a:ext cx="6825" cy="5575"/>
              </a:xfrm>
              <a:custGeom>
                <a:rect b="b" l="l" r="r" t="t"/>
                <a:pathLst>
                  <a:path extrusionOk="0" h="223" w="273">
                    <a:moveTo>
                      <a:pt x="149" y="0"/>
                    </a:moveTo>
                    <a:cubicBezTo>
                      <a:pt x="1" y="25"/>
                      <a:pt x="1" y="198"/>
                      <a:pt x="149" y="222"/>
                    </a:cubicBezTo>
                    <a:cubicBezTo>
                      <a:pt x="272" y="198"/>
                      <a:pt x="272" y="25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36"/>
              <p:cNvSpPr/>
              <p:nvPr/>
            </p:nvSpPr>
            <p:spPr>
              <a:xfrm>
                <a:off x="602900" y="3884850"/>
                <a:ext cx="6800" cy="5575"/>
              </a:xfrm>
              <a:custGeom>
                <a:rect b="b" l="l" r="r" t="t"/>
                <a:pathLst>
                  <a:path extrusionOk="0" h="223" w="272">
                    <a:moveTo>
                      <a:pt x="148" y="1"/>
                    </a:moveTo>
                    <a:cubicBezTo>
                      <a:pt x="0" y="1"/>
                      <a:pt x="0" y="223"/>
                      <a:pt x="148" y="223"/>
                    </a:cubicBezTo>
                    <a:cubicBezTo>
                      <a:pt x="272" y="223"/>
                      <a:pt x="272" y="1"/>
                      <a:pt x="14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36"/>
              <p:cNvSpPr/>
              <p:nvPr/>
            </p:nvSpPr>
            <p:spPr>
              <a:xfrm>
                <a:off x="618325" y="3856475"/>
                <a:ext cx="6200" cy="5575"/>
              </a:xfrm>
              <a:custGeom>
                <a:rect b="b" l="l" r="r" t="t"/>
                <a:pathLst>
                  <a:path extrusionOk="0" h="223" w="248">
                    <a:moveTo>
                      <a:pt x="124" y="0"/>
                    </a:moveTo>
                    <a:cubicBezTo>
                      <a:pt x="0" y="0"/>
                      <a:pt x="0" y="198"/>
                      <a:pt x="124" y="222"/>
                    </a:cubicBezTo>
                    <a:cubicBezTo>
                      <a:pt x="247" y="198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36"/>
              <p:cNvSpPr/>
              <p:nvPr/>
            </p:nvSpPr>
            <p:spPr>
              <a:xfrm>
                <a:off x="601050" y="384845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0"/>
                    </a:moveTo>
                    <a:cubicBezTo>
                      <a:pt x="0" y="0"/>
                      <a:pt x="0" y="222"/>
                      <a:pt x="148" y="222"/>
                    </a:cubicBezTo>
                    <a:cubicBezTo>
                      <a:pt x="296" y="222"/>
                      <a:pt x="296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36"/>
              <p:cNvSpPr/>
              <p:nvPr/>
            </p:nvSpPr>
            <p:spPr>
              <a:xfrm>
                <a:off x="620800" y="392682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1"/>
                    </a:moveTo>
                    <a:cubicBezTo>
                      <a:pt x="0" y="1"/>
                      <a:pt x="0" y="223"/>
                      <a:pt x="148" y="223"/>
                    </a:cubicBezTo>
                    <a:cubicBezTo>
                      <a:pt x="296" y="223"/>
                      <a:pt x="296" y="1"/>
                      <a:pt x="14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36"/>
              <p:cNvSpPr/>
              <p:nvPr/>
            </p:nvSpPr>
            <p:spPr>
              <a:xfrm>
                <a:off x="587450" y="3905850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0"/>
                    </a:moveTo>
                    <a:cubicBezTo>
                      <a:pt x="1" y="0"/>
                      <a:pt x="1" y="222"/>
                      <a:pt x="149" y="222"/>
                    </a:cubicBezTo>
                    <a:cubicBezTo>
                      <a:pt x="297" y="222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36"/>
              <p:cNvSpPr/>
              <p:nvPr/>
            </p:nvSpPr>
            <p:spPr>
              <a:xfrm>
                <a:off x="630050" y="3910150"/>
                <a:ext cx="6200" cy="5600"/>
              </a:xfrm>
              <a:custGeom>
                <a:rect b="b" l="l" r="r" t="t"/>
                <a:pathLst>
                  <a:path extrusionOk="0" h="224" w="248">
                    <a:moveTo>
                      <a:pt x="124" y="1"/>
                    </a:moveTo>
                    <a:cubicBezTo>
                      <a:pt x="0" y="26"/>
                      <a:pt x="0" y="198"/>
                      <a:pt x="124" y="223"/>
                    </a:cubicBezTo>
                    <a:cubicBezTo>
                      <a:pt x="247" y="198"/>
                      <a:pt x="247" y="26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36"/>
              <p:cNvSpPr/>
              <p:nvPr/>
            </p:nvSpPr>
            <p:spPr>
              <a:xfrm>
                <a:off x="649175" y="3940550"/>
                <a:ext cx="4975" cy="7125"/>
              </a:xfrm>
              <a:custGeom>
                <a:rect b="b" l="l" r="r" t="t"/>
                <a:pathLst>
                  <a:path extrusionOk="0" h="285" w="199">
                    <a:moveTo>
                      <a:pt x="124" y="1"/>
                    </a:moveTo>
                    <a:cubicBezTo>
                      <a:pt x="118" y="1"/>
                      <a:pt x="112" y="7"/>
                      <a:pt x="100" y="19"/>
                    </a:cubicBezTo>
                    <a:lnTo>
                      <a:pt x="75" y="19"/>
                    </a:lnTo>
                    <a:cubicBezTo>
                      <a:pt x="50" y="19"/>
                      <a:pt x="26" y="19"/>
                      <a:pt x="26" y="44"/>
                    </a:cubicBezTo>
                    <a:lnTo>
                      <a:pt x="1" y="69"/>
                    </a:lnTo>
                    <a:cubicBezTo>
                      <a:pt x="1" y="69"/>
                      <a:pt x="1" y="93"/>
                      <a:pt x="1" y="118"/>
                    </a:cubicBezTo>
                    <a:lnTo>
                      <a:pt x="1" y="168"/>
                    </a:lnTo>
                    <a:cubicBezTo>
                      <a:pt x="1" y="192"/>
                      <a:pt x="1" y="192"/>
                      <a:pt x="1" y="217"/>
                    </a:cubicBezTo>
                    <a:cubicBezTo>
                      <a:pt x="26" y="242"/>
                      <a:pt x="26" y="266"/>
                      <a:pt x="75" y="266"/>
                    </a:cubicBezTo>
                    <a:cubicBezTo>
                      <a:pt x="75" y="279"/>
                      <a:pt x="81" y="285"/>
                      <a:pt x="87" y="285"/>
                    </a:cubicBezTo>
                    <a:cubicBezTo>
                      <a:pt x="93" y="285"/>
                      <a:pt x="100" y="279"/>
                      <a:pt x="100" y="266"/>
                    </a:cubicBezTo>
                    <a:lnTo>
                      <a:pt x="149" y="266"/>
                    </a:lnTo>
                    <a:cubicBezTo>
                      <a:pt x="149" y="266"/>
                      <a:pt x="174" y="266"/>
                      <a:pt x="174" y="242"/>
                    </a:cubicBezTo>
                    <a:lnTo>
                      <a:pt x="198" y="217"/>
                    </a:lnTo>
                    <a:cubicBezTo>
                      <a:pt x="198" y="217"/>
                      <a:pt x="198" y="192"/>
                      <a:pt x="198" y="168"/>
                    </a:cubicBezTo>
                    <a:lnTo>
                      <a:pt x="198" y="118"/>
                    </a:lnTo>
                    <a:cubicBezTo>
                      <a:pt x="198" y="93"/>
                      <a:pt x="198" y="69"/>
                      <a:pt x="198" y="69"/>
                    </a:cubicBezTo>
                    <a:cubicBezTo>
                      <a:pt x="198" y="44"/>
                      <a:pt x="198" y="44"/>
                      <a:pt x="174" y="19"/>
                    </a:cubicBezTo>
                    <a:lnTo>
                      <a:pt x="149" y="19"/>
                    </a:lnTo>
                    <a:cubicBezTo>
                      <a:pt x="137" y="7"/>
                      <a:pt x="130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36"/>
              <p:cNvSpPr/>
              <p:nvPr/>
            </p:nvSpPr>
            <p:spPr>
              <a:xfrm>
                <a:off x="630050" y="3952750"/>
                <a:ext cx="6200" cy="5575"/>
              </a:xfrm>
              <a:custGeom>
                <a:rect b="b" l="l" r="r" t="t"/>
                <a:pathLst>
                  <a:path extrusionOk="0" h="223" w="248">
                    <a:moveTo>
                      <a:pt x="124" y="0"/>
                    </a:moveTo>
                    <a:cubicBezTo>
                      <a:pt x="0" y="0"/>
                      <a:pt x="0" y="198"/>
                      <a:pt x="124" y="223"/>
                    </a:cubicBezTo>
                    <a:cubicBezTo>
                      <a:pt x="247" y="198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36"/>
              <p:cNvSpPr/>
              <p:nvPr/>
            </p:nvSpPr>
            <p:spPr>
              <a:xfrm>
                <a:off x="643625" y="3968800"/>
                <a:ext cx="6825" cy="5575"/>
              </a:xfrm>
              <a:custGeom>
                <a:rect b="b" l="l" r="r" t="t"/>
                <a:pathLst>
                  <a:path extrusionOk="0" h="223" w="273">
                    <a:moveTo>
                      <a:pt x="149" y="0"/>
                    </a:moveTo>
                    <a:cubicBezTo>
                      <a:pt x="1" y="0"/>
                      <a:pt x="1" y="223"/>
                      <a:pt x="149" y="223"/>
                    </a:cubicBezTo>
                    <a:cubicBezTo>
                      <a:pt x="272" y="223"/>
                      <a:pt x="272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36"/>
              <p:cNvSpPr/>
              <p:nvPr/>
            </p:nvSpPr>
            <p:spPr>
              <a:xfrm>
                <a:off x="653500" y="400397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36"/>
              <p:cNvSpPr/>
              <p:nvPr/>
            </p:nvSpPr>
            <p:spPr>
              <a:xfrm>
                <a:off x="670175" y="401570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1"/>
                    </a:moveTo>
                    <a:cubicBezTo>
                      <a:pt x="0" y="1"/>
                      <a:pt x="0" y="223"/>
                      <a:pt x="148" y="223"/>
                    </a:cubicBezTo>
                    <a:cubicBezTo>
                      <a:pt x="297" y="223"/>
                      <a:pt x="297" y="1"/>
                      <a:pt x="14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36"/>
              <p:cNvSpPr/>
              <p:nvPr/>
            </p:nvSpPr>
            <p:spPr>
              <a:xfrm>
                <a:off x="656600" y="402497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0"/>
                    </a:moveTo>
                    <a:cubicBezTo>
                      <a:pt x="0" y="0"/>
                      <a:pt x="0" y="222"/>
                      <a:pt x="148" y="222"/>
                    </a:cubicBezTo>
                    <a:cubicBezTo>
                      <a:pt x="296" y="222"/>
                      <a:pt x="296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36"/>
              <p:cNvSpPr/>
              <p:nvPr/>
            </p:nvSpPr>
            <p:spPr>
              <a:xfrm>
                <a:off x="675100" y="3928675"/>
                <a:ext cx="6825" cy="5575"/>
              </a:xfrm>
              <a:custGeom>
                <a:rect b="b" l="l" r="r" t="t"/>
                <a:pathLst>
                  <a:path extrusionOk="0" h="223" w="273">
                    <a:moveTo>
                      <a:pt x="149" y="1"/>
                    </a:moveTo>
                    <a:cubicBezTo>
                      <a:pt x="1" y="1"/>
                      <a:pt x="1" y="198"/>
                      <a:pt x="149" y="223"/>
                    </a:cubicBezTo>
                    <a:cubicBezTo>
                      <a:pt x="272" y="198"/>
                      <a:pt x="272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36"/>
              <p:cNvSpPr/>
              <p:nvPr/>
            </p:nvSpPr>
            <p:spPr>
              <a:xfrm>
                <a:off x="664625" y="3881775"/>
                <a:ext cx="6800" cy="5575"/>
              </a:xfrm>
              <a:custGeom>
                <a:rect b="b" l="l" r="r" t="t"/>
                <a:pathLst>
                  <a:path extrusionOk="0" h="223" w="272">
                    <a:moveTo>
                      <a:pt x="148" y="0"/>
                    </a:moveTo>
                    <a:cubicBezTo>
                      <a:pt x="0" y="0"/>
                      <a:pt x="0" y="222"/>
                      <a:pt x="148" y="222"/>
                    </a:cubicBezTo>
                    <a:cubicBezTo>
                      <a:pt x="272" y="222"/>
                      <a:pt x="272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36"/>
              <p:cNvSpPr/>
              <p:nvPr/>
            </p:nvSpPr>
            <p:spPr>
              <a:xfrm>
                <a:off x="655350" y="3829300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36"/>
              <p:cNvSpPr/>
              <p:nvPr/>
            </p:nvSpPr>
            <p:spPr>
              <a:xfrm>
                <a:off x="631900" y="3794750"/>
                <a:ext cx="5575" cy="6800"/>
              </a:xfrm>
              <a:custGeom>
                <a:rect b="b" l="l" r="r" t="t"/>
                <a:pathLst>
                  <a:path extrusionOk="0" h="272" w="223">
                    <a:moveTo>
                      <a:pt x="75" y="0"/>
                    </a:moveTo>
                    <a:cubicBezTo>
                      <a:pt x="50" y="0"/>
                      <a:pt x="50" y="0"/>
                      <a:pt x="25" y="25"/>
                    </a:cubicBezTo>
                    <a:lnTo>
                      <a:pt x="1" y="50"/>
                    </a:lnTo>
                    <a:cubicBezTo>
                      <a:pt x="1" y="74"/>
                      <a:pt x="1" y="74"/>
                      <a:pt x="1" y="99"/>
                    </a:cubicBezTo>
                    <a:lnTo>
                      <a:pt x="1" y="173"/>
                    </a:lnTo>
                    <a:cubicBezTo>
                      <a:pt x="1" y="173"/>
                      <a:pt x="1" y="198"/>
                      <a:pt x="1" y="198"/>
                    </a:cubicBezTo>
                    <a:cubicBezTo>
                      <a:pt x="25" y="222"/>
                      <a:pt x="25" y="222"/>
                      <a:pt x="25" y="247"/>
                    </a:cubicBezTo>
                    <a:cubicBezTo>
                      <a:pt x="50" y="247"/>
                      <a:pt x="50" y="247"/>
                      <a:pt x="75" y="272"/>
                    </a:cubicBezTo>
                    <a:lnTo>
                      <a:pt x="149" y="272"/>
                    </a:lnTo>
                    <a:cubicBezTo>
                      <a:pt x="149" y="247"/>
                      <a:pt x="173" y="247"/>
                      <a:pt x="198" y="247"/>
                    </a:cubicBezTo>
                    <a:lnTo>
                      <a:pt x="198" y="222"/>
                    </a:lnTo>
                    <a:cubicBezTo>
                      <a:pt x="198" y="198"/>
                      <a:pt x="198" y="173"/>
                      <a:pt x="198" y="148"/>
                    </a:cubicBezTo>
                    <a:lnTo>
                      <a:pt x="198" y="99"/>
                    </a:lnTo>
                    <a:cubicBezTo>
                      <a:pt x="223" y="74"/>
                      <a:pt x="223" y="74"/>
                      <a:pt x="198" y="50"/>
                    </a:cubicBezTo>
                    <a:cubicBezTo>
                      <a:pt x="198" y="50"/>
                      <a:pt x="198" y="25"/>
                      <a:pt x="173" y="25"/>
                    </a:cubicBezTo>
                    <a:cubicBezTo>
                      <a:pt x="173" y="0"/>
                      <a:pt x="149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36"/>
              <p:cNvSpPr/>
              <p:nvPr/>
            </p:nvSpPr>
            <p:spPr>
              <a:xfrm>
                <a:off x="637450" y="3761400"/>
                <a:ext cx="6825" cy="5600"/>
              </a:xfrm>
              <a:custGeom>
                <a:rect b="b" l="l" r="r" t="t"/>
                <a:pathLst>
                  <a:path extrusionOk="0" h="224" w="273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72" y="223"/>
                      <a:pt x="272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36"/>
              <p:cNvSpPr/>
              <p:nvPr/>
            </p:nvSpPr>
            <p:spPr>
              <a:xfrm>
                <a:off x="626975" y="3738575"/>
                <a:ext cx="6800" cy="5575"/>
              </a:xfrm>
              <a:custGeom>
                <a:rect b="b" l="l" r="r" t="t"/>
                <a:pathLst>
                  <a:path extrusionOk="0" h="223" w="272">
                    <a:moveTo>
                      <a:pt x="148" y="0"/>
                    </a:moveTo>
                    <a:cubicBezTo>
                      <a:pt x="0" y="0"/>
                      <a:pt x="0" y="223"/>
                      <a:pt x="148" y="223"/>
                    </a:cubicBezTo>
                    <a:cubicBezTo>
                      <a:pt x="272" y="223"/>
                      <a:pt x="272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36"/>
              <p:cNvSpPr/>
              <p:nvPr/>
            </p:nvSpPr>
            <p:spPr>
              <a:xfrm>
                <a:off x="628200" y="3712025"/>
                <a:ext cx="6800" cy="5600"/>
              </a:xfrm>
              <a:custGeom>
                <a:rect b="b" l="l" r="r" t="t"/>
                <a:pathLst>
                  <a:path extrusionOk="0" h="224" w="272">
                    <a:moveTo>
                      <a:pt x="149" y="1"/>
                    </a:moveTo>
                    <a:cubicBezTo>
                      <a:pt x="0" y="1"/>
                      <a:pt x="0" y="223"/>
                      <a:pt x="149" y="223"/>
                    </a:cubicBezTo>
                    <a:cubicBezTo>
                      <a:pt x="272" y="223"/>
                      <a:pt x="272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36"/>
              <p:cNvSpPr/>
              <p:nvPr/>
            </p:nvSpPr>
            <p:spPr>
              <a:xfrm>
                <a:off x="588075" y="3736100"/>
                <a:ext cx="5575" cy="6825"/>
              </a:xfrm>
              <a:custGeom>
                <a:rect b="b" l="l" r="r" t="t"/>
                <a:pathLst>
                  <a:path extrusionOk="0" h="273" w="223">
                    <a:moveTo>
                      <a:pt x="99" y="1"/>
                    </a:moveTo>
                    <a:cubicBezTo>
                      <a:pt x="75" y="1"/>
                      <a:pt x="50" y="1"/>
                      <a:pt x="50" y="25"/>
                    </a:cubicBezTo>
                    <a:lnTo>
                      <a:pt x="25" y="50"/>
                    </a:lnTo>
                    <a:cubicBezTo>
                      <a:pt x="25" y="50"/>
                      <a:pt x="25" y="75"/>
                      <a:pt x="25" y="99"/>
                    </a:cubicBezTo>
                    <a:lnTo>
                      <a:pt x="25" y="174"/>
                    </a:lnTo>
                    <a:cubicBezTo>
                      <a:pt x="1" y="174"/>
                      <a:pt x="1" y="198"/>
                      <a:pt x="25" y="198"/>
                    </a:cubicBezTo>
                    <a:cubicBezTo>
                      <a:pt x="25" y="223"/>
                      <a:pt x="25" y="223"/>
                      <a:pt x="50" y="248"/>
                    </a:cubicBezTo>
                    <a:cubicBezTo>
                      <a:pt x="50" y="248"/>
                      <a:pt x="50" y="248"/>
                      <a:pt x="75" y="272"/>
                    </a:cubicBezTo>
                    <a:lnTo>
                      <a:pt x="149" y="272"/>
                    </a:lnTo>
                    <a:cubicBezTo>
                      <a:pt x="173" y="248"/>
                      <a:pt x="173" y="248"/>
                      <a:pt x="198" y="223"/>
                    </a:cubicBezTo>
                    <a:lnTo>
                      <a:pt x="223" y="223"/>
                    </a:lnTo>
                    <a:cubicBezTo>
                      <a:pt x="223" y="198"/>
                      <a:pt x="223" y="174"/>
                      <a:pt x="223" y="149"/>
                    </a:cubicBezTo>
                    <a:lnTo>
                      <a:pt x="223" y="99"/>
                    </a:lnTo>
                    <a:cubicBezTo>
                      <a:pt x="223" y="75"/>
                      <a:pt x="223" y="75"/>
                      <a:pt x="223" y="50"/>
                    </a:cubicBezTo>
                    <a:cubicBezTo>
                      <a:pt x="223" y="25"/>
                      <a:pt x="198" y="1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36"/>
              <p:cNvSpPr/>
              <p:nvPr/>
            </p:nvSpPr>
            <p:spPr>
              <a:xfrm>
                <a:off x="533775" y="3734250"/>
                <a:ext cx="6175" cy="5575"/>
              </a:xfrm>
              <a:custGeom>
                <a:rect b="b" l="l" r="r" t="t"/>
                <a:pathLst>
                  <a:path extrusionOk="0" h="223" w="247">
                    <a:moveTo>
                      <a:pt x="123" y="1"/>
                    </a:moveTo>
                    <a:cubicBezTo>
                      <a:pt x="0" y="25"/>
                      <a:pt x="0" y="198"/>
                      <a:pt x="123" y="223"/>
                    </a:cubicBezTo>
                    <a:cubicBezTo>
                      <a:pt x="247" y="198"/>
                      <a:pt x="247" y="25"/>
                      <a:pt x="12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36"/>
              <p:cNvSpPr/>
              <p:nvPr/>
            </p:nvSpPr>
            <p:spPr>
              <a:xfrm>
                <a:off x="509700" y="3737350"/>
                <a:ext cx="6200" cy="5575"/>
              </a:xfrm>
              <a:custGeom>
                <a:rect b="b" l="l" r="r" t="t"/>
                <a:pathLst>
                  <a:path extrusionOk="0" h="223" w="248">
                    <a:moveTo>
                      <a:pt x="124" y="0"/>
                    </a:moveTo>
                    <a:cubicBezTo>
                      <a:pt x="0" y="25"/>
                      <a:pt x="0" y="198"/>
                      <a:pt x="124" y="222"/>
                    </a:cubicBezTo>
                    <a:cubicBezTo>
                      <a:pt x="247" y="198"/>
                      <a:pt x="247" y="25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36"/>
              <p:cNvSpPr/>
              <p:nvPr/>
            </p:nvSpPr>
            <p:spPr>
              <a:xfrm>
                <a:off x="536225" y="3773750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36"/>
              <p:cNvSpPr/>
              <p:nvPr/>
            </p:nvSpPr>
            <p:spPr>
              <a:xfrm>
                <a:off x="565250" y="3758325"/>
                <a:ext cx="6800" cy="5575"/>
              </a:xfrm>
              <a:custGeom>
                <a:rect b="b" l="l" r="r" t="t"/>
                <a:pathLst>
                  <a:path extrusionOk="0" h="223" w="272">
                    <a:moveTo>
                      <a:pt x="148" y="0"/>
                    </a:moveTo>
                    <a:cubicBezTo>
                      <a:pt x="0" y="0"/>
                      <a:pt x="0" y="223"/>
                      <a:pt x="148" y="223"/>
                    </a:cubicBezTo>
                    <a:cubicBezTo>
                      <a:pt x="272" y="223"/>
                      <a:pt x="272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36"/>
              <p:cNvSpPr/>
              <p:nvPr/>
            </p:nvSpPr>
            <p:spPr>
              <a:xfrm>
                <a:off x="584375" y="379475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0"/>
                    </a:moveTo>
                    <a:cubicBezTo>
                      <a:pt x="1" y="0"/>
                      <a:pt x="1" y="222"/>
                      <a:pt x="149" y="222"/>
                    </a:cubicBezTo>
                    <a:cubicBezTo>
                      <a:pt x="297" y="222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36"/>
              <p:cNvSpPr/>
              <p:nvPr/>
            </p:nvSpPr>
            <p:spPr>
              <a:xfrm>
                <a:off x="552275" y="3812650"/>
                <a:ext cx="5575" cy="6800"/>
              </a:xfrm>
              <a:custGeom>
                <a:rect b="b" l="l" r="r" t="t"/>
                <a:pathLst>
                  <a:path extrusionOk="0" h="272" w="223">
                    <a:moveTo>
                      <a:pt x="99" y="0"/>
                    </a:moveTo>
                    <a:cubicBezTo>
                      <a:pt x="75" y="0"/>
                      <a:pt x="50" y="25"/>
                      <a:pt x="50" y="25"/>
                    </a:cubicBezTo>
                    <a:lnTo>
                      <a:pt x="50" y="49"/>
                    </a:lnTo>
                    <a:cubicBezTo>
                      <a:pt x="25" y="74"/>
                      <a:pt x="25" y="99"/>
                      <a:pt x="25" y="99"/>
                    </a:cubicBezTo>
                    <a:lnTo>
                      <a:pt x="1" y="99"/>
                    </a:lnTo>
                    <a:lnTo>
                      <a:pt x="1" y="173"/>
                    </a:lnTo>
                    <a:cubicBezTo>
                      <a:pt x="1" y="173"/>
                      <a:pt x="1" y="198"/>
                      <a:pt x="1" y="222"/>
                    </a:cubicBezTo>
                    <a:cubicBezTo>
                      <a:pt x="1" y="222"/>
                      <a:pt x="25" y="247"/>
                      <a:pt x="25" y="247"/>
                    </a:cubicBezTo>
                    <a:cubicBezTo>
                      <a:pt x="25" y="247"/>
                      <a:pt x="50" y="272"/>
                      <a:pt x="50" y="272"/>
                    </a:cubicBezTo>
                    <a:lnTo>
                      <a:pt x="124" y="272"/>
                    </a:lnTo>
                    <a:cubicBezTo>
                      <a:pt x="149" y="272"/>
                      <a:pt x="174" y="247"/>
                      <a:pt x="174" y="247"/>
                    </a:cubicBezTo>
                    <a:lnTo>
                      <a:pt x="198" y="222"/>
                    </a:lnTo>
                    <a:cubicBezTo>
                      <a:pt x="223" y="198"/>
                      <a:pt x="223" y="173"/>
                      <a:pt x="223" y="173"/>
                    </a:cubicBezTo>
                    <a:lnTo>
                      <a:pt x="223" y="99"/>
                    </a:lnTo>
                    <a:cubicBezTo>
                      <a:pt x="223" y="99"/>
                      <a:pt x="223" y="74"/>
                      <a:pt x="223" y="49"/>
                    </a:cubicBezTo>
                    <a:cubicBezTo>
                      <a:pt x="223" y="49"/>
                      <a:pt x="198" y="25"/>
                      <a:pt x="198" y="25"/>
                    </a:cubicBezTo>
                    <a:cubicBezTo>
                      <a:pt x="174" y="0"/>
                      <a:pt x="174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36"/>
              <p:cNvSpPr/>
              <p:nvPr/>
            </p:nvSpPr>
            <p:spPr>
              <a:xfrm>
                <a:off x="563400" y="384720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1"/>
                    </a:moveTo>
                    <a:cubicBezTo>
                      <a:pt x="0" y="1"/>
                      <a:pt x="0" y="223"/>
                      <a:pt x="148" y="223"/>
                    </a:cubicBezTo>
                    <a:cubicBezTo>
                      <a:pt x="296" y="223"/>
                      <a:pt x="296" y="1"/>
                      <a:pt x="14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36"/>
              <p:cNvSpPr/>
              <p:nvPr/>
            </p:nvSpPr>
            <p:spPr>
              <a:xfrm>
                <a:off x="536225" y="3839800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0"/>
                    </a:moveTo>
                    <a:cubicBezTo>
                      <a:pt x="1" y="0"/>
                      <a:pt x="1" y="223"/>
                      <a:pt x="149" y="223"/>
                    </a:cubicBezTo>
                    <a:cubicBezTo>
                      <a:pt x="297" y="223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36"/>
              <p:cNvSpPr/>
              <p:nvPr/>
            </p:nvSpPr>
            <p:spPr>
              <a:xfrm>
                <a:off x="576350" y="3832550"/>
                <a:ext cx="6825" cy="5425"/>
              </a:xfrm>
              <a:custGeom>
                <a:rect b="b" l="l" r="r" t="t"/>
                <a:pathLst>
                  <a:path extrusionOk="0" h="217" w="273">
                    <a:moveTo>
                      <a:pt x="87" y="0"/>
                    </a:moveTo>
                    <a:cubicBezTo>
                      <a:pt x="81" y="0"/>
                      <a:pt x="75" y="6"/>
                      <a:pt x="75" y="19"/>
                    </a:cubicBezTo>
                    <a:lnTo>
                      <a:pt x="25" y="19"/>
                    </a:lnTo>
                    <a:cubicBezTo>
                      <a:pt x="25" y="44"/>
                      <a:pt x="1" y="44"/>
                      <a:pt x="1" y="68"/>
                    </a:cubicBezTo>
                    <a:cubicBezTo>
                      <a:pt x="1" y="68"/>
                      <a:pt x="1" y="93"/>
                      <a:pt x="1" y="118"/>
                    </a:cubicBezTo>
                    <a:lnTo>
                      <a:pt x="1" y="142"/>
                    </a:lnTo>
                    <a:cubicBezTo>
                      <a:pt x="25" y="142"/>
                      <a:pt x="25" y="167"/>
                      <a:pt x="25" y="192"/>
                    </a:cubicBezTo>
                    <a:lnTo>
                      <a:pt x="124" y="192"/>
                    </a:lnTo>
                    <a:lnTo>
                      <a:pt x="124" y="216"/>
                    </a:lnTo>
                    <a:lnTo>
                      <a:pt x="223" y="216"/>
                    </a:lnTo>
                    <a:cubicBezTo>
                      <a:pt x="247" y="192"/>
                      <a:pt x="272" y="167"/>
                      <a:pt x="272" y="142"/>
                    </a:cubicBezTo>
                    <a:cubicBezTo>
                      <a:pt x="272" y="142"/>
                      <a:pt x="272" y="118"/>
                      <a:pt x="272" y="93"/>
                    </a:cubicBezTo>
                    <a:lnTo>
                      <a:pt x="272" y="68"/>
                    </a:lnTo>
                    <a:cubicBezTo>
                      <a:pt x="272" y="68"/>
                      <a:pt x="272" y="44"/>
                      <a:pt x="247" y="19"/>
                    </a:cubicBezTo>
                    <a:lnTo>
                      <a:pt x="223" y="19"/>
                    </a:lnTo>
                    <a:cubicBezTo>
                      <a:pt x="210" y="6"/>
                      <a:pt x="198" y="0"/>
                      <a:pt x="189" y="0"/>
                    </a:cubicBezTo>
                    <a:cubicBezTo>
                      <a:pt x="180" y="0"/>
                      <a:pt x="173" y="6"/>
                      <a:pt x="173" y="19"/>
                    </a:cubicBezTo>
                    <a:lnTo>
                      <a:pt x="99" y="19"/>
                    </a:lnTo>
                    <a:cubicBezTo>
                      <a:pt x="99" y="6"/>
                      <a:pt x="93" y="0"/>
                      <a:pt x="87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36"/>
              <p:cNvSpPr/>
              <p:nvPr/>
            </p:nvSpPr>
            <p:spPr>
              <a:xfrm>
                <a:off x="554750" y="3789800"/>
                <a:ext cx="8675" cy="5575"/>
              </a:xfrm>
              <a:custGeom>
                <a:rect b="b" l="l" r="r" t="t"/>
                <a:pathLst>
                  <a:path extrusionOk="0" h="223" w="347">
                    <a:moveTo>
                      <a:pt x="149" y="1"/>
                    </a:moveTo>
                    <a:cubicBezTo>
                      <a:pt x="0" y="1"/>
                      <a:pt x="0" y="223"/>
                      <a:pt x="149" y="223"/>
                    </a:cubicBezTo>
                    <a:lnTo>
                      <a:pt x="198" y="223"/>
                    </a:lnTo>
                    <a:cubicBezTo>
                      <a:pt x="346" y="223"/>
                      <a:pt x="346" y="1"/>
                      <a:pt x="19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36"/>
              <p:cNvSpPr/>
              <p:nvPr/>
            </p:nvSpPr>
            <p:spPr>
              <a:xfrm>
                <a:off x="528825" y="378672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0"/>
                    </a:moveTo>
                    <a:cubicBezTo>
                      <a:pt x="1" y="0"/>
                      <a:pt x="1" y="222"/>
                      <a:pt x="149" y="222"/>
                    </a:cubicBezTo>
                    <a:cubicBezTo>
                      <a:pt x="297" y="222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36"/>
              <p:cNvSpPr/>
              <p:nvPr/>
            </p:nvSpPr>
            <p:spPr>
              <a:xfrm>
                <a:off x="509075" y="376572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1"/>
                    </a:moveTo>
                    <a:cubicBezTo>
                      <a:pt x="0" y="1"/>
                      <a:pt x="0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36"/>
              <p:cNvSpPr/>
              <p:nvPr/>
            </p:nvSpPr>
            <p:spPr>
              <a:xfrm>
                <a:off x="589325" y="376882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0"/>
                    </a:moveTo>
                    <a:cubicBezTo>
                      <a:pt x="0" y="0"/>
                      <a:pt x="0" y="222"/>
                      <a:pt x="148" y="222"/>
                    </a:cubicBezTo>
                    <a:cubicBezTo>
                      <a:pt x="296" y="222"/>
                      <a:pt x="296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36"/>
              <p:cNvSpPr/>
              <p:nvPr/>
            </p:nvSpPr>
            <p:spPr>
              <a:xfrm>
                <a:off x="548575" y="375525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0"/>
                    </a:moveTo>
                    <a:cubicBezTo>
                      <a:pt x="1" y="0"/>
                      <a:pt x="1" y="222"/>
                      <a:pt x="149" y="222"/>
                    </a:cubicBezTo>
                    <a:cubicBezTo>
                      <a:pt x="297" y="222"/>
                      <a:pt x="297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36"/>
              <p:cNvSpPr/>
              <p:nvPr/>
            </p:nvSpPr>
            <p:spPr>
              <a:xfrm>
                <a:off x="557825" y="3734250"/>
                <a:ext cx="6200" cy="5575"/>
              </a:xfrm>
              <a:custGeom>
                <a:rect b="b" l="l" r="r" t="t"/>
                <a:pathLst>
                  <a:path extrusionOk="0" h="223" w="248">
                    <a:moveTo>
                      <a:pt x="124" y="1"/>
                    </a:moveTo>
                    <a:cubicBezTo>
                      <a:pt x="1" y="25"/>
                      <a:pt x="1" y="198"/>
                      <a:pt x="124" y="223"/>
                    </a:cubicBezTo>
                    <a:cubicBezTo>
                      <a:pt x="248" y="198"/>
                      <a:pt x="248" y="25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36"/>
              <p:cNvSpPr/>
              <p:nvPr/>
            </p:nvSpPr>
            <p:spPr>
              <a:xfrm>
                <a:off x="607200" y="3723750"/>
                <a:ext cx="7450" cy="5600"/>
              </a:xfrm>
              <a:custGeom>
                <a:rect b="b" l="l" r="r" t="t"/>
                <a:pathLst>
                  <a:path extrusionOk="0" h="224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36"/>
              <p:cNvSpPr/>
              <p:nvPr/>
            </p:nvSpPr>
            <p:spPr>
              <a:xfrm>
                <a:off x="607200" y="3754000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36"/>
              <p:cNvSpPr/>
              <p:nvPr/>
            </p:nvSpPr>
            <p:spPr>
              <a:xfrm>
                <a:off x="611525" y="3778075"/>
                <a:ext cx="7450" cy="5575"/>
              </a:xfrm>
              <a:custGeom>
                <a:rect b="b" l="l" r="r" t="t"/>
                <a:pathLst>
                  <a:path extrusionOk="0" h="223" w="298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36"/>
              <p:cNvSpPr/>
              <p:nvPr/>
            </p:nvSpPr>
            <p:spPr>
              <a:xfrm>
                <a:off x="604125" y="3803375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9" y="1"/>
                    </a:moveTo>
                    <a:cubicBezTo>
                      <a:pt x="1" y="1"/>
                      <a:pt x="1" y="223"/>
                      <a:pt x="149" y="223"/>
                    </a:cubicBezTo>
                    <a:cubicBezTo>
                      <a:pt x="297" y="223"/>
                      <a:pt x="29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8" name="Google Shape;1308;p36"/>
              <p:cNvSpPr/>
              <p:nvPr/>
            </p:nvSpPr>
            <p:spPr>
              <a:xfrm>
                <a:off x="644875" y="3810800"/>
                <a:ext cx="7425" cy="5575"/>
              </a:xfrm>
              <a:custGeom>
                <a:rect b="b" l="l" r="r" t="t"/>
                <a:pathLst>
                  <a:path extrusionOk="0" h="223" w="297">
                    <a:moveTo>
                      <a:pt x="148" y="0"/>
                    </a:moveTo>
                    <a:cubicBezTo>
                      <a:pt x="0" y="0"/>
                      <a:pt x="0" y="222"/>
                      <a:pt x="148" y="222"/>
                    </a:cubicBezTo>
                    <a:cubicBezTo>
                      <a:pt x="296" y="222"/>
                      <a:pt x="296" y="0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36"/>
              <p:cNvSpPr/>
              <p:nvPr/>
            </p:nvSpPr>
            <p:spPr>
              <a:xfrm>
                <a:off x="576350" y="3880525"/>
                <a:ext cx="6200" cy="5600"/>
              </a:xfrm>
              <a:custGeom>
                <a:rect b="b" l="l" r="r" t="t"/>
                <a:pathLst>
                  <a:path extrusionOk="0" h="224" w="248">
                    <a:moveTo>
                      <a:pt x="124" y="1"/>
                    </a:moveTo>
                    <a:cubicBezTo>
                      <a:pt x="1" y="1"/>
                      <a:pt x="1" y="198"/>
                      <a:pt x="124" y="223"/>
                    </a:cubicBezTo>
                    <a:cubicBezTo>
                      <a:pt x="247" y="198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36"/>
              <p:cNvSpPr/>
              <p:nvPr/>
            </p:nvSpPr>
            <p:spPr>
              <a:xfrm>
                <a:off x="615225" y="3898425"/>
                <a:ext cx="6200" cy="5600"/>
              </a:xfrm>
              <a:custGeom>
                <a:rect b="b" l="l" r="r" t="t"/>
                <a:pathLst>
                  <a:path extrusionOk="0" h="224" w="248">
                    <a:moveTo>
                      <a:pt x="124" y="1"/>
                    </a:moveTo>
                    <a:cubicBezTo>
                      <a:pt x="1" y="26"/>
                      <a:pt x="1" y="198"/>
                      <a:pt x="124" y="223"/>
                    </a:cubicBezTo>
                    <a:cubicBezTo>
                      <a:pt x="248" y="198"/>
                      <a:pt x="248" y="26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36"/>
              <p:cNvSpPr/>
              <p:nvPr/>
            </p:nvSpPr>
            <p:spPr>
              <a:xfrm>
                <a:off x="891750" y="3841025"/>
                <a:ext cx="187675" cy="401850"/>
              </a:xfrm>
              <a:custGeom>
                <a:rect b="b" l="l" r="r" t="t"/>
                <a:pathLst>
                  <a:path extrusionOk="0" h="16074" w="7507">
                    <a:moveTo>
                      <a:pt x="7506" y="1"/>
                    </a:moveTo>
                    <a:lnTo>
                      <a:pt x="7506" y="1"/>
                    </a:lnTo>
                    <a:cubicBezTo>
                      <a:pt x="6963" y="544"/>
                      <a:pt x="6469" y="1112"/>
                      <a:pt x="5951" y="1680"/>
                    </a:cubicBezTo>
                    <a:cubicBezTo>
                      <a:pt x="5457" y="2247"/>
                      <a:pt x="4988" y="2840"/>
                      <a:pt x="4519" y="3433"/>
                    </a:cubicBezTo>
                    <a:cubicBezTo>
                      <a:pt x="3630" y="4667"/>
                      <a:pt x="2815" y="5951"/>
                      <a:pt x="2149" y="7309"/>
                    </a:cubicBezTo>
                    <a:cubicBezTo>
                      <a:pt x="1976" y="7654"/>
                      <a:pt x="1828" y="8000"/>
                      <a:pt x="1679" y="8346"/>
                    </a:cubicBezTo>
                    <a:cubicBezTo>
                      <a:pt x="1531" y="8691"/>
                      <a:pt x="1359" y="9062"/>
                      <a:pt x="1235" y="9407"/>
                    </a:cubicBezTo>
                    <a:cubicBezTo>
                      <a:pt x="1112" y="9753"/>
                      <a:pt x="963" y="10099"/>
                      <a:pt x="840" y="10469"/>
                    </a:cubicBezTo>
                    <a:lnTo>
                      <a:pt x="643" y="11012"/>
                    </a:lnTo>
                    <a:cubicBezTo>
                      <a:pt x="593" y="11185"/>
                      <a:pt x="544" y="11358"/>
                      <a:pt x="494" y="11555"/>
                    </a:cubicBezTo>
                    <a:cubicBezTo>
                      <a:pt x="247" y="13061"/>
                      <a:pt x="75" y="14567"/>
                      <a:pt x="1" y="16073"/>
                    </a:cubicBezTo>
                    <a:lnTo>
                      <a:pt x="322" y="13827"/>
                    </a:lnTo>
                    <a:cubicBezTo>
                      <a:pt x="445" y="13086"/>
                      <a:pt x="544" y="12345"/>
                      <a:pt x="717" y="11605"/>
                    </a:cubicBezTo>
                    <a:cubicBezTo>
                      <a:pt x="815" y="11259"/>
                      <a:pt x="939" y="10913"/>
                      <a:pt x="1087" y="10568"/>
                    </a:cubicBezTo>
                    <a:cubicBezTo>
                      <a:pt x="1210" y="10197"/>
                      <a:pt x="1359" y="9852"/>
                      <a:pt x="1507" y="9506"/>
                    </a:cubicBezTo>
                    <a:cubicBezTo>
                      <a:pt x="1630" y="9160"/>
                      <a:pt x="1754" y="8815"/>
                      <a:pt x="1951" y="8469"/>
                    </a:cubicBezTo>
                    <a:cubicBezTo>
                      <a:pt x="2124" y="8123"/>
                      <a:pt x="2247" y="7778"/>
                      <a:pt x="2420" y="7457"/>
                    </a:cubicBezTo>
                    <a:cubicBezTo>
                      <a:pt x="2741" y="6766"/>
                      <a:pt x="3111" y="6124"/>
                      <a:pt x="3482" y="5457"/>
                    </a:cubicBezTo>
                    <a:cubicBezTo>
                      <a:pt x="3877" y="4815"/>
                      <a:pt x="4296" y="4198"/>
                      <a:pt x="4716" y="3581"/>
                    </a:cubicBezTo>
                    <a:cubicBezTo>
                      <a:pt x="5605" y="2346"/>
                      <a:pt x="6543" y="1186"/>
                      <a:pt x="7506" y="1"/>
                    </a:cubicBezTo>
                    <a:close/>
                  </a:path>
                </a:pathLst>
              </a:custGeom>
              <a:solidFill>
                <a:srgbClr val="FFF3E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36"/>
              <p:cNvSpPr/>
              <p:nvPr/>
            </p:nvSpPr>
            <p:spPr>
              <a:xfrm>
                <a:off x="473900" y="3789175"/>
                <a:ext cx="72850" cy="269750"/>
              </a:xfrm>
              <a:custGeom>
                <a:rect b="b" l="l" r="r" t="t"/>
                <a:pathLst>
                  <a:path extrusionOk="0" h="10790" w="2914">
                    <a:moveTo>
                      <a:pt x="0" y="1"/>
                    </a:moveTo>
                    <a:lnTo>
                      <a:pt x="519" y="1285"/>
                    </a:lnTo>
                    <a:cubicBezTo>
                      <a:pt x="716" y="1729"/>
                      <a:pt x="889" y="2174"/>
                      <a:pt x="1062" y="2593"/>
                    </a:cubicBezTo>
                    <a:cubicBezTo>
                      <a:pt x="1383" y="3482"/>
                      <a:pt x="1704" y="4346"/>
                      <a:pt x="1951" y="5260"/>
                    </a:cubicBezTo>
                    <a:cubicBezTo>
                      <a:pt x="2222" y="6148"/>
                      <a:pt x="2420" y="7062"/>
                      <a:pt x="2568" y="8000"/>
                    </a:cubicBezTo>
                    <a:cubicBezTo>
                      <a:pt x="2642" y="8445"/>
                      <a:pt x="2716" y="8914"/>
                      <a:pt x="2765" y="9383"/>
                    </a:cubicBezTo>
                    <a:lnTo>
                      <a:pt x="2815" y="10074"/>
                    </a:lnTo>
                    <a:cubicBezTo>
                      <a:pt x="2839" y="10321"/>
                      <a:pt x="2864" y="10543"/>
                      <a:pt x="2889" y="10790"/>
                    </a:cubicBezTo>
                    <a:cubicBezTo>
                      <a:pt x="2913" y="10321"/>
                      <a:pt x="2913" y="9827"/>
                      <a:pt x="2913" y="9358"/>
                    </a:cubicBezTo>
                    <a:cubicBezTo>
                      <a:pt x="2889" y="8889"/>
                      <a:pt x="2864" y="8420"/>
                      <a:pt x="2815" y="7951"/>
                    </a:cubicBezTo>
                    <a:cubicBezTo>
                      <a:pt x="2716" y="7013"/>
                      <a:pt x="2518" y="6074"/>
                      <a:pt x="2272" y="5186"/>
                    </a:cubicBezTo>
                    <a:cubicBezTo>
                      <a:pt x="2000" y="4272"/>
                      <a:pt x="1679" y="3383"/>
                      <a:pt x="1284" y="2519"/>
                    </a:cubicBezTo>
                    <a:cubicBezTo>
                      <a:pt x="914" y="1655"/>
                      <a:pt x="469" y="816"/>
                      <a:pt x="0" y="1"/>
                    </a:cubicBezTo>
                    <a:close/>
                  </a:path>
                </a:pathLst>
              </a:custGeom>
              <a:solidFill>
                <a:srgbClr val="FFF3E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36"/>
              <p:cNvSpPr/>
              <p:nvPr/>
            </p:nvSpPr>
            <p:spPr>
              <a:xfrm>
                <a:off x="824475" y="4397150"/>
                <a:ext cx="93850" cy="61125"/>
              </a:xfrm>
              <a:custGeom>
                <a:rect b="b" l="l" r="r" t="t"/>
                <a:pathLst>
                  <a:path extrusionOk="0" h="2445" w="3754">
                    <a:moveTo>
                      <a:pt x="3753" y="1"/>
                    </a:moveTo>
                    <a:lnTo>
                      <a:pt x="3753" y="1"/>
                    </a:lnTo>
                    <a:cubicBezTo>
                      <a:pt x="3383" y="124"/>
                      <a:pt x="3037" y="247"/>
                      <a:pt x="2692" y="420"/>
                    </a:cubicBezTo>
                    <a:cubicBezTo>
                      <a:pt x="2346" y="568"/>
                      <a:pt x="2025" y="766"/>
                      <a:pt x="1704" y="963"/>
                    </a:cubicBezTo>
                    <a:cubicBezTo>
                      <a:pt x="1383" y="1161"/>
                      <a:pt x="1087" y="1383"/>
                      <a:pt x="791" y="1630"/>
                    </a:cubicBezTo>
                    <a:cubicBezTo>
                      <a:pt x="519" y="1877"/>
                      <a:pt x="247" y="2148"/>
                      <a:pt x="1" y="2445"/>
                    </a:cubicBezTo>
                    <a:cubicBezTo>
                      <a:pt x="321" y="2198"/>
                      <a:pt x="568" y="1976"/>
                      <a:pt x="889" y="1753"/>
                    </a:cubicBezTo>
                    <a:cubicBezTo>
                      <a:pt x="1186" y="1531"/>
                      <a:pt x="1482" y="1309"/>
                      <a:pt x="1803" y="1112"/>
                    </a:cubicBezTo>
                    <a:cubicBezTo>
                      <a:pt x="2124" y="914"/>
                      <a:pt x="2420" y="716"/>
                      <a:pt x="2766" y="544"/>
                    </a:cubicBezTo>
                    <a:cubicBezTo>
                      <a:pt x="3087" y="346"/>
                      <a:pt x="3408" y="173"/>
                      <a:pt x="3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36"/>
              <p:cNvSpPr/>
              <p:nvPr/>
            </p:nvSpPr>
            <p:spPr>
              <a:xfrm>
                <a:off x="881875" y="4404550"/>
                <a:ext cx="80275" cy="53725"/>
              </a:xfrm>
              <a:custGeom>
                <a:rect b="b" l="l" r="r" t="t"/>
                <a:pathLst>
                  <a:path extrusionOk="0" h="2149" w="3211">
                    <a:moveTo>
                      <a:pt x="3210" y="1"/>
                    </a:moveTo>
                    <a:lnTo>
                      <a:pt x="3210" y="1"/>
                    </a:lnTo>
                    <a:cubicBezTo>
                      <a:pt x="2914" y="124"/>
                      <a:pt x="2618" y="272"/>
                      <a:pt x="2346" y="445"/>
                    </a:cubicBezTo>
                    <a:cubicBezTo>
                      <a:pt x="2050" y="593"/>
                      <a:pt x="1778" y="766"/>
                      <a:pt x="1507" y="939"/>
                    </a:cubicBezTo>
                    <a:cubicBezTo>
                      <a:pt x="1260" y="1136"/>
                      <a:pt x="988" y="1309"/>
                      <a:pt x="741" y="1507"/>
                    </a:cubicBezTo>
                    <a:cubicBezTo>
                      <a:pt x="470" y="1704"/>
                      <a:pt x="247" y="1927"/>
                      <a:pt x="1" y="2149"/>
                    </a:cubicBezTo>
                    <a:cubicBezTo>
                      <a:pt x="297" y="1976"/>
                      <a:pt x="544" y="1803"/>
                      <a:pt x="815" y="1630"/>
                    </a:cubicBezTo>
                    <a:lnTo>
                      <a:pt x="1605" y="1087"/>
                    </a:lnTo>
                    <a:lnTo>
                      <a:pt x="2420" y="544"/>
                    </a:lnTo>
                    <a:cubicBezTo>
                      <a:pt x="2667" y="371"/>
                      <a:pt x="2939" y="198"/>
                      <a:pt x="3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36"/>
              <p:cNvSpPr/>
              <p:nvPr/>
            </p:nvSpPr>
            <p:spPr>
              <a:xfrm>
                <a:off x="607200" y="4382950"/>
                <a:ext cx="91375" cy="41375"/>
              </a:xfrm>
              <a:custGeom>
                <a:rect b="b" l="l" r="r" t="t"/>
                <a:pathLst>
                  <a:path extrusionOk="0" h="1655" w="3655">
                    <a:moveTo>
                      <a:pt x="3655" y="1"/>
                    </a:moveTo>
                    <a:lnTo>
                      <a:pt x="3655" y="1"/>
                    </a:lnTo>
                    <a:cubicBezTo>
                      <a:pt x="3309" y="75"/>
                      <a:pt x="2988" y="149"/>
                      <a:pt x="2667" y="248"/>
                    </a:cubicBezTo>
                    <a:cubicBezTo>
                      <a:pt x="2346" y="346"/>
                      <a:pt x="2025" y="445"/>
                      <a:pt x="1705" y="569"/>
                    </a:cubicBezTo>
                    <a:cubicBezTo>
                      <a:pt x="1408" y="692"/>
                      <a:pt x="1087" y="865"/>
                      <a:pt x="816" y="1038"/>
                    </a:cubicBezTo>
                    <a:cubicBezTo>
                      <a:pt x="519" y="1210"/>
                      <a:pt x="248" y="1408"/>
                      <a:pt x="1" y="1655"/>
                    </a:cubicBezTo>
                    <a:cubicBezTo>
                      <a:pt x="273" y="1482"/>
                      <a:pt x="569" y="1284"/>
                      <a:pt x="865" y="1136"/>
                    </a:cubicBezTo>
                    <a:cubicBezTo>
                      <a:pt x="1186" y="988"/>
                      <a:pt x="1482" y="865"/>
                      <a:pt x="1803" y="741"/>
                    </a:cubicBezTo>
                    <a:cubicBezTo>
                      <a:pt x="2100" y="618"/>
                      <a:pt x="2421" y="494"/>
                      <a:pt x="2717" y="371"/>
                    </a:cubicBezTo>
                    <a:cubicBezTo>
                      <a:pt x="3038" y="248"/>
                      <a:pt x="3334" y="124"/>
                      <a:pt x="3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36"/>
              <p:cNvSpPr/>
              <p:nvPr/>
            </p:nvSpPr>
            <p:spPr>
              <a:xfrm>
                <a:off x="648575" y="4400225"/>
                <a:ext cx="77175" cy="41400"/>
              </a:xfrm>
              <a:custGeom>
                <a:rect b="b" l="l" r="r" t="t"/>
                <a:pathLst>
                  <a:path extrusionOk="0" h="1656" w="3087">
                    <a:moveTo>
                      <a:pt x="3086" y="1"/>
                    </a:moveTo>
                    <a:lnTo>
                      <a:pt x="3086" y="1"/>
                    </a:lnTo>
                    <a:cubicBezTo>
                      <a:pt x="2790" y="50"/>
                      <a:pt x="2494" y="124"/>
                      <a:pt x="2222" y="223"/>
                    </a:cubicBezTo>
                    <a:cubicBezTo>
                      <a:pt x="1951" y="322"/>
                      <a:pt x="1679" y="445"/>
                      <a:pt x="1407" y="569"/>
                    </a:cubicBezTo>
                    <a:cubicBezTo>
                      <a:pt x="1136" y="717"/>
                      <a:pt x="889" y="865"/>
                      <a:pt x="667" y="1063"/>
                    </a:cubicBezTo>
                    <a:cubicBezTo>
                      <a:pt x="420" y="1235"/>
                      <a:pt x="198" y="1433"/>
                      <a:pt x="0" y="1655"/>
                    </a:cubicBezTo>
                    <a:cubicBezTo>
                      <a:pt x="247" y="1482"/>
                      <a:pt x="494" y="1309"/>
                      <a:pt x="741" y="1161"/>
                    </a:cubicBezTo>
                    <a:cubicBezTo>
                      <a:pt x="988" y="1013"/>
                      <a:pt x="1235" y="865"/>
                      <a:pt x="1481" y="742"/>
                    </a:cubicBezTo>
                    <a:cubicBezTo>
                      <a:pt x="1753" y="593"/>
                      <a:pt x="2000" y="470"/>
                      <a:pt x="2272" y="347"/>
                    </a:cubicBezTo>
                    <a:cubicBezTo>
                      <a:pt x="2543" y="223"/>
                      <a:pt x="2815" y="124"/>
                      <a:pt x="3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36"/>
              <p:cNvSpPr/>
              <p:nvPr/>
            </p:nvSpPr>
            <p:spPr>
              <a:xfrm>
                <a:off x="567700" y="4296550"/>
                <a:ext cx="69775" cy="82100"/>
              </a:xfrm>
              <a:custGeom>
                <a:rect b="b" l="l" r="r" t="t"/>
                <a:pathLst>
                  <a:path extrusionOk="0" h="3284" w="2791">
                    <a:moveTo>
                      <a:pt x="2791" y="0"/>
                    </a:moveTo>
                    <a:cubicBezTo>
                      <a:pt x="2519" y="247"/>
                      <a:pt x="2272" y="519"/>
                      <a:pt x="2025" y="766"/>
                    </a:cubicBezTo>
                    <a:cubicBezTo>
                      <a:pt x="1779" y="1037"/>
                      <a:pt x="1556" y="1309"/>
                      <a:pt x="1309" y="1580"/>
                    </a:cubicBezTo>
                    <a:cubicBezTo>
                      <a:pt x="1087" y="1852"/>
                      <a:pt x="865" y="2123"/>
                      <a:pt x="643" y="2420"/>
                    </a:cubicBezTo>
                    <a:cubicBezTo>
                      <a:pt x="421" y="2691"/>
                      <a:pt x="198" y="2963"/>
                      <a:pt x="1" y="3284"/>
                    </a:cubicBezTo>
                    <a:cubicBezTo>
                      <a:pt x="248" y="3012"/>
                      <a:pt x="495" y="2765"/>
                      <a:pt x="742" y="2494"/>
                    </a:cubicBezTo>
                    <a:cubicBezTo>
                      <a:pt x="988" y="2247"/>
                      <a:pt x="1235" y="1975"/>
                      <a:pt x="1458" y="1679"/>
                    </a:cubicBezTo>
                    <a:cubicBezTo>
                      <a:pt x="1680" y="1407"/>
                      <a:pt x="1902" y="1136"/>
                      <a:pt x="2149" y="864"/>
                    </a:cubicBezTo>
                    <a:cubicBezTo>
                      <a:pt x="2371" y="568"/>
                      <a:pt x="2569" y="296"/>
                      <a:pt x="2791" y="0"/>
                    </a:cubicBezTo>
                    <a:close/>
                  </a:path>
                </a:pathLst>
              </a:custGeom>
              <a:solidFill>
                <a:srgbClr val="B7A59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36"/>
              <p:cNvSpPr/>
              <p:nvPr/>
            </p:nvSpPr>
            <p:spPr>
              <a:xfrm>
                <a:off x="627575" y="4307650"/>
                <a:ext cx="54350" cy="69150"/>
              </a:xfrm>
              <a:custGeom>
                <a:rect b="b" l="l" r="r" t="t"/>
                <a:pathLst>
                  <a:path extrusionOk="0" h="2766" w="2174">
                    <a:moveTo>
                      <a:pt x="2173" y="1"/>
                    </a:moveTo>
                    <a:lnTo>
                      <a:pt x="2173" y="1"/>
                    </a:lnTo>
                    <a:cubicBezTo>
                      <a:pt x="1976" y="198"/>
                      <a:pt x="1778" y="420"/>
                      <a:pt x="1581" y="643"/>
                    </a:cubicBezTo>
                    <a:cubicBezTo>
                      <a:pt x="1383" y="865"/>
                      <a:pt x="1210" y="1087"/>
                      <a:pt x="1013" y="1334"/>
                    </a:cubicBezTo>
                    <a:cubicBezTo>
                      <a:pt x="840" y="1556"/>
                      <a:pt x="667" y="1778"/>
                      <a:pt x="495" y="2025"/>
                    </a:cubicBezTo>
                    <a:cubicBezTo>
                      <a:pt x="297" y="2272"/>
                      <a:pt x="149" y="2519"/>
                      <a:pt x="1" y="2766"/>
                    </a:cubicBezTo>
                    <a:cubicBezTo>
                      <a:pt x="198" y="2568"/>
                      <a:pt x="396" y="2346"/>
                      <a:pt x="593" y="2124"/>
                    </a:cubicBezTo>
                    <a:cubicBezTo>
                      <a:pt x="791" y="1902"/>
                      <a:pt x="988" y="1679"/>
                      <a:pt x="1161" y="1433"/>
                    </a:cubicBezTo>
                    <a:cubicBezTo>
                      <a:pt x="1334" y="1210"/>
                      <a:pt x="1507" y="963"/>
                      <a:pt x="1680" y="741"/>
                    </a:cubicBezTo>
                    <a:cubicBezTo>
                      <a:pt x="1877" y="494"/>
                      <a:pt x="2025" y="248"/>
                      <a:pt x="2173" y="1"/>
                    </a:cubicBezTo>
                    <a:close/>
                  </a:path>
                </a:pathLst>
              </a:custGeom>
              <a:solidFill>
                <a:srgbClr val="B7A59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36"/>
              <p:cNvSpPr/>
              <p:nvPr/>
            </p:nvSpPr>
            <p:spPr>
              <a:xfrm>
                <a:off x="835575" y="3530475"/>
                <a:ext cx="26575" cy="74175"/>
              </a:xfrm>
              <a:custGeom>
                <a:rect b="b" l="l" r="r" t="t"/>
                <a:pathLst>
                  <a:path extrusionOk="0" h="2967" w="1063">
                    <a:moveTo>
                      <a:pt x="93" y="0"/>
                    </a:moveTo>
                    <a:cubicBezTo>
                      <a:pt x="64" y="0"/>
                      <a:pt x="32" y="8"/>
                      <a:pt x="1" y="29"/>
                    </a:cubicBezTo>
                    <a:cubicBezTo>
                      <a:pt x="21" y="22"/>
                      <a:pt x="40" y="19"/>
                      <a:pt x="59" y="19"/>
                    </a:cubicBezTo>
                    <a:cubicBezTo>
                      <a:pt x="176" y="19"/>
                      <a:pt x="258" y="141"/>
                      <a:pt x="322" y="226"/>
                    </a:cubicBezTo>
                    <a:cubicBezTo>
                      <a:pt x="371" y="350"/>
                      <a:pt x="421" y="473"/>
                      <a:pt x="470" y="597"/>
                    </a:cubicBezTo>
                    <a:cubicBezTo>
                      <a:pt x="569" y="868"/>
                      <a:pt x="643" y="1115"/>
                      <a:pt x="717" y="1362"/>
                    </a:cubicBezTo>
                    <a:cubicBezTo>
                      <a:pt x="791" y="1634"/>
                      <a:pt x="840" y="1905"/>
                      <a:pt x="914" y="2152"/>
                    </a:cubicBezTo>
                    <a:cubicBezTo>
                      <a:pt x="964" y="2424"/>
                      <a:pt x="988" y="2695"/>
                      <a:pt x="1038" y="2967"/>
                    </a:cubicBezTo>
                    <a:cubicBezTo>
                      <a:pt x="1063" y="2695"/>
                      <a:pt x="1063" y="2424"/>
                      <a:pt x="1038" y="2152"/>
                    </a:cubicBezTo>
                    <a:cubicBezTo>
                      <a:pt x="1013" y="1856"/>
                      <a:pt x="964" y="1584"/>
                      <a:pt x="890" y="1337"/>
                    </a:cubicBezTo>
                    <a:cubicBezTo>
                      <a:pt x="791" y="1066"/>
                      <a:pt x="692" y="794"/>
                      <a:pt x="569" y="547"/>
                    </a:cubicBezTo>
                    <a:cubicBezTo>
                      <a:pt x="495" y="424"/>
                      <a:pt x="445" y="301"/>
                      <a:pt x="371" y="177"/>
                    </a:cubicBezTo>
                    <a:cubicBezTo>
                      <a:pt x="322" y="128"/>
                      <a:pt x="272" y="78"/>
                      <a:pt x="198" y="29"/>
                    </a:cubicBezTo>
                    <a:cubicBezTo>
                      <a:pt x="170" y="15"/>
                      <a:pt x="133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0" name="Google Shape;1320;p36"/>
              <p:cNvSpPr/>
              <p:nvPr/>
            </p:nvSpPr>
            <p:spPr>
              <a:xfrm>
                <a:off x="859650" y="3525625"/>
                <a:ext cx="17325" cy="66075"/>
              </a:xfrm>
              <a:custGeom>
                <a:rect b="b" l="l" r="r" t="t"/>
                <a:pathLst>
                  <a:path extrusionOk="0" h="2643" w="693">
                    <a:moveTo>
                      <a:pt x="1" y="1"/>
                    </a:moveTo>
                    <a:lnTo>
                      <a:pt x="1" y="1"/>
                    </a:lnTo>
                    <a:cubicBezTo>
                      <a:pt x="75" y="223"/>
                      <a:pt x="174" y="420"/>
                      <a:pt x="223" y="643"/>
                    </a:cubicBezTo>
                    <a:cubicBezTo>
                      <a:pt x="297" y="865"/>
                      <a:pt x="371" y="1087"/>
                      <a:pt x="420" y="1285"/>
                    </a:cubicBezTo>
                    <a:cubicBezTo>
                      <a:pt x="470" y="1507"/>
                      <a:pt x="519" y="1729"/>
                      <a:pt x="544" y="1951"/>
                    </a:cubicBezTo>
                    <a:cubicBezTo>
                      <a:pt x="569" y="2173"/>
                      <a:pt x="593" y="2420"/>
                      <a:pt x="618" y="2642"/>
                    </a:cubicBezTo>
                    <a:cubicBezTo>
                      <a:pt x="667" y="2420"/>
                      <a:pt x="692" y="2173"/>
                      <a:pt x="667" y="1951"/>
                    </a:cubicBezTo>
                    <a:cubicBezTo>
                      <a:pt x="667" y="1482"/>
                      <a:pt x="569" y="1013"/>
                      <a:pt x="371" y="593"/>
                    </a:cubicBezTo>
                    <a:cubicBezTo>
                      <a:pt x="272" y="371"/>
                      <a:pt x="149" y="17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1" name="Google Shape;1321;p36"/>
              <p:cNvSpPr/>
              <p:nvPr/>
            </p:nvSpPr>
            <p:spPr>
              <a:xfrm>
                <a:off x="876325" y="3525625"/>
                <a:ext cx="12375" cy="38300"/>
              </a:xfrm>
              <a:custGeom>
                <a:rect b="b" l="l" r="r" t="t"/>
                <a:pathLst>
                  <a:path extrusionOk="0" h="1532" w="495">
                    <a:moveTo>
                      <a:pt x="0" y="1"/>
                    </a:moveTo>
                    <a:lnTo>
                      <a:pt x="0" y="1"/>
                    </a:lnTo>
                    <a:cubicBezTo>
                      <a:pt x="74" y="124"/>
                      <a:pt x="124" y="223"/>
                      <a:pt x="149" y="371"/>
                    </a:cubicBezTo>
                    <a:cubicBezTo>
                      <a:pt x="198" y="495"/>
                      <a:pt x="223" y="618"/>
                      <a:pt x="272" y="741"/>
                    </a:cubicBezTo>
                    <a:cubicBezTo>
                      <a:pt x="297" y="865"/>
                      <a:pt x="321" y="988"/>
                      <a:pt x="346" y="1112"/>
                    </a:cubicBezTo>
                    <a:cubicBezTo>
                      <a:pt x="371" y="1260"/>
                      <a:pt x="371" y="1383"/>
                      <a:pt x="371" y="1531"/>
                    </a:cubicBezTo>
                    <a:cubicBezTo>
                      <a:pt x="445" y="1408"/>
                      <a:pt x="469" y="1260"/>
                      <a:pt x="469" y="1112"/>
                    </a:cubicBezTo>
                    <a:cubicBezTo>
                      <a:pt x="494" y="988"/>
                      <a:pt x="469" y="840"/>
                      <a:pt x="445" y="692"/>
                    </a:cubicBezTo>
                    <a:cubicBezTo>
                      <a:pt x="395" y="569"/>
                      <a:pt x="346" y="420"/>
                      <a:pt x="272" y="297"/>
                    </a:cubicBezTo>
                    <a:cubicBezTo>
                      <a:pt x="198" y="174"/>
                      <a:pt x="124" y="75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2" name="Google Shape;1322;p36"/>
              <p:cNvSpPr/>
              <p:nvPr/>
            </p:nvSpPr>
            <p:spPr>
              <a:xfrm>
                <a:off x="689925" y="3593525"/>
                <a:ext cx="8650" cy="101250"/>
              </a:xfrm>
              <a:custGeom>
                <a:rect b="b" l="l" r="r" t="t"/>
                <a:pathLst>
                  <a:path extrusionOk="0" h="4050" w="346">
                    <a:moveTo>
                      <a:pt x="173" y="1"/>
                    </a:moveTo>
                    <a:cubicBezTo>
                      <a:pt x="99" y="346"/>
                      <a:pt x="50" y="667"/>
                      <a:pt x="25" y="1013"/>
                    </a:cubicBezTo>
                    <a:cubicBezTo>
                      <a:pt x="0" y="1358"/>
                      <a:pt x="0" y="1704"/>
                      <a:pt x="25" y="2050"/>
                    </a:cubicBezTo>
                    <a:cubicBezTo>
                      <a:pt x="25" y="2395"/>
                      <a:pt x="74" y="2716"/>
                      <a:pt x="124" y="3062"/>
                    </a:cubicBezTo>
                    <a:cubicBezTo>
                      <a:pt x="173" y="3408"/>
                      <a:pt x="247" y="3729"/>
                      <a:pt x="346" y="4050"/>
                    </a:cubicBezTo>
                    <a:cubicBezTo>
                      <a:pt x="321" y="3704"/>
                      <a:pt x="272" y="3383"/>
                      <a:pt x="247" y="3037"/>
                    </a:cubicBezTo>
                    <a:cubicBezTo>
                      <a:pt x="223" y="2716"/>
                      <a:pt x="223" y="2371"/>
                      <a:pt x="198" y="2025"/>
                    </a:cubicBezTo>
                    <a:cubicBezTo>
                      <a:pt x="173" y="1704"/>
                      <a:pt x="173" y="1358"/>
                      <a:pt x="173" y="1013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36"/>
              <p:cNvSpPr/>
              <p:nvPr/>
            </p:nvSpPr>
            <p:spPr>
              <a:xfrm>
                <a:off x="672650" y="3612650"/>
                <a:ext cx="4950" cy="69775"/>
              </a:xfrm>
              <a:custGeom>
                <a:rect b="b" l="l" r="r" t="t"/>
                <a:pathLst>
                  <a:path extrusionOk="0" h="2791" w="198">
                    <a:moveTo>
                      <a:pt x="99" y="1"/>
                    </a:moveTo>
                    <a:cubicBezTo>
                      <a:pt x="49" y="223"/>
                      <a:pt x="25" y="470"/>
                      <a:pt x="0" y="692"/>
                    </a:cubicBezTo>
                    <a:cubicBezTo>
                      <a:pt x="0" y="939"/>
                      <a:pt x="0" y="1161"/>
                      <a:pt x="0" y="1408"/>
                    </a:cubicBezTo>
                    <a:cubicBezTo>
                      <a:pt x="25" y="1630"/>
                      <a:pt x="25" y="1877"/>
                      <a:pt x="74" y="2099"/>
                    </a:cubicBezTo>
                    <a:cubicBezTo>
                      <a:pt x="99" y="2322"/>
                      <a:pt x="123" y="2569"/>
                      <a:pt x="198" y="2791"/>
                    </a:cubicBezTo>
                    <a:lnTo>
                      <a:pt x="198" y="2099"/>
                    </a:lnTo>
                    <a:cubicBezTo>
                      <a:pt x="198" y="1853"/>
                      <a:pt x="198" y="1630"/>
                      <a:pt x="198" y="1383"/>
                    </a:cubicBezTo>
                    <a:cubicBezTo>
                      <a:pt x="173" y="1161"/>
                      <a:pt x="173" y="939"/>
                      <a:pt x="148" y="692"/>
                    </a:cubicBezTo>
                    <a:cubicBezTo>
                      <a:pt x="148" y="470"/>
                      <a:pt x="148" y="248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36"/>
              <p:cNvSpPr/>
              <p:nvPr/>
            </p:nvSpPr>
            <p:spPr>
              <a:xfrm>
                <a:off x="655350" y="3615125"/>
                <a:ext cx="7450" cy="73475"/>
              </a:xfrm>
              <a:custGeom>
                <a:rect b="b" l="l" r="r" t="t"/>
                <a:pathLst>
                  <a:path extrusionOk="0" h="2939" w="298">
                    <a:moveTo>
                      <a:pt x="198" y="1"/>
                    </a:moveTo>
                    <a:cubicBezTo>
                      <a:pt x="124" y="223"/>
                      <a:pt x="75" y="470"/>
                      <a:pt x="50" y="717"/>
                    </a:cubicBezTo>
                    <a:cubicBezTo>
                      <a:pt x="1" y="1210"/>
                      <a:pt x="25" y="1729"/>
                      <a:pt x="99" y="2223"/>
                    </a:cubicBezTo>
                    <a:cubicBezTo>
                      <a:pt x="149" y="2470"/>
                      <a:pt x="198" y="2692"/>
                      <a:pt x="297" y="2939"/>
                    </a:cubicBezTo>
                    <a:lnTo>
                      <a:pt x="248" y="2198"/>
                    </a:lnTo>
                    <a:cubicBezTo>
                      <a:pt x="223" y="1951"/>
                      <a:pt x="198" y="1704"/>
                      <a:pt x="198" y="1457"/>
                    </a:cubicBezTo>
                    <a:lnTo>
                      <a:pt x="198" y="717"/>
                    </a:lnTo>
                    <a:lnTo>
                      <a:pt x="1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36"/>
              <p:cNvSpPr/>
              <p:nvPr/>
            </p:nvSpPr>
            <p:spPr>
              <a:xfrm>
                <a:off x="868925" y="3724375"/>
                <a:ext cx="13600" cy="71625"/>
              </a:xfrm>
              <a:custGeom>
                <a:rect b="b" l="l" r="r" t="t"/>
                <a:pathLst>
                  <a:path extrusionOk="0" h="2865" w="544">
                    <a:moveTo>
                      <a:pt x="543" y="1"/>
                    </a:moveTo>
                    <a:lnTo>
                      <a:pt x="272" y="1433"/>
                    </a:lnTo>
                    <a:lnTo>
                      <a:pt x="0" y="2865"/>
                    </a:lnTo>
                    <a:cubicBezTo>
                      <a:pt x="99" y="2642"/>
                      <a:pt x="198" y="2420"/>
                      <a:pt x="272" y="2198"/>
                    </a:cubicBezTo>
                    <a:cubicBezTo>
                      <a:pt x="346" y="1951"/>
                      <a:pt x="395" y="1704"/>
                      <a:pt x="445" y="1482"/>
                    </a:cubicBezTo>
                    <a:cubicBezTo>
                      <a:pt x="494" y="1235"/>
                      <a:pt x="519" y="988"/>
                      <a:pt x="543" y="741"/>
                    </a:cubicBezTo>
                    <a:cubicBezTo>
                      <a:pt x="543" y="494"/>
                      <a:pt x="543" y="247"/>
                      <a:pt x="5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36"/>
              <p:cNvSpPr/>
              <p:nvPr/>
            </p:nvSpPr>
            <p:spPr>
              <a:xfrm>
                <a:off x="876325" y="3728700"/>
                <a:ext cx="25950" cy="90750"/>
              </a:xfrm>
              <a:custGeom>
                <a:rect b="b" l="l" r="r" t="t"/>
                <a:pathLst>
                  <a:path extrusionOk="0" h="3630" w="1038">
                    <a:moveTo>
                      <a:pt x="1013" y="0"/>
                    </a:moveTo>
                    <a:cubicBezTo>
                      <a:pt x="963" y="321"/>
                      <a:pt x="963" y="618"/>
                      <a:pt x="889" y="939"/>
                    </a:cubicBezTo>
                    <a:cubicBezTo>
                      <a:pt x="840" y="1235"/>
                      <a:pt x="766" y="1556"/>
                      <a:pt x="667" y="1852"/>
                    </a:cubicBezTo>
                    <a:cubicBezTo>
                      <a:pt x="568" y="2173"/>
                      <a:pt x="469" y="2469"/>
                      <a:pt x="371" y="2766"/>
                    </a:cubicBezTo>
                    <a:cubicBezTo>
                      <a:pt x="247" y="3062"/>
                      <a:pt x="124" y="3333"/>
                      <a:pt x="0" y="3630"/>
                    </a:cubicBezTo>
                    <a:cubicBezTo>
                      <a:pt x="198" y="3383"/>
                      <a:pt x="346" y="3087"/>
                      <a:pt x="494" y="2815"/>
                    </a:cubicBezTo>
                    <a:cubicBezTo>
                      <a:pt x="618" y="2519"/>
                      <a:pt x="741" y="2222"/>
                      <a:pt x="840" y="1901"/>
                    </a:cubicBezTo>
                    <a:cubicBezTo>
                      <a:pt x="914" y="1605"/>
                      <a:pt x="988" y="1284"/>
                      <a:pt x="1013" y="963"/>
                    </a:cubicBezTo>
                    <a:cubicBezTo>
                      <a:pt x="1037" y="642"/>
                      <a:pt x="1037" y="321"/>
                      <a:pt x="1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36"/>
              <p:cNvSpPr/>
              <p:nvPr/>
            </p:nvSpPr>
            <p:spPr>
              <a:xfrm>
                <a:off x="896700" y="3733025"/>
                <a:ext cx="28400" cy="82100"/>
              </a:xfrm>
              <a:custGeom>
                <a:rect b="b" l="l" r="r" t="t"/>
                <a:pathLst>
                  <a:path extrusionOk="0" h="3284" w="1136">
                    <a:moveTo>
                      <a:pt x="1037" y="0"/>
                    </a:moveTo>
                    <a:cubicBezTo>
                      <a:pt x="1086" y="272"/>
                      <a:pt x="1037" y="568"/>
                      <a:pt x="914" y="815"/>
                    </a:cubicBezTo>
                    <a:cubicBezTo>
                      <a:pt x="790" y="1087"/>
                      <a:pt x="667" y="1358"/>
                      <a:pt x="568" y="1630"/>
                    </a:cubicBezTo>
                    <a:cubicBezTo>
                      <a:pt x="445" y="1901"/>
                      <a:pt x="346" y="2173"/>
                      <a:pt x="247" y="2444"/>
                    </a:cubicBezTo>
                    <a:cubicBezTo>
                      <a:pt x="173" y="2716"/>
                      <a:pt x="74" y="3012"/>
                      <a:pt x="0" y="3284"/>
                    </a:cubicBezTo>
                    <a:cubicBezTo>
                      <a:pt x="148" y="3037"/>
                      <a:pt x="247" y="2765"/>
                      <a:pt x="370" y="2494"/>
                    </a:cubicBezTo>
                    <a:cubicBezTo>
                      <a:pt x="494" y="2222"/>
                      <a:pt x="617" y="1951"/>
                      <a:pt x="716" y="1679"/>
                    </a:cubicBezTo>
                    <a:cubicBezTo>
                      <a:pt x="840" y="1408"/>
                      <a:pt x="938" y="1136"/>
                      <a:pt x="1037" y="864"/>
                    </a:cubicBezTo>
                    <a:cubicBezTo>
                      <a:pt x="1086" y="716"/>
                      <a:pt x="1111" y="568"/>
                      <a:pt x="1136" y="420"/>
                    </a:cubicBezTo>
                    <a:cubicBezTo>
                      <a:pt x="1136" y="272"/>
                      <a:pt x="1111" y="124"/>
                      <a:pt x="10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36"/>
              <p:cNvSpPr/>
              <p:nvPr/>
            </p:nvSpPr>
            <p:spPr>
              <a:xfrm>
                <a:off x="712750" y="3787950"/>
                <a:ext cx="9300" cy="82125"/>
              </a:xfrm>
              <a:custGeom>
                <a:rect b="b" l="l" r="r" t="t"/>
                <a:pathLst>
                  <a:path extrusionOk="0" h="3285" w="372">
                    <a:moveTo>
                      <a:pt x="1" y="1"/>
                    </a:moveTo>
                    <a:cubicBezTo>
                      <a:pt x="1" y="272"/>
                      <a:pt x="1" y="544"/>
                      <a:pt x="25" y="815"/>
                    </a:cubicBezTo>
                    <a:cubicBezTo>
                      <a:pt x="25" y="1112"/>
                      <a:pt x="50" y="1383"/>
                      <a:pt x="100" y="1655"/>
                    </a:cubicBezTo>
                    <a:cubicBezTo>
                      <a:pt x="124" y="1926"/>
                      <a:pt x="149" y="2198"/>
                      <a:pt x="198" y="2469"/>
                    </a:cubicBezTo>
                    <a:cubicBezTo>
                      <a:pt x="248" y="2741"/>
                      <a:pt x="297" y="3013"/>
                      <a:pt x="346" y="3284"/>
                    </a:cubicBezTo>
                    <a:cubicBezTo>
                      <a:pt x="371" y="3013"/>
                      <a:pt x="346" y="2716"/>
                      <a:pt x="322" y="2445"/>
                    </a:cubicBezTo>
                    <a:cubicBezTo>
                      <a:pt x="322" y="2173"/>
                      <a:pt x="297" y="1902"/>
                      <a:pt x="272" y="1630"/>
                    </a:cubicBezTo>
                    <a:cubicBezTo>
                      <a:pt x="223" y="1358"/>
                      <a:pt x="198" y="1087"/>
                      <a:pt x="149" y="815"/>
                    </a:cubicBezTo>
                    <a:cubicBezTo>
                      <a:pt x="100" y="544"/>
                      <a:pt x="75" y="27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36"/>
              <p:cNvSpPr/>
              <p:nvPr/>
            </p:nvSpPr>
            <p:spPr>
              <a:xfrm>
                <a:off x="693625" y="3813250"/>
                <a:ext cx="15450" cy="61750"/>
              </a:xfrm>
              <a:custGeom>
                <a:rect b="b" l="l" r="r" t="t"/>
                <a:pathLst>
                  <a:path extrusionOk="0" h="2470" w="618">
                    <a:moveTo>
                      <a:pt x="0" y="1"/>
                    </a:moveTo>
                    <a:cubicBezTo>
                      <a:pt x="0" y="223"/>
                      <a:pt x="0" y="445"/>
                      <a:pt x="50" y="667"/>
                    </a:cubicBezTo>
                    <a:cubicBezTo>
                      <a:pt x="75" y="865"/>
                      <a:pt x="99" y="1062"/>
                      <a:pt x="149" y="1285"/>
                    </a:cubicBezTo>
                    <a:cubicBezTo>
                      <a:pt x="198" y="1482"/>
                      <a:pt x="272" y="1680"/>
                      <a:pt x="346" y="1902"/>
                    </a:cubicBezTo>
                    <a:cubicBezTo>
                      <a:pt x="420" y="2099"/>
                      <a:pt x="519" y="2272"/>
                      <a:pt x="618" y="2470"/>
                    </a:cubicBezTo>
                    <a:cubicBezTo>
                      <a:pt x="593" y="2247"/>
                      <a:pt x="519" y="2050"/>
                      <a:pt x="470" y="1852"/>
                    </a:cubicBezTo>
                    <a:lnTo>
                      <a:pt x="321" y="1235"/>
                    </a:lnTo>
                    <a:lnTo>
                      <a:pt x="173" y="618"/>
                    </a:lnTo>
                    <a:cubicBezTo>
                      <a:pt x="124" y="396"/>
                      <a:pt x="75" y="19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36"/>
              <p:cNvSpPr/>
              <p:nvPr/>
            </p:nvSpPr>
            <p:spPr>
              <a:xfrm>
                <a:off x="674500" y="3807075"/>
                <a:ext cx="15450" cy="67300"/>
              </a:xfrm>
              <a:custGeom>
                <a:rect b="b" l="l" r="r" t="t"/>
                <a:pathLst>
                  <a:path extrusionOk="0" h="2692" w="618">
                    <a:moveTo>
                      <a:pt x="0" y="1"/>
                    </a:moveTo>
                    <a:lnTo>
                      <a:pt x="0" y="1"/>
                    </a:lnTo>
                    <a:cubicBezTo>
                      <a:pt x="25" y="223"/>
                      <a:pt x="49" y="470"/>
                      <a:pt x="99" y="692"/>
                    </a:cubicBezTo>
                    <a:cubicBezTo>
                      <a:pt x="124" y="914"/>
                      <a:pt x="173" y="1137"/>
                      <a:pt x="222" y="1359"/>
                    </a:cubicBezTo>
                    <a:cubicBezTo>
                      <a:pt x="272" y="1581"/>
                      <a:pt x="321" y="1803"/>
                      <a:pt x="395" y="2025"/>
                    </a:cubicBezTo>
                    <a:cubicBezTo>
                      <a:pt x="469" y="2248"/>
                      <a:pt x="543" y="2470"/>
                      <a:pt x="617" y="2692"/>
                    </a:cubicBezTo>
                    <a:cubicBezTo>
                      <a:pt x="593" y="2445"/>
                      <a:pt x="568" y="2223"/>
                      <a:pt x="519" y="2001"/>
                    </a:cubicBezTo>
                    <a:cubicBezTo>
                      <a:pt x="494" y="1779"/>
                      <a:pt x="444" y="1532"/>
                      <a:pt x="395" y="1309"/>
                    </a:cubicBezTo>
                    <a:cubicBezTo>
                      <a:pt x="346" y="1087"/>
                      <a:pt x="296" y="865"/>
                      <a:pt x="222" y="643"/>
                    </a:cubicBezTo>
                    <a:cubicBezTo>
                      <a:pt x="148" y="421"/>
                      <a:pt x="74" y="19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36"/>
              <p:cNvSpPr/>
              <p:nvPr/>
            </p:nvSpPr>
            <p:spPr>
              <a:xfrm>
                <a:off x="713375" y="3979900"/>
                <a:ext cx="12375" cy="88300"/>
              </a:xfrm>
              <a:custGeom>
                <a:rect b="b" l="l" r="r" t="t"/>
                <a:pathLst>
                  <a:path extrusionOk="0" h="3532" w="495">
                    <a:moveTo>
                      <a:pt x="75" y="1"/>
                    </a:moveTo>
                    <a:cubicBezTo>
                      <a:pt x="25" y="297"/>
                      <a:pt x="0" y="593"/>
                      <a:pt x="25" y="890"/>
                    </a:cubicBezTo>
                    <a:cubicBezTo>
                      <a:pt x="0" y="1186"/>
                      <a:pt x="25" y="1482"/>
                      <a:pt x="75" y="1803"/>
                    </a:cubicBezTo>
                    <a:cubicBezTo>
                      <a:pt x="99" y="2099"/>
                      <a:pt x="149" y="2396"/>
                      <a:pt x="223" y="2667"/>
                    </a:cubicBezTo>
                    <a:cubicBezTo>
                      <a:pt x="297" y="2963"/>
                      <a:pt x="371" y="3260"/>
                      <a:pt x="494" y="3531"/>
                    </a:cubicBezTo>
                    <a:lnTo>
                      <a:pt x="346" y="2643"/>
                    </a:lnTo>
                    <a:cubicBezTo>
                      <a:pt x="321" y="2346"/>
                      <a:pt x="272" y="2075"/>
                      <a:pt x="247" y="1778"/>
                    </a:cubicBezTo>
                    <a:cubicBezTo>
                      <a:pt x="198" y="1482"/>
                      <a:pt x="173" y="1186"/>
                      <a:pt x="149" y="890"/>
                    </a:cubicBezTo>
                    <a:lnTo>
                      <a:pt x="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36"/>
              <p:cNvSpPr/>
              <p:nvPr/>
            </p:nvSpPr>
            <p:spPr>
              <a:xfrm>
                <a:off x="729425" y="4000900"/>
                <a:ext cx="15450" cy="69150"/>
              </a:xfrm>
              <a:custGeom>
                <a:rect b="b" l="l" r="r" t="t"/>
                <a:pathLst>
                  <a:path extrusionOk="0" h="2766" w="618">
                    <a:moveTo>
                      <a:pt x="25" y="0"/>
                    </a:moveTo>
                    <a:cubicBezTo>
                      <a:pt x="0" y="222"/>
                      <a:pt x="25" y="469"/>
                      <a:pt x="50" y="716"/>
                    </a:cubicBezTo>
                    <a:cubicBezTo>
                      <a:pt x="74" y="938"/>
                      <a:pt x="124" y="1185"/>
                      <a:pt x="173" y="1407"/>
                    </a:cubicBezTo>
                    <a:cubicBezTo>
                      <a:pt x="223" y="1654"/>
                      <a:pt x="272" y="1877"/>
                      <a:pt x="346" y="2099"/>
                    </a:cubicBezTo>
                    <a:cubicBezTo>
                      <a:pt x="420" y="2346"/>
                      <a:pt x="519" y="2568"/>
                      <a:pt x="618" y="2765"/>
                    </a:cubicBezTo>
                    <a:cubicBezTo>
                      <a:pt x="593" y="2543"/>
                      <a:pt x="544" y="2321"/>
                      <a:pt x="494" y="2074"/>
                    </a:cubicBezTo>
                    <a:lnTo>
                      <a:pt x="346" y="1383"/>
                    </a:lnTo>
                    <a:lnTo>
                      <a:pt x="173" y="692"/>
                    </a:lnTo>
                    <a:cubicBezTo>
                      <a:pt x="124" y="469"/>
                      <a:pt x="74" y="222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36"/>
              <p:cNvSpPr/>
              <p:nvPr/>
            </p:nvSpPr>
            <p:spPr>
              <a:xfrm>
                <a:off x="747325" y="3983600"/>
                <a:ext cx="6200" cy="67925"/>
              </a:xfrm>
              <a:custGeom>
                <a:rect b="b" l="l" r="r" t="t"/>
                <a:pathLst>
                  <a:path extrusionOk="0" h="2717" w="248">
                    <a:moveTo>
                      <a:pt x="74" y="1"/>
                    </a:moveTo>
                    <a:cubicBezTo>
                      <a:pt x="25" y="223"/>
                      <a:pt x="0" y="470"/>
                      <a:pt x="0" y="692"/>
                    </a:cubicBezTo>
                    <a:cubicBezTo>
                      <a:pt x="0" y="914"/>
                      <a:pt x="0" y="1137"/>
                      <a:pt x="0" y="1384"/>
                    </a:cubicBezTo>
                    <a:cubicBezTo>
                      <a:pt x="25" y="1606"/>
                      <a:pt x="50" y="1828"/>
                      <a:pt x="74" y="2050"/>
                    </a:cubicBezTo>
                    <a:cubicBezTo>
                      <a:pt x="124" y="2272"/>
                      <a:pt x="173" y="2495"/>
                      <a:pt x="247" y="2717"/>
                    </a:cubicBezTo>
                    <a:cubicBezTo>
                      <a:pt x="247" y="2495"/>
                      <a:pt x="223" y="2248"/>
                      <a:pt x="223" y="2025"/>
                    </a:cubicBezTo>
                    <a:lnTo>
                      <a:pt x="173" y="1359"/>
                    </a:lnTo>
                    <a:lnTo>
                      <a:pt x="124" y="692"/>
                    </a:lnTo>
                    <a:cubicBezTo>
                      <a:pt x="124" y="470"/>
                      <a:pt x="99" y="248"/>
                      <a:pt x="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36"/>
              <p:cNvSpPr/>
              <p:nvPr/>
            </p:nvSpPr>
            <p:spPr>
              <a:xfrm>
                <a:off x="829425" y="3996575"/>
                <a:ext cx="35200" cy="80250"/>
              </a:xfrm>
              <a:custGeom>
                <a:rect b="b" l="l" r="r" t="t"/>
                <a:pathLst>
                  <a:path extrusionOk="0" h="3210" w="1408">
                    <a:moveTo>
                      <a:pt x="1407" y="0"/>
                    </a:moveTo>
                    <a:lnTo>
                      <a:pt x="1407" y="0"/>
                    </a:lnTo>
                    <a:cubicBezTo>
                      <a:pt x="1358" y="272"/>
                      <a:pt x="1234" y="568"/>
                      <a:pt x="1136" y="840"/>
                    </a:cubicBezTo>
                    <a:cubicBezTo>
                      <a:pt x="1062" y="1111"/>
                      <a:pt x="938" y="1383"/>
                      <a:pt x="839" y="1655"/>
                    </a:cubicBezTo>
                    <a:cubicBezTo>
                      <a:pt x="716" y="1926"/>
                      <a:pt x="593" y="2173"/>
                      <a:pt x="444" y="2445"/>
                    </a:cubicBezTo>
                    <a:cubicBezTo>
                      <a:pt x="296" y="2691"/>
                      <a:pt x="148" y="2963"/>
                      <a:pt x="0" y="3210"/>
                    </a:cubicBezTo>
                    <a:cubicBezTo>
                      <a:pt x="198" y="2988"/>
                      <a:pt x="395" y="2766"/>
                      <a:pt x="568" y="2519"/>
                    </a:cubicBezTo>
                    <a:cubicBezTo>
                      <a:pt x="889" y="2025"/>
                      <a:pt x="1136" y="1457"/>
                      <a:pt x="1284" y="889"/>
                    </a:cubicBezTo>
                    <a:cubicBezTo>
                      <a:pt x="1358" y="593"/>
                      <a:pt x="1407" y="297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36"/>
              <p:cNvSpPr/>
              <p:nvPr/>
            </p:nvSpPr>
            <p:spPr>
              <a:xfrm>
                <a:off x="835575" y="4021875"/>
                <a:ext cx="40150" cy="64825"/>
              </a:xfrm>
              <a:custGeom>
                <a:rect b="b" l="l" r="r" t="t"/>
                <a:pathLst>
                  <a:path extrusionOk="0" h="2593" w="1606">
                    <a:moveTo>
                      <a:pt x="1606" y="1"/>
                    </a:moveTo>
                    <a:lnTo>
                      <a:pt x="1606" y="1"/>
                    </a:lnTo>
                    <a:cubicBezTo>
                      <a:pt x="1507" y="248"/>
                      <a:pt x="1408" y="494"/>
                      <a:pt x="1309" y="741"/>
                    </a:cubicBezTo>
                    <a:cubicBezTo>
                      <a:pt x="1087" y="1186"/>
                      <a:pt x="816" y="1605"/>
                      <a:pt x="495" y="2000"/>
                    </a:cubicBezTo>
                    <a:cubicBezTo>
                      <a:pt x="347" y="2223"/>
                      <a:pt x="174" y="2420"/>
                      <a:pt x="1" y="2593"/>
                    </a:cubicBezTo>
                    <a:cubicBezTo>
                      <a:pt x="223" y="2470"/>
                      <a:pt x="445" y="2297"/>
                      <a:pt x="618" y="2099"/>
                    </a:cubicBezTo>
                    <a:cubicBezTo>
                      <a:pt x="791" y="1902"/>
                      <a:pt x="964" y="1704"/>
                      <a:pt x="1112" y="1482"/>
                    </a:cubicBezTo>
                    <a:cubicBezTo>
                      <a:pt x="1235" y="1260"/>
                      <a:pt x="1334" y="1013"/>
                      <a:pt x="1433" y="766"/>
                    </a:cubicBezTo>
                    <a:cubicBezTo>
                      <a:pt x="1507" y="519"/>
                      <a:pt x="1581" y="272"/>
                      <a:pt x="16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36"/>
              <p:cNvSpPr/>
              <p:nvPr/>
            </p:nvSpPr>
            <p:spPr>
              <a:xfrm>
                <a:off x="843600" y="4057675"/>
                <a:ext cx="37675" cy="48175"/>
              </a:xfrm>
              <a:custGeom>
                <a:rect b="b" l="l" r="r" t="t"/>
                <a:pathLst>
                  <a:path extrusionOk="0" h="1927" w="1507">
                    <a:moveTo>
                      <a:pt x="1482" y="1"/>
                    </a:moveTo>
                    <a:cubicBezTo>
                      <a:pt x="1309" y="840"/>
                      <a:pt x="766" y="1531"/>
                      <a:pt x="1" y="1926"/>
                    </a:cubicBezTo>
                    <a:cubicBezTo>
                      <a:pt x="223" y="1877"/>
                      <a:pt x="421" y="1803"/>
                      <a:pt x="618" y="1679"/>
                    </a:cubicBezTo>
                    <a:cubicBezTo>
                      <a:pt x="988" y="1433"/>
                      <a:pt x="1285" y="1062"/>
                      <a:pt x="1408" y="643"/>
                    </a:cubicBezTo>
                    <a:cubicBezTo>
                      <a:pt x="1482" y="445"/>
                      <a:pt x="1507" y="223"/>
                      <a:pt x="1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36"/>
              <p:cNvSpPr/>
              <p:nvPr/>
            </p:nvSpPr>
            <p:spPr>
              <a:xfrm>
                <a:off x="348600" y="3671925"/>
                <a:ext cx="7425" cy="96925"/>
              </a:xfrm>
              <a:custGeom>
                <a:rect b="b" l="l" r="r" t="t"/>
                <a:pathLst>
                  <a:path extrusionOk="0" h="3877" w="297">
                    <a:moveTo>
                      <a:pt x="297" y="0"/>
                    </a:moveTo>
                    <a:lnTo>
                      <a:pt x="297" y="0"/>
                    </a:lnTo>
                    <a:cubicBezTo>
                      <a:pt x="223" y="296"/>
                      <a:pt x="148" y="617"/>
                      <a:pt x="99" y="938"/>
                    </a:cubicBezTo>
                    <a:cubicBezTo>
                      <a:pt x="50" y="1259"/>
                      <a:pt x="0" y="1580"/>
                      <a:pt x="0" y="1926"/>
                    </a:cubicBezTo>
                    <a:lnTo>
                      <a:pt x="0" y="2889"/>
                    </a:lnTo>
                    <a:cubicBezTo>
                      <a:pt x="0" y="3234"/>
                      <a:pt x="25" y="3555"/>
                      <a:pt x="74" y="3876"/>
                    </a:cubicBezTo>
                    <a:cubicBezTo>
                      <a:pt x="99" y="3555"/>
                      <a:pt x="124" y="3210"/>
                      <a:pt x="148" y="2889"/>
                    </a:cubicBezTo>
                    <a:lnTo>
                      <a:pt x="198" y="1926"/>
                    </a:lnTo>
                    <a:lnTo>
                      <a:pt x="247" y="963"/>
                    </a:lnTo>
                    <a:cubicBezTo>
                      <a:pt x="272" y="642"/>
                      <a:pt x="297" y="321"/>
                      <a:pt x="2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36"/>
              <p:cNvSpPr/>
              <p:nvPr/>
            </p:nvSpPr>
            <p:spPr>
              <a:xfrm>
                <a:off x="366500" y="3703400"/>
                <a:ext cx="6200" cy="56800"/>
              </a:xfrm>
              <a:custGeom>
                <a:rect b="b" l="l" r="r" t="t"/>
                <a:pathLst>
                  <a:path extrusionOk="0" h="2272" w="248">
                    <a:moveTo>
                      <a:pt x="247" y="0"/>
                    </a:moveTo>
                    <a:lnTo>
                      <a:pt x="247" y="0"/>
                    </a:lnTo>
                    <a:cubicBezTo>
                      <a:pt x="198" y="173"/>
                      <a:pt x="124" y="346"/>
                      <a:pt x="99" y="543"/>
                    </a:cubicBezTo>
                    <a:cubicBezTo>
                      <a:pt x="74" y="741"/>
                      <a:pt x="50" y="914"/>
                      <a:pt x="25" y="1111"/>
                    </a:cubicBezTo>
                    <a:cubicBezTo>
                      <a:pt x="0" y="1309"/>
                      <a:pt x="0" y="1506"/>
                      <a:pt x="25" y="1704"/>
                    </a:cubicBezTo>
                    <a:cubicBezTo>
                      <a:pt x="50" y="1877"/>
                      <a:pt x="74" y="2074"/>
                      <a:pt x="124" y="2272"/>
                    </a:cubicBezTo>
                    <a:cubicBezTo>
                      <a:pt x="148" y="2074"/>
                      <a:pt x="173" y="1877"/>
                      <a:pt x="173" y="1679"/>
                    </a:cubicBezTo>
                    <a:lnTo>
                      <a:pt x="198" y="1136"/>
                    </a:lnTo>
                    <a:lnTo>
                      <a:pt x="223" y="568"/>
                    </a:lnTo>
                    <a:cubicBezTo>
                      <a:pt x="223" y="371"/>
                      <a:pt x="247" y="173"/>
                      <a:pt x="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9" name="Google Shape;1339;p36"/>
              <p:cNvSpPr/>
              <p:nvPr/>
            </p:nvSpPr>
            <p:spPr>
              <a:xfrm>
                <a:off x="391800" y="3709575"/>
                <a:ext cx="4350" cy="53100"/>
              </a:xfrm>
              <a:custGeom>
                <a:rect b="b" l="l" r="r" t="t"/>
                <a:pathLst>
                  <a:path extrusionOk="0" h="2124" w="174">
                    <a:moveTo>
                      <a:pt x="124" y="0"/>
                    </a:moveTo>
                    <a:cubicBezTo>
                      <a:pt x="75" y="173"/>
                      <a:pt x="50" y="346"/>
                      <a:pt x="25" y="543"/>
                    </a:cubicBezTo>
                    <a:cubicBezTo>
                      <a:pt x="1" y="716"/>
                      <a:pt x="1" y="889"/>
                      <a:pt x="1" y="1062"/>
                    </a:cubicBezTo>
                    <a:lnTo>
                      <a:pt x="1" y="1580"/>
                    </a:lnTo>
                    <a:cubicBezTo>
                      <a:pt x="1" y="1753"/>
                      <a:pt x="25" y="1950"/>
                      <a:pt x="50" y="2123"/>
                    </a:cubicBezTo>
                    <a:cubicBezTo>
                      <a:pt x="75" y="1950"/>
                      <a:pt x="99" y="1778"/>
                      <a:pt x="124" y="1580"/>
                    </a:cubicBezTo>
                    <a:cubicBezTo>
                      <a:pt x="149" y="1407"/>
                      <a:pt x="173" y="1235"/>
                      <a:pt x="173" y="1062"/>
                    </a:cubicBezTo>
                    <a:lnTo>
                      <a:pt x="173" y="543"/>
                    </a:lnTo>
                    <a:cubicBezTo>
                      <a:pt x="173" y="346"/>
                      <a:pt x="149" y="173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0" name="Google Shape;1340;p36"/>
              <p:cNvSpPr/>
              <p:nvPr/>
            </p:nvSpPr>
            <p:spPr>
              <a:xfrm>
                <a:off x="373900" y="3868200"/>
                <a:ext cx="17300" cy="94450"/>
              </a:xfrm>
              <a:custGeom>
                <a:rect b="b" l="l" r="r" t="t"/>
                <a:pathLst>
                  <a:path extrusionOk="0" h="3778" w="692">
                    <a:moveTo>
                      <a:pt x="1" y="0"/>
                    </a:moveTo>
                    <a:cubicBezTo>
                      <a:pt x="1" y="321"/>
                      <a:pt x="1" y="642"/>
                      <a:pt x="25" y="938"/>
                    </a:cubicBezTo>
                    <a:cubicBezTo>
                      <a:pt x="50" y="1284"/>
                      <a:pt x="99" y="1605"/>
                      <a:pt x="149" y="1901"/>
                    </a:cubicBezTo>
                    <a:cubicBezTo>
                      <a:pt x="223" y="2222"/>
                      <a:pt x="297" y="2543"/>
                      <a:pt x="371" y="2864"/>
                    </a:cubicBezTo>
                    <a:cubicBezTo>
                      <a:pt x="470" y="3160"/>
                      <a:pt x="568" y="3481"/>
                      <a:pt x="692" y="3778"/>
                    </a:cubicBezTo>
                    <a:lnTo>
                      <a:pt x="494" y="2839"/>
                    </a:lnTo>
                    <a:lnTo>
                      <a:pt x="322" y="1901"/>
                    </a:lnTo>
                    <a:lnTo>
                      <a:pt x="173" y="9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Google Shape;1341;p36"/>
              <p:cNvSpPr/>
              <p:nvPr/>
            </p:nvSpPr>
            <p:spPr>
              <a:xfrm>
                <a:off x="395500" y="3880525"/>
                <a:ext cx="16700" cy="71625"/>
              </a:xfrm>
              <a:custGeom>
                <a:rect b="b" l="l" r="r" t="t"/>
                <a:pathLst>
                  <a:path extrusionOk="0" h="2865" w="668">
                    <a:moveTo>
                      <a:pt x="50" y="1"/>
                    </a:moveTo>
                    <a:cubicBezTo>
                      <a:pt x="25" y="248"/>
                      <a:pt x="1" y="495"/>
                      <a:pt x="25" y="742"/>
                    </a:cubicBezTo>
                    <a:cubicBezTo>
                      <a:pt x="25" y="988"/>
                      <a:pt x="75" y="1235"/>
                      <a:pt x="124" y="1482"/>
                    </a:cubicBezTo>
                    <a:cubicBezTo>
                      <a:pt x="174" y="1729"/>
                      <a:pt x="248" y="1976"/>
                      <a:pt x="322" y="2198"/>
                    </a:cubicBezTo>
                    <a:cubicBezTo>
                      <a:pt x="420" y="2420"/>
                      <a:pt x="519" y="2643"/>
                      <a:pt x="667" y="2865"/>
                    </a:cubicBezTo>
                    <a:cubicBezTo>
                      <a:pt x="593" y="2618"/>
                      <a:pt x="519" y="2396"/>
                      <a:pt x="445" y="2149"/>
                    </a:cubicBezTo>
                    <a:cubicBezTo>
                      <a:pt x="396" y="1927"/>
                      <a:pt x="346" y="1680"/>
                      <a:pt x="297" y="1458"/>
                    </a:cubicBezTo>
                    <a:cubicBezTo>
                      <a:pt x="248" y="1211"/>
                      <a:pt x="198" y="964"/>
                      <a:pt x="149" y="742"/>
                    </a:cubicBezTo>
                    <a:cubicBezTo>
                      <a:pt x="124" y="495"/>
                      <a:pt x="75" y="248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36"/>
              <p:cNvSpPr/>
              <p:nvPr/>
            </p:nvSpPr>
            <p:spPr>
              <a:xfrm>
                <a:off x="420800" y="3889175"/>
                <a:ext cx="8050" cy="46325"/>
              </a:xfrm>
              <a:custGeom>
                <a:rect b="b" l="l" r="r" t="t"/>
                <a:pathLst>
                  <a:path extrusionOk="0" h="1853" w="322">
                    <a:moveTo>
                      <a:pt x="50" y="1"/>
                    </a:moveTo>
                    <a:cubicBezTo>
                      <a:pt x="26" y="149"/>
                      <a:pt x="1" y="297"/>
                      <a:pt x="26" y="470"/>
                    </a:cubicBezTo>
                    <a:cubicBezTo>
                      <a:pt x="26" y="618"/>
                      <a:pt x="26" y="791"/>
                      <a:pt x="50" y="939"/>
                    </a:cubicBezTo>
                    <a:cubicBezTo>
                      <a:pt x="75" y="1087"/>
                      <a:pt x="100" y="1235"/>
                      <a:pt x="149" y="1408"/>
                    </a:cubicBezTo>
                    <a:cubicBezTo>
                      <a:pt x="198" y="1556"/>
                      <a:pt x="248" y="1704"/>
                      <a:pt x="322" y="1852"/>
                    </a:cubicBezTo>
                    <a:cubicBezTo>
                      <a:pt x="322" y="1679"/>
                      <a:pt x="297" y="1531"/>
                      <a:pt x="297" y="1383"/>
                    </a:cubicBezTo>
                    <a:cubicBezTo>
                      <a:pt x="273" y="1210"/>
                      <a:pt x="248" y="1062"/>
                      <a:pt x="223" y="914"/>
                    </a:cubicBezTo>
                    <a:cubicBezTo>
                      <a:pt x="198" y="766"/>
                      <a:pt x="174" y="593"/>
                      <a:pt x="149" y="445"/>
                    </a:cubicBezTo>
                    <a:cubicBezTo>
                      <a:pt x="124" y="297"/>
                      <a:pt x="100" y="149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36"/>
              <p:cNvSpPr/>
              <p:nvPr/>
            </p:nvSpPr>
            <p:spPr>
              <a:xfrm>
                <a:off x="413400" y="4051500"/>
                <a:ext cx="17300" cy="62375"/>
              </a:xfrm>
              <a:custGeom>
                <a:rect b="b" l="l" r="r" t="t"/>
                <a:pathLst>
                  <a:path extrusionOk="0" h="2495" w="692">
                    <a:moveTo>
                      <a:pt x="1" y="1"/>
                    </a:moveTo>
                    <a:cubicBezTo>
                      <a:pt x="25" y="223"/>
                      <a:pt x="25" y="420"/>
                      <a:pt x="75" y="643"/>
                    </a:cubicBezTo>
                    <a:cubicBezTo>
                      <a:pt x="124" y="865"/>
                      <a:pt x="173" y="1087"/>
                      <a:pt x="223" y="1285"/>
                    </a:cubicBezTo>
                    <a:cubicBezTo>
                      <a:pt x="272" y="1482"/>
                      <a:pt x="346" y="1704"/>
                      <a:pt x="420" y="1902"/>
                    </a:cubicBezTo>
                    <a:cubicBezTo>
                      <a:pt x="494" y="2099"/>
                      <a:pt x="593" y="2321"/>
                      <a:pt x="692" y="2494"/>
                    </a:cubicBezTo>
                    <a:cubicBezTo>
                      <a:pt x="667" y="2297"/>
                      <a:pt x="593" y="2075"/>
                      <a:pt x="544" y="1852"/>
                    </a:cubicBezTo>
                    <a:cubicBezTo>
                      <a:pt x="494" y="1655"/>
                      <a:pt x="445" y="1433"/>
                      <a:pt x="396" y="1235"/>
                    </a:cubicBezTo>
                    <a:cubicBezTo>
                      <a:pt x="322" y="1038"/>
                      <a:pt x="272" y="815"/>
                      <a:pt x="198" y="618"/>
                    </a:cubicBezTo>
                    <a:cubicBezTo>
                      <a:pt x="149" y="420"/>
                      <a:pt x="75" y="19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4" name="Google Shape;1344;p36"/>
              <p:cNvSpPr/>
              <p:nvPr/>
            </p:nvSpPr>
            <p:spPr>
              <a:xfrm>
                <a:off x="438100" y="4057675"/>
                <a:ext cx="14225" cy="58675"/>
              </a:xfrm>
              <a:custGeom>
                <a:rect b="b" l="l" r="r" t="t"/>
                <a:pathLst>
                  <a:path extrusionOk="0" h="2347" w="569">
                    <a:moveTo>
                      <a:pt x="25" y="1"/>
                    </a:moveTo>
                    <a:cubicBezTo>
                      <a:pt x="0" y="198"/>
                      <a:pt x="25" y="396"/>
                      <a:pt x="25" y="593"/>
                    </a:cubicBezTo>
                    <a:cubicBezTo>
                      <a:pt x="50" y="815"/>
                      <a:pt x="74" y="1013"/>
                      <a:pt x="124" y="1210"/>
                    </a:cubicBezTo>
                    <a:cubicBezTo>
                      <a:pt x="173" y="1408"/>
                      <a:pt x="222" y="1605"/>
                      <a:pt x="296" y="1803"/>
                    </a:cubicBezTo>
                    <a:cubicBezTo>
                      <a:pt x="371" y="2000"/>
                      <a:pt x="445" y="2173"/>
                      <a:pt x="568" y="2346"/>
                    </a:cubicBezTo>
                    <a:cubicBezTo>
                      <a:pt x="519" y="2149"/>
                      <a:pt x="469" y="1951"/>
                      <a:pt x="420" y="1754"/>
                    </a:cubicBezTo>
                    <a:lnTo>
                      <a:pt x="296" y="1186"/>
                    </a:lnTo>
                    <a:lnTo>
                      <a:pt x="173" y="593"/>
                    </a:lnTo>
                    <a:cubicBezTo>
                      <a:pt x="124" y="396"/>
                      <a:pt x="74" y="198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36"/>
              <p:cNvSpPr/>
              <p:nvPr/>
            </p:nvSpPr>
            <p:spPr>
              <a:xfrm>
                <a:off x="464025" y="4066325"/>
                <a:ext cx="5575" cy="35825"/>
              </a:xfrm>
              <a:custGeom>
                <a:rect b="b" l="l" r="r" t="t"/>
                <a:pathLst>
                  <a:path extrusionOk="0" h="1433" w="223">
                    <a:moveTo>
                      <a:pt x="25" y="0"/>
                    </a:moveTo>
                    <a:cubicBezTo>
                      <a:pt x="25" y="99"/>
                      <a:pt x="0" y="222"/>
                      <a:pt x="0" y="346"/>
                    </a:cubicBezTo>
                    <a:cubicBezTo>
                      <a:pt x="0" y="469"/>
                      <a:pt x="25" y="593"/>
                      <a:pt x="25" y="716"/>
                    </a:cubicBezTo>
                    <a:cubicBezTo>
                      <a:pt x="50" y="840"/>
                      <a:pt x="74" y="963"/>
                      <a:pt x="99" y="1062"/>
                    </a:cubicBezTo>
                    <a:cubicBezTo>
                      <a:pt x="124" y="1185"/>
                      <a:pt x="148" y="1309"/>
                      <a:pt x="198" y="1432"/>
                    </a:cubicBezTo>
                    <a:cubicBezTo>
                      <a:pt x="222" y="1309"/>
                      <a:pt x="222" y="1185"/>
                      <a:pt x="222" y="1062"/>
                    </a:cubicBezTo>
                    <a:cubicBezTo>
                      <a:pt x="222" y="938"/>
                      <a:pt x="222" y="815"/>
                      <a:pt x="198" y="692"/>
                    </a:cubicBezTo>
                    <a:cubicBezTo>
                      <a:pt x="198" y="568"/>
                      <a:pt x="173" y="445"/>
                      <a:pt x="148" y="346"/>
                    </a:cubicBezTo>
                    <a:cubicBezTo>
                      <a:pt x="124" y="222"/>
                      <a:pt x="74" y="99"/>
                      <a:pt x="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36"/>
              <p:cNvSpPr/>
              <p:nvPr/>
            </p:nvSpPr>
            <p:spPr>
              <a:xfrm>
                <a:off x="399200" y="4188525"/>
                <a:ext cx="29050" cy="54950"/>
              </a:xfrm>
              <a:custGeom>
                <a:rect b="b" l="l" r="r" t="t"/>
                <a:pathLst>
                  <a:path extrusionOk="0" h="2198" w="1162">
                    <a:moveTo>
                      <a:pt x="1161" y="1"/>
                    </a:moveTo>
                    <a:lnTo>
                      <a:pt x="1161" y="1"/>
                    </a:lnTo>
                    <a:cubicBezTo>
                      <a:pt x="1038" y="149"/>
                      <a:pt x="914" y="322"/>
                      <a:pt x="816" y="519"/>
                    </a:cubicBezTo>
                    <a:cubicBezTo>
                      <a:pt x="692" y="692"/>
                      <a:pt x="593" y="865"/>
                      <a:pt x="495" y="1062"/>
                    </a:cubicBezTo>
                    <a:cubicBezTo>
                      <a:pt x="421" y="1235"/>
                      <a:pt x="322" y="1408"/>
                      <a:pt x="223" y="1605"/>
                    </a:cubicBezTo>
                    <a:cubicBezTo>
                      <a:pt x="149" y="1803"/>
                      <a:pt x="50" y="2000"/>
                      <a:pt x="1" y="2198"/>
                    </a:cubicBezTo>
                    <a:cubicBezTo>
                      <a:pt x="124" y="2025"/>
                      <a:pt x="248" y="1852"/>
                      <a:pt x="346" y="1680"/>
                    </a:cubicBezTo>
                    <a:cubicBezTo>
                      <a:pt x="470" y="1507"/>
                      <a:pt x="569" y="1309"/>
                      <a:pt x="667" y="1136"/>
                    </a:cubicBezTo>
                    <a:cubicBezTo>
                      <a:pt x="766" y="939"/>
                      <a:pt x="840" y="766"/>
                      <a:pt x="939" y="569"/>
                    </a:cubicBezTo>
                    <a:cubicBezTo>
                      <a:pt x="1013" y="396"/>
                      <a:pt x="1112" y="198"/>
                      <a:pt x="1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36"/>
              <p:cNvSpPr/>
              <p:nvPr/>
            </p:nvSpPr>
            <p:spPr>
              <a:xfrm>
                <a:off x="378225" y="4197175"/>
                <a:ext cx="27175" cy="46925"/>
              </a:xfrm>
              <a:custGeom>
                <a:rect b="b" l="l" r="r" t="t"/>
                <a:pathLst>
                  <a:path extrusionOk="0" h="1877" w="1087">
                    <a:moveTo>
                      <a:pt x="1087" y="0"/>
                    </a:moveTo>
                    <a:lnTo>
                      <a:pt x="1087" y="0"/>
                    </a:lnTo>
                    <a:cubicBezTo>
                      <a:pt x="963" y="124"/>
                      <a:pt x="865" y="272"/>
                      <a:pt x="766" y="445"/>
                    </a:cubicBezTo>
                    <a:cubicBezTo>
                      <a:pt x="642" y="593"/>
                      <a:pt x="568" y="716"/>
                      <a:pt x="469" y="889"/>
                    </a:cubicBezTo>
                    <a:cubicBezTo>
                      <a:pt x="371" y="1062"/>
                      <a:pt x="297" y="1210"/>
                      <a:pt x="223" y="1358"/>
                    </a:cubicBezTo>
                    <a:cubicBezTo>
                      <a:pt x="124" y="1531"/>
                      <a:pt x="50" y="1704"/>
                      <a:pt x="0" y="1877"/>
                    </a:cubicBezTo>
                    <a:cubicBezTo>
                      <a:pt x="124" y="1729"/>
                      <a:pt x="223" y="1580"/>
                      <a:pt x="321" y="1432"/>
                    </a:cubicBezTo>
                    <a:cubicBezTo>
                      <a:pt x="445" y="1284"/>
                      <a:pt x="544" y="1161"/>
                      <a:pt x="618" y="988"/>
                    </a:cubicBezTo>
                    <a:cubicBezTo>
                      <a:pt x="716" y="815"/>
                      <a:pt x="790" y="667"/>
                      <a:pt x="889" y="519"/>
                    </a:cubicBezTo>
                    <a:cubicBezTo>
                      <a:pt x="963" y="346"/>
                      <a:pt x="1037" y="173"/>
                      <a:pt x="10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36"/>
              <p:cNvSpPr/>
              <p:nvPr/>
            </p:nvSpPr>
            <p:spPr>
              <a:xfrm>
                <a:off x="679425" y="4152125"/>
                <a:ext cx="29650" cy="53100"/>
              </a:xfrm>
              <a:custGeom>
                <a:rect b="b" l="l" r="r" t="t"/>
                <a:pathLst>
                  <a:path extrusionOk="0" h="2124" w="1186">
                    <a:moveTo>
                      <a:pt x="1186" y="0"/>
                    </a:moveTo>
                    <a:lnTo>
                      <a:pt x="1186" y="0"/>
                    </a:lnTo>
                    <a:cubicBezTo>
                      <a:pt x="1013" y="148"/>
                      <a:pt x="889" y="296"/>
                      <a:pt x="741" y="469"/>
                    </a:cubicBezTo>
                    <a:cubicBezTo>
                      <a:pt x="643" y="642"/>
                      <a:pt x="544" y="815"/>
                      <a:pt x="445" y="988"/>
                    </a:cubicBezTo>
                    <a:cubicBezTo>
                      <a:pt x="346" y="1160"/>
                      <a:pt x="272" y="1358"/>
                      <a:pt x="198" y="1555"/>
                    </a:cubicBezTo>
                    <a:cubicBezTo>
                      <a:pt x="124" y="1728"/>
                      <a:pt x="50" y="1926"/>
                      <a:pt x="1" y="2123"/>
                    </a:cubicBezTo>
                    <a:cubicBezTo>
                      <a:pt x="124" y="1950"/>
                      <a:pt x="223" y="1778"/>
                      <a:pt x="322" y="1605"/>
                    </a:cubicBezTo>
                    <a:lnTo>
                      <a:pt x="618" y="1086"/>
                    </a:lnTo>
                    <a:lnTo>
                      <a:pt x="889" y="543"/>
                    </a:lnTo>
                    <a:cubicBezTo>
                      <a:pt x="988" y="370"/>
                      <a:pt x="1087" y="198"/>
                      <a:pt x="1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36"/>
              <p:cNvSpPr/>
              <p:nvPr/>
            </p:nvSpPr>
            <p:spPr>
              <a:xfrm>
                <a:off x="693625" y="4158900"/>
                <a:ext cx="32125" cy="54950"/>
              </a:xfrm>
              <a:custGeom>
                <a:rect b="b" l="l" r="r" t="t"/>
                <a:pathLst>
                  <a:path extrusionOk="0" h="2198" w="1285">
                    <a:moveTo>
                      <a:pt x="1284" y="1"/>
                    </a:moveTo>
                    <a:lnTo>
                      <a:pt x="1284" y="1"/>
                    </a:lnTo>
                    <a:cubicBezTo>
                      <a:pt x="1161" y="173"/>
                      <a:pt x="1037" y="346"/>
                      <a:pt x="914" y="519"/>
                    </a:cubicBezTo>
                    <a:cubicBezTo>
                      <a:pt x="790" y="692"/>
                      <a:pt x="692" y="865"/>
                      <a:pt x="568" y="1062"/>
                    </a:cubicBezTo>
                    <a:cubicBezTo>
                      <a:pt x="470" y="1235"/>
                      <a:pt x="371" y="1408"/>
                      <a:pt x="272" y="1605"/>
                    </a:cubicBezTo>
                    <a:cubicBezTo>
                      <a:pt x="173" y="1803"/>
                      <a:pt x="75" y="2000"/>
                      <a:pt x="0" y="2198"/>
                    </a:cubicBezTo>
                    <a:cubicBezTo>
                      <a:pt x="149" y="2025"/>
                      <a:pt x="272" y="1852"/>
                      <a:pt x="395" y="1679"/>
                    </a:cubicBezTo>
                    <a:cubicBezTo>
                      <a:pt x="494" y="1507"/>
                      <a:pt x="618" y="1334"/>
                      <a:pt x="716" y="1136"/>
                    </a:cubicBezTo>
                    <a:cubicBezTo>
                      <a:pt x="840" y="963"/>
                      <a:pt x="939" y="766"/>
                      <a:pt x="1037" y="593"/>
                    </a:cubicBezTo>
                    <a:cubicBezTo>
                      <a:pt x="1136" y="396"/>
                      <a:pt x="1210" y="198"/>
                      <a:pt x="1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36"/>
              <p:cNvSpPr/>
              <p:nvPr/>
            </p:nvSpPr>
            <p:spPr>
              <a:xfrm>
                <a:off x="1113950" y="4089150"/>
                <a:ext cx="23475" cy="54975"/>
              </a:xfrm>
              <a:custGeom>
                <a:rect b="b" l="l" r="r" t="t"/>
                <a:pathLst>
                  <a:path extrusionOk="0" h="2199" w="939">
                    <a:moveTo>
                      <a:pt x="939" y="1"/>
                    </a:moveTo>
                    <a:lnTo>
                      <a:pt x="939" y="1"/>
                    </a:lnTo>
                    <a:cubicBezTo>
                      <a:pt x="840" y="198"/>
                      <a:pt x="766" y="371"/>
                      <a:pt x="692" y="544"/>
                    </a:cubicBezTo>
                    <a:lnTo>
                      <a:pt x="445" y="1087"/>
                    </a:lnTo>
                    <a:lnTo>
                      <a:pt x="223" y="1655"/>
                    </a:lnTo>
                    <a:cubicBezTo>
                      <a:pt x="149" y="1828"/>
                      <a:pt x="75" y="2001"/>
                      <a:pt x="1" y="2198"/>
                    </a:cubicBezTo>
                    <a:cubicBezTo>
                      <a:pt x="124" y="2050"/>
                      <a:pt x="248" y="1877"/>
                      <a:pt x="346" y="1704"/>
                    </a:cubicBezTo>
                    <a:cubicBezTo>
                      <a:pt x="445" y="1531"/>
                      <a:pt x="544" y="1359"/>
                      <a:pt x="618" y="1161"/>
                    </a:cubicBezTo>
                    <a:cubicBezTo>
                      <a:pt x="692" y="988"/>
                      <a:pt x="766" y="791"/>
                      <a:pt x="815" y="593"/>
                    </a:cubicBezTo>
                    <a:cubicBezTo>
                      <a:pt x="865" y="396"/>
                      <a:pt x="914" y="198"/>
                      <a:pt x="9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36"/>
              <p:cNvSpPr/>
              <p:nvPr/>
            </p:nvSpPr>
            <p:spPr>
              <a:xfrm>
                <a:off x="1128775" y="4065700"/>
                <a:ext cx="41375" cy="129025"/>
              </a:xfrm>
              <a:custGeom>
                <a:rect b="b" l="l" r="r" t="t"/>
                <a:pathLst>
                  <a:path extrusionOk="0" h="5161" w="1655">
                    <a:moveTo>
                      <a:pt x="1457" y="1"/>
                    </a:moveTo>
                    <a:lnTo>
                      <a:pt x="1457" y="1"/>
                    </a:lnTo>
                    <a:cubicBezTo>
                      <a:pt x="1556" y="445"/>
                      <a:pt x="1556" y="914"/>
                      <a:pt x="1407" y="1334"/>
                    </a:cubicBezTo>
                    <a:cubicBezTo>
                      <a:pt x="1309" y="1778"/>
                      <a:pt x="1161" y="2198"/>
                      <a:pt x="1012" y="2642"/>
                    </a:cubicBezTo>
                    <a:cubicBezTo>
                      <a:pt x="716" y="3482"/>
                      <a:pt x="371" y="4346"/>
                      <a:pt x="0" y="5161"/>
                    </a:cubicBezTo>
                    <a:cubicBezTo>
                      <a:pt x="247" y="4790"/>
                      <a:pt x="469" y="4371"/>
                      <a:pt x="667" y="3975"/>
                    </a:cubicBezTo>
                    <a:cubicBezTo>
                      <a:pt x="864" y="3556"/>
                      <a:pt x="1037" y="3136"/>
                      <a:pt x="1185" y="2692"/>
                    </a:cubicBezTo>
                    <a:cubicBezTo>
                      <a:pt x="1333" y="2247"/>
                      <a:pt x="1457" y="1803"/>
                      <a:pt x="1556" y="1358"/>
                    </a:cubicBezTo>
                    <a:cubicBezTo>
                      <a:pt x="1654" y="914"/>
                      <a:pt x="1630" y="445"/>
                      <a:pt x="1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36"/>
              <p:cNvSpPr/>
              <p:nvPr/>
            </p:nvSpPr>
            <p:spPr>
              <a:xfrm>
                <a:off x="1173200" y="4108300"/>
                <a:ext cx="19175" cy="44450"/>
              </a:xfrm>
              <a:custGeom>
                <a:rect b="b" l="l" r="r" t="t"/>
                <a:pathLst>
                  <a:path extrusionOk="0" h="1778" w="767">
                    <a:moveTo>
                      <a:pt x="766" y="0"/>
                    </a:moveTo>
                    <a:lnTo>
                      <a:pt x="766" y="0"/>
                    </a:lnTo>
                    <a:cubicBezTo>
                      <a:pt x="692" y="148"/>
                      <a:pt x="618" y="296"/>
                      <a:pt x="569" y="445"/>
                    </a:cubicBezTo>
                    <a:lnTo>
                      <a:pt x="371" y="889"/>
                    </a:lnTo>
                    <a:lnTo>
                      <a:pt x="174" y="1309"/>
                    </a:lnTo>
                    <a:cubicBezTo>
                      <a:pt x="124" y="1457"/>
                      <a:pt x="50" y="1605"/>
                      <a:pt x="1" y="1778"/>
                    </a:cubicBezTo>
                    <a:cubicBezTo>
                      <a:pt x="100" y="1654"/>
                      <a:pt x="198" y="1531"/>
                      <a:pt x="297" y="1383"/>
                    </a:cubicBezTo>
                    <a:cubicBezTo>
                      <a:pt x="396" y="1259"/>
                      <a:pt x="470" y="1111"/>
                      <a:pt x="544" y="963"/>
                    </a:cubicBezTo>
                    <a:cubicBezTo>
                      <a:pt x="593" y="815"/>
                      <a:pt x="643" y="642"/>
                      <a:pt x="692" y="494"/>
                    </a:cubicBezTo>
                    <a:cubicBezTo>
                      <a:pt x="717" y="321"/>
                      <a:pt x="741" y="173"/>
                      <a:pt x="7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36"/>
              <p:cNvSpPr/>
              <p:nvPr/>
            </p:nvSpPr>
            <p:spPr>
              <a:xfrm>
                <a:off x="930650" y="4173725"/>
                <a:ext cx="14825" cy="141350"/>
              </a:xfrm>
              <a:custGeom>
                <a:rect b="b" l="l" r="r" t="t"/>
                <a:pathLst>
                  <a:path extrusionOk="0" h="5654" w="593">
                    <a:moveTo>
                      <a:pt x="395" y="0"/>
                    </a:moveTo>
                    <a:cubicBezTo>
                      <a:pt x="247" y="445"/>
                      <a:pt x="148" y="914"/>
                      <a:pt x="99" y="1407"/>
                    </a:cubicBezTo>
                    <a:cubicBezTo>
                      <a:pt x="0" y="2346"/>
                      <a:pt x="25" y="3308"/>
                      <a:pt x="198" y="4271"/>
                    </a:cubicBezTo>
                    <a:cubicBezTo>
                      <a:pt x="296" y="4740"/>
                      <a:pt x="420" y="5209"/>
                      <a:pt x="593" y="5654"/>
                    </a:cubicBezTo>
                    <a:cubicBezTo>
                      <a:pt x="494" y="5160"/>
                      <a:pt x="395" y="4716"/>
                      <a:pt x="346" y="4247"/>
                    </a:cubicBezTo>
                    <a:cubicBezTo>
                      <a:pt x="222" y="3308"/>
                      <a:pt x="198" y="2346"/>
                      <a:pt x="247" y="1407"/>
                    </a:cubicBezTo>
                    <a:cubicBezTo>
                      <a:pt x="272" y="938"/>
                      <a:pt x="321" y="469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36"/>
              <p:cNvSpPr/>
              <p:nvPr/>
            </p:nvSpPr>
            <p:spPr>
              <a:xfrm>
                <a:off x="954100" y="4187900"/>
                <a:ext cx="14825" cy="109900"/>
              </a:xfrm>
              <a:custGeom>
                <a:rect b="b" l="l" r="r" t="t"/>
                <a:pathLst>
                  <a:path extrusionOk="0" h="4396" w="593">
                    <a:moveTo>
                      <a:pt x="371" y="1"/>
                    </a:moveTo>
                    <a:cubicBezTo>
                      <a:pt x="222" y="347"/>
                      <a:pt x="124" y="717"/>
                      <a:pt x="74" y="1087"/>
                    </a:cubicBezTo>
                    <a:cubicBezTo>
                      <a:pt x="25" y="1458"/>
                      <a:pt x="0" y="1853"/>
                      <a:pt x="25" y="2223"/>
                    </a:cubicBezTo>
                    <a:cubicBezTo>
                      <a:pt x="25" y="2593"/>
                      <a:pt x="74" y="2988"/>
                      <a:pt x="173" y="3359"/>
                    </a:cubicBezTo>
                    <a:cubicBezTo>
                      <a:pt x="272" y="3704"/>
                      <a:pt x="395" y="4075"/>
                      <a:pt x="593" y="4396"/>
                    </a:cubicBezTo>
                    <a:cubicBezTo>
                      <a:pt x="469" y="4050"/>
                      <a:pt x="371" y="3680"/>
                      <a:pt x="321" y="3309"/>
                    </a:cubicBezTo>
                    <a:cubicBezTo>
                      <a:pt x="247" y="2964"/>
                      <a:pt x="198" y="2593"/>
                      <a:pt x="198" y="2223"/>
                    </a:cubicBezTo>
                    <a:cubicBezTo>
                      <a:pt x="173" y="1853"/>
                      <a:pt x="173" y="1482"/>
                      <a:pt x="198" y="1112"/>
                    </a:cubicBezTo>
                    <a:cubicBezTo>
                      <a:pt x="247" y="742"/>
                      <a:pt x="296" y="37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36"/>
              <p:cNvSpPr/>
              <p:nvPr/>
            </p:nvSpPr>
            <p:spPr>
              <a:xfrm>
                <a:off x="977550" y="4199025"/>
                <a:ext cx="7425" cy="67300"/>
              </a:xfrm>
              <a:custGeom>
                <a:rect b="b" l="l" r="r" t="t"/>
                <a:pathLst>
                  <a:path extrusionOk="0" h="2692" w="297">
                    <a:moveTo>
                      <a:pt x="297" y="0"/>
                    </a:moveTo>
                    <a:lnTo>
                      <a:pt x="297" y="0"/>
                    </a:lnTo>
                    <a:cubicBezTo>
                      <a:pt x="223" y="198"/>
                      <a:pt x="149" y="420"/>
                      <a:pt x="124" y="642"/>
                    </a:cubicBezTo>
                    <a:cubicBezTo>
                      <a:pt x="74" y="864"/>
                      <a:pt x="25" y="1111"/>
                      <a:pt x="25" y="1334"/>
                    </a:cubicBezTo>
                    <a:cubicBezTo>
                      <a:pt x="0" y="1556"/>
                      <a:pt x="0" y="1803"/>
                      <a:pt x="25" y="2025"/>
                    </a:cubicBezTo>
                    <a:cubicBezTo>
                      <a:pt x="50" y="2247"/>
                      <a:pt x="74" y="2469"/>
                      <a:pt x="149" y="2691"/>
                    </a:cubicBezTo>
                    <a:lnTo>
                      <a:pt x="149" y="2025"/>
                    </a:lnTo>
                    <a:cubicBezTo>
                      <a:pt x="149" y="1803"/>
                      <a:pt x="173" y="1556"/>
                      <a:pt x="173" y="1334"/>
                    </a:cubicBezTo>
                    <a:cubicBezTo>
                      <a:pt x="198" y="1111"/>
                      <a:pt x="223" y="889"/>
                      <a:pt x="223" y="667"/>
                    </a:cubicBezTo>
                    <a:lnTo>
                      <a:pt x="2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36"/>
              <p:cNvSpPr/>
              <p:nvPr/>
            </p:nvSpPr>
            <p:spPr>
              <a:xfrm>
                <a:off x="1013350" y="3892875"/>
                <a:ext cx="70375" cy="122850"/>
              </a:xfrm>
              <a:custGeom>
                <a:rect b="b" l="l" r="r" t="t"/>
                <a:pathLst>
                  <a:path extrusionOk="0" h="4914" w="2815">
                    <a:moveTo>
                      <a:pt x="2815" y="1"/>
                    </a:moveTo>
                    <a:lnTo>
                      <a:pt x="2815" y="1"/>
                    </a:lnTo>
                    <a:cubicBezTo>
                      <a:pt x="2469" y="322"/>
                      <a:pt x="2173" y="692"/>
                      <a:pt x="1877" y="1062"/>
                    </a:cubicBezTo>
                    <a:cubicBezTo>
                      <a:pt x="1605" y="1457"/>
                      <a:pt x="1334" y="1852"/>
                      <a:pt x="1087" y="2272"/>
                    </a:cubicBezTo>
                    <a:cubicBezTo>
                      <a:pt x="840" y="2692"/>
                      <a:pt x="642" y="3111"/>
                      <a:pt x="445" y="3556"/>
                    </a:cubicBezTo>
                    <a:cubicBezTo>
                      <a:pt x="272" y="4000"/>
                      <a:pt x="99" y="4445"/>
                      <a:pt x="0" y="4914"/>
                    </a:cubicBezTo>
                    <a:cubicBezTo>
                      <a:pt x="173" y="4469"/>
                      <a:pt x="371" y="4025"/>
                      <a:pt x="568" y="3605"/>
                    </a:cubicBezTo>
                    <a:cubicBezTo>
                      <a:pt x="790" y="3186"/>
                      <a:pt x="1013" y="2766"/>
                      <a:pt x="1235" y="2346"/>
                    </a:cubicBezTo>
                    <a:cubicBezTo>
                      <a:pt x="1482" y="1951"/>
                      <a:pt x="1729" y="1531"/>
                      <a:pt x="2000" y="1161"/>
                    </a:cubicBezTo>
                    <a:cubicBezTo>
                      <a:pt x="2247" y="766"/>
                      <a:pt x="2543" y="371"/>
                      <a:pt x="2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36"/>
              <p:cNvSpPr/>
              <p:nvPr/>
            </p:nvSpPr>
            <p:spPr>
              <a:xfrm>
                <a:off x="1042350" y="3912025"/>
                <a:ext cx="56825" cy="74075"/>
              </a:xfrm>
              <a:custGeom>
                <a:rect b="b" l="l" r="r" t="t"/>
                <a:pathLst>
                  <a:path extrusionOk="0" h="2963" w="2273">
                    <a:moveTo>
                      <a:pt x="2272" y="0"/>
                    </a:moveTo>
                    <a:cubicBezTo>
                      <a:pt x="2001" y="173"/>
                      <a:pt x="1754" y="370"/>
                      <a:pt x="1507" y="593"/>
                    </a:cubicBezTo>
                    <a:cubicBezTo>
                      <a:pt x="1285" y="815"/>
                      <a:pt x="1087" y="1037"/>
                      <a:pt x="890" y="1309"/>
                    </a:cubicBezTo>
                    <a:cubicBezTo>
                      <a:pt x="717" y="1555"/>
                      <a:pt x="544" y="1827"/>
                      <a:pt x="396" y="2099"/>
                    </a:cubicBezTo>
                    <a:cubicBezTo>
                      <a:pt x="223" y="2370"/>
                      <a:pt x="99" y="2666"/>
                      <a:pt x="1" y="2963"/>
                    </a:cubicBezTo>
                    <a:cubicBezTo>
                      <a:pt x="174" y="2691"/>
                      <a:pt x="322" y="2420"/>
                      <a:pt x="494" y="2173"/>
                    </a:cubicBezTo>
                    <a:cubicBezTo>
                      <a:pt x="667" y="1901"/>
                      <a:pt x="840" y="1654"/>
                      <a:pt x="1038" y="1407"/>
                    </a:cubicBezTo>
                    <a:cubicBezTo>
                      <a:pt x="1235" y="1160"/>
                      <a:pt x="1433" y="914"/>
                      <a:pt x="1630" y="691"/>
                    </a:cubicBezTo>
                    <a:cubicBezTo>
                      <a:pt x="1828" y="444"/>
                      <a:pt x="2050" y="222"/>
                      <a:pt x="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36"/>
              <p:cNvSpPr/>
              <p:nvPr/>
            </p:nvSpPr>
            <p:spPr>
              <a:xfrm>
                <a:off x="1069525" y="3945350"/>
                <a:ext cx="46300" cy="55575"/>
              </a:xfrm>
              <a:custGeom>
                <a:rect b="b" l="l" r="r" t="t"/>
                <a:pathLst>
                  <a:path extrusionOk="0" h="2223" w="1852">
                    <a:moveTo>
                      <a:pt x="1852" y="0"/>
                    </a:moveTo>
                    <a:cubicBezTo>
                      <a:pt x="1629" y="124"/>
                      <a:pt x="1432" y="272"/>
                      <a:pt x="1234" y="445"/>
                    </a:cubicBezTo>
                    <a:cubicBezTo>
                      <a:pt x="1062" y="593"/>
                      <a:pt x="889" y="766"/>
                      <a:pt x="741" y="963"/>
                    </a:cubicBezTo>
                    <a:cubicBezTo>
                      <a:pt x="568" y="1161"/>
                      <a:pt x="444" y="1358"/>
                      <a:pt x="321" y="1556"/>
                    </a:cubicBezTo>
                    <a:cubicBezTo>
                      <a:pt x="198" y="1778"/>
                      <a:pt x="99" y="1975"/>
                      <a:pt x="0" y="2222"/>
                    </a:cubicBezTo>
                    <a:lnTo>
                      <a:pt x="444" y="1630"/>
                    </a:lnTo>
                    <a:cubicBezTo>
                      <a:pt x="568" y="1457"/>
                      <a:pt x="716" y="1259"/>
                      <a:pt x="889" y="1087"/>
                    </a:cubicBezTo>
                    <a:cubicBezTo>
                      <a:pt x="1037" y="889"/>
                      <a:pt x="1185" y="716"/>
                      <a:pt x="1358" y="543"/>
                    </a:cubicBezTo>
                    <a:lnTo>
                      <a:pt x="18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36"/>
              <p:cNvSpPr/>
              <p:nvPr/>
            </p:nvSpPr>
            <p:spPr>
              <a:xfrm>
                <a:off x="386075" y="3349725"/>
                <a:ext cx="302025" cy="211125"/>
              </a:xfrm>
              <a:custGeom>
                <a:rect b="b" l="l" r="r" t="t"/>
                <a:pathLst>
                  <a:path extrusionOk="0" h="8445" w="12081">
                    <a:moveTo>
                      <a:pt x="8007" y="0"/>
                    </a:moveTo>
                    <a:cubicBezTo>
                      <a:pt x="8007" y="0"/>
                      <a:pt x="7337" y="192"/>
                      <a:pt x="6107" y="192"/>
                    </a:cubicBezTo>
                    <a:cubicBezTo>
                      <a:pt x="5569" y="192"/>
                      <a:pt x="4924" y="155"/>
                      <a:pt x="4180" y="50"/>
                    </a:cubicBezTo>
                    <a:cubicBezTo>
                      <a:pt x="4033" y="29"/>
                      <a:pt x="3888" y="19"/>
                      <a:pt x="3746" y="19"/>
                    </a:cubicBezTo>
                    <a:cubicBezTo>
                      <a:pt x="1511" y="19"/>
                      <a:pt x="1" y="2481"/>
                      <a:pt x="674" y="4222"/>
                    </a:cubicBezTo>
                    <a:cubicBezTo>
                      <a:pt x="1415" y="6099"/>
                      <a:pt x="3044" y="8172"/>
                      <a:pt x="3044" y="8172"/>
                    </a:cubicBezTo>
                    <a:lnTo>
                      <a:pt x="9093" y="8444"/>
                    </a:lnTo>
                    <a:cubicBezTo>
                      <a:pt x="9093" y="8444"/>
                      <a:pt x="9142" y="6494"/>
                      <a:pt x="10179" y="5407"/>
                    </a:cubicBezTo>
                    <a:cubicBezTo>
                      <a:pt x="11191" y="4321"/>
                      <a:pt x="12080" y="0"/>
                      <a:pt x="80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36"/>
              <p:cNvSpPr/>
              <p:nvPr/>
            </p:nvSpPr>
            <p:spPr>
              <a:xfrm>
                <a:off x="408475" y="3379975"/>
                <a:ext cx="234550" cy="123450"/>
              </a:xfrm>
              <a:custGeom>
                <a:rect b="b" l="l" r="r" t="t"/>
                <a:pathLst>
                  <a:path extrusionOk="0" h="4938" w="9382">
                    <a:moveTo>
                      <a:pt x="2815" y="0"/>
                    </a:moveTo>
                    <a:cubicBezTo>
                      <a:pt x="2467" y="0"/>
                      <a:pt x="2112" y="69"/>
                      <a:pt x="1778" y="247"/>
                    </a:cubicBezTo>
                    <a:cubicBezTo>
                      <a:pt x="346" y="1037"/>
                      <a:pt x="0" y="2617"/>
                      <a:pt x="1037" y="3457"/>
                    </a:cubicBezTo>
                    <a:cubicBezTo>
                      <a:pt x="1605" y="3852"/>
                      <a:pt x="2074" y="4370"/>
                      <a:pt x="2444" y="4938"/>
                    </a:cubicBezTo>
                    <a:lnTo>
                      <a:pt x="7209" y="4543"/>
                    </a:lnTo>
                    <a:cubicBezTo>
                      <a:pt x="7209" y="4543"/>
                      <a:pt x="8444" y="3457"/>
                      <a:pt x="8839" y="2765"/>
                    </a:cubicBezTo>
                    <a:cubicBezTo>
                      <a:pt x="9209" y="2074"/>
                      <a:pt x="9382" y="148"/>
                      <a:pt x="7506" y="99"/>
                    </a:cubicBezTo>
                    <a:cubicBezTo>
                      <a:pt x="7441" y="97"/>
                      <a:pt x="7378" y="96"/>
                      <a:pt x="7316" y="96"/>
                    </a:cubicBezTo>
                    <a:cubicBezTo>
                      <a:pt x="5589" y="96"/>
                      <a:pt x="5037" y="741"/>
                      <a:pt x="5037" y="741"/>
                    </a:cubicBezTo>
                    <a:cubicBezTo>
                      <a:pt x="5037" y="741"/>
                      <a:pt x="3962" y="0"/>
                      <a:pt x="2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36"/>
              <p:cNvSpPr/>
              <p:nvPr/>
            </p:nvSpPr>
            <p:spPr>
              <a:xfrm>
                <a:off x="444875" y="3483650"/>
                <a:ext cx="178400" cy="156200"/>
              </a:xfrm>
              <a:custGeom>
                <a:rect b="b" l="l" r="r" t="t"/>
                <a:pathLst>
                  <a:path extrusionOk="0" h="6248" w="7136">
                    <a:moveTo>
                      <a:pt x="3877" y="1"/>
                    </a:moveTo>
                    <a:cubicBezTo>
                      <a:pt x="643" y="1"/>
                      <a:pt x="1" y="1779"/>
                      <a:pt x="1" y="2815"/>
                    </a:cubicBezTo>
                    <a:cubicBezTo>
                      <a:pt x="1" y="3828"/>
                      <a:pt x="1" y="6247"/>
                      <a:pt x="3383" y="6247"/>
                    </a:cubicBezTo>
                    <a:cubicBezTo>
                      <a:pt x="6790" y="6247"/>
                      <a:pt x="6889" y="3210"/>
                      <a:pt x="6889" y="3210"/>
                    </a:cubicBezTo>
                    <a:cubicBezTo>
                      <a:pt x="6889" y="3210"/>
                      <a:pt x="7136" y="1"/>
                      <a:pt x="38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36"/>
              <p:cNvSpPr/>
              <p:nvPr/>
            </p:nvSpPr>
            <p:spPr>
              <a:xfrm>
                <a:off x="481300" y="3507125"/>
                <a:ext cx="28425" cy="12350"/>
              </a:xfrm>
              <a:custGeom>
                <a:rect b="b" l="l" r="r" t="t"/>
                <a:pathLst>
                  <a:path extrusionOk="0" fill="none" h="494" w="1137">
                    <a:moveTo>
                      <a:pt x="1136" y="494"/>
                    </a:moveTo>
                    <a:cubicBezTo>
                      <a:pt x="1136" y="494"/>
                      <a:pt x="790" y="0"/>
                      <a:pt x="395" y="247"/>
                    </a:cubicBezTo>
                    <a:cubicBezTo>
                      <a:pt x="0" y="494"/>
                      <a:pt x="1136" y="494"/>
                      <a:pt x="1136" y="494"/>
                    </a:cubicBezTo>
                    <a:close/>
                  </a:path>
                </a:pathLst>
              </a:custGeom>
              <a:noFill/>
              <a:ln cap="flat" cmpd="sng" w="7400">
                <a:solidFill>
                  <a:srgbClr val="070707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36"/>
              <p:cNvSpPr/>
              <p:nvPr/>
            </p:nvSpPr>
            <p:spPr>
              <a:xfrm>
                <a:off x="559075" y="3512050"/>
                <a:ext cx="24700" cy="17300"/>
              </a:xfrm>
              <a:custGeom>
                <a:rect b="b" l="l" r="r" t="t"/>
                <a:pathLst>
                  <a:path extrusionOk="0" fill="none" h="692" w="988">
                    <a:moveTo>
                      <a:pt x="0" y="544"/>
                    </a:moveTo>
                    <a:cubicBezTo>
                      <a:pt x="0" y="544"/>
                      <a:pt x="790" y="1"/>
                      <a:pt x="889" y="346"/>
                    </a:cubicBezTo>
                    <a:cubicBezTo>
                      <a:pt x="988" y="692"/>
                      <a:pt x="0" y="544"/>
                      <a:pt x="0" y="544"/>
                    </a:cubicBezTo>
                    <a:close/>
                  </a:path>
                </a:pathLst>
              </a:custGeom>
              <a:noFill/>
              <a:ln cap="flat" cmpd="sng" w="7400">
                <a:solidFill>
                  <a:srgbClr val="070707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Google Shape;1364;p36"/>
              <p:cNvSpPr/>
              <p:nvPr/>
            </p:nvSpPr>
            <p:spPr>
              <a:xfrm>
                <a:off x="473950" y="3419475"/>
                <a:ext cx="140700" cy="120700"/>
              </a:xfrm>
              <a:custGeom>
                <a:rect b="b" l="l" r="r" t="t"/>
                <a:pathLst>
                  <a:path extrusionOk="0" h="4828" w="5628">
                    <a:moveTo>
                      <a:pt x="2418" y="0"/>
                    </a:moveTo>
                    <a:cubicBezTo>
                      <a:pt x="2171" y="0"/>
                      <a:pt x="1949" y="198"/>
                      <a:pt x="1924" y="445"/>
                    </a:cubicBezTo>
                    <a:cubicBezTo>
                      <a:pt x="1825" y="1333"/>
                      <a:pt x="1628" y="3235"/>
                      <a:pt x="1628" y="3235"/>
                    </a:cubicBezTo>
                    <a:cubicBezTo>
                      <a:pt x="1628" y="3235"/>
                      <a:pt x="1544" y="3227"/>
                      <a:pt x="1416" y="3227"/>
                    </a:cubicBezTo>
                    <a:cubicBezTo>
                      <a:pt x="972" y="3227"/>
                      <a:pt x="1" y="3317"/>
                      <a:pt x="270" y="4123"/>
                    </a:cubicBezTo>
                    <a:cubicBezTo>
                      <a:pt x="411" y="4579"/>
                      <a:pt x="824" y="4710"/>
                      <a:pt x="1263" y="4710"/>
                    </a:cubicBezTo>
                    <a:cubicBezTo>
                      <a:pt x="1824" y="4710"/>
                      <a:pt x="2427" y="4497"/>
                      <a:pt x="2566" y="4469"/>
                    </a:cubicBezTo>
                    <a:cubicBezTo>
                      <a:pt x="2566" y="4469"/>
                      <a:pt x="3368" y="4828"/>
                      <a:pt x="4089" y="4828"/>
                    </a:cubicBezTo>
                    <a:cubicBezTo>
                      <a:pt x="4471" y="4828"/>
                      <a:pt x="4830" y="4727"/>
                      <a:pt x="5035" y="4420"/>
                    </a:cubicBezTo>
                    <a:cubicBezTo>
                      <a:pt x="5627" y="3531"/>
                      <a:pt x="3307" y="3333"/>
                      <a:pt x="3307" y="3333"/>
                    </a:cubicBezTo>
                    <a:lnTo>
                      <a:pt x="2911" y="445"/>
                    </a:lnTo>
                    <a:cubicBezTo>
                      <a:pt x="2887" y="198"/>
                      <a:pt x="2665" y="0"/>
                      <a:pt x="2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36"/>
              <p:cNvSpPr/>
              <p:nvPr/>
            </p:nvSpPr>
            <p:spPr>
              <a:xfrm>
                <a:off x="494250" y="3514900"/>
                <a:ext cx="37075" cy="15925"/>
              </a:xfrm>
              <a:custGeom>
                <a:rect b="b" l="l" r="r" t="t"/>
                <a:pathLst>
                  <a:path extrusionOk="0" h="637" w="1483">
                    <a:moveTo>
                      <a:pt x="749" y="181"/>
                    </a:moveTo>
                    <a:cubicBezTo>
                      <a:pt x="887" y="181"/>
                      <a:pt x="1024" y="202"/>
                      <a:pt x="1161" y="232"/>
                    </a:cubicBezTo>
                    <a:cubicBezTo>
                      <a:pt x="1169" y="234"/>
                      <a:pt x="1177" y="235"/>
                      <a:pt x="1185" y="235"/>
                    </a:cubicBezTo>
                    <a:cubicBezTo>
                      <a:pt x="1206" y="235"/>
                      <a:pt x="1225" y="228"/>
                      <a:pt x="1240" y="218"/>
                    </a:cubicBezTo>
                    <a:lnTo>
                      <a:pt x="1240" y="218"/>
                    </a:lnTo>
                    <a:cubicBezTo>
                      <a:pt x="1245" y="224"/>
                      <a:pt x="1252" y="228"/>
                      <a:pt x="1260" y="232"/>
                    </a:cubicBezTo>
                    <a:cubicBezTo>
                      <a:pt x="1260" y="232"/>
                      <a:pt x="1260" y="257"/>
                      <a:pt x="1235" y="257"/>
                    </a:cubicBezTo>
                    <a:cubicBezTo>
                      <a:pt x="1211" y="282"/>
                      <a:pt x="1161" y="306"/>
                      <a:pt x="1137" y="331"/>
                    </a:cubicBezTo>
                    <a:cubicBezTo>
                      <a:pt x="1038" y="380"/>
                      <a:pt x="939" y="405"/>
                      <a:pt x="816" y="430"/>
                    </a:cubicBezTo>
                    <a:cubicBezTo>
                      <a:pt x="717" y="430"/>
                      <a:pt x="618" y="454"/>
                      <a:pt x="519" y="454"/>
                    </a:cubicBezTo>
                    <a:cubicBezTo>
                      <a:pt x="421" y="454"/>
                      <a:pt x="347" y="430"/>
                      <a:pt x="248" y="405"/>
                    </a:cubicBezTo>
                    <a:cubicBezTo>
                      <a:pt x="198" y="380"/>
                      <a:pt x="198" y="331"/>
                      <a:pt x="248" y="282"/>
                    </a:cubicBezTo>
                    <a:cubicBezTo>
                      <a:pt x="322" y="232"/>
                      <a:pt x="421" y="208"/>
                      <a:pt x="495" y="208"/>
                    </a:cubicBezTo>
                    <a:cubicBezTo>
                      <a:pt x="580" y="189"/>
                      <a:pt x="664" y="181"/>
                      <a:pt x="749" y="181"/>
                    </a:cubicBezTo>
                    <a:close/>
                    <a:moveTo>
                      <a:pt x="693" y="0"/>
                    </a:moveTo>
                    <a:cubicBezTo>
                      <a:pt x="627" y="0"/>
                      <a:pt x="561" y="3"/>
                      <a:pt x="495" y="10"/>
                    </a:cubicBezTo>
                    <a:cubicBezTo>
                      <a:pt x="322" y="35"/>
                      <a:pt x="75" y="109"/>
                      <a:pt x="26" y="331"/>
                    </a:cubicBezTo>
                    <a:cubicBezTo>
                      <a:pt x="1" y="553"/>
                      <a:pt x="272" y="627"/>
                      <a:pt x="445" y="627"/>
                    </a:cubicBezTo>
                    <a:cubicBezTo>
                      <a:pt x="501" y="633"/>
                      <a:pt x="558" y="637"/>
                      <a:pt x="615" y="637"/>
                    </a:cubicBezTo>
                    <a:cubicBezTo>
                      <a:pt x="788" y="637"/>
                      <a:pt x="964" y="609"/>
                      <a:pt x="1112" y="553"/>
                    </a:cubicBezTo>
                    <a:cubicBezTo>
                      <a:pt x="1235" y="504"/>
                      <a:pt x="1334" y="454"/>
                      <a:pt x="1433" y="356"/>
                    </a:cubicBezTo>
                    <a:cubicBezTo>
                      <a:pt x="1482" y="257"/>
                      <a:pt x="1458" y="133"/>
                      <a:pt x="1359" y="59"/>
                    </a:cubicBezTo>
                    <a:cubicBezTo>
                      <a:pt x="1347" y="53"/>
                      <a:pt x="1335" y="51"/>
                      <a:pt x="1323" y="51"/>
                    </a:cubicBezTo>
                    <a:cubicBezTo>
                      <a:pt x="1298" y="51"/>
                      <a:pt x="1275" y="63"/>
                      <a:pt x="1257" y="81"/>
                    </a:cubicBezTo>
                    <a:lnTo>
                      <a:pt x="1257" y="81"/>
                    </a:lnTo>
                    <a:cubicBezTo>
                      <a:pt x="1245" y="71"/>
                      <a:pt x="1230" y="63"/>
                      <a:pt x="1211" y="59"/>
                    </a:cubicBezTo>
                    <a:cubicBezTo>
                      <a:pt x="1048" y="23"/>
                      <a:pt x="872" y="0"/>
                      <a:pt x="69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36"/>
              <p:cNvSpPr/>
              <p:nvPr/>
            </p:nvSpPr>
            <p:spPr>
              <a:xfrm>
                <a:off x="549800" y="3514525"/>
                <a:ext cx="37075" cy="21250"/>
              </a:xfrm>
              <a:custGeom>
                <a:rect b="b" l="l" r="r" t="t"/>
                <a:pathLst>
                  <a:path extrusionOk="0" h="850" w="1483">
                    <a:moveTo>
                      <a:pt x="442" y="182"/>
                    </a:moveTo>
                    <a:cubicBezTo>
                      <a:pt x="555" y="182"/>
                      <a:pt x="665" y="194"/>
                      <a:pt x="766" y="223"/>
                    </a:cubicBezTo>
                    <a:cubicBezTo>
                      <a:pt x="865" y="247"/>
                      <a:pt x="964" y="272"/>
                      <a:pt x="1063" y="297"/>
                    </a:cubicBezTo>
                    <a:cubicBezTo>
                      <a:pt x="1137" y="321"/>
                      <a:pt x="1186" y="371"/>
                      <a:pt x="1260" y="420"/>
                    </a:cubicBezTo>
                    <a:cubicBezTo>
                      <a:pt x="1285" y="469"/>
                      <a:pt x="1285" y="544"/>
                      <a:pt x="1260" y="593"/>
                    </a:cubicBezTo>
                    <a:cubicBezTo>
                      <a:pt x="1186" y="642"/>
                      <a:pt x="1112" y="667"/>
                      <a:pt x="1038" y="667"/>
                    </a:cubicBezTo>
                    <a:cubicBezTo>
                      <a:pt x="840" y="642"/>
                      <a:pt x="643" y="618"/>
                      <a:pt x="470" y="544"/>
                    </a:cubicBezTo>
                    <a:lnTo>
                      <a:pt x="322" y="469"/>
                    </a:lnTo>
                    <a:cubicBezTo>
                      <a:pt x="273" y="469"/>
                      <a:pt x="223" y="445"/>
                      <a:pt x="198" y="395"/>
                    </a:cubicBezTo>
                    <a:cubicBezTo>
                      <a:pt x="178" y="375"/>
                      <a:pt x="208" y="270"/>
                      <a:pt x="247" y="192"/>
                    </a:cubicBezTo>
                    <a:lnTo>
                      <a:pt x="247" y="192"/>
                    </a:lnTo>
                    <a:cubicBezTo>
                      <a:pt x="313" y="185"/>
                      <a:pt x="378" y="182"/>
                      <a:pt x="442" y="182"/>
                    </a:cubicBezTo>
                    <a:close/>
                    <a:moveTo>
                      <a:pt x="444" y="0"/>
                    </a:moveTo>
                    <a:cubicBezTo>
                      <a:pt x="360" y="0"/>
                      <a:pt x="275" y="6"/>
                      <a:pt x="190" y="19"/>
                    </a:cubicBezTo>
                    <a:lnTo>
                      <a:pt x="190" y="19"/>
                    </a:lnTo>
                    <a:cubicBezTo>
                      <a:pt x="184" y="17"/>
                      <a:pt x="178" y="17"/>
                      <a:pt x="173" y="17"/>
                    </a:cubicBezTo>
                    <a:cubicBezTo>
                      <a:pt x="159" y="17"/>
                      <a:pt x="147" y="21"/>
                      <a:pt x="136" y="32"/>
                    </a:cubicBezTo>
                    <a:lnTo>
                      <a:pt x="136" y="32"/>
                    </a:lnTo>
                    <a:cubicBezTo>
                      <a:pt x="116" y="45"/>
                      <a:pt x="102" y="62"/>
                      <a:pt x="95" y="82"/>
                    </a:cubicBezTo>
                    <a:lnTo>
                      <a:pt x="95" y="82"/>
                    </a:lnTo>
                    <a:cubicBezTo>
                      <a:pt x="47" y="156"/>
                      <a:pt x="1" y="275"/>
                      <a:pt x="1" y="371"/>
                    </a:cubicBezTo>
                    <a:cubicBezTo>
                      <a:pt x="26" y="494"/>
                      <a:pt x="100" y="593"/>
                      <a:pt x="223" y="642"/>
                    </a:cubicBezTo>
                    <a:cubicBezTo>
                      <a:pt x="445" y="741"/>
                      <a:pt x="692" y="815"/>
                      <a:pt x="964" y="840"/>
                    </a:cubicBezTo>
                    <a:cubicBezTo>
                      <a:pt x="993" y="846"/>
                      <a:pt x="1022" y="849"/>
                      <a:pt x="1050" y="849"/>
                    </a:cubicBezTo>
                    <a:cubicBezTo>
                      <a:pt x="1241" y="849"/>
                      <a:pt x="1415" y="712"/>
                      <a:pt x="1458" y="519"/>
                    </a:cubicBezTo>
                    <a:cubicBezTo>
                      <a:pt x="1482" y="272"/>
                      <a:pt x="1211" y="148"/>
                      <a:pt x="1013" y="99"/>
                    </a:cubicBezTo>
                    <a:cubicBezTo>
                      <a:pt x="832" y="33"/>
                      <a:pt x="640" y="0"/>
                      <a:pt x="44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36"/>
              <p:cNvSpPr/>
              <p:nvPr/>
            </p:nvSpPr>
            <p:spPr>
              <a:xfrm>
                <a:off x="472650" y="3542925"/>
                <a:ext cx="113375" cy="73125"/>
              </a:xfrm>
              <a:custGeom>
                <a:rect b="b" l="l" r="r" t="t"/>
                <a:pathLst>
                  <a:path extrusionOk="0" h="2925" w="4535">
                    <a:moveTo>
                      <a:pt x="100" y="0"/>
                    </a:moveTo>
                    <a:cubicBezTo>
                      <a:pt x="56" y="0"/>
                      <a:pt x="13" y="25"/>
                      <a:pt x="1" y="74"/>
                    </a:cubicBezTo>
                    <a:cubicBezTo>
                      <a:pt x="25" y="1333"/>
                      <a:pt x="766" y="2568"/>
                      <a:pt x="2050" y="2864"/>
                    </a:cubicBezTo>
                    <a:cubicBezTo>
                      <a:pt x="2210" y="2904"/>
                      <a:pt x="2371" y="2924"/>
                      <a:pt x="2530" y="2924"/>
                    </a:cubicBezTo>
                    <a:cubicBezTo>
                      <a:pt x="2963" y="2924"/>
                      <a:pt x="3379" y="2776"/>
                      <a:pt x="3704" y="2469"/>
                    </a:cubicBezTo>
                    <a:cubicBezTo>
                      <a:pt x="4124" y="1975"/>
                      <a:pt x="4420" y="1358"/>
                      <a:pt x="4519" y="716"/>
                    </a:cubicBezTo>
                    <a:cubicBezTo>
                      <a:pt x="4534" y="654"/>
                      <a:pt x="4463" y="602"/>
                      <a:pt x="4401" y="602"/>
                    </a:cubicBezTo>
                    <a:cubicBezTo>
                      <a:pt x="4364" y="602"/>
                      <a:pt x="4331" y="621"/>
                      <a:pt x="4321" y="667"/>
                    </a:cubicBezTo>
                    <a:cubicBezTo>
                      <a:pt x="4247" y="1234"/>
                      <a:pt x="4025" y="1778"/>
                      <a:pt x="3679" y="2247"/>
                    </a:cubicBezTo>
                    <a:cubicBezTo>
                      <a:pt x="3376" y="2568"/>
                      <a:pt x="2956" y="2747"/>
                      <a:pt x="2532" y="2747"/>
                    </a:cubicBezTo>
                    <a:cubicBezTo>
                      <a:pt x="2370" y="2747"/>
                      <a:pt x="2207" y="2721"/>
                      <a:pt x="2050" y="2666"/>
                    </a:cubicBezTo>
                    <a:cubicBezTo>
                      <a:pt x="865" y="2370"/>
                      <a:pt x="223" y="1234"/>
                      <a:pt x="198" y="74"/>
                    </a:cubicBezTo>
                    <a:cubicBezTo>
                      <a:pt x="186" y="25"/>
                      <a:pt x="143" y="0"/>
                      <a:pt x="100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36"/>
              <p:cNvSpPr/>
              <p:nvPr/>
            </p:nvSpPr>
            <p:spPr>
              <a:xfrm>
                <a:off x="542400" y="3342925"/>
                <a:ext cx="6200" cy="4975"/>
              </a:xfrm>
              <a:custGeom>
                <a:rect b="b" l="l" r="r" t="t"/>
                <a:pathLst>
                  <a:path extrusionOk="0" h="199" w="248">
                    <a:moveTo>
                      <a:pt x="124" y="1"/>
                    </a:moveTo>
                    <a:cubicBezTo>
                      <a:pt x="1" y="1"/>
                      <a:pt x="1" y="198"/>
                      <a:pt x="124" y="198"/>
                    </a:cubicBezTo>
                    <a:cubicBezTo>
                      <a:pt x="248" y="198"/>
                      <a:pt x="248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36"/>
              <p:cNvSpPr/>
              <p:nvPr/>
            </p:nvSpPr>
            <p:spPr>
              <a:xfrm>
                <a:off x="523875" y="3342325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1" y="0"/>
                      <a:pt x="1" y="198"/>
                      <a:pt x="124" y="198"/>
                    </a:cubicBezTo>
                    <a:cubicBezTo>
                      <a:pt x="248" y="198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36"/>
              <p:cNvSpPr/>
              <p:nvPr/>
            </p:nvSpPr>
            <p:spPr>
              <a:xfrm>
                <a:off x="506600" y="3341075"/>
                <a:ext cx="4975" cy="4975"/>
              </a:xfrm>
              <a:custGeom>
                <a:rect b="b" l="l" r="r" t="t"/>
                <a:pathLst>
                  <a:path extrusionOk="0" h="199" w="199">
                    <a:moveTo>
                      <a:pt x="99" y="1"/>
                    </a:moveTo>
                    <a:cubicBezTo>
                      <a:pt x="1" y="25"/>
                      <a:pt x="1" y="174"/>
                      <a:pt x="99" y="198"/>
                    </a:cubicBezTo>
                    <a:cubicBezTo>
                      <a:pt x="198" y="174"/>
                      <a:pt x="198" y="25"/>
                      <a:pt x="9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36"/>
              <p:cNvSpPr/>
              <p:nvPr/>
            </p:nvSpPr>
            <p:spPr>
              <a:xfrm>
                <a:off x="489325" y="3341700"/>
                <a:ext cx="4350" cy="5425"/>
              </a:xfrm>
              <a:custGeom>
                <a:rect b="b" l="l" r="r" t="t"/>
                <a:pathLst>
                  <a:path extrusionOk="0" h="217" w="174">
                    <a:moveTo>
                      <a:pt x="50" y="0"/>
                    </a:moveTo>
                    <a:cubicBezTo>
                      <a:pt x="25" y="0"/>
                      <a:pt x="25" y="25"/>
                      <a:pt x="0" y="25"/>
                    </a:cubicBezTo>
                    <a:lnTo>
                      <a:pt x="0" y="50"/>
                    </a:lnTo>
                    <a:cubicBezTo>
                      <a:pt x="0" y="75"/>
                      <a:pt x="0" y="75"/>
                      <a:pt x="0" y="99"/>
                    </a:cubicBezTo>
                    <a:lnTo>
                      <a:pt x="0" y="124"/>
                    </a:lnTo>
                    <a:cubicBezTo>
                      <a:pt x="0" y="124"/>
                      <a:pt x="0" y="149"/>
                      <a:pt x="0" y="173"/>
                    </a:cubicBezTo>
                    <a:cubicBezTo>
                      <a:pt x="0" y="173"/>
                      <a:pt x="25" y="173"/>
                      <a:pt x="25" y="198"/>
                    </a:cubicBezTo>
                    <a:lnTo>
                      <a:pt x="50" y="198"/>
                    </a:lnTo>
                    <a:cubicBezTo>
                      <a:pt x="62" y="210"/>
                      <a:pt x="68" y="216"/>
                      <a:pt x="74" y="216"/>
                    </a:cubicBezTo>
                    <a:cubicBezTo>
                      <a:pt x="81" y="216"/>
                      <a:pt x="87" y="210"/>
                      <a:pt x="99" y="198"/>
                    </a:cubicBezTo>
                    <a:lnTo>
                      <a:pt x="124" y="198"/>
                    </a:lnTo>
                    <a:cubicBezTo>
                      <a:pt x="124" y="198"/>
                      <a:pt x="149" y="198"/>
                      <a:pt x="149" y="173"/>
                    </a:cubicBezTo>
                    <a:cubicBezTo>
                      <a:pt x="149" y="149"/>
                      <a:pt x="149" y="124"/>
                      <a:pt x="149" y="124"/>
                    </a:cubicBezTo>
                    <a:lnTo>
                      <a:pt x="173" y="124"/>
                    </a:lnTo>
                    <a:lnTo>
                      <a:pt x="173" y="99"/>
                    </a:lnTo>
                    <a:cubicBezTo>
                      <a:pt x="173" y="75"/>
                      <a:pt x="173" y="75"/>
                      <a:pt x="173" y="50"/>
                    </a:cubicBezTo>
                    <a:cubicBezTo>
                      <a:pt x="149" y="50"/>
                      <a:pt x="149" y="25"/>
                      <a:pt x="149" y="25"/>
                    </a:cubicBezTo>
                    <a:cubicBezTo>
                      <a:pt x="124" y="25"/>
                      <a:pt x="124" y="0"/>
                      <a:pt x="9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36"/>
              <p:cNvSpPr/>
              <p:nvPr/>
            </p:nvSpPr>
            <p:spPr>
              <a:xfrm>
                <a:off x="509075" y="3321325"/>
                <a:ext cx="5575" cy="4975"/>
              </a:xfrm>
              <a:custGeom>
                <a:rect b="b" l="l" r="r" t="t"/>
                <a:pathLst>
                  <a:path extrusionOk="0" h="199" w="223">
                    <a:moveTo>
                      <a:pt x="99" y="1"/>
                    </a:moveTo>
                    <a:cubicBezTo>
                      <a:pt x="0" y="1"/>
                      <a:pt x="0" y="198"/>
                      <a:pt x="99" y="198"/>
                    </a:cubicBezTo>
                    <a:cubicBezTo>
                      <a:pt x="223" y="198"/>
                      <a:pt x="223" y="1"/>
                      <a:pt x="9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36"/>
              <p:cNvSpPr/>
              <p:nvPr/>
            </p:nvSpPr>
            <p:spPr>
              <a:xfrm>
                <a:off x="503525" y="33355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3"/>
                      <a:pt x="124" y="173"/>
                    </a:cubicBezTo>
                    <a:cubicBezTo>
                      <a:pt x="247" y="173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36"/>
              <p:cNvSpPr/>
              <p:nvPr/>
            </p:nvSpPr>
            <p:spPr>
              <a:xfrm>
                <a:off x="493025" y="3327500"/>
                <a:ext cx="4975" cy="4350"/>
              </a:xfrm>
              <a:custGeom>
                <a:rect b="b" l="l" r="r" t="t"/>
                <a:pathLst>
                  <a:path extrusionOk="0" h="174" w="199">
                    <a:moveTo>
                      <a:pt x="99" y="1"/>
                    </a:moveTo>
                    <a:cubicBezTo>
                      <a:pt x="1" y="25"/>
                      <a:pt x="1" y="149"/>
                      <a:pt x="99" y="173"/>
                    </a:cubicBezTo>
                    <a:cubicBezTo>
                      <a:pt x="198" y="149"/>
                      <a:pt x="198" y="25"/>
                      <a:pt x="9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36"/>
              <p:cNvSpPr/>
              <p:nvPr/>
            </p:nvSpPr>
            <p:spPr>
              <a:xfrm>
                <a:off x="510300" y="3313925"/>
                <a:ext cx="4975" cy="4350"/>
              </a:xfrm>
              <a:custGeom>
                <a:rect b="b" l="l" r="r" t="t"/>
                <a:pathLst>
                  <a:path extrusionOk="0" h="174" w="199">
                    <a:moveTo>
                      <a:pt x="100" y="0"/>
                    </a:moveTo>
                    <a:cubicBezTo>
                      <a:pt x="1" y="0"/>
                      <a:pt x="1" y="149"/>
                      <a:pt x="100" y="173"/>
                    </a:cubicBezTo>
                    <a:cubicBezTo>
                      <a:pt x="198" y="149"/>
                      <a:pt x="198" y="0"/>
                      <a:pt x="100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36"/>
              <p:cNvSpPr/>
              <p:nvPr/>
            </p:nvSpPr>
            <p:spPr>
              <a:xfrm>
                <a:off x="487475" y="3315775"/>
                <a:ext cx="4950" cy="4200"/>
              </a:xfrm>
              <a:custGeom>
                <a:rect b="b" l="l" r="r" t="t"/>
                <a:pathLst>
                  <a:path extrusionOk="0" h="168" w="198">
                    <a:moveTo>
                      <a:pt x="50" y="1"/>
                    </a:moveTo>
                    <a:cubicBezTo>
                      <a:pt x="50" y="1"/>
                      <a:pt x="25" y="1"/>
                      <a:pt x="25" y="25"/>
                    </a:cubicBezTo>
                    <a:cubicBezTo>
                      <a:pt x="0" y="25"/>
                      <a:pt x="0" y="25"/>
                      <a:pt x="0" y="50"/>
                    </a:cubicBezTo>
                    <a:cubicBezTo>
                      <a:pt x="0" y="50"/>
                      <a:pt x="0" y="75"/>
                      <a:pt x="0" y="75"/>
                    </a:cubicBezTo>
                    <a:lnTo>
                      <a:pt x="0" y="99"/>
                    </a:lnTo>
                    <a:cubicBezTo>
                      <a:pt x="0" y="124"/>
                      <a:pt x="0" y="124"/>
                      <a:pt x="25" y="149"/>
                    </a:cubicBezTo>
                    <a:lnTo>
                      <a:pt x="124" y="149"/>
                    </a:lnTo>
                    <a:cubicBezTo>
                      <a:pt x="124" y="161"/>
                      <a:pt x="130" y="167"/>
                      <a:pt x="136" y="167"/>
                    </a:cubicBezTo>
                    <a:cubicBezTo>
                      <a:pt x="142" y="167"/>
                      <a:pt x="148" y="161"/>
                      <a:pt x="148" y="149"/>
                    </a:cubicBezTo>
                    <a:lnTo>
                      <a:pt x="173" y="149"/>
                    </a:lnTo>
                    <a:cubicBezTo>
                      <a:pt x="198" y="124"/>
                      <a:pt x="198" y="124"/>
                      <a:pt x="198" y="124"/>
                    </a:cubicBezTo>
                    <a:cubicBezTo>
                      <a:pt x="198" y="99"/>
                      <a:pt x="198" y="75"/>
                      <a:pt x="198" y="75"/>
                    </a:cubicBezTo>
                    <a:lnTo>
                      <a:pt x="198" y="50"/>
                    </a:lnTo>
                    <a:cubicBezTo>
                      <a:pt x="198" y="25"/>
                      <a:pt x="173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36"/>
              <p:cNvSpPr/>
              <p:nvPr/>
            </p:nvSpPr>
            <p:spPr>
              <a:xfrm>
                <a:off x="475750" y="3327500"/>
                <a:ext cx="4950" cy="4350"/>
              </a:xfrm>
              <a:custGeom>
                <a:rect b="b" l="l" r="r" t="t"/>
                <a:pathLst>
                  <a:path extrusionOk="0" h="174" w="198">
                    <a:moveTo>
                      <a:pt x="99" y="1"/>
                    </a:moveTo>
                    <a:cubicBezTo>
                      <a:pt x="0" y="25"/>
                      <a:pt x="0" y="149"/>
                      <a:pt x="99" y="173"/>
                    </a:cubicBezTo>
                    <a:cubicBezTo>
                      <a:pt x="198" y="149"/>
                      <a:pt x="198" y="25"/>
                      <a:pt x="9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8" name="Google Shape;1378;p36"/>
              <p:cNvSpPr/>
              <p:nvPr/>
            </p:nvSpPr>
            <p:spPr>
              <a:xfrm>
                <a:off x="468325" y="3338625"/>
                <a:ext cx="4975" cy="4950"/>
              </a:xfrm>
              <a:custGeom>
                <a:rect b="b" l="l" r="r" t="t"/>
                <a:pathLst>
                  <a:path extrusionOk="0" h="198" w="199">
                    <a:moveTo>
                      <a:pt x="100" y="0"/>
                    </a:moveTo>
                    <a:cubicBezTo>
                      <a:pt x="1" y="25"/>
                      <a:pt x="1" y="173"/>
                      <a:pt x="100" y="198"/>
                    </a:cubicBezTo>
                    <a:cubicBezTo>
                      <a:pt x="198" y="173"/>
                      <a:pt x="198" y="25"/>
                      <a:pt x="100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36"/>
              <p:cNvSpPr/>
              <p:nvPr/>
            </p:nvSpPr>
            <p:spPr>
              <a:xfrm>
                <a:off x="452900" y="33287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1" y="1"/>
                      <a:pt x="1" y="174"/>
                      <a:pt x="124" y="174"/>
                    </a:cubicBezTo>
                    <a:cubicBezTo>
                      <a:pt x="248" y="174"/>
                      <a:pt x="248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36"/>
              <p:cNvSpPr/>
              <p:nvPr/>
            </p:nvSpPr>
            <p:spPr>
              <a:xfrm>
                <a:off x="460325" y="3323175"/>
                <a:ext cx="4950" cy="4350"/>
              </a:xfrm>
              <a:custGeom>
                <a:rect b="b" l="l" r="r" t="t"/>
                <a:pathLst>
                  <a:path extrusionOk="0" h="174" w="198">
                    <a:moveTo>
                      <a:pt x="49" y="1"/>
                    </a:moveTo>
                    <a:cubicBezTo>
                      <a:pt x="25" y="1"/>
                      <a:pt x="25" y="1"/>
                      <a:pt x="0" y="25"/>
                    </a:cubicBezTo>
                    <a:cubicBezTo>
                      <a:pt x="0" y="25"/>
                      <a:pt x="0" y="25"/>
                      <a:pt x="0" y="50"/>
                    </a:cubicBezTo>
                    <a:cubicBezTo>
                      <a:pt x="0" y="50"/>
                      <a:pt x="0" y="75"/>
                      <a:pt x="0" y="75"/>
                    </a:cubicBezTo>
                    <a:lnTo>
                      <a:pt x="0" y="100"/>
                    </a:lnTo>
                    <a:cubicBezTo>
                      <a:pt x="0" y="124"/>
                      <a:pt x="0" y="124"/>
                      <a:pt x="25" y="149"/>
                    </a:cubicBezTo>
                    <a:lnTo>
                      <a:pt x="49" y="149"/>
                    </a:lnTo>
                    <a:cubicBezTo>
                      <a:pt x="49" y="149"/>
                      <a:pt x="74" y="174"/>
                      <a:pt x="74" y="174"/>
                    </a:cubicBezTo>
                    <a:lnTo>
                      <a:pt x="148" y="174"/>
                    </a:lnTo>
                    <a:cubicBezTo>
                      <a:pt x="173" y="149"/>
                      <a:pt x="198" y="124"/>
                      <a:pt x="198" y="124"/>
                    </a:cubicBezTo>
                    <a:cubicBezTo>
                      <a:pt x="198" y="100"/>
                      <a:pt x="198" y="100"/>
                      <a:pt x="198" y="75"/>
                    </a:cubicBezTo>
                    <a:lnTo>
                      <a:pt x="198" y="50"/>
                    </a:lnTo>
                    <a:cubicBezTo>
                      <a:pt x="198" y="25"/>
                      <a:pt x="173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36"/>
              <p:cNvSpPr/>
              <p:nvPr/>
            </p:nvSpPr>
            <p:spPr>
              <a:xfrm>
                <a:off x="438100" y="334540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3"/>
                      <a:pt x="124" y="173"/>
                    </a:cubicBezTo>
                    <a:cubicBezTo>
                      <a:pt x="247" y="173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36"/>
              <p:cNvSpPr/>
              <p:nvPr/>
            </p:nvSpPr>
            <p:spPr>
              <a:xfrm>
                <a:off x="519575" y="33287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4"/>
                      <a:pt x="124" y="174"/>
                    </a:cubicBezTo>
                    <a:cubicBezTo>
                      <a:pt x="247" y="174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36"/>
              <p:cNvSpPr/>
              <p:nvPr/>
            </p:nvSpPr>
            <p:spPr>
              <a:xfrm>
                <a:off x="544875" y="3327500"/>
                <a:ext cx="4950" cy="4350"/>
              </a:xfrm>
              <a:custGeom>
                <a:rect b="b" l="l" r="r" t="t"/>
                <a:pathLst>
                  <a:path extrusionOk="0" h="174" w="198">
                    <a:moveTo>
                      <a:pt x="99" y="1"/>
                    </a:moveTo>
                    <a:cubicBezTo>
                      <a:pt x="0" y="25"/>
                      <a:pt x="0" y="149"/>
                      <a:pt x="99" y="173"/>
                    </a:cubicBezTo>
                    <a:cubicBezTo>
                      <a:pt x="198" y="149"/>
                      <a:pt x="198" y="25"/>
                      <a:pt x="9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4" name="Google Shape;1384;p36"/>
              <p:cNvSpPr/>
              <p:nvPr/>
            </p:nvSpPr>
            <p:spPr>
              <a:xfrm>
                <a:off x="554750" y="33355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3"/>
                      <a:pt x="124" y="173"/>
                    </a:cubicBezTo>
                    <a:cubicBezTo>
                      <a:pt x="247" y="173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5" name="Google Shape;1385;p36"/>
              <p:cNvSpPr/>
              <p:nvPr/>
            </p:nvSpPr>
            <p:spPr>
              <a:xfrm>
                <a:off x="566475" y="3341850"/>
                <a:ext cx="4975" cy="5275"/>
              </a:xfrm>
              <a:custGeom>
                <a:rect b="b" l="l" r="r" t="t"/>
                <a:pathLst>
                  <a:path extrusionOk="0" h="211" w="199">
                    <a:moveTo>
                      <a:pt x="139" y="1"/>
                    </a:moveTo>
                    <a:cubicBezTo>
                      <a:pt x="130" y="1"/>
                      <a:pt x="124" y="7"/>
                      <a:pt x="124" y="19"/>
                    </a:cubicBezTo>
                    <a:lnTo>
                      <a:pt x="50" y="19"/>
                    </a:lnTo>
                    <a:lnTo>
                      <a:pt x="25" y="69"/>
                    </a:lnTo>
                    <a:cubicBezTo>
                      <a:pt x="25" y="69"/>
                      <a:pt x="1" y="69"/>
                      <a:pt x="1" y="93"/>
                    </a:cubicBezTo>
                    <a:cubicBezTo>
                      <a:pt x="1" y="93"/>
                      <a:pt x="1" y="118"/>
                      <a:pt x="1" y="118"/>
                    </a:cubicBezTo>
                    <a:cubicBezTo>
                      <a:pt x="1" y="143"/>
                      <a:pt x="1" y="143"/>
                      <a:pt x="1" y="167"/>
                    </a:cubicBezTo>
                    <a:cubicBezTo>
                      <a:pt x="1" y="167"/>
                      <a:pt x="25" y="192"/>
                      <a:pt x="25" y="192"/>
                    </a:cubicBezTo>
                    <a:lnTo>
                      <a:pt x="50" y="192"/>
                    </a:lnTo>
                    <a:cubicBezTo>
                      <a:pt x="50" y="204"/>
                      <a:pt x="56" y="210"/>
                      <a:pt x="65" y="210"/>
                    </a:cubicBezTo>
                    <a:cubicBezTo>
                      <a:pt x="75" y="210"/>
                      <a:pt x="87" y="204"/>
                      <a:pt x="99" y="192"/>
                    </a:cubicBezTo>
                    <a:lnTo>
                      <a:pt x="149" y="192"/>
                    </a:lnTo>
                    <a:lnTo>
                      <a:pt x="173" y="143"/>
                    </a:lnTo>
                    <a:cubicBezTo>
                      <a:pt x="198" y="143"/>
                      <a:pt x="198" y="143"/>
                      <a:pt x="198" y="118"/>
                    </a:cubicBezTo>
                    <a:cubicBezTo>
                      <a:pt x="198" y="118"/>
                      <a:pt x="198" y="93"/>
                      <a:pt x="198" y="93"/>
                    </a:cubicBezTo>
                    <a:cubicBezTo>
                      <a:pt x="198" y="69"/>
                      <a:pt x="198" y="69"/>
                      <a:pt x="198" y="44"/>
                    </a:cubicBezTo>
                    <a:cubicBezTo>
                      <a:pt x="198" y="44"/>
                      <a:pt x="198" y="19"/>
                      <a:pt x="173" y="19"/>
                    </a:cubicBezTo>
                    <a:cubicBezTo>
                      <a:pt x="161" y="7"/>
                      <a:pt x="149" y="1"/>
                      <a:pt x="13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36"/>
              <p:cNvSpPr/>
              <p:nvPr/>
            </p:nvSpPr>
            <p:spPr>
              <a:xfrm>
                <a:off x="585600" y="33287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1" y="1"/>
                      <a:pt x="1" y="174"/>
                      <a:pt x="124" y="174"/>
                    </a:cubicBezTo>
                    <a:cubicBezTo>
                      <a:pt x="248" y="174"/>
                      <a:pt x="248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36"/>
              <p:cNvSpPr/>
              <p:nvPr/>
            </p:nvSpPr>
            <p:spPr>
              <a:xfrm>
                <a:off x="598575" y="3331200"/>
                <a:ext cx="4950" cy="4350"/>
              </a:xfrm>
              <a:custGeom>
                <a:rect b="b" l="l" r="r" t="t"/>
                <a:pathLst>
                  <a:path extrusionOk="0" h="174" w="198">
                    <a:moveTo>
                      <a:pt x="50" y="1"/>
                    </a:moveTo>
                    <a:cubicBezTo>
                      <a:pt x="50" y="25"/>
                      <a:pt x="25" y="25"/>
                      <a:pt x="25" y="25"/>
                    </a:cubicBezTo>
                    <a:cubicBezTo>
                      <a:pt x="0" y="25"/>
                      <a:pt x="0" y="50"/>
                      <a:pt x="0" y="50"/>
                    </a:cubicBezTo>
                    <a:cubicBezTo>
                      <a:pt x="0" y="75"/>
                      <a:pt x="0" y="75"/>
                      <a:pt x="0" y="100"/>
                    </a:cubicBezTo>
                    <a:lnTo>
                      <a:pt x="0" y="124"/>
                    </a:lnTo>
                    <a:cubicBezTo>
                      <a:pt x="0" y="124"/>
                      <a:pt x="0" y="149"/>
                      <a:pt x="25" y="149"/>
                    </a:cubicBezTo>
                    <a:lnTo>
                      <a:pt x="50" y="174"/>
                    </a:lnTo>
                    <a:lnTo>
                      <a:pt x="148" y="174"/>
                    </a:lnTo>
                    <a:cubicBezTo>
                      <a:pt x="148" y="174"/>
                      <a:pt x="173" y="174"/>
                      <a:pt x="173" y="149"/>
                    </a:cubicBezTo>
                    <a:cubicBezTo>
                      <a:pt x="198" y="149"/>
                      <a:pt x="198" y="149"/>
                      <a:pt x="198" y="124"/>
                    </a:cubicBezTo>
                    <a:cubicBezTo>
                      <a:pt x="198" y="124"/>
                      <a:pt x="198" y="100"/>
                      <a:pt x="198" y="100"/>
                    </a:cubicBezTo>
                    <a:lnTo>
                      <a:pt x="198" y="75"/>
                    </a:lnTo>
                    <a:cubicBezTo>
                      <a:pt x="198" y="50"/>
                      <a:pt x="173" y="25"/>
                      <a:pt x="173" y="25"/>
                    </a:cubicBezTo>
                    <a:lnTo>
                      <a:pt x="148" y="1"/>
                    </a:ln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36"/>
              <p:cNvSpPr/>
              <p:nvPr/>
            </p:nvSpPr>
            <p:spPr>
              <a:xfrm>
                <a:off x="605350" y="3334300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1" y="0"/>
                      <a:pt x="1" y="198"/>
                      <a:pt x="124" y="198"/>
                    </a:cubicBezTo>
                    <a:cubicBezTo>
                      <a:pt x="248" y="198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36"/>
              <p:cNvSpPr/>
              <p:nvPr/>
            </p:nvSpPr>
            <p:spPr>
              <a:xfrm>
                <a:off x="619550" y="332687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1" y="1"/>
                      <a:pt x="1" y="174"/>
                      <a:pt x="124" y="174"/>
                    </a:cubicBezTo>
                    <a:cubicBezTo>
                      <a:pt x="248" y="174"/>
                      <a:pt x="248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36"/>
              <p:cNvSpPr/>
              <p:nvPr/>
            </p:nvSpPr>
            <p:spPr>
              <a:xfrm>
                <a:off x="606600" y="3317625"/>
                <a:ext cx="6200" cy="4975"/>
              </a:xfrm>
              <a:custGeom>
                <a:rect b="b" l="l" r="r" t="t"/>
                <a:pathLst>
                  <a:path extrusionOk="0" h="199" w="248">
                    <a:moveTo>
                      <a:pt x="124" y="1"/>
                    </a:moveTo>
                    <a:cubicBezTo>
                      <a:pt x="0" y="1"/>
                      <a:pt x="0" y="198"/>
                      <a:pt x="124" y="198"/>
                    </a:cubicBezTo>
                    <a:cubicBezTo>
                      <a:pt x="247" y="198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36"/>
              <p:cNvSpPr/>
              <p:nvPr/>
            </p:nvSpPr>
            <p:spPr>
              <a:xfrm>
                <a:off x="597950" y="3320725"/>
                <a:ext cx="4350" cy="5575"/>
              </a:xfrm>
              <a:custGeom>
                <a:rect b="b" l="l" r="r" t="t"/>
                <a:pathLst>
                  <a:path extrusionOk="0" h="223" w="174">
                    <a:moveTo>
                      <a:pt x="50" y="0"/>
                    </a:moveTo>
                    <a:cubicBezTo>
                      <a:pt x="25" y="0"/>
                      <a:pt x="25" y="0"/>
                      <a:pt x="1" y="25"/>
                    </a:cubicBezTo>
                    <a:cubicBezTo>
                      <a:pt x="1" y="49"/>
                      <a:pt x="1" y="74"/>
                      <a:pt x="1" y="74"/>
                    </a:cubicBezTo>
                    <a:lnTo>
                      <a:pt x="1" y="148"/>
                    </a:lnTo>
                    <a:cubicBezTo>
                      <a:pt x="1" y="148"/>
                      <a:pt x="1" y="173"/>
                      <a:pt x="1" y="173"/>
                    </a:cubicBezTo>
                    <a:cubicBezTo>
                      <a:pt x="25" y="173"/>
                      <a:pt x="25" y="198"/>
                      <a:pt x="25" y="198"/>
                    </a:cubicBezTo>
                    <a:cubicBezTo>
                      <a:pt x="25" y="222"/>
                      <a:pt x="50" y="222"/>
                      <a:pt x="50" y="222"/>
                    </a:cubicBezTo>
                    <a:lnTo>
                      <a:pt x="124" y="222"/>
                    </a:lnTo>
                    <a:cubicBezTo>
                      <a:pt x="124" y="222"/>
                      <a:pt x="149" y="198"/>
                      <a:pt x="149" y="198"/>
                    </a:cubicBezTo>
                    <a:lnTo>
                      <a:pt x="149" y="173"/>
                    </a:lnTo>
                    <a:cubicBezTo>
                      <a:pt x="173" y="173"/>
                      <a:pt x="173" y="148"/>
                      <a:pt x="149" y="123"/>
                    </a:cubicBezTo>
                    <a:lnTo>
                      <a:pt x="149" y="74"/>
                    </a:lnTo>
                    <a:cubicBezTo>
                      <a:pt x="173" y="74"/>
                      <a:pt x="173" y="49"/>
                      <a:pt x="149" y="49"/>
                    </a:cubicBezTo>
                    <a:cubicBezTo>
                      <a:pt x="149" y="25"/>
                      <a:pt x="149" y="25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36"/>
              <p:cNvSpPr/>
              <p:nvPr/>
            </p:nvSpPr>
            <p:spPr>
              <a:xfrm>
                <a:off x="573275" y="3320725"/>
                <a:ext cx="6175" cy="4950"/>
              </a:xfrm>
              <a:custGeom>
                <a:rect b="b" l="l" r="r" t="t"/>
                <a:pathLst>
                  <a:path extrusionOk="0" h="198" w="247">
                    <a:moveTo>
                      <a:pt x="124" y="0"/>
                    </a:moveTo>
                    <a:cubicBezTo>
                      <a:pt x="0" y="0"/>
                      <a:pt x="0" y="198"/>
                      <a:pt x="124" y="198"/>
                    </a:cubicBezTo>
                    <a:cubicBezTo>
                      <a:pt x="247" y="198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36"/>
              <p:cNvSpPr/>
              <p:nvPr/>
            </p:nvSpPr>
            <p:spPr>
              <a:xfrm>
                <a:off x="570175" y="3331200"/>
                <a:ext cx="4975" cy="4350"/>
              </a:xfrm>
              <a:custGeom>
                <a:rect b="b" l="l" r="r" t="t"/>
                <a:pathLst>
                  <a:path extrusionOk="0" h="174" w="199">
                    <a:moveTo>
                      <a:pt x="124" y="1"/>
                    </a:moveTo>
                    <a:lnTo>
                      <a:pt x="124" y="25"/>
                    </a:lnTo>
                    <a:lnTo>
                      <a:pt x="25" y="25"/>
                    </a:lnTo>
                    <a:cubicBezTo>
                      <a:pt x="1" y="50"/>
                      <a:pt x="1" y="50"/>
                      <a:pt x="1" y="75"/>
                    </a:cubicBezTo>
                    <a:cubicBezTo>
                      <a:pt x="1" y="75"/>
                      <a:pt x="1" y="100"/>
                      <a:pt x="1" y="100"/>
                    </a:cubicBezTo>
                    <a:lnTo>
                      <a:pt x="1" y="124"/>
                    </a:lnTo>
                    <a:cubicBezTo>
                      <a:pt x="1" y="149"/>
                      <a:pt x="25" y="149"/>
                      <a:pt x="25" y="174"/>
                    </a:cubicBezTo>
                    <a:lnTo>
                      <a:pt x="149" y="174"/>
                    </a:lnTo>
                    <a:cubicBezTo>
                      <a:pt x="173" y="174"/>
                      <a:pt x="173" y="149"/>
                      <a:pt x="173" y="149"/>
                    </a:cubicBezTo>
                    <a:cubicBezTo>
                      <a:pt x="198" y="149"/>
                      <a:pt x="198" y="124"/>
                      <a:pt x="198" y="124"/>
                    </a:cubicBezTo>
                    <a:cubicBezTo>
                      <a:pt x="198" y="100"/>
                      <a:pt x="198" y="100"/>
                      <a:pt x="198" y="75"/>
                    </a:cubicBezTo>
                    <a:lnTo>
                      <a:pt x="198" y="50"/>
                    </a:lnTo>
                    <a:cubicBezTo>
                      <a:pt x="198" y="50"/>
                      <a:pt x="198" y="25"/>
                      <a:pt x="173" y="25"/>
                    </a:cubicBezTo>
                    <a:lnTo>
                      <a:pt x="149" y="25"/>
                    </a:lnTo>
                    <a:cubicBezTo>
                      <a:pt x="149" y="1"/>
                      <a:pt x="124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36"/>
              <p:cNvSpPr/>
              <p:nvPr/>
            </p:nvSpPr>
            <p:spPr>
              <a:xfrm>
                <a:off x="555375" y="3317625"/>
                <a:ext cx="6200" cy="4975"/>
              </a:xfrm>
              <a:custGeom>
                <a:rect b="b" l="l" r="r" t="t"/>
                <a:pathLst>
                  <a:path extrusionOk="0" h="199" w="248">
                    <a:moveTo>
                      <a:pt x="124" y="1"/>
                    </a:moveTo>
                    <a:cubicBezTo>
                      <a:pt x="0" y="1"/>
                      <a:pt x="0" y="198"/>
                      <a:pt x="124" y="198"/>
                    </a:cubicBezTo>
                    <a:cubicBezTo>
                      <a:pt x="247" y="198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36"/>
              <p:cNvSpPr/>
              <p:nvPr/>
            </p:nvSpPr>
            <p:spPr>
              <a:xfrm>
                <a:off x="550425" y="33065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0"/>
                    </a:moveTo>
                    <a:cubicBezTo>
                      <a:pt x="1" y="0"/>
                      <a:pt x="1" y="173"/>
                      <a:pt x="124" y="173"/>
                    </a:cubicBezTo>
                    <a:cubicBezTo>
                      <a:pt x="248" y="173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36"/>
              <p:cNvSpPr/>
              <p:nvPr/>
            </p:nvSpPr>
            <p:spPr>
              <a:xfrm>
                <a:off x="527600" y="3314550"/>
                <a:ext cx="4325" cy="4950"/>
              </a:xfrm>
              <a:custGeom>
                <a:rect b="b" l="l" r="r" t="t"/>
                <a:pathLst>
                  <a:path extrusionOk="0" h="198" w="173">
                    <a:moveTo>
                      <a:pt x="50" y="0"/>
                    </a:moveTo>
                    <a:cubicBezTo>
                      <a:pt x="50" y="0"/>
                      <a:pt x="25" y="0"/>
                      <a:pt x="25" y="25"/>
                    </a:cubicBezTo>
                    <a:lnTo>
                      <a:pt x="0" y="25"/>
                    </a:lnTo>
                    <a:cubicBezTo>
                      <a:pt x="0" y="50"/>
                      <a:pt x="0" y="74"/>
                      <a:pt x="0" y="74"/>
                    </a:cubicBezTo>
                    <a:lnTo>
                      <a:pt x="0" y="99"/>
                    </a:lnTo>
                    <a:cubicBezTo>
                      <a:pt x="0" y="124"/>
                      <a:pt x="0" y="124"/>
                      <a:pt x="0" y="148"/>
                    </a:cubicBezTo>
                    <a:cubicBezTo>
                      <a:pt x="0" y="148"/>
                      <a:pt x="25" y="173"/>
                      <a:pt x="25" y="173"/>
                    </a:cubicBezTo>
                    <a:cubicBezTo>
                      <a:pt x="25" y="173"/>
                      <a:pt x="50" y="198"/>
                      <a:pt x="50" y="198"/>
                    </a:cubicBezTo>
                    <a:lnTo>
                      <a:pt x="124" y="198"/>
                    </a:lnTo>
                    <a:cubicBezTo>
                      <a:pt x="124" y="198"/>
                      <a:pt x="148" y="173"/>
                      <a:pt x="148" y="173"/>
                    </a:cubicBezTo>
                    <a:lnTo>
                      <a:pt x="148" y="148"/>
                    </a:lnTo>
                    <a:cubicBezTo>
                      <a:pt x="148" y="124"/>
                      <a:pt x="148" y="124"/>
                      <a:pt x="148" y="99"/>
                    </a:cubicBezTo>
                    <a:lnTo>
                      <a:pt x="173" y="124"/>
                    </a:lnTo>
                    <a:lnTo>
                      <a:pt x="173" y="99"/>
                    </a:lnTo>
                    <a:cubicBezTo>
                      <a:pt x="173" y="74"/>
                      <a:pt x="173" y="50"/>
                      <a:pt x="173" y="50"/>
                    </a:cubicBezTo>
                    <a:cubicBezTo>
                      <a:pt x="173" y="25"/>
                      <a:pt x="173" y="25"/>
                      <a:pt x="148" y="25"/>
                    </a:cubicBezTo>
                    <a:cubicBezTo>
                      <a:pt x="148" y="0"/>
                      <a:pt x="124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36"/>
              <p:cNvSpPr/>
              <p:nvPr/>
            </p:nvSpPr>
            <p:spPr>
              <a:xfrm>
                <a:off x="528825" y="33287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1" y="1"/>
                      <a:pt x="1" y="174"/>
                      <a:pt x="124" y="174"/>
                    </a:cubicBezTo>
                    <a:cubicBezTo>
                      <a:pt x="247" y="174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36"/>
              <p:cNvSpPr/>
              <p:nvPr/>
            </p:nvSpPr>
            <p:spPr>
              <a:xfrm>
                <a:off x="539925" y="331515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1" y="1"/>
                      <a:pt x="1" y="174"/>
                      <a:pt x="124" y="174"/>
                    </a:cubicBezTo>
                    <a:cubicBezTo>
                      <a:pt x="248" y="174"/>
                      <a:pt x="248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36"/>
              <p:cNvSpPr/>
              <p:nvPr/>
            </p:nvSpPr>
            <p:spPr>
              <a:xfrm>
                <a:off x="574500" y="330960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3"/>
                      <a:pt x="124" y="173"/>
                    </a:cubicBezTo>
                    <a:cubicBezTo>
                      <a:pt x="247" y="173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36"/>
              <p:cNvSpPr/>
              <p:nvPr/>
            </p:nvSpPr>
            <p:spPr>
              <a:xfrm>
                <a:off x="593625" y="330527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1" y="1"/>
                      <a:pt x="1" y="174"/>
                      <a:pt x="124" y="174"/>
                    </a:cubicBezTo>
                    <a:cubicBezTo>
                      <a:pt x="248" y="174"/>
                      <a:pt x="248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36"/>
              <p:cNvSpPr/>
              <p:nvPr/>
            </p:nvSpPr>
            <p:spPr>
              <a:xfrm>
                <a:off x="608450" y="330527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0" y="1"/>
                      <a:pt x="0" y="174"/>
                      <a:pt x="124" y="174"/>
                    </a:cubicBezTo>
                    <a:cubicBezTo>
                      <a:pt x="247" y="174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2" name="Google Shape;1402;p36"/>
              <p:cNvSpPr/>
              <p:nvPr/>
            </p:nvSpPr>
            <p:spPr>
              <a:xfrm>
                <a:off x="582525" y="3296025"/>
                <a:ext cx="4950" cy="4950"/>
              </a:xfrm>
              <a:custGeom>
                <a:rect b="b" l="l" r="r" t="t"/>
                <a:pathLst>
                  <a:path extrusionOk="0" h="198" w="198">
                    <a:moveTo>
                      <a:pt x="99" y="0"/>
                    </a:moveTo>
                    <a:cubicBezTo>
                      <a:pt x="75" y="0"/>
                      <a:pt x="75" y="25"/>
                      <a:pt x="50" y="25"/>
                    </a:cubicBezTo>
                    <a:lnTo>
                      <a:pt x="25" y="50"/>
                    </a:lnTo>
                    <a:cubicBezTo>
                      <a:pt x="0" y="50"/>
                      <a:pt x="0" y="50"/>
                      <a:pt x="0" y="75"/>
                    </a:cubicBezTo>
                    <a:cubicBezTo>
                      <a:pt x="0" y="75"/>
                      <a:pt x="0" y="99"/>
                      <a:pt x="0" y="99"/>
                    </a:cubicBezTo>
                    <a:cubicBezTo>
                      <a:pt x="0" y="124"/>
                      <a:pt x="0" y="124"/>
                      <a:pt x="0" y="149"/>
                    </a:cubicBezTo>
                    <a:cubicBezTo>
                      <a:pt x="0" y="149"/>
                      <a:pt x="0" y="173"/>
                      <a:pt x="25" y="173"/>
                    </a:cubicBezTo>
                    <a:lnTo>
                      <a:pt x="25" y="198"/>
                    </a:lnTo>
                    <a:lnTo>
                      <a:pt x="124" y="198"/>
                    </a:lnTo>
                    <a:cubicBezTo>
                      <a:pt x="124" y="173"/>
                      <a:pt x="149" y="173"/>
                      <a:pt x="149" y="173"/>
                    </a:cubicBezTo>
                    <a:lnTo>
                      <a:pt x="173" y="149"/>
                    </a:lnTo>
                    <a:cubicBezTo>
                      <a:pt x="198" y="124"/>
                      <a:pt x="198" y="124"/>
                      <a:pt x="198" y="99"/>
                    </a:cubicBezTo>
                    <a:cubicBezTo>
                      <a:pt x="198" y="99"/>
                      <a:pt x="198" y="75"/>
                      <a:pt x="198" y="75"/>
                    </a:cubicBezTo>
                    <a:cubicBezTo>
                      <a:pt x="198" y="50"/>
                      <a:pt x="198" y="50"/>
                      <a:pt x="198" y="25"/>
                    </a:cubicBezTo>
                    <a:cubicBezTo>
                      <a:pt x="198" y="25"/>
                      <a:pt x="198" y="0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36"/>
              <p:cNvSpPr/>
              <p:nvPr/>
            </p:nvSpPr>
            <p:spPr>
              <a:xfrm>
                <a:off x="559675" y="3303425"/>
                <a:ext cx="5600" cy="4350"/>
              </a:xfrm>
              <a:custGeom>
                <a:rect b="b" l="l" r="r" t="t"/>
                <a:pathLst>
                  <a:path extrusionOk="0" h="174" w="224">
                    <a:moveTo>
                      <a:pt x="75" y="1"/>
                    </a:moveTo>
                    <a:lnTo>
                      <a:pt x="26" y="25"/>
                    </a:lnTo>
                    <a:cubicBezTo>
                      <a:pt x="26" y="25"/>
                      <a:pt x="26" y="50"/>
                      <a:pt x="26" y="50"/>
                    </a:cubicBezTo>
                    <a:cubicBezTo>
                      <a:pt x="1" y="50"/>
                      <a:pt x="1" y="75"/>
                      <a:pt x="26" y="75"/>
                    </a:cubicBezTo>
                    <a:lnTo>
                      <a:pt x="26" y="100"/>
                    </a:lnTo>
                    <a:cubicBezTo>
                      <a:pt x="26" y="124"/>
                      <a:pt x="26" y="149"/>
                      <a:pt x="26" y="149"/>
                    </a:cubicBezTo>
                    <a:lnTo>
                      <a:pt x="50" y="174"/>
                    </a:lnTo>
                    <a:lnTo>
                      <a:pt x="174" y="174"/>
                    </a:lnTo>
                    <a:cubicBezTo>
                      <a:pt x="174" y="149"/>
                      <a:pt x="198" y="149"/>
                      <a:pt x="223" y="124"/>
                    </a:cubicBezTo>
                    <a:cubicBezTo>
                      <a:pt x="223" y="100"/>
                      <a:pt x="223" y="100"/>
                      <a:pt x="223" y="75"/>
                    </a:cubicBezTo>
                    <a:lnTo>
                      <a:pt x="223" y="50"/>
                    </a:lnTo>
                    <a:cubicBezTo>
                      <a:pt x="198" y="50"/>
                      <a:pt x="198" y="25"/>
                      <a:pt x="198" y="25"/>
                    </a:cubicBezTo>
                    <a:lnTo>
                      <a:pt x="174" y="1"/>
                    </a:ln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36"/>
              <p:cNvSpPr/>
              <p:nvPr/>
            </p:nvSpPr>
            <p:spPr>
              <a:xfrm>
                <a:off x="585000" y="3317000"/>
                <a:ext cx="6200" cy="4975"/>
              </a:xfrm>
              <a:custGeom>
                <a:rect b="b" l="l" r="r" t="t"/>
                <a:pathLst>
                  <a:path extrusionOk="0" h="199" w="248">
                    <a:moveTo>
                      <a:pt x="124" y="1"/>
                    </a:moveTo>
                    <a:cubicBezTo>
                      <a:pt x="0" y="1"/>
                      <a:pt x="0" y="198"/>
                      <a:pt x="124" y="198"/>
                    </a:cubicBezTo>
                    <a:cubicBezTo>
                      <a:pt x="247" y="198"/>
                      <a:pt x="247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36"/>
              <p:cNvSpPr/>
              <p:nvPr/>
            </p:nvSpPr>
            <p:spPr>
              <a:xfrm>
                <a:off x="535000" y="3305900"/>
                <a:ext cx="5575" cy="4350"/>
              </a:xfrm>
              <a:custGeom>
                <a:rect b="b" l="l" r="r" t="t"/>
                <a:pathLst>
                  <a:path extrusionOk="0" h="174" w="223">
                    <a:moveTo>
                      <a:pt x="124" y="1"/>
                    </a:moveTo>
                    <a:cubicBezTo>
                      <a:pt x="0" y="1"/>
                      <a:pt x="0" y="173"/>
                      <a:pt x="124" y="173"/>
                    </a:cubicBezTo>
                    <a:cubicBezTo>
                      <a:pt x="223" y="173"/>
                      <a:pt x="223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36"/>
              <p:cNvSpPr/>
              <p:nvPr/>
            </p:nvSpPr>
            <p:spPr>
              <a:xfrm>
                <a:off x="512775" y="3302825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1" y="0"/>
                      <a:pt x="1" y="198"/>
                      <a:pt x="124" y="198"/>
                    </a:cubicBezTo>
                    <a:cubicBezTo>
                      <a:pt x="247" y="198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36"/>
              <p:cNvSpPr/>
              <p:nvPr/>
            </p:nvSpPr>
            <p:spPr>
              <a:xfrm>
                <a:off x="494250" y="3306525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0"/>
                    </a:moveTo>
                    <a:cubicBezTo>
                      <a:pt x="1" y="0"/>
                      <a:pt x="1" y="173"/>
                      <a:pt x="124" y="173"/>
                    </a:cubicBezTo>
                    <a:cubicBezTo>
                      <a:pt x="248" y="173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36"/>
              <p:cNvSpPr/>
              <p:nvPr/>
            </p:nvSpPr>
            <p:spPr>
              <a:xfrm>
                <a:off x="473900" y="3313925"/>
                <a:ext cx="5575" cy="4350"/>
              </a:xfrm>
              <a:custGeom>
                <a:rect b="b" l="l" r="r" t="t"/>
                <a:pathLst>
                  <a:path extrusionOk="0" h="174" w="223">
                    <a:moveTo>
                      <a:pt x="124" y="0"/>
                    </a:moveTo>
                    <a:cubicBezTo>
                      <a:pt x="0" y="0"/>
                      <a:pt x="0" y="149"/>
                      <a:pt x="124" y="173"/>
                    </a:cubicBezTo>
                    <a:cubicBezTo>
                      <a:pt x="222" y="149"/>
                      <a:pt x="222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36"/>
              <p:cNvSpPr/>
              <p:nvPr/>
            </p:nvSpPr>
            <p:spPr>
              <a:xfrm>
                <a:off x="449825" y="333985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0"/>
                    </a:moveTo>
                    <a:cubicBezTo>
                      <a:pt x="0" y="0"/>
                      <a:pt x="0" y="173"/>
                      <a:pt x="124" y="173"/>
                    </a:cubicBezTo>
                    <a:cubicBezTo>
                      <a:pt x="247" y="173"/>
                      <a:pt x="247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36"/>
              <p:cNvSpPr/>
              <p:nvPr/>
            </p:nvSpPr>
            <p:spPr>
              <a:xfrm>
                <a:off x="623250" y="3338000"/>
                <a:ext cx="6200" cy="4950"/>
              </a:xfrm>
              <a:custGeom>
                <a:rect b="b" l="l" r="r" t="t"/>
                <a:pathLst>
                  <a:path extrusionOk="0" h="198" w="248">
                    <a:moveTo>
                      <a:pt x="124" y="0"/>
                    </a:moveTo>
                    <a:cubicBezTo>
                      <a:pt x="1" y="0"/>
                      <a:pt x="1" y="198"/>
                      <a:pt x="124" y="198"/>
                    </a:cubicBezTo>
                    <a:cubicBezTo>
                      <a:pt x="248" y="198"/>
                      <a:pt x="248" y="0"/>
                      <a:pt x="12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36"/>
              <p:cNvSpPr/>
              <p:nvPr/>
            </p:nvSpPr>
            <p:spPr>
              <a:xfrm>
                <a:off x="623250" y="3318850"/>
                <a:ext cx="6200" cy="4350"/>
              </a:xfrm>
              <a:custGeom>
                <a:rect b="b" l="l" r="r" t="t"/>
                <a:pathLst>
                  <a:path extrusionOk="0" h="174" w="248">
                    <a:moveTo>
                      <a:pt x="124" y="1"/>
                    </a:moveTo>
                    <a:cubicBezTo>
                      <a:pt x="1" y="1"/>
                      <a:pt x="1" y="174"/>
                      <a:pt x="124" y="174"/>
                    </a:cubicBezTo>
                    <a:cubicBezTo>
                      <a:pt x="248" y="174"/>
                      <a:pt x="248" y="1"/>
                      <a:pt x="12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36"/>
              <p:cNvSpPr/>
              <p:nvPr/>
            </p:nvSpPr>
            <p:spPr>
              <a:xfrm>
                <a:off x="575125" y="3414525"/>
                <a:ext cx="37050" cy="36450"/>
              </a:xfrm>
              <a:custGeom>
                <a:rect b="b" l="l" r="r" t="t"/>
                <a:pathLst>
                  <a:path extrusionOk="0" h="1458" w="1482">
                    <a:moveTo>
                      <a:pt x="1358" y="1"/>
                    </a:moveTo>
                    <a:cubicBezTo>
                      <a:pt x="1333" y="1"/>
                      <a:pt x="1284" y="50"/>
                      <a:pt x="1284" y="75"/>
                    </a:cubicBezTo>
                    <a:cubicBezTo>
                      <a:pt x="1284" y="322"/>
                      <a:pt x="1259" y="569"/>
                      <a:pt x="1210" y="791"/>
                    </a:cubicBezTo>
                    <a:cubicBezTo>
                      <a:pt x="1161" y="1013"/>
                      <a:pt x="1012" y="1186"/>
                      <a:pt x="815" y="1211"/>
                    </a:cubicBezTo>
                    <a:cubicBezTo>
                      <a:pt x="802" y="1212"/>
                      <a:pt x="790" y="1213"/>
                      <a:pt x="777" y="1213"/>
                    </a:cubicBezTo>
                    <a:cubicBezTo>
                      <a:pt x="598" y="1213"/>
                      <a:pt x="461" y="1050"/>
                      <a:pt x="346" y="865"/>
                    </a:cubicBezTo>
                    <a:cubicBezTo>
                      <a:pt x="247" y="643"/>
                      <a:pt x="173" y="396"/>
                      <a:pt x="124" y="174"/>
                    </a:cubicBezTo>
                    <a:cubicBezTo>
                      <a:pt x="124" y="149"/>
                      <a:pt x="74" y="124"/>
                      <a:pt x="50" y="124"/>
                    </a:cubicBezTo>
                    <a:cubicBezTo>
                      <a:pt x="25" y="124"/>
                      <a:pt x="0" y="149"/>
                      <a:pt x="0" y="198"/>
                    </a:cubicBezTo>
                    <a:cubicBezTo>
                      <a:pt x="0" y="445"/>
                      <a:pt x="74" y="717"/>
                      <a:pt x="173" y="964"/>
                    </a:cubicBezTo>
                    <a:cubicBezTo>
                      <a:pt x="222" y="1087"/>
                      <a:pt x="296" y="1211"/>
                      <a:pt x="420" y="1309"/>
                    </a:cubicBezTo>
                    <a:cubicBezTo>
                      <a:pt x="519" y="1408"/>
                      <a:pt x="667" y="1457"/>
                      <a:pt x="840" y="1457"/>
                    </a:cubicBezTo>
                    <a:cubicBezTo>
                      <a:pt x="988" y="1457"/>
                      <a:pt x="1136" y="1359"/>
                      <a:pt x="1235" y="1235"/>
                    </a:cubicBezTo>
                    <a:cubicBezTo>
                      <a:pt x="1333" y="1136"/>
                      <a:pt x="1383" y="988"/>
                      <a:pt x="1432" y="865"/>
                    </a:cubicBezTo>
                    <a:cubicBezTo>
                      <a:pt x="1482" y="593"/>
                      <a:pt x="1482" y="322"/>
                      <a:pt x="1432" y="75"/>
                    </a:cubicBezTo>
                    <a:cubicBezTo>
                      <a:pt x="1432" y="25"/>
                      <a:pt x="1407" y="1"/>
                      <a:pt x="1358" y="1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36"/>
              <p:cNvSpPr/>
              <p:nvPr/>
            </p:nvSpPr>
            <p:spPr>
              <a:xfrm>
                <a:off x="446125" y="3415150"/>
                <a:ext cx="37050" cy="35825"/>
              </a:xfrm>
              <a:custGeom>
                <a:rect b="b" l="l" r="r" t="t"/>
                <a:pathLst>
                  <a:path extrusionOk="0" h="1433" w="1482">
                    <a:moveTo>
                      <a:pt x="124" y="0"/>
                    </a:moveTo>
                    <a:cubicBezTo>
                      <a:pt x="74" y="0"/>
                      <a:pt x="25" y="25"/>
                      <a:pt x="25" y="75"/>
                    </a:cubicBezTo>
                    <a:cubicBezTo>
                      <a:pt x="0" y="321"/>
                      <a:pt x="0" y="593"/>
                      <a:pt x="50" y="840"/>
                    </a:cubicBezTo>
                    <a:cubicBezTo>
                      <a:pt x="74" y="988"/>
                      <a:pt x="148" y="1111"/>
                      <a:pt x="222" y="1235"/>
                    </a:cubicBezTo>
                    <a:cubicBezTo>
                      <a:pt x="321" y="1358"/>
                      <a:pt x="469" y="1432"/>
                      <a:pt x="642" y="1432"/>
                    </a:cubicBezTo>
                    <a:cubicBezTo>
                      <a:pt x="790" y="1432"/>
                      <a:pt x="938" y="1383"/>
                      <a:pt x="1062" y="1284"/>
                    </a:cubicBezTo>
                    <a:cubicBezTo>
                      <a:pt x="1161" y="1186"/>
                      <a:pt x="1259" y="1062"/>
                      <a:pt x="1309" y="939"/>
                    </a:cubicBezTo>
                    <a:cubicBezTo>
                      <a:pt x="1407" y="692"/>
                      <a:pt x="1457" y="445"/>
                      <a:pt x="1482" y="173"/>
                    </a:cubicBezTo>
                    <a:cubicBezTo>
                      <a:pt x="1482" y="149"/>
                      <a:pt x="1457" y="124"/>
                      <a:pt x="1432" y="99"/>
                    </a:cubicBezTo>
                    <a:cubicBezTo>
                      <a:pt x="1383" y="99"/>
                      <a:pt x="1358" y="124"/>
                      <a:pt x="1358" y="173"/>
                    </a:cubicBezTo>
                    <a:cubicBezTo>
                      <a:pt x="1309" y="395"/>
                      <a:pt x="1235" y="642"/>
                      <a:pt x="1111" y="840"/>
                    </a:cubicBezTo>
                    <a:cubicBezTo>
                      <a:pt x="1012" y="1062"/>
                      <a:pt x="840" y="1210"/>
                      <a:pt x="642" y="1210"/>
                    </a:cubicBezTo>
                    <a:cubicBezTo>
                      <a:pt x="445" y="1210"/>
                      <a:pt x="321" y="1013"/>
                      <a:pt x="272" y="790"/>
                    </a:cubicBezTo>
                    <a:cubicBezTo>
                      <a:pt x="198" y="544"/>
                      <a:pt x="173" y="321"/>
                      <a:pt x="173" y="75"/>
                    </a:cubicBezTo>
                    <a:cubicBezTo>
                      <a:pt x="173" y="25"/>
                      <a:pt x="148" y="0"/>
                      <a:pt x="124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36"/>
              <p:cNvSpPr/>
              <p:nvPr/>
            </p:nvSpPr>
            <p:spPr>
              <a:xfrm>
                <a:off x="502900" y="4276800"/>
                <a:ext cx="219750" cy="149900"/>
              </a:xfrm>
              <a:custGeom>
                <a:rect b="b" l="l" r="r" t="t"/>
                <a:pathLst>
                  <a:path extrusionOk="0" h="5996" w="8790">
                    <a:moveTo>
                      <a:pt x="4173" y="0"/>
                    </a:moveTo>
                    <a:cubicBezTo>
                      <a:pt x="4173" y="0"/>
                      <a:pt x="1136" y="1309"/>
                      <a:pt x="1408" y="1630"/>
                    </a:cubicBezTo>
                    <a:cubicBezTo>
                      <a:pt x="1679" y="1975"/>
                      <a:pt x="2593" y="2123"/>
                      <a:pt x="2593" y="2123"/>
                    </a:cubicBezTo>
                    <a:cubicBezTo>
                      <a:pt x="2593" y="2123"/>
                      <a:pt x="1" y="4790"/>
                      <a:pt x="371" y="5284"/>
                    </a:cubicBezTo>
                    <a:cubicBezTo>
                      <a:pt x="432" y="5365"/>
                      <a:pt x="526" y="5398"/>
                      <a:pt x="642" y="5398"/>
                    </a:cubicBezTo>
                    <a:cubicBezTo>
                      <a:pt x="1232" y="5398"/>
                      <a:pt x="2371" y="4518"/>
                      <a:pt x="2371" y="4518"/>
                    </a:cubicBezTo>
                    <a:lnTo>
                      <a:pt x="2371" y="4518"/>
                    </a:lnTo>
                    <a:cubicBezTo>
                      <a:pt x="2371" y="4518"/>
                      <a:pt x="2168" y="5996"/>
                      <a:pt x="2672" y="5996"/>
                    </a:cubicBezTo>
                    <a:cubicBezTo>
                      <a:pt x="2750" y="5996"/>
                      <a:pt x="2846" y="5960"/>
                      <a:pt x="2963" y="5876"/>
                    </a:cubicBezTo>
                    <a:cubicBezTo>
                      <a:pt x="3852" y="5284"/>
                      <a:pt x="5630" y="3753"/>
                      <a:pt x="5630" y="3753"/>
                    </a:cubicBezTo>
                    <a:lnTo>
                      <a:pt x="5630" y="3753"/>
                    </a:lnTo>
                    <a:cubicBezTo>
                      <a:pt x="5630" y="3753"/>
                      <a:pt x="4843" y="5263"/>
                      <a:pt x="5559" y="5263"/>
                    </a:cubicBezTo>
                    <a:cubicBezTo>
                      <a:pt x="5614" y="5263"/>
                      <a:pt x="5679" y="5254"/>
                      <a:pt x="5753" y="5234"/>
                    </a:cubicBezTo>
                    <a:cubicBezTo>
                      <a:pt x="6790" y="4963"/>
                      <a:pt x="8790" y="1901"/>
                      <a:pt x="8790" y="1901"/>
                    </a:cubicBezTo>
                    <a:lnTo>
                      <a:pt x="4173" y="0"/>
                    </a:lnTo>
                    <a:close/>
                  </a:path>
                </a:pathLst>
              </a:custGeom>
              <a:solidFill>
                <a:srgbClr val="FFCD6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37"/>
          <p:cNvSpPr txBox="1"/>
          <p:nvPr>
            <p:ph type="title"/>
          </p:nvPr>
        </p:nvSpPr>
        <p:spPr>
          <a:xfrm>
            <a:off x="713225" y="617400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found this club?</a:t>
            </a:r>
            <a:endParaRPr/>
          </a:p>
        </p:txBody>
      </p:sp>
      <p:sp>
        <p:nvSpPr>
          <p:cNvPr id="1420" name="Google Shape;1420;p37"/>
          <p:cNvSpPr txBox="1"/>
          <p:nvPr>
            <p:ph idx="2" type="title"/>
          </p:nvPr>
        </p:nvSpPr>
        <p:spPr>
          <a:xfrm>
            <a:off x="713313" y="2642341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love animals</a:t>
            </a:r>
            <a:endParaRPr/>
          </a:p>
        </p:txBody>
      </p:sp>
      <p:sp>
        <p:nvSpPr>
          <p:cNvPr id="1421" name="Google Shape;1421;p37"/>
          <p:cNvSpPr txBox="1"/>
          <p:nvPr>
            <p:ph idx="1" type="subTitle"/>
          </p:nvPr>
        </p:nvSpPr>
        <p:spPr>
          <a:xfrm>
            <a:off x="713313" y="2910198"/>
            <a:ext cx="24210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our club, we love animals. So do you!</a:t>
            </a:r>
            <a:endParaRPr/>
          </a:p>
        </p:txBody>
      </p:sp>
      <p:sp>
        <p:nvSpPr>
          <p:cNvPr id="1422" name="Google Shape;1422;p37"/>
          <p:cNvSpPr txBox="1"/>
          <p:nvPr>
            <p:ph idx="3" type="title"/>
          </p:nvPr>
        </p:nvSpPr>
        <p:spPr>
          <a:xfrm>
            <a:off x="3361471" y="2642341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interaction</a:t>
            </a:r>
            <a:endParaRPr/>
          </a:p>
        </p:txBody>
      </p:sp>
      <p:sp>
        <p:nvSpPr>
          <p:cNvPr id="1423" name="Google Shape;1423;p37"/>
          <p:cNvSpPr txBox="1"/>
          <p:nvPr>
            <p:ph idx="4" type="subTitle"/>
          </p:nvPr>
        </p:nvSpPr>
        <p:spPr>
          <a:xfrm>
            <a:off x="3361474" y="2910198"/>
            <a:ext cx="24210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 this is the fun part.</a:t>
            </a:r>
            <a:endParaRPr/>
          </a:p>
        </p:txBody>
      </p:sp>
      <p:sp>
        <p:nvSpPr>
          <p:cNvPr id="1424" name="Google Shape;1424;p37"/>
          <p:cNvSpPr txBox="1"/>
          <p:nvPr>
            <p:ph idx="5" type="title"/>
          </p:nvPr>
        </p:nvSpPr>
        <p:spPr>
          <a:xfrm>
            <a:off x="6009629" y="2642341"/>
            <a:ext cx="2421000" cy="3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chill</a:t>
            </a:r>
            <a:endParaRPr/>
          </a:p>
        </p:txBody>
      </p:sp>
      <p:sp>
        <p:nvSpPr>
          <p:cNvPr id="1425" name="Google Shape;1425;p37"/>
          <p:cNvSpPr txBox="1"/>
          <p:nvPr>
            <p:ph idx="6" type="subTitle"/>
          </p:nvPr>
        </p:nvSpPr>
        <p:spPr>
          <a:xfrm>
            <a:off x="6009635" y="2910198"/>
            <a:ext cx="2421000" cy="89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not have a entertaining and productive club?</a:t>
            </a:r>
            <a:endParaRPr/>
          </a:p>
        </p:txBody>
      </p:sp>
      <p:grpSp>
        <p:nvGrpSpPr>
          <p:cNvPr id="1426" name="Google Shape;1426;p37"/>
          <p:cNvGrpSpPr/>
          <p:nvPr/>
        </p:nvGrpSpPr>
        <p:grpSpPr>
          <a:xfrm>
            <a:off x="1697293" y="2027386"/>
            <a:ext cx="453031" cy="282011"/>
            <a:chOff x="1946369" y="2563122"/>
            <a:chExt cx="374066" cy="233395"/>
          </a:xfrm>
        </p:grpSpPr>
        <p:sp>
          <p:nvSpPr>
            <p:cNvPr id="1427" name="Google Shape;1427;p37"/>
            <p:cNvSpPr/>
            <p:nvPr/>
          </p:nvSpPr>
          <p:spPr>
            <a:xfrm>
              <a:off x="1946369" y="2563148"/>
              <a:ext cx="334223" cy="215401"/>
            </a:xfrm>
            <a:custGeom>
              <a:rect b="b" l="l" r="r" t="t"/>
              <a:pathLst>
                <a:path extrusionOk="0" h="8212" w="12742">
                  <a:moveTo>
                    <a:pt x="1820" y="0"/>
                  </a:moveTo>
                  <a:cubicBezTo>
                    <a:pt x="1757" y="0"/>
                    <a:pt x="1693" y="5"/>
                    <a:pt x="1628" y="14"/>
                  </a:cubicBezTo>
                  <a:lnTo>
                    <a:pt x="781" y="136"/>
                  </a:lnTo>
                  <a:cubicBezTo>
                    <a:pt x="333" y="197"/>
                    <a:pt x="1" y="584"/>
                    <a:pt x="1" y="1038"/>
                  </a:cubicBezTo>
                  <a:lnTo>
                    <a:pt x="1" y="1838"/>
                  </a:lnTo>
                  <a:cubicBezTo>
                    <a:pt x="1" y="1967"/>
                    <a:pt x="102" y="2068"/>
                    <a:pt x="231" y="2068"/>
                  </a:cubicBezTo>
                  <a:lnTo>
                    <a:pt x="231" y="2387"/>
                  </a:lnTo>
                  <a:cubicBezTo>
                    <a:pt x="231" y="2597"/>
                    <a:pt x="374" y="2787"/>
                    <a:pt x="577" y="2835"/>
                  </a:cubicBezTo>
                  <a:lnTo>
                    <a:pt x="991" y="2936"/>
                  </a:lnTo>
                  <a:cubicBezTo>
                    <a:pt x="1086" y="2957"/>
                    <a:pt x="1153" y="3038"/>
                    <a:pt x="1160" y="3140"/>
                  </a:cubicBezTo>
                  <a:cubicBezTo>
                    <a:pt x="1221" y="4021"/>
                    <a:pt x="1832" y="8212"/>
                    <a:pt x="7738" y="8212"/>
                  </a:cubicBezTo>
                  <a:cubicBezTo>
                    <a:pt x="12742" y="8212"/>
                    <a:pt x="12742" y="6618"/>
                    <a:pt x="12742" y="6618"/>
                  </a:cubicBezTo>
                  <a:lnTo>
                    <a:pt x="12742" y="6164"/>
                  </a:lnTo>
                  <a:lnTo>
                    <a:pt x="3181" y="3431"/>
                  </a:lnTo>
                  <a:lnTo>
                    <a:pt x="3181" y="1363"/>
                  </a:lnTo>
                  <a:cubicBezTo>
                    <a:pt x="3181" y="601"/>
                    <a:pt x="2560" y="0"/>
                    <a:pt x="1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1995656" y="2698836"/>
              <a:ext cx="107254" cy="97497"/>
            </a:xfrm>
            <a:custGeom>
              <a:rect b="b" l="l" r="r" t="t"/>
              <a:pathLst>
                <a:path extrusionOk="0" h="3717" w="4089">
                  <a:moveTo>
                    <a:pt x="2224" y="1"/>
                  </a:moveTo>
                  <a:lnTo>
                    <a:pt x="1722" y="164"/>
                  </a:lnTo>
                  <a:cubicBezTo>
                    <a:pt x="1471" y="252"/>
                    <a:pt x="1288" y="476"/>
                    <a:pt x="1261" y="747"/>
                  </a:cubicBezTo>
                  <a:lnTo>
                    <a:pt x="1078" y="2584"/>
                  </a:lnTo>
                  <a:lnTo>
                    <a:pt x="854" y="2584"/>
                  </a:lnTo>
                  <a:cubicBezTo>
                    <a:pt x="570" y="2584"/>
                    <a:pt x="319" y="2754"/>
                    <a:pt x="217" y="3012"/>
                  </a:cubicBezTo>
                  <a:lnTo>
                    <a:pt x="61" y="3405"/>
                  </a:lnTo>
                  <a:cubicBezTo>
                    <a:pt x="0" y="3554"/>
                    <a:pt x="109" y="3717"/>
                    <a:pt x="271" y="3717"/>
                  </a:cubicBezTo>
                  <a:lnTo>
                    <a:pt x="1431" y="3717"/>
                  </a:lnTo>
                  <a:cubicBezTo>
                    <a:pt x="1756" y="3717"/>
                    <a:pt x="2034" y="3493"/>
                    <a:pt x="2095" y="3168"/>
                  </a:cubicBezTo>
                  <a:lnTo>
                    <a:pt x="2339" y="1961"/>
                  </a:lnTo>
                  <a:cubicBezTo>
                    <a:pt x="2644" y="1961"/>
                    <a:pt x="3648" y="1866"/>
                    <a:pt x="4089" y="1371"/>
                  </a:cubicBezTo>
                  <a:lnTo>
                    <a:pt x="22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2186846" y="2736738"/>
              <a:ext cx="57811" cy="59778"/>
            </a:xfrm>
            <a:custGeom>
              <a:rect b="b" l="l" r="r" t="t"/>
              <a:pathLst>
                <a:path extrusionOk="0" h="2279" w="2204">
                  <a:moveTo>
                    <a:pt x="1065" y="0"/>
                  </a:moveTo>
                  <a:lnTo>
                    <a:pt x="1065" y="1133"/>
                  </a:lnTo>
                  <a:lnTo>
                    <a:pt x="882" y="1133"/>
                  </a:lnTo>
                  <a:cubicBezTo>
                    <a:pt x="610" y="1133"/>
                    <a:pt x="366" y="1295"/>
                    <a:pt x="258" y="1546"/>
                  </a:cubicBezTo>
                  <a:lnTo>
                    <a:pt x="68" y="1960"/>
                  </a:lnTo>
                  <a:cubicBezTo>
                    <a:pt x="0" y="2109"/>
                    <a:pt x="115" y="2279"/>
                    <a:pt x="278" y="2279"/>
                  </a:cubicBezTo>
                  <a:lnTo>
                    <a:pt x="1750" y="2279"/>
                  </a:lnTo>
                  <a:cubicBezTo>
                    <a:pt x="2001" y="2279"/>
                    <a:pt x="2204" y="2075"/>
                    <a:pt x="2204" y="1824"/>
                  </a:cubicBezTo>
                  <a:lnTo>
                    <a:pt x="2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1974645" y="2580433"/>
              <a:ext cx="14977" cy="20433"/>
            </a:xfrm>
            <a:custGeom>
              <a:rect b="b" l="l" r="r" t="t"/>
              <a:pathLst>
                <a:path extrusionOk="0" h="779" w="571">
                  <a:moveTo>
                    <a:pt x="286" y="1"/>
                  </a:moveTo>
                  <a:cubicBezTo>
                    <a:pt x="148" y="1"/>
                    <a:pt x="11" y="91"/>
                    <a:pt x="1" y="270"/>
                  </a:cubicBezTo>
                  <a:lnTo>
                    <a:pt x="1" y="494"/>
                  </a:lnTo>
                  <a:cubicBezTo>
                    <a:pt x="1" y="657"/>
                    <a:pt x="130" y="779"/>
                    <a:pt x="286" y="779"/>
                  </a:cubicBezTo>
                  <a:cubicBezTo>
                    <a:pt x="442" y="779"/>
                    <a:pt x="570" y="657"/>
                    <a:pt x="570" y="494"/>
                  </a:cubicBezTo>
                  <a:lnTo>
                    <a:pt x="570" y="270"/>
                  </a:lnTo>
                  <a:cubicBezTo>
                    <a:pt x="560" y="91"/>
                    <a:pt x="423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1952429" y="2612408"/>
              <a:ext cx="38506" cy="16918"/>
            </a:xfrm>
            <a:custGeom>
              <a:rect b="b" l="l" r="r" t="t"/>
              <a:pathLst>
                <a:path extrusionOk="0" h="645" w="1468">
                  <a:moveTo>
                    <a:pt x="1140" y="0"/>
                  </a:moveTo>
                  <a:cubicBezTo>
                    <a:pt x="1105" y="0"/>
                    <a:pt x="1069" y="9"/>
                    <a:pt x="1031" y="28"/>
                  </a:cubicBezTo>
                  <a:cubicBezTo>
                    <a:pt x="861" y="116"/>
                    <a:pt x="482" y="170"/>
                    <a:pt x="0" y="190"/>
                  </a:cubicBezTo>
                  <a:lnTo>
                    <a:pt x="0" y="509"/>
                  </a:lnTo>
                  <a:cubicBezTo>
                    <a:pt x="0" y="557"/>
                    <a:pt x="7" y="597"/>
                    <a:pt x="14" y="645"/>
                  </a:cubicBezTo>
                  <a:cubicBezTo>
                    <a:pt x="414" y="631"/>
                    <a:pt x="943" y="577"/>
                    <a:pt x="1234" y="435"/>
                  </a:cubicBezTo>
                  <a:cubicBezTo>
                    <a:pt x="1468" y="318"/>
                    <a:pt x="1350" y="0"/>
                    <a:pt x="1140" y="0"/>
                  </a:cubicBezTo>
                  <a:close/>
                </a:path>
              </a:pathLst>
            </a:custGeom>
            <a:solidFill>
              <a:srgbClr val="7377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978029" y="2563122"/>
              <a:ext cx="51962" cy="90048"/>
            </a:xfrm>
            <a:custGeom>
              <a:rect b="b" l="l" r="r" t="t"/>
              <a:pathLst>
                <a:path extrusionOk="0" h="3433" w="1981">
                  <a:moveTo>
                    <a:pt x="621" y="0"/>
                  </a:moveTo>
                  <a:cubicBezTo>
                    <a:pt x="556" y="0"/>
                    <a:pt x="489" y="5"/>
                    <a:pt x="421" y="15"/>
                  </a:cubicBezTo>
                  <a:lnTo>
                    <a:pt x="1" y="76"/>
                  </a:lnTo>
                  <a:cubicBezTo>
                    <a:pt x="550" y="266"/>
                    <a:pt x="923" y="781"/>
                    <a:pt x="923" y="1364"/>
                  </a:cubicBezTo>
                  <a:lnTo>
                    <a:pt x="923" y="2368"/>
                  </a:lnTo>
                  <a:cubicBezTo>
                    <a:pt x="923" y="2958"/>
                    <a:pt x="1398" y="3432"/>
                    <a:pt x="1981" y="3432"/>
                  </a:cubicBezTo>
                  <a:lnTo>
                    <a:pt x="1981" y="1364"/>
                  </a:lnTo>
                  <a:cubicBezTo>
                    <a:pt x="1981" y="605"/>
                    <a:pt x="1358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2029781" y="2601417"/>
              <a:ext cx="290655" cy="147098"/>
            </a:xfrm>
            <a:custGeom>
              <a:rect b="b" l="l" r="r" t="t"/>
              <a:pathLst>
                <a:path extrusionOk="0" h="5608" w="11081">
                  <a:moveTo>
                    <a:pt x="4780" y="1"/>
                  </a:moveTo>
                  <a:cubicBezTo>
                    <a:pt x="3382" y="1"/>
                    <a:pt x="1781" y="537"/>
                    <a:pt x="1" y="1972"/>
                  </a:cubicBezTo>
                  <a:cubicBezTo>
                    <a:pt x="1" y="1972"/>
                    <a:pt x="154" y="5607"/>
                    <a:pt x="5730" y="5607"/>
                  </a:cubicBezTo>
                  <a:cubicBezTo>
                    <a:pt x="6987" y="5607"/>
                    <a:pt x="8520" y="5422"/>
                    <a:pt x="10389" y="4969"/>
                  </a:cubicBezTo>
                  <a:cubicBezTo>
                    <a:pt x="10864" y="4854"/>
                    <a:pt x="11080" y="4305"/>
                    <a:pt x="10809" y="3905"/>
                  </a:cubicBezTo>
                  <a:cubicBezTo>
                    <a:pt x="9930" y="2569"/>
                    <a:pt x="7839" y="1"/>
                    <a:pt x="47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2029781" y="2604932"/>
              <a:ext cx="286379" cy="143635"/>
            </a:xfrm>
            <a:custGeom>
              <a:rect b="b" l="l" r="r" t="t"/>
              <a:pathLst>
                <a:path extrusionOk="0" h="5476" w="10918">
                  <a:moveTo>
                    <a:pt x="5808" y="1913"/>
                  </a:moveTo>
                  <a:cubicBezTo>
                    <a:pt x="5894" y="1913"/>
                    <a:pt x="5980" y="1937"/>
                    <a:pt x="6056" y="1988"/>
                  </a:cubicBezTo>
                  <a:lnTo>
                    <a:pt x="7053" y="2645"/>
                  </a:lnTo>
                  <a:cubicBezTo>
                    <a:pt x="7148" y="2713"/>
                    <a:pt x="7216" y="2808"/>
                    <a:pt x="7243" y="2923"/>
                  </a:cubicBezTo>
                  <a:lnTo>
                    <a:pt x="7677" y="4720"/>
                  </a:lnTo>
                  <a:cubicBezTo>
                    <a:pt x="7144" y="4770"/>
                    <a:pt x="6648" y="4793"/>
                    <a:pt x="6188" y="4793"/>
                  </a:cubicBezTo>
                  <a:cubicBezTo>
                    <a:pt x="5151" y="4793"/>
                    <a:pt x="4293" y="4675"/>
                    <a:pt x="3588" y="4483"/>
                  </a:cubicBezTo>
                  <a:cubicBezTo>
                    <a:pt x="3296" y="4408"/>
                    <a:pt x="3154" y="4090"/>
                    <a:pt x="3296" y="3825"/>
                  </a:cubicBezTo>
                  <a:lnTo>
                    <a:pt x="3913" y="2672"/>
                  </a:lnTo>
                  <a:cubicBezTo>
                    <a:pt x="3968" y="2571"/>
                    <a:pt x="4056" y="2496"/>
                    <a:pt x="4164" y="2455"/>
                  </a:cubicBezTo>
                  <a:lnTo>
                    <a:pt x="5649" y="1940"/>
                  </a:lnTo>
                  <a:cubicBezTo>
                    <a:pt x="5701" y="1922"/>
                    <a:pt x="5754" y="1913"/>
                    <a:pt x="5808" y="1913"/>
                  </a:cubicBezTo>
                  <a:close/>
                  <a:moveTo>
                    <a:pt x="5968" y="1"/>
                  </a:moveTo>
                  <a:lnTo>
                    <a:pt x="5737" y="1187"/>
                  </a:lnTo>
                  <a:cubicBezTo>
                    <a:pt x="5710" y="1343"/>
                    <a:pt x="5595" y="1472"/>
                    <a:pt x="5446" y="1526"/>
                  </a:cubicBezTo>
                  <a:lnTo>
                    <a:pt x="4347" y="1906"/>
                  </a:lnTo>
                  <a:cubicBezTo>
                    <a:pt x="4297" y="1925"/>
                    <a:pt x="4246" y="1933"/>
                    <a:pt x="4195" y="1933"/>
                  </a:cubicBezTo>
                  <a:cubicBezTo>
                    <a:pt x="4021" y="1933"/>
                    <a:pt x="3858" y="1830"/>
                    <a:pt x="3785" y="1662"/>
                  </a:cubicBezTo>
                  <a:lnTo>
                    <a:pt x="3086" y="130"/>
                  </a:lnTo>
                  <a:cubicBezTo>
                    <a:pt x="2944" y="170"/>
                    <a:pt x="2801" y="218"/>
                    <a:pt x="2652" y="272"/>
                  </a:cubicBezTo>
                  <a:lnTo>
                    <a:pt x="3486" y="2123"/>
                  </a:lnTo>
                  <a:cubicBezTo>
                    <a:pt x="3547" y="2252"/>
                    <a:pt x="3540" y="2401"/>
                    <a:pt x="3473" y="2523"/>
                  </a:cubicBezTo>
                  <a:lnTo>
                    <a:pt x="2822" y="3751"/>
                  </a:lnTo>
                  <a:cubicBezTo>
                    <a:pt x="2743" y="3904"/>
                    <a:pt x="2584" y="3990"/>
                    <a:pt x="2422" y="3990"/>
                  </a:cubicBezTo>
                  <a:cubicBezTo>
                    <a:pt x="2348" y="3990"/>
                    <a:pt x="2273" y="3972"/>
                    <a:pt x="2205" y="3934"/>
                  </a:cubicBezTo>
                  <a:cubicBezTo>
                    <a:pt x="910" y="3201"/>
                    <a:pt x="462" y="2177"/>
                    <a:pt x="306" y="1601"/>
                  </a:cubicBezTo>
                  <a:cubicBezTo>
                    <a:pt x="204" y="1682"/>
                    <a:pt x="103" y="1757"/>
                    <a:pt x="1" y="1838"/>
                  </a:cubicBezTo>
                  <a:cubicBezTo>
                    <a:pt x="1" y="1838"/>
                    <a:pt x="154" y="5476"/>
                    <a:pt x="5726" y="5476"/>
                  </a:cubicBezTo>
                  <a:cubicBezTo>
                    <a:pt x="6984" y="5476"/>
                    <a:pt x="8518" y="5290"/>
                    <a:pt x="10389" y="4835"/>
                  </a:cubicBezTo>
                  <a:cubicBezTo>
                    <a:pt x="10694" y="4761"/>
                    <a:pt x="10911" y="4496"/>
                    <a:pt x="10918" y="4191"/>
                  </a:cubicBezTo>
                  <a:lnTo>
                    <a:pt x="10918" y="4191"/>
                  </a:lnTo>
                  <a:cubicBezTo>
                    <a:pt x="9996" y="4401"/>
                    <a:pt x="9067" y="4564"/>
                    <a:pt x="8124" y="4673"/>
                  </a:cubicBezTo>
                  <a:lnTo>
                    <a:pt x="7724" y="2998"/>
                  </a:lnTo>
                  <a:cubicBezTo>
                    <a:pt x="7683" y="2815"/>
                    <a:pt x="7751" y="2632"/>
                    <a:pt x="7900" y="2523"/>
                  </a:cubicBezTo>
                  <a:lnTo>
                    <a:pt x="9046" y="1689"/>
                  </a:lnTo>
                  <a:cubicBezTo>
                    <a:pt x="8931" y="1588"/>
                    <a:pt x="8809" y="1486"/>
                    <a:pt x="8687" y="1384"/>
                  </a:cubicBezTo>
                  <a:lnTo>
                    <a:pt x="7643" y="2144"/>
                  </a:lnTo>
                  <a:cubicBezTo>
                    <a:pt x="7566" y="2203"/>
                    <a:pt x="7473" y="2232"/>
                    <a:pt x="7379" y="2232"/>
                  </a:cubicBezTo>
                  <a:cubicBezTo>
                    <a:pt x="7291" y="2232"/>
                    <a:pt x="7203" y="2206"/>
                    <a:pt x="7127" y="2157"/>
                  </a:cubicBezTo>
                  <a:lnTo>
                    <a:pt x="6395" y="1676"/>
                  </a:lnTo>
                  <a:cubicBezTo>
                    <a:pt x="6239" y="1574"/>
                    <a:pt x="6165" y="1391"/>
                    <a:pt x="6198" y="1208"/>
                  </a:cubicBezTo>
                  <a:lnTo>
                    <a:pt x="6409" y="116"/>
                  </a:lnTo>
                  <a:cubicBezTo>
                    <a:pt x="6266" y="69"/>
                    <a:pt x="6117" y="35"/>
                    <a:pt x="5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5" name="Google Shape;1435;p37"/>
          <p:cNvGrpSpPr/>
          <p:nvPr/>
        </p:nvGrpSpPr>
        <p:grpSpPr>
          <a:xfrm>
            <a:off x="4345459" y="1806958"/>
            <a:ext cx="453030" cy="502452"/>
            <a:chOff x="1416733" y="1512190"/>
            <a:chExt cx="332964" cy="370158"/>
          </a:xfrm>
        </p:grpSpPr>
        <p:sp>
          <p:nvSpPr>
            <p:cNvPr id="1436" name="Google Shape;1436;p37"/>
            <p:cNvSpPr/>
            <p:nvPr/>
          </p:nvSpPr>
          <p:spPr>
            <a:xfrm>
              <a:off x="1416733" y="1637596"/>
              <a:ext cx="106913" cy="144134"/>
            </a:xfrm>
            <a:custGeom>
              <a:rect b="b" l="l" r="r" t="t"/>
              <a:pathLst>
                <a:path extrusionOk="0" h="5495" w="4076">
                  <a:moveTo>
                    <a:pt x="4075" y="0"/>
                  </a:moveTo>
                  <a:cubicBezTo>
                    <a:pt x="4075" y="0"/>
                    <a:pt x="1010" y="1092"/>
                    <a:pt x="34" y="5215"/>
                  </a:cubicBezTo>
                  <a:cubicBezTo>
                    <a:pt x="0" y="5343"/>
                    <a:pt x="95" y="5472"/>
                    <a:pt x="231" y="5486"/>
                  </a:cubicBezTo>
                  <a:cubicBezTo>
                    <a:pt x="310" y="5491"/>
                    <a:pt x="405" y="5494"/>
                    <a:pt x="510" y="5494"/>
                  </a:cubicBezTo>
                  <a:cubicBezTo>
                    <a:pt x="993" y="5494"/>
                    <a:pt x="1706" y="5416"/>
                    <a:pt x="2251" y="5004"/>
                  </a:cubicBezTo>
                  <a:lnTo>
                    <a:pt x="4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642967" y="1637596"/>
              <a:ext cx="106730" cy="144134"/>
            </a:xfrm>
            <a:custGeom>
              <a:rect b="b" l="l" r="r" t="t"/>
              <a:pathLst>
                <a:path extrusionOk="0" h="5495" w="4069">
                  <a:moveTo>
                    <a:pt x="0" y="0"/>
                  </a:moveTo>
                  <a:lnTo>
                    <a:pt x="1817" y="5004"/>
                  </a:lnTo>
                  <a:cubicBezTo>
                    <a:pt x="2362" y="5416"/>
                    <a:pt x="3080" y="5494"/>
                    <a:pt x="3561" y="5494"/>
                  </a:cubicBezTo>
                  <a:cubicBezTo>
                    <a:pt x="3666" y="5494"/>
                    <a:pt x="3760" y="5491"/>
                    <a:pt x="3838" y="5486"/>
                  </a:cubicBezTo>
                  <a:cubicBezTo>
                    <a:pt x="3973" y="5472"/>
                    <a:pt x="4068" y="5343"/>
                    <a:pt x="4034" y="5215"/>
                  </a:cubicBezTo>
                  <a:cubicBezTo>
                    <a:pt x="3058" y="109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463685" y="1643472"/>
              <a:ext cx="238877" cy="238877"/>
            </a:xfrm>
            <a:custGeom>
              <a:rect b="b" l="l" r="r" t="t"/>
              <a:pathLst>
                <a:path extrusionOk="0" h="9107" w="9107">
                  <a:moveTo>
                    <a:pt x="1892" y="0"/>
                  </a:moveTo>
                  <a:cubicBezTo>
                    <a:pt x="746" y="1261"/>
                    <a:pt x="7" y="3221"/>
                    <a:pt x="7" y="5004"/>
                  </a:cubicBezTo>
                  <a:cubicBezTo>
                    <a:pt x="0" y="6272"/>
                    <a:pt x="529" y="7479"/>
                    <a:pt x="1458" y="8340"/>
                  </a:cubicBezTo>
                  <a:lnTo>
                    <a:pt x="3641" y="9106"/>
                  </a:lnTo>
                  <a:lnTo>
                    <a:pt x="5465" y="9106"/>
                  </a:lnTo>
                  <a:lnTo>
                    <a:pt x="7662" y="8333"/>
                  </a:lnTo>
                  <a:cubicBezTo>
                    <a:pt x="8578" y="7472"/>
                    <a:pt x="9100" y="6272"/>
                    <a:pt x="9100" y="5011"/>
                  </a:cubicBezTo>
                  <a:cubicBezTo>
                    <a:pt x="9107" y="3228"/>
                    <a:pt x="8367" y="1282"/>
                    <a:pt x="7235" y="14"/>
                  </a:cubicBezTo>
                  <a:lnTo>
                    <a:pt x="18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506178" y="1643472"/>
              <a:ext cx="154049" cy="47765"/>
            </a:xfrm>
            <a:custGeom>
              <a:rect b="b" l="l" r="r" t="t"/>
              <a:pathLst>
                <a:path extrusionOk="0" h="1821" w="5873">
                  <a:moveTo>
                    <a:pt x="272" y="0"/>
                  </a:moveTo>
                  <a:cubicBezTo>
                    <a:pt x="184" y="102"/>
                    <a:pt x="89" y="210"/>
                    <a:pt x="1" y="326"/>
                  </a:cubicBezTo>
                  <a:cubicBezTo>
                    <a:pt x="726" y="1322"/>
                    <a:pt x="1831" y="1821"/>
                    <a:pt x="2937" y="1821"/>
                  </a:cubicBezTo>
                  <a:cubicBezTo>
                    <a:pt x="4042" y="1821"/>
                    <a:pt x="5147" y="1322"/>
                    <a:pt x="5873" y="326"/>
                  </a:cubicBezTo>
                  <a:cubicBezTo>
                    <a:pt x="5791" y="217"/>
                    <a:pt x="5703" y="115"/>
                    <a:pt x="5615" y="14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499594" y="1643472"/>
              <a:ext cx="167216" cy="196909"/>
            </a:xfrm>
            <a:custGeom>
              <a:rect b="b" l="l" r="r" t="t"/>
              <a:pathLst>
                <a:path extrusionOk="0" h="7507" w="6375">
                  <a:moveTo>
                    <a:pt x="1140" y="0"/>
                  </a:moveTo>
                  <a:cubicBezTo>
                    <a:pt x="543" y="1004"/>
                    <a:pt x="1" y="2828"/>
                    <a:pt x="1" y="4096"/>
                  </a:cubicBezTo>
                  <a:cubicBezTo>
                    <a:pt x="1" y="5981"/>
                    <a:pt x="1425" y="7506"/>
                    <a:pt x="3188" y="7506"/>
                  </a:cubicBezTo>
                  <a:cubicBezTo>
                    <a:pt x="4944" y="7506"/>
                    <a:pt x="6375" y="5981"/>
                    <a:pt x="6375" y="4096"/>
                  </a:cubicBezTo>
                  <a:cubicBezTo>
                    <a:pt x="6375" y="2828"/>
                    <a:pt x="5825" y="1004"/>
                    <a:pt x="5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518637" y="1643472"/>
              <a:ext cx="129157" cy="47765"/>
            </a:xfrm>
            <a:custGeom>
              <a:rect b="b" l="l" r="r" t="t"/>
              <a:pathLst>
                <a:path extrusionOk="0" h="1821" w="4924">
                  <a:moveTo>
                    <a:pt x="414" y="0"/>
                  </a:moveTo>
                  <a:cubicBezTo>
                    <a:pt x="258" y="278"/>
                    <a:pt x="116" y="563"/>
                    <a:pt x="0" y="854"/>
                  </a:cubicBezTo>
                  <a:cubicBezTo>
                    <a:pt x="695" y="1499"/>
                    <a:pt x="1579" y="1821"/>
                    <a:pt x="2462" y="1821"/>
                  </a:cubicBezTo>
                  <a:cubicBezTo>
                    <a:pt x="3345" y="1821"/>
                    <a:pt x="4228" y="1499"/>
                    <a:pt x="4923" y="854"/>
                  </a:cubicBezTo>
                  <a:cubicBezTo>
                    <a:pt x="4808" y="563"/>
                    <a:pt x="4665" y="278"/>
                    <a:pt x="45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93745" y="1858295"/>
              <a:ext cx="71687" cy="23869"/>
            </a:xfrm>
            <a:custGeom>
              <a:rect b="b" l="l" r="r" t="t"/>
              <a:pathLst>
                <a:path extrusionOk="0" h="910" w="2733">
                  <a:moveTo>
                    <a:pt x="909" y="1"/>
                  </a:moveTo>
                  <a:cubicBezTo>
                    <a:pt x="407" y="1"/>
                    <a:pt x="0" y="408"/>
                    <a:pt x="0" y="910"/>
                  </a:cubicBezTo>
                  <a:lnTo>
                    <a:pt x="2733" y="910"/>
                  </a:lnTo>
                  <a:cubicBezTo>
                    <a:pt x="2733" y="408"/>
                    <a:pt x="2319" y="1"/>
                    <a:pt x="1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493745" y="1858295"/>
              <a:ext cx="47686" cy="23869"/>
            </a:xfrm>
            <a:custGeom>
              <a:rect b="b" l="l" r="r" t="t"/>
              <a:pathLst>
                <a:path extrusionOk="0" h="910" w="1818">
                  <a:moveTo>
                    <a:pt x="909" y="1"/>
                  </a:moveTo>
                  <a:cubicBezTo>
                    <a:pt x="407" y="1"/>
                    <a:pt x="0" y="408"/>
                    <a:pt x="0" y="910"/>
                  </a:cubicBezTo>
                  <a:lnTo>
                    <a:pt x="909" y="910"/>
                  </a:lnTo>
                  <a:cubicBezTo>
                    <a:pt x="909" y="408"/>
                    <a:pt x="1315" y="1"/>
                    <a:pt x="1817" y="1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601156" y="1858295"/>
              <a:ext cx="71713" cy="23869"/>
            </a:xfrm>
            <a:custGeom>
              <a:rect b="b" l="l" r="r" t="t"/>
              <a:pathLst>
                <a:path extrusionOk="0" h="910" w="2734">
                  <a:moveTo>
                    <a:pt x="909" y="1"/>
                  </a:moveTo>
                  <a:cubicBezTo>
                    <a:pt x="407" y="1"/>
                    <a:pt x="1" y="408"/>
                    <a:pt x="1" y="910"/>
                  </a:cubicBezTo>
                  <a:lnTo>
                    <a:pt x="2733" y="910"/>
                  </a:lnTo>
                  <a:cubicBezTo>
                    <a:pt x="2733" y="408"/>
                    <a:pt x="2326" y="1"/>
                    <a:pt x="1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601156" y="1858295"/>
              <a:ext cx="47870" cy="23869"/>
            </a:xfrm>
            <a:custGeom>
              <a:rect b="b" l="l" r="r" t="t"/>
              <a:pathLst>
                <a:path extrusionOk="0" h="910" w="1825">
                  <a:moveTo>
                    <a:pt x="909" y="1"/>
                  </a:moveTo>
                  <a:cubicBezTo>
                    <a:pt x="407" y="1"/>
                    <a:pt x="1" y="408"/>
                    <a:pt x="1" y="910"/>
                  </a:cubicBezTo>
                  <a:lnTo>
                    <a:pt x="909" y="910"/>
                  </a:lnTo>
                  <a:cubicBezTo>
                    <a:pt x="909" y="408"/>
                    <a:pt x="1316" y="1"/>
                    <a:pt x="1825" y="1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1499594" y="1512217"/>
              <a:ext cx="167216" cy="167190"/>
            </a:xfrm>
            <a:custGeom>
              <a:rect b="b" l="l" r="r" t="t"/>
              <a:pathLst>
                <a:path extrusionOk="0" h="6374" w="6375">
                  <a:moveTo>
                    <a:pt x="3188" y="0"/>
                  </a:moveTo>
                  <a:cubicBezTo>
                    <a:pt x="1432" y="0"/>
                    <a:pt x="1" y="1424"/>
                    <a:pt x="1" y="3187"/>
                  </a:cubicBezTo>
                  <a:cubicBezTo>
                    <a:pt x="1" y="4943"/>
                    <a:pt x="1432" y="6374"/>
                    <a:pt x="3188" y="6374"/>
                  </a:cubicBezTo>
                  <a:cubicBezTo>
                    <a:pt x="4944" y="6374"/>
                    <a:pt x="6375" y="4943"/>
                    <a:pt x="6375" y="3187"/>
                  </a:cubicBezTo>
                  <a:cubicBezTo>
                    <a:pt x="6375" y="1424"/>
                    <a:pt x="4944" y="0"/>
                    <a:pt x="3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1566480" y="1620415"/>
              <a:ext cx="33286" cy="32263"/>
            </a:xfrm>
            <a:custGeom>
              <a:rect b="b" l="l" r="r" t="t"/>
              <a:pathLst>
                <a:path extrusionOk="0" h="1230" w="1269">
                  <a:moveTo>
                    <a:pt x="638" y="1"/>
                  </a:moveTo>
                  <a:cubicBezTo>
                    <a:pt x="607" y="1"/>
                    <a:pt x="577" y="11"/>
                    <a:pt x="550" y="31"/>
                  </a:cubicBezTo>
                  <a:lnTo>
                    <a:pt x="95" y="330"/>
                  </a:lnTo>
                  <a:cubicBezTo>
                    <a:pt x="14" y="384"/>
                    <a:pt x="0" y="486"/>
                    <a:pt x="55" y="560"/>
                  </a:cubicBezTo>
                  <a:lnTo>
                    <a:pt x="509" y="1164"/>
                  </a:lnTo>
                  <a:cubicBezTo>
                    <a:pt x="539" y="1208"/>
                    <a:pt x="587" y="1230"/>
                    <a:pt x="634" y="1230"/>
                  </a:cubicBezTo>
                  <a:cubicBezTo>
                    <a:pt x="682" y="1230"/>
                    <a:pt x="729" y="1208"/>
                    <a:pt x="760" y="1164"/>
                  </a:cubicBezTo>
                  <a:lnTo>
                    <a:pt x="1214" y="560"/>
                  </a:lnTo>
                  <a:cubicBezTo>
                    <a:pt x="1268" y="486"/>
                    <a:pt x="1255" y="384"/>
                    <a:pt x="1180" y="330"/>
                  </a:cubicBezTo>
                  <a:lnTo>
                    <a:pt x="726" y="31"/>
                  </a:lnTo>
                  <a:cubicBezTo>
                    <a:pt x="699" y="11"/>
                    <a:pt x="668" y="1"/>
                    <a:pt x="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1499253" y="1512190"/>
              <a:ext cx="98913" cy="167190"/>
            </a:xfrm>
            <a:custGeom>
              <a:rect b="b" l="l" r="r" t="t"/>
              <a:pathLst>
                <a:path extrusionOk="0" h="6374" w="3771">
                  <a:moveTo>
                    <a:pt x="3179" y="0"/>
                  </a:moveTo>
                  <a:cubicBezTo>
                    <a:pt x="1461" y="0"/>
                    <a:pt x="0" y="1397"/>
                    <a:pt x="0" y="3188"/>
                  </a:cubicBezTo>
                  <a:cubicBezTo>
                    <a:pt x="0" y="4981"/>
                    <a:pt x="1465" y="6374"/>
                    <a:pt x="3186" y="6374"/>
                  </a:cubicBezTo>
                  <a:cubicBezTo>
                    <a:pt x="3378" y="6374"/>
                    <a:pt x="3574" y="6357"/>
                    <a:pt x="3770" y="6320"/>
                  </a:cubicBezTo>
                  <a:cubicBezTo>
                    <a:pt x="2258" y="6042"/>
                    <a:pt x="1153" y="4727"/>
                    <a:pt x="1153" y="3188"/>
                  </a:cubicBezTo>
                  <a:cubicBezTo>
                    <a:pt x="1153" y="1649"/>
                    <a:pt x="2258" y="326"/>
                    <a:pt x="3770" y="55"/>
                  </a:cubicBezTo>
                  <a:cubicBezTo>
                    <a:pt x="3571" y="18"/>
                    <a:pt x="3373" y="0"/>
                    <a:pt x="3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1499594" y="1512217"/>
              <a:ext cx="167216" cy="86638"/>
            </a:xfrm>
            <a:custGeom>
              <a:rect b="b" l="l" r="r" t="t"/>
              <a:pathLst>
                <a:path extrusionOk="0" h="3303" w="6375">
                  <a:moveTo>
                    <a:pt x="3188" y="0"/>
                  </a:moveTo>
                  <a:cubicBezTo>
                    <a:pt x="1432" y="0"/>
                    <a:pt x="1" y="1424"/>
                    <a:pt x="1" y="3187"/>
                  </a:cubicBezTo>
                  <a:cubicBezTo>
                    <a:pt x="1" y="3221"/>
                    <a:pt x="8" y="3261"/>
                    <a:pt x="8" y="3302"/>
                  </a:cubicBezTo>
                  <a:cubicBezTo>
                    <a:pt x="72" y="2331"/>
                    <a:pt x="878" y="1704"/>
                    <a:pt x="1717" y="1704"/>
                  </a:cubicBezTo>
                  <a:cubicBezTo>
                    <a:pt x="2109" y="1704"/>
                    <a:pt x="2507" y="1841"/>
                    <a:pt x="2842" y="2143"/>
                  </a:cubicBezTo>
                  <a:cubicBezTo>
                    <a:pt x="2940" y="2231"/>
                    <a:pt x="3064" y="2275"/>
                    <a:pt x="3188" y="2275"/>
                  </a:cubicBezTo>
                  <a:cubicBezTo>
                    <a:pt x="3311" y="2275"/>
                    <a:pt x="3435" y="2231"/>
                    <a:pt x="3534" y="2143"/>
                  </a:cubicBezTo>
                  <a:cubicBezTo>
                    <a:pt x="3868" y="1838"/>
                    <a:pt x="4268" y="1701"/>
                    <a:pt x="4662" y="1701"/>
                  </a:cubicBezTo>
                  <a:cubicBezTo>
                    <a:pt x="5504" y="1701"/>
                    <a:pt x="6315" y="2331"/>
                    <a:pt x="6375" y="3302"/>
                  </a:cubicBezTo>
                  <a:cubicBezTo>
                    <a:pt x="6375" y="3261"/>
                    <a:pt x="6375" y="3221"/>
                    <a:pt x="6375" y="3187"/>
                  </a:cubicBezTo>
                  <a:cubicBezTo>
                    <a:pt x="6375" y="1424"/>
                    <a:pt x="4951" y="0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1499594" y="1512217"/>
              <a:ext cx="98572" cy="86638"/>
            </a:xfrm>
            <a:custGeom>
              <a:rect b="b" l="l" r="r" t="t"/>
              <a:pathLst>
                <a:path extrusionOk="0" h="3303" w="3758">
                  <a:moveTo>
                    <a:pt x="3188" y="0"/>
                  </a:moveTo>
                  <a:cubicBezTo>
                    <a:pt x="1432" y="0"/>
                    <a:pt x="1" y="1424"/>
                    <a:pt x="1" y="3187"/>
                  </a:cubicBezTo>
                  <a:cubicBezTo>
                    <a:pt x="1" y="3221"/>
                    <a:pt x="8" y="3261"/>
                    <a:pt x="8" y="3302"/>
                  </a:cubicBezTo>
                  <a:cubicBezTo>
                    <a:pt x="62" y="2482"/>
                    <a:pt x="686" y="1824"/>
                    <a:pt x="1499" y="1722"/>
                  </a:cubicBezTo>
                  <a:cubicBezTo>
                    <a:pt x="1954" y="848"/>
                    <a:pt x="2788" y="231"/>
                    <a:pt x="3757" y="54"/>
                  </a:cubicBezTo>
                  <a:cubicBezTo>
                    <a:pt x="3567" y="20"/>
                    <a:pt x="3378" y="0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1535529" y="1583877"/>
              <a:ext cx="23869" cy="29745"/>
            </a:xfrm>
            <a:custGeom>
              <a:rect b="b" l="l" r="r" t="t"/>
              <a:pathLst>
                <a:path extrusionOk="0" h="1134" w="910">
                  <a:moveTo>
                    <a:pt x="455" y="1"/>
                  </a:moveTo>
                  <a:cubicBezTo>
                    <a:pt x="204" y="1"/>
                    <a:pt x="0" y="204"/>
                    <a:pt x="0" y="455"/>
                  </a:cubicBezTo>
                  <a:lnTo>
                    <a:pt x="0" y="679"/>
                  </a:lnTo>
                  <a:cubicBezTo>
                    <a:pt x="0" y="930"/>
                    <a:pt x="204" y="1133"/>
                    <a:pt x="455" y="1133"/>
                  </a:cubicBezTo>
                  <a:cubicBezTo>
                    <a:pt x="459" y="1133"/>
                    <a:pt x="463" y="1133"/>
                    <a:pt x="467" y="1133"/>
                  </a:cubicBezTo>
                  <a:cubicBezTo>
                    <a:pt x="712" y="1133"/>
                    <a:pt x="909" y="926"/>
                    <a:pt x="909" y="679"/>
                  </a:cubicBezTo>
                  <a:lnTo>
                    <a:pt x="909" y="455"/>
                  </a:lnTo>
                  <a:cubicBezTo>
                    <a:pt x="909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1541404" y="1589753"/>
              <a:ext cx="11935" cy="11935"/>
            </a:xfrm>
            <a:custGeom>
              <a:rect b="b" l="l" r="r" t="t"/>
              <a:pathLst>
                <a:path extrusionOk="0" h="455" w="455">
                  <a:moveTo>
                    <a:pt x="231" y="0"/>
                  </a:moveTo>
                  <a:cubicBezTo>
                    <a:pt x="102" y="0"/>
                    <a:pt x="0" y="102"/>
                    <a:pt x="0" y="231"/>
                  </a:cubicBezTo>
                  <a:cubicBezTo>
                    <a:pt x="0" y="353"/>
                    <a:pt x="102" y="455"/>
                    <a:pt x="231" y="455"/>
                  </a:cubicBezTo>
                  <a:cubicBezTo>
                    <a:pt x="353" y="455"/>
                    <a:pt x="455" y="353"/>
                    <a:pt x="455" y="231"/>
                  </a:cubicBezTo>
                  <a:cubicBezTo>
                    <a:pt x="455" y="102"/>
                    <a:pt x="35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1607032" y="1583877"/>
              <a:ext cx="23843" cy="29719"/>
            </a:xfrm>
            <a:custGeom>
              <a:rect b="b" l="l" r="r" t="t"/>
              <a:pathLst>
                <a:path extrusionOk="0" h="1133" w="909">
                  <a:moveTo>
                    <a:pt x="455" y="1"/>
                  </a:moveTo>
                  <a:cubicBezTo>
                    <a:pt x="204" y="1"/>
                    <a:pt x="0" y="204"/>
                    <a:pt x="0" y="455"/>
                  </a:cubicBezTo>
                  <a:lnTo>
                    <a:pt x="0" y="679"/>
                  </a:lnTo>
                  <a:cubicBezTo>
                    <a:pt x="0" y="930"/>
                    <a:pt x="204" y="1133"/>
                    <a:pt x="455" y="1133"/>
                  </a:cubicBezTo>
                  <a:cubicBezTo>
                    <a:pt x="705" y="1133"/>
                    <a:pt x="909" y="930"/>
                    <a:pt x="909" y="679"/>
                  </a:cubicBezTo>
                  <a:lnTo>
                    <a:pt x="909" y="455"/>
                  </a:lnTo>
                  <a:cubicBezTo>
                    <a:pt x="909" y="204"/>
                    <a:pt x="705" y="1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1613065" y="1589753"/>
              <a:ext cx="11961" cy="11935"/>
            </a:xfrm>
            <a:custGeom>
              <a:rect b="b" l="l" r="r" t="t"/>
              <a:pathLst>
                <a:path extrusionOk="0" h="455" w="456">
                  <a:moveTo>
                    <a:pt x="225" y="0"/>
                  </a:moveTo>
                  <a:cubicBezTo>
                    <a:pt x="103" y="0"/>
                    <a:pt x="1" y="102"/>
                    <a:pt x="1" y="231"/>
                  </a:cubicBezTo>
                  <a:cubicBezTo>
                    <a:pt x="1" y="353"/>
                    <a:pt x="103" y="455"/>
                    <a:pt x="225" y="455"/>
                  </a:cubicBezTo>
                  <a:cubicBezTo>
                    <a:pt x="353" y="455"/>
                    <a:pt x="455" y="353"/>
                    <a:pt x="455" y="231"/>
                  </a:cubicBezTo>
                  <a:cubicBezTo>
                    <a:pt x="455" y="102"/>
                    <a:pt x="353" y="0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5" name="Google Shape;1455;p37"/>
          <p:cNvGrpSpPr/>
          <p:nvPr/>
        </p:nvGrpSpPr>
        <p:grpSpPr>
          <a:xfrm>
            <a:off x="6993631" y="2020509"/>
            <a:ext cx="453022" cy="288781"/>
            <a:chOff x="1398582" y="2973490"/>
            <a:chExt cx="371391" cy="235126"/>
          </a:xfrm>
        </p:grpSpPr>
        <p:sp>
          <p:nvSpPr>
            <p:cNvPr id="1456" name="Google Shape;1456;p37"/>
            <p:cNvSpPr/>
            <p:nvPr/>
          </p:nvSpPr>
          <p:spPr>
            <a:xfrm>
              <a:off x="1398582" y="2973490"/>
              <a:ext cx="44302" cy="114704"/>
            </a:xfrm>
            <a:custGeom>
              <a:rect b="b" l="l" r="r" t="t"/>
              <a:pathLst>
                <a:path extrusionOk="0" h="4373" w="1689">
                  <a:moveTo>
                    <a:pt x="689" y="1"/>
                  </a:moveTo>
                  <a:cubicBezTo>
                    <a:pt x="633" y="1"/>
                    <a:pt x="574" y="24"/>
                    <a:pt x="523" y="81"/>
                  </a:cubicBezTo>
                  <a:cubicBezTo>
                    <a:pt x="509" y="101"/>
                    <a:pt x="0" y="616"/>
                    <a:pt x="0" y="1850"/>
                  </a:cubicBezTo>
                  <a:cubicBezTo>
                    <a:pt x="0" y="3315"/>
                    <a:pt x="1180" y="4285"/>
                    <a:pt x="1234" y="4325"/>
                  </a:cubicBezTo>
                  <a:cubicBezTo>
                    <a:pt x="1275" y="4352"/>
                    <a:pt x="1323" y="4373"/>
                    <a:pt x="1377" y="4373"/>
                  </a:cubicBezTo>
                  <a:cubicBezTo>
                    <a:pt x="1594" y="4373"/>
                    <a:pt x="1689" y="4101"/>
                    <a:pt x="1519" y="3966"/>
                  </a:cubicBezTo>
                  <a:cubicBezTo>
                    <a:pt x="1506" y="3952"/>
                    <a:pt x="455" y="3098"/>
                    <a:pt x="455" y="1844"/>
                  </a:cubicBezTo>
                  <a:cubicBezTo>
                    <a:pt x="455" y="826"/>
                    <a:pt x="848" y="406"/>
                    <a:pt x="848" y="406"/>
                  </a:cubicBezTo>
                  <a:cubicBezTo>
                    <a:pt x="1024" y="241"/>
                    <a:pt x="869" y="1"/>
                    <a:pt x="689" y="1"/>
                  </a:cubicBezTo>
                  <a:close/>
                </a:path>
              </a:pathLst>
            </a:custGeom>
            <a:solidFill>
              <a:srgbClr val="235E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1403907" y="2991903"/>
              <a:ext cx="38847" cy="96290"/>
            </a:xfrm>
            <a:custGeom>
              <a:rect b="b" l="l" r="r" t="t"/>
              <a:pathLst>
                <a:path extrusionOk="0" h="3671" w="1481">
                  <a:moveTo>
                    <a:pt x="1163" y="0"/>
                  </a:moveTo>
                  <a:cubicBezTo>
                    <a:pt x="1104" y="0"/>
                    <a:pt x="1042" y="25"/>
                    <a:pt x="991" y="84"/>
                  </a:cubicBezTo>
                  <a:cubicBezTo>
                    <a:pt x="950" y="138"/>
                    <a:pt x="1" y="1365"/>
                    <a:pt x="964" y="3535"/>
                  </a:cubicBezTo>
                  <a:cubicBezTo>
                    <a:pt x="998" y="3616"/>
                    <a:pt x="1079" y="3671"/>
                    <a:pt x="1174" y="3671"/>
                  </a:cubicBezTo>
                  <a:cubicBezTo>
                    <a:pt x="1337" y="3671"/>
                    <a:pt x="1452" y="3494"/>
                    <a:pt x="1384" y="3345"/>
                  </a:cubicBezTo>
                  <a:cubicBezTo>
                    <a:pt x="543" y="1453"/>
                    <a:pt x="1316" y="416"/>
                    <a:pt x="1350" y="369"/>
                  </a:cubicBezTo>
                  <a:cubicBezTo>
                    <a:pt x="1480" y="194"/>
                    <a:pt x="1330" y="0"/>
                    <a:pt x="1163" y="0"/>
                  </a:cubicBezTo>
                  <a:close/>
                </a:path>
              </a:pathLst>
            </a:custGeom>
            <a:solidFill>
              <a:srgbClr val="235E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1459226" y="3099210"/>
              <a:ext cx="280320" cy="80001"/>
            </a:xfrm>
            <a:custGeom>
              <a:rect b="b" l="l" r="r" t="t"/>
              <a:pathLst>
                <a:path extrusionOk="0" h="3050" w="10687">
                  <a:moveTo>
                    <a:pt x="1" y="0"/>
                  </a:moveTo>
                  <a:lnTo>
                    <a:pt x="1" y="2529"/>
                  </a:lnTo>
                  <a:cubicBezTo>
                    <a:pt x="1424" y="2882"/>
                    <a:pt x="3038" y="3050"/>
                    <a:pt x="4601" y="3050"/>
                  </a:cubicBezTo>
                  <a:cubicBezTo>
                    <a:pt x="6948" y="3050"/>
                    <a:pt x="9177" y="2671"/>
                    <a:pt x="10463" y="1966"/>
                  </a:cubicBezTo>
                  <a:cubicBezTo>
                    <a:pt x="10653" y="1865"/>
                    <a:pt x="10687" y="1600"/>
                    <a:pt x="10524" y="1458"/>
                  </a:cubicBezTo>
                  <a:lnTo>
                    <a:pt x="9683" y="7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1459226" y="3099210"/>
              <a:ext cx="276071" cy="71870"/>
            </a:xfrm>
            <a:custGeom>
              <a:rect b="b" l="l" r="r" t="t"/>
              <a:pathLst>
                <a:path extrusionOk="0" h="2740" w="10525">
                  <a:moveTo>
                    <a:pt x="1" y="0"/>
                  </a:moveTo>
                  <a:lnTo>
                    <a:pt x="1" y="2522"/>
                  </a:lnTo>
                  <a:cubicBezTo>
                    <a:pt x="326" y="2611"/>
                    <a:pt x="665" y="2678"/>
                    <a:pt x="1011" y="2739"/>
                  </a:cubicBezTo>
                  <a:cubicBezTo>
                    <a:pt x="1377" y="2305"/>
                    <a:pt x="1703" y="1838"/>
                    <a:pt x="1981" y="1343"/>
                  </a:cubicBezTo>
                  <a:cubicBezTo>
                    <a:pt x="2057" y="1196"/>
                    <a:pt x="2209" y="1105"/>
                    <a:pt x="2372" y="1105"/>
                  </a:cubicBezTo>
                  <a:cubicBezTo>
                    <a:pt x="2397" y="1105"/>
                    <a:pt x="2423" y="1107"/>
                    <a:pt x="2448" y="1112"/>
                  </a:cubicBezTo>
                  <a:cubicBezTo>
                    <a:pt x="4238" y="1390"/>
                    <a:pt x="6273" y="1532"/>
                    <a:pt x="8524" y="1532"/>
                  </a:cubicBezTo>
                  <a:cubicBezTo>
                    <a:pt x="8623" y="1533"/>
                    <a:pt x="8721" y="1534"/>
                    <a:pt x="8817" y="1534"/>
                  </a:cubicBezTo>
                  <a:cubicBezTo>
                    <a:pt x="9441" y="1534"/>
                    <a:pt x="10011" y="1516"/>
                    <a:pt x="10504" y="1499"/>
                  </a:cubicBezTo>
                  <a:lnTo>
                    <a:pt x="10524" y="1451"/>
                  </a:lnTo>
                  <a:lnTo>
                    <a:pt x="9677" y="7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446609" y="3061780"/>
              <a:ext cx="323363" cy="65732"/>
            </a:xfrm>
            <a:custGeom>
              <a:rect b="b" l="l" r="r" t="t"/>
              <a:pathLst>
                <a:path extrusionOk="0" h="2506" w="12328">
                  <a:moveTo>
                    <a:pt x="4457" y="1"/>
                  </a:moveTo>
                  <a:cubicBezTo>
                    <a:pt x="3088" y="1"/>
                    <a:pt x="1594" y="188"/>
                    <a:pt x="0" y="661"/>
                  </a:cubicBezTo>
                  <a:lnTo>
                    <a:pt x="949" y="1664"/>
                  </a:lnTo>
                  <a:cubicBezTo>
                    <a:pt x="3625" y="2344"/>
                    <a:pt x="6667" y="2506"/>
                    <a:pt x="9020" y="2506"/>
                  </a:cubicBezTo>
                  <a:cubicBezTo>
                    <a:pt x="10328" y="2506"/>
                    <a:pt x="11424" y="2456"/>
                    <a:pt x="12124" y="2417"/>
                  </a:cubicBezTo>
                  <a:cubicBezTo>
                    <a:pt x="12280" y="2403"/>
                    <a:pt x="12327" y="2200"/>
                    <a:pt x="12192" y="2125"/>
                  </a:cubicBezTo>
                  <a:cubicBezTo>
                    <a:pt x="10769" y="1287"/>
                    <a:pt x="8040" y="1"/>
                    <a:pt x="4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1404615" y="3076076"/>
              <a:ext cx="72237" cy="102481"/>
            </a:xfrm>
            <a:custGeom>
              <a:rect b="b" l="l" r="r" t="t"/>
              <a:pathLst>
                <a:path extrusionOk="0" h="3907" w="2754">
                  <a:moveTo>
                    <a:pt x="1377" y="1"/>
                  </a:moveTo>
                  <a:cubicBezTo>
                    <a:pt x="611" y="1"/>
                    <a:pt x="1" y="468"/>
                    <a:pt x="1" y="1608"/>
                  </a:cubicBezTo>
                  <a:cubicBezTo>
                    <a:pt x="1" y="2754"/>
                    <a:pt x="686" y="3906"/>
                    <a:pt x="1377" y="3906"/>
                  </a:cubicBezTo>
                  <a:cubicBezTo>
                    <a:pt x="2062" y="3906"/>
                    <a:pt x="2754" y="2754"/>
                    <a:pt x="2754" y="1608"/>
                  </a:cubicBezTo>
                  <a:cubicBezTo>
                    <a:pt x="2754" y="475"/>
                    <a:pt x="2137" y="1"/>
                    <a:pt x="1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1650967" y="3040324"/>
              <a:ext cx="110455" cy="168292"/>
            </a:xfrm>
            <a:custGeom>
              <a:rect b="b" l="l" r="r" t="t"/>
              <a:pathLst>
                <a:path extrusionOk="0" h="6416" w="4211">
                  <a:moveTo>
                    <a:pt x="285" y="1"/>
                  </a:moveTo>
                  <a:lnTo>
                    <a:pt x="0" y="570"/>
                  </a:lnTo>
                  <a:lnTo>
                    <a:pt x="1973" y="5961"/>
                  </a:lnTo>
                  <a:cubicBezTo>
                    <a:pt x="2068" y="6232"/>
                    <a:pt x="2326" y="6415"/>
                    <a:pt x="2617" y="6415"/>
                  </a:cubicBezTo>
                  <a:lnTo>
                    <a:pt x="3906" y="6415"/>
                  </a:lnTo>
                  <a:cubicBezTo>
                    <a:pt x="4211" y="6415"/>
                    <a:pt x="4211" y="5954"/>
                    <a:pt x="3906" y="5954"/>
                  </a:cubicBezTo>
                  <a:lnTo>
                    <a:pt x="2617" y="5954"/>
                  </a:lnTo>
                  <a:cubicBezTo>
                    <a:pt x="2523" y="5954"/>
                    <a:pt x="2434" y="5893"/>
                    <a:pt x="2400" y="5805"/>
                  </a:cubicBezTo>
                  <a:lnTo>
                    <a:pt x="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1521312" y="3032953"/>
              <a:ext cx="138730" cy="154259"/>
            </a:xfrm>
            <a:custGeom>
              <a:rect b="b" l="l" r="r" t="t"/>
              <a:pathLst>
                <a:path extrusionOk="0" h="5881" w="5289">
                  <a:moveTo>
                    <a:pt x="4796" y="0"/>
                  </a:moveTo>
                  <a:cubicBezTo>
                    <a:pt x="4672" y="0"/>
                    <a:pt x="4548" y="49"/>
                    <a:pt x="4455" y="153"/>
                  </a:cubicBezTo>
                  <a:lnTo>
                    <a:pt x="115" y="5089"/>
                  </a:lnTo>
                  <a:cubicBezTo>
                    <a:pt x="0" y="5218"/>
                    <a:pt x="20" y="5415"/>
                    <a:pt x="170" y="5510"/>
                  </a:cubicBezTo>
                  <a:cubicBezTo>
                    <a:pt x="416" y="5674"/>
                    <a:pt x="807" y="5881"/>
                    <a:pt x="1210" y="5881"/>
                  </a:cubicBezTo>
                  <a:cubicBezTo>
                    <a:pt x="1472" y="5881"/>
                    <a:pt x="1738" y="5793"/>
                    <a:pt x="1973" y="5550"/>
                  </a:cubicBezTo>
                  <a:cubicBezTo>
                    <a:pt x="2251" y="5265"/>
                    <a:pt x="4048" y="2533"/>
                    <a:pt x="5174" y="790"/>
                  </a:cubicBezTo>
                  <a:cubicBezTo>
                    <a:pt x="5269" y="641"/>
                    <a:pt x="5289" y="465"/>
                    <a:pt x="5235" y="302"/>
                  </a:cubicBezTo>
                  <a:cubicBezTo>
                    <a:pt x="5162" y="108"/>
                    <a:pt x="4980" y="0"/>
                    <a:pt x="4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1428642" y="3100260"/>
              <a:ext cx="30086" cy="36145"/>
            </a:xfrm>
            <a:custGeom>
              <a:rect b="b" l="l" r="r" t="t"/>
              <a:pathLst>
                <a:path extrusionOk="0" h="1378" w="1147">
                  <a:moveTo>
                    <a:pt x="577" y="1"/>
                  </a:moveTo>
                  <a:cubicBezTo>
                    <a:pt x="258" y="1"/>
                    <a:pt x="0" y="258"/>
                    <a:pt x="0" y="570"/>
                  </a:cubicBezTo>
                  <a:lnTo>
                    <a:pt x="0" y="801"/>
                  </a:lnTo>
                  <a:cubicBezTo>
                    <a:pt x="0" y="1120"/>
                    <a:pt x="258" y="1377"/>
                    <a:pt x="577" y="1377"/>
                  </a:cubicBezTo>
                  <a:cubicBezTo>
                    <a:pt x="889" y="1377"/>
                    <a:pt x="1146" y="1120"/>
                    <a:pt x="1146" y="801"/>
                  </a:cubicBezTo>
                  <a:lnTo>
                    <a:pt x="1146" y="570"/>
                  </a:lnTo>
                  <a:cubicBezTo>
                    <a:pt x="1146" y="258"/>
                    <a:pt x="889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1446609" y="3100443"/>
              <a:ext cx="12118" cy="23948"/>
            </a:xfrm>
            <a:custGeom>
              <a:rect b="b" l="l" r="r" t="t"/>
              <a:pathLst>
                <a:path extrusionOk="0" h="913" w="462">
                  <a:moveTo>
                    <a:pt x="0" y="1"/>
                  </a:moveTo>
                  <a:lnTo>
                    <a:pt x="0" y="679"/>
                  </a:lnTo>
                  <a:cubicBezTo>
                    <a:pt x="0" y="835"/>
                    <a:pt x="115" y="913"/>
                    <a:pt x="231" y="913"/>
                  </a:cubicBezTo>
                  <a:cubicBezTo>
                    <a:pt x="346" y="913"/>
                    <a:pt x="461" y="835"/>
                    <a:pt x="461" y="679"/>
                  </a:cubicBezTo>
                  <a:lnTo>
                    <a:pt x="461" y="570"/>
                  </a:lnTo>
                  <a:cubicBezTo>
                    <a:pt x="461" y="292"/>
                    <a:pt x="265" y="55"/>
                    <a:pt x="0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1440734" y="3106319"/>
              <a:ext cx="11935" cy="11935"/>
            </a:xfrm>
            <a:custGeom>
              <a:rect b="b" l="l" r="r" t="t"/>
              <a:pathLst>
                <a:path extrusionOk="0" h="455" w="455">
                  <a:moveTo>
                    <a:pt x="231" y="0"/>
                  </a:moveTo>
                  <a:cubicBezTo>
                    <a:pt x="102" y="0"/>
                    <a:pt x="0" y="102"/>
                    <a:pt x="0" y="224"/>
                  </a:cubicBezTo>
                  <a:cubicBezTo>
                    <a:pt x="0" y="353"/>
                    <a:pt x="102" y="455"/>
                    <a:pt x="231" y="455"/>
                  </a:cubicBezTo>
                  <a:cubicBezTo>
                    <a:pt x="353" y="455"/>
                    <a:pt x="455" y="353"/>
                    <a:pt x="455" y="224"/>
                  </a:cubicBezTo>
                  <a:cubicBezTo>
                    <a:pt x="455" y="102"/>
                    <a:pt x="353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1404615" y="3081584"/>
              <a:ext cx="56054" cy="96972"/>
            </a:xfrm>
            <a:custGeom>
              <a:rect b="b" l="l" r="r" t="t"/>
              <a:pathLst>
                <a:path extrusionOk="0" h="3697" w="2137">
                  <a:moveTo>
                    <a:pt x="604" y="1"/>
                  </a:moveTo>
                  <a:cubicBezTo>
                    <a:pt x="238" y="238"/>
                    <a:pt x="1" y="686"/>
                    <a:pt x="1" y="1398"/>
                  </a:cubicBezTo>
                  <a:cubicBezTo>
                    <a:pt x="1" y="2544"/>
                    <a:pt x="686" y="3696"/>
                    <a:pt x="1377" y="3696"/>
                  </a:cubicBezTo>
                  <a:cubicBezTo>
                    <a:pt x="1642" y="3696"/>
                    <a:pt x="1913" y="3513"/>
                    <a:pt x="2137" y="3235"/>
                  </a:cubicBezTo>
                  <a:cubicBezTo>
                    <a:pt x="1296" y="3201"/>
                    <a:pt x="455" y="1994"/>
                    <a:pt x="455" y="808"/>
                  </a:cubicBezTo>
                  <a:cubicBezTo>
                    <a:pt x="448" y="530"/>
                    <a:pt x="503" y="252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1414582" y="3154005"/>
              <a:ext cx="76513" cy="54611"/>
            </a:xfrm>
            <a:custGeom>
              <a:rect b="b" l="l" r="r" t="t"/>
              <a:pathLst>
                <a:path extrusionOk="0" h="2082" w="2917">
                  <a:moveTo>
                    <a:pt x="2597" y="1"/>
                  </a:moveTo>
                  <a:cubicBezTo>
                    <a:pt x="2523" y="1"/>
                    <a:pt x="2448" y="38"/>
                    <a:pt x="2401" y="128"/>
                  </a:cubicBezTo>
                  <a:lnTo>
                    <a:pt x="1553" y="1620"/>
                  </a:lnTo>
                  <a:lnTo>
                    <a:pt x="306" y="1620"/>
                  </a:lnTo>
                  <a:cubicBezTo>
                    <a:pt x="1" y="1620"/>
                    <a:pt x="1" y="2081"/>
                    <a:pt x="306" y="2081"/>
                  </a:cubicBezTo>
                  <a:lnTo>
                    <a:pt x="1553" y="2081"/>
                  </a:lnTo>
                  <a:cubicBezTo>
                    <a:pt x="1716" y="2081"/>
                    <a:pt x="1865" y="1993"/>
                    <a:pt x="1947" y="1851"/>
                  </a:cubicBezTo>
                  <a:lnTo>
                    <a:pt x="2801" y="359"/>
                  </a:lnTo>
                  <a:cubicBezTo>
                    <a:pt x="2917" y="174"/>
                    <a:pt x="2757" y="1"/>
                    <a:pt x="2597" y="1"/>
                  </a:cubicBezTo>
                  <a:close/>
                </a:path>
              </a:pathLst>
            </a:custGeom>
            <a:solidFill>
              <a:srgbClr val="235E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1474702" y="3154372"/>
              <a:ext cx="32210" cy="54244"/>
            </a:xfrm>
            <a:custGeom>
              <a:rect b="b" l="l" r="r" t="t"/>
              <a:pathLst>
                <a:path extrusionOk="0" h="2068" w="1228">
                  <a:moveTo>
                    <a:pt x="997" y="1"/>
                  </a:moveTo>
                  <a:cubicBezTo>
                    <a:pt x="882" y="1"/>
                    <a:pt x="767" y="77"/>
                    <a:pt x="767" y="230"/>
                  </a:cubicBezTo>
                  <a:lnTo>
                    <a:pt x="767" y="1606"/>
                  </a:lnTo>
                  <a:lnTo>
                    <a:pt x="312" y="1606"/>
                  </a:lnTo>
                  <a:cubicBezTo>
                    <a:pt x="1" y="1606"/>
                    <a:pt x="1" y="2067"/>
                    <a:pt x="312" y="2067"/>
                  </a:cubicBezTo>
                  <a:lnTo>
                    <a:pt x="767" y="2067"/>
                  </a:lnTo>
                  <a:cubicBezTo>
                    <a:pt x="1024" y="2067"/>
                    <a:pt x="1228" y="1857"/>
                    <a:pt x="1228" y="1606"/>
                  </a:cubicBezTo>
                  <a:lnTo>
                    <a:pt x="1228" y="230"/>
                  </a:lnTo>
                  <a:cubicBezTo>
                    <a:pt x="1228" y="77"/>
                    <a:pt x="1113" y="1"/>
                    <a:pt x="997" y="1"/>
                  </a:cubicBezTo>
                  <a:close/>
                </a:path>
              </a:pathLst>
            </a:custGeom>
            <a:solidFill>
              <a:srgbClr val="235E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1469534" y="3061859"/>
              <a:ext cx="102664" cy="48027"/>
            </a:xfrm>
            <a:custGeom>
              <a:rect b="b" l="l" r="r" t="t"/>
              <a:pathLst>
                <a:path extrusionOk="0" h="1831" w="3914">
                  <a:moveTo>
                    <a:pt x="3405" y="0"/>
                  </a:moveTo>
                  <a:cubicBezTo>
                    <a:pt x="2998" y="604"/>
                    <a:pt x="1303" y="1227"/>
                    <a:pt x="1" y="1580"/>
                  </a:cubicBezTo>
                  <a:lnTo>
                    <a:pt x="75" y="1661"/>
                  </a:lnTo>
                  <a:cubicBezTo>
                    <a:pt x="320" y="1722"/>
                    <a:pt x="564" y="1777"/>
                    <a:pt x="808" y="1831"/>
                  </a:cubicBezTo>
                  <a:cubicBezTo>
                    <a:pt x="3242" y="1099"/>
                    <a:pt x="3791" y="312"/>
                    <a:pt x="3913" y="0"/>
                  </a:cubicBezTo>
                  <a:close/>
                </a:path>
              </a:pathLst>
            </a:custGeom>
            <a:solidFill>
              <a:srgbClr val="1A54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1" name="Google Shape;1471;p37"/>
          <p:cNvSpPr txBox="1"/>
          <p:nvPr/>
        </p:nvSpPr>
        <p:spPr>
          <a:xfrm>
            <a:off x="2930100" y="3921875"/>
            <a:ext cx="5438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aven Pro"/>
                <a:ea typeface="Maven Pro"/>
                <a:cs typeface="Maven Pro"/>
                <a:sym typeface="Maven Pro"/>
              </a:rPr>
              <a:t>Academic and volunteer approach</a:t>
            </a:r>
            <a:endParaRPr sz="1600"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14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450" y="54988"/>
            <a:ext cx="6711377" cy="503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39"/>
          <p:cNvSpPr txBox="1"/>
          <p:nvPr>
            <p:ph type="title"/>
          </p:nvPr>
        </p:nvSpPr>
        <p:spPr>
          <a:xfrm>
            <a:off x="2374662" y="2371112"/>
            <a:ext cx="4394700" cy="7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</a:t>
            </a:r>
            <a:endParaRPr/>
          </a:p>
        </p:txBody>
      </p:sp>
      <p:sp>
        <p:nvSpPr>
          <p:cNvPr id="1482" name="Google Shape;1482;p39"/>
          <p:cNvSpPr txBox="1"/>
          <p:nvPr>
            <p:ph idx="2" type="title"/>
          </p:nvPr>
        </p:nvSpPr>
        <p:spPr>
          <a:xfrm>
            <a:off x="2374662" y="768100"/>
            <a:ext cx="4394700" cy="17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83" name="Google Shape;1483;p39"/>
          <p:cNvSpPr txBox="1"/>
          <p:nvPr>
            <p:ph idx="1" type="subTitle"/>
          </p:nvPr>
        </p:nvSpPr>
        <p:spPr>
          <a:xfrm>
            <a:off x="2374623" y="3047499"/>
            <a:ext cx="4394700" cy="46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yayyy</a:t>
            </a:r>
            <a:endParaRPr/>
          </a:p>
        </p:txBody>
      </p:sp>
      <p:grpSp>
        <p:nvGrpSpPr>
          <p:cNvPr id="1484" name="Google Shape;1484;p39"/>
          <p:cNvGrpSpPr/>
          <p:nvPr/>
        </p:nvGrpSpPr>
        <p:grpSpPr>
          <a:xfrm>
            <a:off x="6676411" y="2006935"/>
            <a:ext cx="1992846" cy="3136420"/>
            <a:chOff x="3699627" y="2397554"/>
            <a:chExt cx="1744744" cy="2745946"/>
          </a:xfrm>
        </p:grpSpPr>
        <p:sp>
          <p:nvSpPr>
            <p:cNvPr id="1485" name="Google Shape;1485;p39"/>
            <p:cNvSpPr/>
            <p:nvPr/>
          </p:nvSpPr>
          <p:spPr>
            <a:xfrm>
              <a:off x="3931500" y="4897800"/>
              <a:ext cx="1136100" cy="245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86" name="Google Shape;1486;p39"/>
            <p:cNvGrpSpPr/>
            <p:nvPr/>
          </p:nvGrpSpPr>
          <p:grpSpPr>
            <a:xfrm>
              <a:off x="4792452" y="4563538"/>
              <a:ext cx="651919" cy="572675"/>
              <a:chOff x="4506078" y="3820689"/>
              <a:chExt cx="726291" cy="638078"/>
            </a:xfrm>
          </p:grpSpPr>
          <p:sp>
            <p:nvSpPr>
              <p:cNvPr id="1487" name="Google Shape;1487;p39"/>
              <p:cNvSpPr/>
              <p:nvPr/>
            </p:nvSpPr>
            <p:spPr>
              <a:xfrm>
                <a:off x="4506078" y="3820689"/>
                <a:ext cx="726291" cy="638078"/>
              </a:xfrm>
              <a:custGeom>
                <a:rect b="b" l="l" r="r" t="t"/>
                <a:pathLst>
                  <a:path extrusionOk="0" h="16595" w="18888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39"/>
              <p:cNvSpPr/>
              <p:nvPr/>
            </p:nvSpPr>
            <p:spPr>
              <a:xfrm>
                <a:off x="4592477" y="3907203"/>
                <a:ext cx="533567" cy="547759"/>
              </a:xfrm>
              <a:custGeom>
                <a:rect b="b" l="l" r="r" t="t"/>
                <a:pathLst>
                  <a:path extrusionOk="0" fill="none" h="14246" w="13876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9" name="Google Shape;1489;p39"/>
            <p:cNvGrpSpPr/>
            <p:nvPr/>
          </p:nvGrpSpPr>
          <p:grpSpPr>
            <a:xfrm>
              <a:off x="3971733" y="2397554"/>
              <a:ext cx="1055621" cy="2706250"/>
              <a:chOff x="6057925" y="1372000"/>
              <a:chExt cx="425225" cy="1090175"/>
            </a:xfrm>
          </p:grpSpPr>
          <p:sp>
            <p:nvSpPr>
              <p:cNvPr id="1490" name="Google Shape;1490;p39"/>
              <p:cNvSpPr/>
              <p:nvPr/>
            </p:nvSpPr>
            <p:spPr>
              <a:xfrm>
                <a:off x="6173350" y="2185900"/>
                <a:ext cx="124075" cy="241400"/>
              </a:xfrm>
              <a:custGeom>
                <a:rect b="b" l="l" r="r" t="t"/>
                <a:pathLst>
                  <a:path extrusionOk="0" h="9656" w="4963">
                    <a:moveTo>
                      <a:pt x="1751" y="0"/>
                    </a:moveTo>
                    <a:cubicBezTo>
                      <a:pt x="1419" y="0"/>
                      <a:pt x="1219" y="191"/>
                      <a:pt x="1270" y="191"/>
                    </a:cubicBezTo>
                    <a:cubicBezTo>
                      <a:pt x="1273" y="191"/>
                      <a:pt x="1278" y="190"/>
                      <a:pt x="1284" y="188"/>
                    </a:cubicBezTo>
                    <a:cubicBezTo>
                      <a:pt x="1284" y="188"/>
                      <a:pt x="3382" y="7150"/>
                      <a:pt x="2543" y="7767"/>
                    </a:cubicBezTo>
                    <a:cubicBezTo>
                      <a:pt x="1728" y="8384"/>
                      <a:pt x="0" y="9150"/>
                      <a:pt x="420" y="9495"/>
                    </a:cubicBezTo>
                    <a:cubicBezTo>
                      <a:pt x="557" y="9608"/>
                      <a:pt x="958" y="9655"/>
                      <a:pt x="1443" y="9655"/>
                    </a:cubicBezTo>
                    <a:cubicBezTo>
                      <a:pt x="2441" y="9655"/>
                      <a:pt x="3793" y="9456"/>
                      <a:pt x="3926" y="9224"/>
                    </a:cubicBezTo>
                    <a:cubicBezTo>
                      <a:pt x="4148" y="8878"/>
                      <a:pt x="4963" y="6434"/>
                      <a:pt x="3777" y="2657"/>
                    </a:cubicBezTo>
                    <a:cubicBezTo>
                      <a:pt x="3068" y="440"/>
                      <a:pt x="2256" y="0"/>
                      <a:pt x="17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39"/>
              <p:cNvSpPr/>
              <p:nvPr/>
            </p:nvSpPr>
            <p:spPr>
              <a:xfrm>
                <a:off x="6062250" y="1372000"/>
                <a:ext cx="304925" cy="1090175"/>
              </a:xfrm>
              <a:custGeom>
                <a:rect b="b" l="l" r="r" t="t"/>
                <a:pathLst>
                  <a:path extrusionOk="0" h="43607" w="12197">
                    <a:moveTo>
                      <a:pt x="8406" y="1"/>
                    </a:moveTo>
                    <a:cubicBezTo>
                      <a:pt x="8362" y="1"/>
                      <a:pt x="8317" y="3"/>
                      <a:pt x="8271" y="6"/>
                    </a:cubicBezTo>
                    <a:cubicBezTo>
                      <a:pt x="7998" y="27"/>
                      <a:pt x="7738" y="34"/>
                      <a:pt x="7488" y="34"/>
                    </a:cubicBezTo>
                    <a:cubicBezTo>
                      <a:pt x="7029" y="34"/>
                      <a:pt x="6606" y="11"/>
                      <a:pt x="6206" y="11"/>
                    </a:cubicBezTo>
                    <a:cubicBezTo>
                      <a:pt x="5269" y="11"/>
                      <a:pt x="4463" y="136"/>
                      <a:pt x="3629" y="969"/>
                    </a:cubicBezTo>
                    <a:cubicBezTo>
                      <a:pt x="2247" y="2376"/>
                      <a:pt x="0" y="2524"/>
                      <a:pt x="148" y="3784"/>
                    </a:cubicBezTo>
                    <a:cubicBezTo>
                      <a:pt x="148" y="3784"/>
                      <a:pt x="1981" y="5594"/>
                      <a:pt x="3484" y="5594"/>
                    </a:cubicBezTo>
                    <a:cubicBezTo>
                      <a:pt x="3541" y="5594"/>
                      <a:pt x="3598" y="5591"/>
                      <a:pt x="3654" y="5586"/>
                    </a:cubicBezTo>
                    <a:cubicBezTo>
                      <a:pt x="3823" y="5569"/>
                      <a:pt x="3984" y="5561"/>
                      <a:pt x="4135" y="5561"/>
                    </a:cubicBezTo>
                    <a:cubicBezTo>
                      <a:pt x="5348" y="5561"/>
                      <a:pt x="5918" y="6074"/>
                      <a:pt x="5061" y="6820"/>
                    </a:cubicBezTo>
                    <a:cubicBezTo>
                      <a:pt x="4074" y="7635"/>
                      <a:pt x="3111" y="9758"/>
                      <a:pt x="3259" y="12400"/>
                    </a:cubicBezTo>
                    <a:cubicBezTo>
                      <a:pt x="3407" y="15042"/>
                      <a:pt x="3703" y="14770"/>
                      <a:pt x="3160" y="18128"/>
                    </a:cubicBezTo>
                    <a:cubicBezTo>
                      <a:pt x="2617" y="21461"/>
                      <a:pt x="3456" y="22720"/>
                      <a:pt x="4296" y="25929"/>
                    </a:cubicBezTo>
                    <a:cubicBezTo>
                      <a:pt x="5135" y="29139"/>
                      <a:pt x="3506" y="34299"/>
                      <a:pt x="5456" y="35830"/>
                    </a:cubicBezTo>
                    <a:cubicBezTo>
                      <a:pt x="7431" y="37360"/>
                      <a:pt x="8962" y="38052"/>
                      <a:pt x="8542" y="39854"/>
                    </a:cubicBezTo>
                    <a:cubicBezTo>
                      <a:pt x="8147" y="41681"/>
                      <a:pt x="6049" y="42940"/>
                      <a:pt x="6469" y="43483"/>
                    </a:cubicBezTo>
                    <a:cubicBezTo>
                      <a:pt x="6532" y="43569"/>
                      <a:pt x="6656" y="43607"/>
                      <a:pt x="6821" y="43607"/>
                    </a:cubicBezTo>
                    <a:cubicBezTo>
                      <a:pt x="7744" y="43607"/>
                      <a:pt x="9950" y="42432"/>
                      <a:pt x="9950" y="42076"/>
                    </a:cubicBezTo>
                    <a:cubicBezTo>
                      <a:pt x="9950" y="41656"/>
                      <a:pt x="9382" y="37484"/>
                      <a:pt x="9357" y="35262"/>
                    </a:cubicBezTo>
                    <a:cubicBezTo>
                      <a:pt x="9357" y="33015"/>
                      <a:pt x="10616" y="35385"/>
                      <a:pt x="11011" y="29534"/>
                    </a:cubicBezTo>
                    <a:cubicBezTo>
                      <a:pt x="11406" y="23658"/>
                      <a:pt x="10838" y="21313"/>
                      <a:pt x="11530" y="17683"/>
                    </a:cubicBezTo>
                    <a:cubicBezTo>
                      <a:pt x="12196" y="14054"/>
                      <a:pt x="9950" y="10721"/>
                      <a:pt x="10345" y="6796"/>
                    </a:cubicBezTo>
                    <a:cubicBezTo>
                      <a:pt x="10730" y="2986"/>
                      <a:pt x="10245" y="1"/>
                      <a:pt x="8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39"/>
              <p:cNvSpPr/>
              <p:nvPr/>
            </p:nvSpPr>
            <p:spPr>
              <a:xfrm>
                <a:off x="6285050" y="2008500"/>
                <a:ext cx="198100" cy="430100"/>
              </a:xfrm>
              <a:custGeom>
                <a:rect b="b" l="l" r="r" t="t"/>
                <a:pathLst>
                  <a:path extrusionOk="0" h="17204" w="7924">
                    <a:moveTo>
                      <a:pt x="2075" y="0"/>
                    </a:moveTo>
                    <a:cubicBezTo>
                      <a:pt x="2075" y="0"/>
                      <a:pt x="248" y="4642"/>
                      <a:pt x="124" y="6913"/>
                    </a:cubicBezTo>
                    <a:cubicBezTo>
                      <a:pt x="1" y="9185"/>
                      <a:pt x="1334" y="14295"/>
                      <a:pt x="2914" y="16419"/>
                    </a:cubicBezTo>
                    <a:cubicBezTo>
                      <a:pt x="3337" y="16978"/>
                      <a:pt x="3801" y="17203"/>
                      <a:pt x="4268" y="17203"/>
                    </a:cubicBezTo>
                    <a:cubicBezTo>
                      <a:pt x="5573" y="17203"/>
                      <a:pt x="6898" y="15447"/>
                      <a:pt x="7407" y="14320"/>
                    </a:cubicBezTo>
                    <a:cubicBezTo>
                      <a:pt x="7924" y="13153"/>
                      <a:pt x="7537" y="11928"/>
                      <a:pt x="7209" y="11928"/>
                    </a:cubicBezTo>
                    <a:cubicBezTo>
                      <a:pt x="7114" y="11928"/>
                      <a:pt x="7024" y="12031"/>
                      <a:pt x="6963" y="12271"/>
                    </a:cubicBezTo>
                    <a:cubicBezTo>
                      <a:pt x="6691" y="13308"/>
                      <a:pt x="5679" y="13382"/>
                      <a:pt x="4642" y="13802"/>
                    </a:cubicBezTo>
                    <a:cubicBezTo>
                      <a:pt x="4524" y="13849"/>
                      <a:pt x="4409" y="13873"/>
                      <a:pt x="4298" y="13873"/>
                    </a:cubicBezTo>
                    <a:cubicBezTo>
                      <a:pt x="3439" y="13873"/>
                      <a:pt x="2831" y="12465"/>
                      <a:pt x="2766" y="10148"/>
                    </a:cubicBezTo>
                    <a:cubicBezTo>
                      <a:pt x="2667" y="7531"/>
                      <a:pt x="2075" y="0"/>
                      <a:pt x="20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39"/>
              <p:cNvSpPr/>
              <p:nvPr/>
            </p:nvSpPr>
            <p:spPr>
              <a:xfrm>
                <a:off x="6057925" y="1436950"/>
                <a:ext cx="44850" cy="42725"/>
              </a:xfrm>
              <a:custGeom>
                <a:rect b="b" l="l" r="r" t="t"/>
                <a:pathLst>
                  <a:path extrusionOk="0" h="1709" w="1794">
                    <a:moveTo>
                      <a:pt x="890" y="0"/>
                    </a:moveTo>
                    <a:cubicBezTo>
                      <a:pt x="172" y="0"/>
                      <a:pt x="148" y="1087"/>
                      <a:pt x="148" y="1087"/>
                    </a:cubicBezTo>
                    <a:cubicBezTo>
                      <a:pt x="148" y="1087"/>
                      <a:pt x="0" y="1605"/>
                      <a:pt x="914" y="1704"/>
                    </a:cubicBezTo>
                    <a:cubicBezTo>
                      <a:pt x="938" y="1707"/>
                      <a:pt x="962" y="1708"/>
                      <a:pt x="984" y="1708"/>
                    </a:cubicBezTo>
                    <a:cubicBezTo>
                      <a:pt x="1794" y="1708"/>
                      <a:pt x="1634" y="48"/>
                      <a:pt x="914" y="0"/>
                    </a:cubicBezTo>
                    <a:cubicBezTo>
                      <a:pt x="906" y="0"/>
                      <a:pt x="897" y="0"/>
                      <a:pt x="890" y="0"/>
                    </a:cubicBezTo>
                    <a:close/>
                  </a:path>
                </a:pathLst>
              </a:custGeom>
              <a:solidFill>
                <a:srgbClr val="DBC4B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39"/>
              <p:cNvSpPr/>
              <p:nvPr/>
            </p:nvSpPr>
            <p:spPr>
              <a:xfrm>
                <a:off x="6192475" y="1496200"/>
                <a:ext cx="82725" cy="795625"/>
              </a:xfrm>
              <a:custGeom>
                <a:rect b="b" l="l" r="r" t="t"/>
                <a:pathLst>
                  <a:path extrusionOk="0" fill="none" h="31825" w="3309">
                    <a:moveTo>
                      <a:pt x="395" y="1210"/>
                    </a:moveTo>
                    <a:cubicBezTo>
                      <a:pt x="395" y="1210"/>
                      <a:pt x="3284" y="1"/>
                      <a:pt x="3284" y="1605"/>
                    </a:cubicBezTo>
                    <a:cubicBezTo>
                      <a:pt x="3309" y="3210"/>
                      <a:pt x="1309" y="8148"/>
                      <a:pt x="2025" y="10543"/>
                    </a:cubicBezTo>
                    <a:cubicBezTo>
                      <a:pt x="2741" y="12962"/>
                      <a:pt x="2864" y="17875"/>
                      <a:pt x="1679" y="21702"/>
                    </a:cubicBezTo>
                    <a:cubicBezTo>
                      <a:pt x="494" y="25504"/>
                      <a:pt x="0" y="29627"/>
                      <a:pt x="1630" y="31825"/>
                    </a:cubicBezTo>
                  </a:path>
                </a:pathLst>
              </a:custGeom>
              <a:noFill/>
              <a:ln cap="rnd" cmpd="sng" w="6175">
                <a:solidFill>
                  <a:srgbClr val="FFFFFF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39"/>
              <p:cNvSpPr/>
              <p:nvPr/>
            </p:nvSpPr>
            <p:spPr>
              <a:xfrm>
                <a:off x="6122725" y="1558950"/>
                <a:ext cx="167375" cy="428725"/>
              </a:xfrm>
              <a:custGeom>
                <a:rect b="b" l="l" r="r" t="t"/>
                <a:pathLst>
                  <a:path extrusionOk="0" h="17149" w="6695">
                    <a:moveTo>
                      <a:pt x="5079" y="0"/>
                    </a:moveTo>
                    <a:cubicBezTo>
                      <a:pt x="4917" y="0"/>
                      <a:pt x="4746" y="19"/>
                      <a:pt x="4568" y="58"/>
                    </a:cubicBezTo>
                    <a:cubicBezTo>
                      <a:pt x="3334" y="355"/>
                      <a:pt x="3482" y="3589"/>
                      <a:pt x="3482" y="3934"/>
                    </a:cubicBezTo>
                    <a:cubicBezTo>
                      <a:pt x="3482" y="3934"/>
                      <a:pt x="3778" y="6477"/>
                      <a:pt x="3975" y="8280"/>
                    </a:cubicBezTo>
                    <a:cubicBezTo>
                      <a:pt x="4198" y="10082"/>
                      <a:pt x="963" y="12008"/>
                      <a:pt x="494" y="13267"/>
                    </a:cubicBezTo>
                    <a:cubicBezTo>
                      <a:pt x="1" y="14526"/>
                      <a:pt x="766" y="16229"/>
                      <a:pt x="1531" y="16995"/>
                    </a:cubicBezTo>
                    <a:cubicBezTo>
                      <a:pt x="1641" y="17101"/>
                      <a:pt x="1736" y="17148"/>
                      <a:pt x="1817" y="17148"/>
                    </a:cubicBezTo>
                    <a:cubicBezTo>
                      <a:pt x="2304" y="17148"/>
                      <a:pt x="2307" y="15453"/>
                      <a:pt x="2074" y="14501"/>
                    </a:cubicBezTo>
                    <a:cubicBezTo>
                      <a:pt x="1803" y="13390"/>
                      <a:pt x="5506" y="10699"/>
                      <a:pt x="5926" y="9934"/>
                    </a:cubicBezTo>
                    <a:cubicBezTo>
                      <a:pt x="6346" y="9168"/>
                      <a:pt x="6444" y="3218"/>
                      <a:pt x="6568" y="1861"/>
                    </a:cubicBezTo>
                    <a:cubicBezTo>
                      <a:pt x="6695" y="677"/>
                      <a:pt x="6043" y="0"/>
                      <a:pt x="50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39"/>
              <p:cNvSpPr/>
              <p:nvPr/>
            </p:nvSpPr>
            <p:spPr>
              <a:xfrm>
                <a:off x="6179500" y="157460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39"/>
              <p:cNvSpPr/>
              <p:nvPr/>
            </p:nvSpPr>
            <p:spPr>
              <a:xfrm>
                <a:off x="6200500" y="1548050"/>
                <a:ext cx="8050" cy="10525"/>
              </a:xfrm>
              <a:custGeom>
                <a:rect b="b" l="l" r="r" t="t"/>
                <a:pathLst>
                  <a:path extrusionOk="0" h="421" w="322">
                    <a:moveTo>
                      <a:pt x="124" y="0"/>
                    </a:moveTo>
                    <a:cubicBezTo>
                      <a:pt x="99" y="0"/>
                      <a:pt x="74" y="25"/>
                      <a:pt x="50" y="50"/>
                    </a:cubicBezTo>
                    <a:lnTo>
                      <a:pt x="25" y="75"/>
                    </a:lnTo>
                    <a:cubicBezTo>
                      <a:pt x="25" y="99"/>
                      <a:pt x="0" y="124"/>
                      <a:pt x="0" y="149"/>
                    </a:cubicBezTo>
                    <a:lnTo>
                      <a:pt x="0" y="272"/>
                    </a:lnTo>
                    <a:cubicBezTo>
                      <a:pt x="0" y="297"/>
                      <a:pt x="0" y="321"/>
                      <a:pt x="0" y="321"/>
                    </a:cubicBezTo>
                    <a:cubicBezTo>
                      <a:pt x="25" y="371"/>
                      <a:pt x="50" y="395"/>
                      <a:pt x="99" y="420"/>
                    </a:cubicBezTo>
                    <a:lnTo>
                      <a:pt x="198" y="420"/>
                    </a:lnTo>
                    <a:cubicBezTo>
                      <a:pt x="223" y="420"/>
                      <a:pt x="247" y="395"/>
                      <a:pt x="272" y="371"/>
                    </a:cubicBezTo>
                    <a:lnTo>
                      <a:pt x="297" y="346"/>
                    </a:lnTo>
                    <a:cubicBezTo>
                      <a:pt x="297" y="321"/>
                      <a:pt x="321" y="297"/>
                      <a:pt x="321" y="272"/>
                    </a:cubicBezTo>
                    <a:lnTo>
                      <a:pt x="321" y="149"/>
                    </a:lnTo>
                    <a:cubicBezTo>
                      <a:pt x="321" y="124"/>
                      <a:pt x="321" y="99"/>
                      <a:pt x="297" y="99"/>
                    </a:cubicBezTo>
                    <a:cubicBezTo>
                      <a:pt x="297" y="75"/>
                      <a:pt x="297" y="50"/>
                      <a:pt x="272" y="50"/>
                    </a:cubicBezTo>
                    <a:cubicBezTo>
                      <a:pt x="272" y="25"/>
                      <a:pt x="247" y="0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39"/>
              <p:cNvSpPr/>
              <p:nvPr/>
            </p:nvSpPr>
            <p:spPr>
              <a:xfrm>
                <a:off x="6218400" y="155360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21" y="272"/>
                      <a:pt x="321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39"/>
              <p:cNvSpPr/>
              <p:nvPr/>
            </p:nvSpPr>
            <p:spPr>
              <a:xfrm>
                <a:off x="6206050" y="1527075"/>
                <a:ext cx="8675" cy="8025"/>
              </a:xfrm>
              <a:custGeom>
                <a:rect b="b" l="l" r="r" t="t"/>
                <a:pathLst>
                  <a:path extrusionOk="0" h="321" w="347">
                    <a:moveTo>
                      <a:pt x="173" y="0"/>
                    </a:moveTo>
                    <a:cubicBezTo>
                      <a:pt x="1" y="25"/>
                      <a:pt x="1" y="272"/>
                      <a:pt x="173" y="321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39"/>
              <p:cNvSpPr/>
              <p:nvPr/>
            </p:nvSpPr>
            <p:spPr>
              <a:xfrm>
                <a:off x="6244925" y="15326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39"/>
              <p:cNvSpPr/>
              <p:nvPr/>
            </p:nvSpPr>
            <p:spPr>
              <a:xfrm>
                <a:off x="6223950" y="153570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1" y="50"/>
                      <a:pt x="1" y="272"/>
                      <a:pt x="173" y="322"/>
                    </a:cubicBezTo>
                    <a:cubicBezTo>
                      <a:pt x="346" y="272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39"/>
              <p:cNvSpPr/>
              <p:nvPr/>
            </p:nvSpPr>
            <p:spPr>
              <a:xfrm>
                <a:off x="6191850" y="160422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22" y="272"/>
                      <a:pt x="322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39"/>
              <p:cNvSpPr/>
              <p:nvPr/>
            </p:nvSpPr>
            <p:spPr>
              <a:xfrm>
                <a:off x="6167775" y="1616550"/>
                <a:ext cx="8675" cy="7450"/>
              </a:xfrm>
              <a:custGeom>
                <a:rect b="b" l="l" r="r" t="t"/>
                <a:pathLst>
                  <a:path extrusionOk="0" h="298" w="347">
                    <a:moveTo>
                      <a:pt x="174" y="1"/>
                    </a:moveTo>
                    <a:cubicBezTo>
                      <a:pt x="1" y="26"/>
                      <a:pt x="1" y="273"/>
                      <a:pt x="174" y="297"/>
                    </a:cubicBezTo>
                    <a:cubicBezTo>
                      <a:pt x="346" y="273"/>
                      <a:pt x="346" y="26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39"/>
              <p:cNvSpPr/>
              <p:nvPr/>
            </p:nvSpPr>
            <p:spPr>
              <a:xfrm>
                <a:off x="6171475" y="165482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5"/>
                      <a:pt x="1" y="272"/>
                      <a:pt x="149" y="322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39"/>
              <p:cNvSpPr/>
              <p:nvPr/>
            </p:nvSpPr>
            <p:spPr>
              <a:xfrm>
                <a:off x="6177050" y="168755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0"/>
                    </a:moveTo>
                    <a:cubicBezTo>
                      <a:pt x="0" y="25"/>
                      <a:pt x="0" y="272"/>
                      <a:pt x="173" y="321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39"/>
              <p:cNvSpPr/>
              <p:nvPr/>
            </p:nvSpPr>
            <p:spPr>
              <a:xfrm>
                <a:off x="6172100" y="1717325"/>
                <a:ext cx="7425" cy="10350"/>
              </a:xfrm>
              <a:custGeom>
                <a:rect b="b" l="l" r="r" t="t"/>
                <a:pathLst>
                  <a:path extrusionOk="0" h="414" w="297">
                    <a:moveTo>
                      <a:pt x="186" y="0"/>
                    </a:moveTo>
                    <a:cubicBezTo>
                      <a:pt x="173" y="0"/>
                      <a:pt x="161" y="7"/>
                      <a:pt x="149" y="19"/>
                    </a:cubicBezTo>
                    <a:lnTo>
                      <a:pt x="124" y="19"/>
                    </a:lnTo>
                    <a:cubicBezTo>
                      <a:pt x="99" y="19"/>
                      <a:pt x="75" y="19"/>
                      <a:pt x="50" y="44"/>
                    </a:cubicBezTo>
                    <a:lnTo>
                      <a:pt x="25" y="68"/>
                    </a:lnTo>
                    <a:cubicBezTo>
                      <a:pt x="1" y="93"/>
                      <a:pt x="1" y="118"/>
                      <a:pt x="1" y="167"/>
                    </a:cubicBezTo>
                    <a:lnTo>
                      <a:pt x="1" y="266"/>
                    </a:lnTo>
                    <a:cubicBezTo>
                      <a:pt x="1" y="290"/>
                      <a:pt x="1" y="315"/>
                      <a:pt x="1" y="340"/>
                    </a:cubicBezTo>
                    <a:cubicBezTo>
                      <a:pt x="1" y="365"/>
                      <a:pt x="25" y="365"/>
                      <a:pt x="25" y="389"/>
                    </a:cubicBezTo>
                    <a:cubicBezTo>
                      <a:pt x="50" y="389"/>
                      <a:pt x="50" y="414"/>
                      <a:pt x="75" y="414"/>
                    </a:cubicBezTo>
                    <a:lnTo>
                      <a:pt x="173" y="414"/>
                    </a:lnTo>
                    <a:cubicBezTo>
                      <a:pt x="198" y="414"/>
                      <a:pt x="223" y="389"/>
                      <a:pt x="248" y="389"/>
                    </a:cubicBezTo>
                    <a:lnTo>
                      <a:pt x="272" y="340"/>
                    </a:lnTo>
                    <a:cubicBezTo>
                      <a:pt x="297" y="315"/>
                      <a:pt x="297" y="290"/>
                      <a:pt x="297" y="266"/>
                    </a:cubicBezTo>
                    <a:lnTo>
                      <a:pt x="297" y="142"/>
                    </a:lnTo>
                    <a:cubicBezTo>
                      <a:pt x="297" y="118"/>
                      <a:pt x="297" y="118"/>
                      <a:pt x="297" y="93"/>
                    </a:cubicBezTo>
                    <a:cubicBezTo>
                      <a:pt x="272" y="44"/>
                      <a:pt x="248" y="19"/>
                      <a:pt x="223" y="19"/>
                    </a:cubicBezTo>
                    <a:cubicBezTo>
                      <a:pt x="211" y="7"/>
                      <a:pt x="198" y="0"/>
                      <a:pt x="186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7" name="Google Shape;1507;p39"/>
              <p:cNvSpPr/>
              <p:nvPr/>
            </p:nvSpPr>
            <p:spPr>
              <a:xfrm>
                <a:off x="6153575" y="1711625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6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39"/>
              <p:cNvSpPr/>
              <p:nvPr/>
            </p:nvSpPr>
            <p:spPr>
              <a:xfrm>
                <a:off x="6150500" y="1664075"/>
                <a:ext cx="8675" cy="7450"/>
              </a:xfrm>
              <a:custGeom>
                <a:rect b="b" l="l" r="r" t="t"/>
                <a:pathLst>
                  <a:path extrusionOk="0" h="298" w="347">
                    <a:moveTo>
                      <a:pt x="173" y="1"/>
                    </a:moveTo>
                    <a:cubicBezTo>
                      <a:pt x="1" y="26"/>
                      <a:pt x="1" y="273"/>
                      <a:pt x="173" y="297"/>
                    </a:cubicBezTo>
                    <a:cubicBezTo>
                      <a:pt x="346" y="273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39"/>
              <p:cNvSpPr/>
              <p:nvPr/>
            </p:nvSpPr>
            <p:spPr>
              <a:xfrm>
                <a:off x="6153575" y="17412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6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39"/>
              <p:cNvSpPr/>
              <p:nvPr/>
            </p:nvSpPr>
            <p:spPr>
              <a:xfrm>
                <a:off x="6159750" y="178260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7" y="272"/>
                      <a:pt x="347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39"/>
              <p:cNvSpPr/>
              <p:nvPr/>
            </p:nvSpPr>
            <p:spPr>
              <a:xfrm>
                <a:off x="6175200" y="1779500"/>
                <a:ext cx="10500" cy="8050"/>
              </a:xfrm>
              <a:custGeom>
                <a:rect b="b" l="l" r="r" t="t"/>
                <a:pathLst>
                  <a:path extrusionOk="0" h="322" w="420">
                    <a:moveTo>
                      <a:pt x="99" y="1"/>
                    </a:moveTo>
                    <a:cubicBezTo>
                      <a:pt x="74" y="1"/>
                      <a:pt x="49" y="25"/>
                      <a:pt x="49" y="25"/>
                    </a:cubicBezTo>
                    <a:cubicBezTo>
                      <a:pt x="25" y="50"/>
                      <a:pt x="0" y="75"/>
                      <a:pt x="0" y="75"/>
                    </a:cubicBezTo>
                    <a:cubicBezTo>
                      <a:pt x="0" y="100"/>
                      <a:pt x="0" y="124"/>
                      <a:pt x="0" y="149"/>
                    </a:cubicBezTo>
                    <a:lnTo>
                      <a:pt x="0" y="174"/>
                    </a:lnTo>
                    <a:cubicBezTo>
                      <a:pt x="0" y="198"/>
                      <a:pt x="25" y="223"/>
                      <a:pt x="49" y="248"/>
                    </a:cubicBezTo>
                    <a:lnTo>
                      <a:pt x="74" y="272"/>
                    </a:lnTo>
                    <a:cubicBezTo>
                      <a:pt x="99" y="297"/>
                      <a:pt x="124" y="297"/>
                      <a:pt x="148" y="322"/>
                    </a:cubicBezTo>
                    <a:lnTo>
                      <a:pt x="321" y="322"/>
                    </a:lnTo>
                    <a:cubicBezTo>
                      <a:pt x="346" y="297"/>
                      <a:pt x="370" y="297"/>
                      <a:pt x="370" y="272"/>
                    </a:cubicBezTo>
                    <a:cubicBezTo>
                      <a:pt x="395" y="272"/>
                      <a:pt x="395" y="248"/>
                      <a:pt x="420" y="223"/>
                    </a:cubicBezTo>
                    <a:cubicBezTo>
                      <a:pt x="420" y="198"/>
                      <a:pt x="420" y="198"/>
                      <a:pt x="420" y="174"/>
                    </a:cubicBezTo>
                    <a:lnTo>
                      <a:pt x="420" y="124"/>
                    </a:lnTo>
                    <a:cubicBezTo>
                      <a:pt x="395" y="100"/>
                      <a:pt x="395" y="75"/>
                      <a:pt x="370" y="50"/>
                    </a:cubicBezTo>
                    <a:lnTo>
                      <a:pt x="346" y="25"/>
                    </a:lnTo>
                    <a:cubicBezTo>
                      <a:pt x="321" y="25"/>
                      <a:pt x="296" y="1"/>
                      <a:pt x="247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39"/>
              <p:cNvSpPr/>
              <p:nvPr/>
            </p:nvSpPr>
            <p:spPr>
              <a:xfrm>
                <a:off x="6157300" y="181530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73" y="1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21" y="272"/>
                      <a:pt x="321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3" name="Google Shape;1513;p39"/>
              <p:cNvSpPr/>
              <p:nvPr/>
            </p:nvSpPr>
            <p:spPr>
              <a:xfrm>
                <a:off x="6154200" y="18387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1" y="50"/>
                      <a:pt x="1" y="297"/>
                      <a:pt x="173" y="322"/>
                    </a:cubicBezTo>
                    <a:cubicBezTo>
                      <a:pt x="346" y="297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4" name="Google Shape;1514;p39"/>
              <p:cNvSpPr/>
              <p:nvPr/>
            </p:nvSpPr>
            <p:spPr>
              <a:xfrm>
                <a:off x="6160675" y="1957875"/>
                <a:ext cx="8675" cy="24875"/>
              </a:xfrm>
              <a:custGeom>
                <a:rect b="b" l="l" r="r" t="t"/>
                <a:pathLst>
                  <a:path extrusionOk="0" h="995" w="347">
                    <a:moveTo>
                      <a:pt x="186" y="1"/>
                    </a:moveTo>
                    <a:cubicBezTo>
                      <a:pt x="87" y="1"/>
                      <a:pt x="13" y="75"/>
                      <a:pt x="13" y="149"/>
                    </a:cubicBezTo>
                    <a:lnTo>
                      <a:pt x="13" y="865"/>
                    </a:lnTo>
                    <a:cubicBezTo>
                      <a:pt x="1" y="951"/>
                      <a:pt x="87" y="995"/>
                      <a:pt x="174" y="995"/>
                    </a:cubicBezTo>
                    <a:cubicBezTo>
                      <a:pt x="260" y="995"/>
                      <a:pt x="347" y="951"/>
                      <a:pt x="334" y="865"/>
                    </a:cubicBezTo>
                    <a:lnTo>
                      <a:pt x="334" y="149"/>
                    </a:lnTo>
                    <a:cubicBezTo>
                      <a:pt x="334" y="75"/>
                      <a:pt x="260" y="1"/>
                      <a:pt x="186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Google Shape;1515;p39"/>
              <p:cNvSpPr/>
              <p:nvPr/>
            </p:nvSpPr>
            <p:spPr>
              <a:xfrm>
                <a:off x="6143100" y="1939975"/>
                <a:ext cx="13600" cy="34750"/>
              </a:xfrm>
              <a:custGeom>
                <a:rect b="b" l="l" r="r" t="t"/>
                <a:pathLst>
                  <a:path extrusionOk="0" h="1390" w="544">
                    <a:moveTo>
                      <a:pt x="173" y="1"/>
                    </a:moveTo>
                    <a:cubicBezTo>
                      <a:pt x="74" y="1"/>
                      <a:pt x="0" y="75"/>
                      <a:pt x="0" y="149"/>
                    </a:cubicBezTo>
                    <a:cubicBezTo>
                      <a:pt x="25" y="544"/>
                      <a:pt x="99" y="914"/>
                      <a:pt x="222" y="1285"/>
                    </a:cubicBezTo>
                    <a:cubicBezTo>
                      <a:pt x="243" y="1346"/>
                      <a:pt x="313" y="1390"/>
                      <a:pt x="379" y="1390"/>
                    </a:cubicBezTo>
                    <a:cubicBezTo>
                      <a:pt x="393" y="1390"/>
                      <a:pt x="407" y="1388"/>
                      <a:pt x="420" y="1384"/>
                    </a:cubicBezTo>
                    <a:cubicBezTo>
                      <a:pt x="494" y="1359"/>
                      <a:pt x="543" y="1260"/>
                      <a:pt x="519" y="1186"/>
                    </a:cubicBezTo>
                    <a:cubicBezTo>
                      <a:pt x="420" y="865"/>
                      <a:pt x="346" y="519"/>
                      <a:pt x="321" y="149"/>
                    </a:cubicBezTo>
                    <a:cubicBezTo>
                      <a:pt x="321" y="75"/>
                      <a:pt x="247" y="1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6" name="Google Shape;1516;p39"/>
              <p:cNvSpPr/>
              <p:nvPr/>
            </p:nvSpPr>
            <p:spPr>
              <a:xfrm>
                <a:off x="6423925" y="2351675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74" y="0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22" y="272"/>
                      <a:pt x="322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7" name="Google Shape;1517;p39"/>
              <p:cNvSpPr/>
              <p:nvPr/>
            </p:nvSpPr>
            <p:spPr>
              <a:xfrm>
                <a:off x="6441825" y="235722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5"/>
                      <a:pt x="1" y="272"/>
                      <a:pt x="149" y="322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39"/>
              <p:cNvSpPr/>
              <p:nvPr/>
            </p:nvSpPr>
            <p:spPr>
              <a:xfrm>
                <a:off x="6453550" y="233315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4" y="1"/>
                    </a:moveTo>
                    <a:cubicBezTo>
                      <a:pt x="1" y="50"/>
                      <a:pt x="1" y="297"/>
                      <a:pt x="174" y="322"/>
                    </a:cubicBezTo>
                    <a:cubicBezTo>
                      <a:pt x="322" y="297"/>
                      <a:pt x="322" y="50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Google Shape;1519;p39"/>
              <p:cNvSpPr/>
              <p:nvPr/>
            </p:nvSpPr>
            <p:spPr>
              <a:xfrm>
                <a:off x="6417750" y="2393025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1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47" y="272"/>
                      <a:pt x="347" y="25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0" name="Google Shape;1520;p39"/>
              <p:cNvSpPr/>
              <p:nvPr/>
            </p:nvSpPr>
            <p:spPr>
              <a:xfrm>
                <a:off x="6391225" y="237205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0"/>
                    </a:moveTo>
                    <a:cubicBezTo>
                      <a:pt x="0" y="50"/>
                      <a:pt x="0" y="296"/>
                      <a:pt x="173" y="321"/>
                    </a:cubicBezTo>
                    <a:cubicBezTo>
                      <a:pt x="346" y="296"/>
                      <a:pt x="346" y="50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1" name="Google Shape;1521;p39"/>
              <p:cNvSpPr/>
              <p:nvPr/>
            </p:nvSpPr>
            <p:spPr>
              <a:xfrm>
                <a:off x="6414675" y="23720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0"/>
                    </a:moveTo>
                    <a:cubicBezTo>
                      <a:pt x="0" y="50"/>
                      <a:pt x="0" y="272"/>
                      <a:pt x="173" y="321"/>
                    </a:cubicBezTo>
                    <a:cubicBezTo>
                      <a:pt x="346" y="272"/>
                      <a:pt x="346" y="50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2" name="Google Shape;1522;p39"/>
              <p:cNvSpPr/>
              <p:nvPr/>
            </p:nvSpPr>
            <p:spPr>
              <a:xfrm>
                <a:off x="6373325" y="236340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1"/>
                    </a:moveTo>
                    <a:cubicBezTo>
                      <a:pt x="0" y="25"/>
                      <a:pt x="0" y="272"/>
                      <a:pt x="173" y="321"/>
                    </a:cubicBezTo>
                    <a:cubicBezTo>
                      <a:pt x="346" y="272"/>
                      <a:pt x="346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3" name="Google Shape;1523;p39"/>
              <p:cNvSpPr/>
              <p:nvPr/>
            </p:nvSpPr>
            <p:spPr>
              <a:xfrm>
                <a:off x="6358500" y="23757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46" y="272"/>
                      <a:pt x="346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39"/>
              <p:cNvSpPr/>
              <p:nvPr/>
            </p:nvSpPr>
            <p:spPr>
              <a:xfrm>
                <a:off x="6343700" y="233685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3" y="1"/>
                    </a:moveTo>
                    <a:cubicBezTo>
                      <a:pt x="0" y="26"/>
                      <a:pt x="0" y="272"/>
                      <a:pt x="173" y="322"/>
                    </a:cubicBezTo>
                    <a:cubicBezTo>
                      <a:pt x="321" y="272"/>
                      <a:pt x="321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39"/>
              <p:cNvSpPr/>
              <p:nvPr/>
            </p:nvSpPr>
            <p:spPr>
              <a:xfrm>
                <a:off x="6346150" y="23189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1"/>
                    </a:moveTo>
                    <a:cubicBezTo>
                      <a:pt x="1" y="26"/>
                      <a:pt x="1" y="273"/>
                      <a:pt x="174" y="322"/>
                    </a:cubicBezTo>
                    <a:cubicBezTo>
                      <a:pt x="347" y="273"/>
                      <a:pt x="347" y="26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39"/>
              <p:cNvSpPr/>
              <p:nvPr/>
            </p:nvSpPr>
            <p:spPr>
              <a:xfrm>
                <a:off x="6331350" y="22893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46" y="272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39"/>
              <p:cNvSpPr/>
              <p:nvPr/>
            </p:nvSpPr>
            <p:spPr>
              <a:xfrm>
                <a:off x="6334425" y="2265875"/>
                <a:ext cx="11150" cy="7425"/>
              </a:xfrm>
              <a:custGeom>
                <a:rect b="b" l="l" r="r" t="t"/>
                <a:pathLst>
                  <a:path extrusionOk="0" h="297" w="446">
                    <a:moveTo>
                      <a:pt x="100" y="1"/>
                    </a:moveTo>
                    <a:cubicBezTo>
                      <a:pt x="100" y="1"/>
                      <a:pt x="75" y="25"/>
                      <a:pt x="50" y="25"/>
                    </a:cubicBezTo>
                    <a:cubicBezTo>
                      <a:pt x="50" y="50"/>
                      <a:pt x="26" y="50"/>
                      <a:pt x="26" y="75"/>
                    </a:cubicBezTo>
                    <a:cubicBezTo>
                      <a:pt x="26" y="99"/>
                      <a:pt x="1" y="124"/>
                      <a:pt x="26" y="149"/>
                    </a:cubicBezTo>
                    <a:lnTo>
                      <a:pt x="26" y="173"/>
                    </a:lnTo>
                    <a:cubicBezTo>
                      <a:pt x="26" y="198"/>
                      <a:pt x="26" y="223"/>
                      <a:pt x="50" y="248"/>
                    </a:cubicBezTo>
                    <a:lnTo>
                      <a:pt x="75" y="272"/>
                    </a:lnTo>
                    <a:cubicBezTo>
                      <a:pt x="100" y="297"/>
                      <a:pt x="124" y="297"/>
                      <a:pt x="174" y="297"/>
                    </a:cubicBezTo>
                    <a:lnTo>
                      <a:pt x="346" y="297"/>
                    </a:lnTo>
                    <a:cubicBezTo>
                      <a:pt x="371" y="297"/>
                      <a:pt x="371" y="272"/>
                      <a:pt x="396" y="272"/>
                    </a:cubicBezTo>
                    <a:cubicBezTo>
                      <a:pt x="396" y="248"/>
                      <a:pt x="421" y="223"/>
                      <a:pt x="421" y="223"/>
                    </a:cubicBezTo>
                    <a:cubicBezTo>
                      <a:pt x="445" y="198"/>
                      <a:pt x="445" y="173"/>
                      <a:pt x="445" y="149"/>
                    </a:cubicBezTo>
                    <a:lnTo>
                      <a:pt x="445" y="124"/>
                    </a:lnTo>
                    <a:cubicBezTo>
                      <a:pt x="421" y="75"/>
                      <a:pt x="421" y="75"/>
                      <a:pt x="396" y="50"/>
                    </a:cubicBezTo>
                    <a:lnTo>
                      <a:pt x="371" y="25"/>
                    </a:lnTo>
                    <a:cubicBezTo>
                      <a:pt x="346" y="1"/>
                      <a:pt x="322" y="1"/>
                      <a:pt x="297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39"/>
              <p:cNvSpPr/>
              <p:nvPr/>
            </p:nvSpPr>
            <p:spPr>
              <a:xfrm>
                <a:off x="6334425" y="2251075"/>
                <a:ext cx="10525" cy="10350"/>
              </a:xfrm>
              <a:custGeom>
                <a:rect b="b" l="l" r="r" t="t"/>
                <a:pathLst>
                  <a:path extrusionOk="0" h="414" w="421">
                    <a:moveTo>
                      <a:pt x="100" y="0"/>
                    </a:moveTo>
                    <a:cubicBezTo>
                      <a:pt x="75" y="0"/>
                      <a:pt x="75" y="25"/>
                      <a:pt x="50" y="25"/>
                    </a:cubicBezTo>
                    <a:lnTo>
                      <a:pt x="26" y="74"/>
                    </a:lnTo>
                    <a:cubicBezTo>
                      <a:pt x="1" y="99"/>
                      <a:pt x="1" y="124"/>
                      <a:pt x="1" y="148"/>
                    </a:cubicBezTo>
                    <a:lnTo>
                      <a:pt x="1" y="198"/>
                    </a:lnTo>
                    <a:cubicBezTo>
                      <a:pt x="1" y="222"/>
                      <a:pt x="26" y="222"/>
                      <a:pt x="50" y="247"/>
                    </a:cubicBezTo>
                    <a:lnTo>
                      <a:pt x="174" y="370"/>
                    </a:lnTo>
                    <a:cubicBezTo>
                      <a:pt x="174" y="395"/>
                      <a:pt x="198" y="395"/>
                      <a:pt x="223" y="395"/>
                    </a:cubicBezTo>
                    <a:cubicBezTo>
                      <a:pt x="223" y="408"/>
                      <a:pt x="229" y="414"/>
                      <a:pt x="238" y="414"/>
                    </a:cubicBezTo>
                    <a:cubicBezTo>
                      <a:pt x="248" y="414"/>
                      <a:pt x="260" y="408"/>
                      <a:pt x="272" y="395"/>
                    </a:cubicBezTo>
                    <a:cubicBezTo>
                      <a:pt x="285" y="408"/>
                      <a:pt x="297" y="414"/>
                      <a:pt x="306" y="414"/>
                    </a:cubicBezTo>
                    <a:cubicBezTo>
                      <a:pt x="316" y="414"/>
                      <a:pt x="322" y="408"/>
                      <a:pt x="322" y="395"/>
                    </a:cubicBezTo>
                    <a:cubicBezTo>
                      <a:pt x="346" y="395"/>
                      <a:pt x="371" y="395"/>
                      <a:pt x="371" y="370"/>
                    </a:cubicBezTo>
                    <a:lnTo>
                      <a:pt x="396" y="346"/>
                    </a:lnTo>
                    <a:cubicBezTo>
                      <a:pt x="421" y="321"/>
                      <a:pt x="421" y="296"/>
                      <a:pt x="421" y="272"/>
                    </a:cubicBezTo>
                    <a:lnTo>
                      <a:pt x="421" y="222"/>
                    </a:lnTo>
                    <a:cubicBezTo>
                      <a:pt x="421" y="198"/>
                      <a:pt x="421" y="173"/>
                      <a:pt x="396" y="148"/>
                    </a:cubicBezTo>
                    <a:cubicBezTo>
                      <a:pt x="346" y="124"/>
                      <a:pt x="322" y="74"/>
                      <a:pt x="272" y="25"/>
                    </a:cubicBezTo>
                    <a:cubicBezTo>
                      <a:pt x="248" y="25"/>
                      <a:pt x="248" y="0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39"/>
              <p:cNvSpPr/>
              <p:nvPr/>
            </p:nvSpPr>
            <p:spPr>
              <a:xfrm>
                <a:off x="6325800" y="2220975"/>
                <a:ext cx="10500" cy="7900"/>
              </a:xfrm>
              <a:custGeom>
                <a:rect b="b" l="l" r="r" t="t"/>
                <a:pathLst>
                  <a:path extrusionOk="0" h="316" w="420">
                    <a:moveTo>
                      <a:pt x="111" y="1"/>
                    </a:moveTo>
                    <a:cubicBezTo>
                      <a:pt x="99" y="1"/>
                      <a:pt x="87" y="7"/>
                      <a:pt x="74" y="19"/>
                    </a:cubicBezTo>
                    <a:cubicBezTo>
                      <a:pt x="50" y="19"/>
                      <a:pt x="50" y="19"/>
                      <a:pt x="25" y="44"/>
                    </a:cubicBezTo>
                    <a:cubicBezTo>
                      <a:pt x="0" y="44"/>
                      <a:pt x="0" y="68"/>
                      <a:pt x="0" y="93"/>
                    </a:cubicBezTo>
                    <a:cubicBezTo>
                      <a:pt x="0" y="118"/>
                      <a:pt x="0" y="118"/>
                      <a:pt x="0" y="143"/>
                    </a:cubicBezTo>
                    <a:lnTo>
                      <a:pt x="0" y="192"/>
                    </a:lnTo>
                    <a:cubicBezTo>
                      <a:pt x="0" y="217"/>
                      <a:pt x="25" y="241"/>
                      <a:pt x="25" y="266"/>
                    </a:cubicBezTo>
                    <a:lnTo>
                      <a:pt x="74" y="291"/>
                    </a:lnTo>
                    <a:cubicBezTo>
                      <a:pt x="99" y="291"/>
                      <a:pt x="124" y="315"/>
                      <a:pt x="148" y="315"/>
                    </a:cubicBezTo>
                    <a:lnTo>
                      <a:pt x="272" y="315"/>
                    </a:lnTo>
                    <a:cubicBezTo>
                      <a:pt x="296" y="315"/>
                      <a:pt x="296" y="315"/>
                      <a:pt x="321" y="291"/>
                    </a:cubicBezTo>
                    <a:cubicBezTo>
                      <a:pt x="371" y="291"/>
                      <a:pt x="395" y="266"/>
                      <a:pt x="395" y="217"/>
                    </a:cubicBezTo>
                    <a:cubicBezTo>
                      <a:pt x="420" y="192"/>
                      <a:pt x="420" y="192"/>
                      <a:pt x="395" y="167"/>
                    </a:cubicBezTo>
                    <a:lnTo>
                      <a:pt x="395" y="118"/>
                    </a:lnTo>
                    <a:cubicBezTo>
                      <a:pt x="395" y="93"/>
                      <a:pt x="395" y="68"/>
                      <a:pt x="371" y="44"/>
                    </a:cubicBezTo>
                    <a:lnTo>
                      <a:pt x="346" y="19"/>
                    </a:lnTo>
                    <a:cubicBezTo>
                      <a:pt x="329" y="19"/>
                      <a:pt x="302" y="8"/>
                      <a:pt x="278" y="8"/>
                    </a:cubicBezTo>
                    <a:cubicBezTo>
                      <a:pt x="266" y="8"/>
                      <a:pt x="255" y="11"/>
                      <a:pt x="247" y="19"/>
                    </a:cubicBezTo>
                    <a:lnTo>
                      <a:pt x="148" y="19"/>
                    </a:lnTo>
                    <a:cubicBezTo>
                      <a:pt x="136" y="7"/>
                      <a:pt x="124" y="1"/>
                      <a:pt x="111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39"/>
              <p:cNvSpPr/>
              <p:nvPr/>
            </p:nvSpPr>
            <p:spPr>
              <a:xfrm>
                <a:off x="6343700" y="2209250"/>
                <a:ext cx="7425" cy="10350"/>
              </a:xfrm>
              <a:custGeom>
                <a:rect b="b" l="l" r="r" t="t"/>
                <a:pathLst>
                  <a:path extrusionOk="0" h="414" w="297">
                    <a:moveTo>
                      <a:pt x="185" y="0"/>
                    </a:moveTo>
                    <a:cubicBezTo>
                      <a:pt x="173" y="0"/>
                      <a:pt x="161" y="7"/>
                      <a:pt x="148" y="19"/>
                    </a:cubicBezTo>
                    <a:lnTo>
                      <a:pt x="99" y="19"/>
                    </a:lnTo>
                    <a:cubicBezTo>
                      <a:pt x="74" y="19"/>
                      <a:pt x="50" y="19"/>
                      <a:pt x="50" y="44"/>
                    </a:cubicBezTo>
                    <a:lnTo>
                      <a:pt x="25" y="93"/>
                    </a:lnTo>
                    <a:cubicBezTo>
                      <a:pt x="0" y="93"/>
                      <a:pt x="0" y="142"/>
                      <a:pt x="0" y="167"/>
                    </a:cubicBezTo>
                    <a:lnTo>
                      <a:pt x="0" y="291"/>
                    </a:lnTo>
                    <a:cubicBezTo>
                      <a:pt x="0" y="291"/>
                      <a:pt x="0" y="315"/>
                      <a:pt x="0" y="340"/>
                    </a:cubicBezTo>
                    <a:cubicBezTo>
                      <a:pt x="0" y="389"/>
                      <a:pt x="25" y="414"/>
                      <a:pt x="74" y="414"/>
                    </a:cubicBezTo>
                    <a:lnTo>
                      <a:pt x="173" y="414"/>
                    </a:lnTo>
                    <a:cubicBezTo>
                      <a:pt x="198" y="414"/>
                      <a:pt x="222" y="389"/>
                      <a:pt x="247" y="389"/>
                    </a:cubicBezTo>
                    <a:lnTo>
                      <a:pt x="272" y="340"/>
                    </a:lnTo>
                    <a:cubicBezTo>
                      <a:pt x="296" y="315"/>
                      <a:pt x="296" y="291"/>
                      <a:pt x="296" y="266"/>
                    </a:cubicBezTo>
                    <a:lnTo>
                      <a:pt x="296" y="142"/>
                    </a:lnTo>
                    <a:cubicBezTo>
                      <a:pt x="296" y="142"/>
                      <a:pt x="296" y="118"/>
                      <a:pt x="296" y="93"/>
                    </a:cubicBezTo>
                    <a:cubicBezTo>
                      <a:pt x="296" y="68"/>
                      <a:pt x="272" y="68"/>
                      <a:pt x="272" y="44"/>
                    </a:cubicBezTo>
                    <a:cubicBezTo>
                      <a:pt x="247" y="19"/>
                      <a:pt x="222" y="19"/>
                      <a:pt x="222" y="19"/>
                    </a:cubicBezTo>
                    <a:cubicBezTo>
                      <a:pt x="210" y="7"/>
                      <a:pt x="198" y="0"/>
                      <a:pt x="185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6328250" y="2170825"/>
                <a:ext cx="8050" cy="10525"/>
              </a:xfrm>
              <a:custGeom>
                <a:rect b="b" l="l" r="r" t="t"/>
                <a:pathLst>
                  <a:path extrusionOk="0" h="421" w="322">
                    <a:moveTo>
                      <a:pt x="124" y="1"/>
                    </a:moveTo>
                    <a:cubicBezTo>
                      <a:pt x="100" y="25"/>
                      <a:pt x="75" y="25"/>
                      <a:pt x="50" y="50"/>
                    </a:cubicBezTo>
                    <a:lnTo>
                      <a:pt x="26" y="75"/>
                    </a:lnTo>
                    <a:cubicBezTo>
                      <a:pt x="26" y="99"/>
                      <a:pt x="26" y="124"/>
                      <a:pt x="26" y="149"/>
                    </a:cubicBezTo>
                    <a:lnTo>
                      <a:pt x="26" y="272"/>
                    </a:lnTo>
                    <a:cubicBezTo>
                      <a:pt x="1" y="297"/>
                      <a:pt x="1" y="322"/>
                      <a:pt x="26" y="346"/>
                    </a:cubicBezTo>
                    <a:cubicBezTo>
                      <a:pt x="26" y="371"/>
                      <a:pt x="50" y="396"/>
                      <a:pt x="100" y="420"/>
                    </a:cubicBezTo>
                    <a:lnTo>
                      <a:pt x="198" y="420"/>
                    </a:lnTo>
                    <a:cubicBezTo>
                      <a:pt x="223" y="420"/>
                      <a:pt x="248" y="396"/>
                      <a:pt x="273" y="371"/>
                    </a:cubicBezTo>
                    <a:lnTo>
                      <a:pt x="297" y="346"/>
                    </a:lnTo>
                    <a:cubicBezTo>
                      <a:pt x="297" y="322"/>
                      <a:pt x="322" y="297"/>
                      <a:pt x="322" y="272"/>
                    </a:cubicBezTo>
                    <a:lnTo>
                      <a:pt x="322" y="149"/>
                    </a:lnTo>
                    <a:cubicBezTo>
                      <a:pt x="322" y="124"/>
                      <a:pt x="322" y="99"/>
                      <a:pt x="322" y="99"/>
                    </a:cubicBezTo>
                    <a:cubicBezTo>
                      <a:pt x="297" y="75"/>
                      <a:pt x="297" y="50"/>
                      <a:pt x="273" y="50"/>
                    </a:cubicBezTo>
                    <a:cubicBezTo>
                      <a:pt x="273" y="25"/>
                      <a:pt x="248" y="1"/>
                      <a:pt x="22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6331350" y="2149850"/>
                <a:ext cx="10525" cy="7425"/>
              </a:xfrm>
              <a:custGeom>
                <a:rect b="b" l="l" r="r" t="t"/>
                <a:pathLst>
                  <a:path extrusionOk="0" h="297" w="421">
                    <a:moveTo>
                      <a:pt x="99" y="0"/>
                    </a:moveTo>
                    <a:cubicBezTo>
                      <a:pt x="50" y="25"/>
                      <a:pt x="25" y="50"/>
                      <a:pt x="0" y="74"/>
                    </a:cubicBezTo>
                    <a:cubicBezTo>
                      <a:pt x="0" y="99"/>
                      <a:pt x="0" y="124"/>
                      <a:pt x="0" y="148"/>
                    </a:cubicBezTo>
                    <a:lnTo>
                      <a:pt x="0" y="198"/>
                    </a:lnTo>
                    <a:cubicBezTo>
                      <a:pt x="0" y="222"/>
                      <a:pt x="25" y="247"/>
                      <a:pt x="50" y="247"/>
                    </a:cubicBezTo>
                    <a:lnTo>
                      <a:pt x="74" y="272"/>
                    </a:lnTo>
                    <a:cubicBezTo>
                      <a:pt x="99" y="296"/>
                      <a:pt x="124" y="296"/>
                      <a:pt x="149" y="296"/>
                    </a:cubicBezTo>
                    <a:lnTo>
                      <a:pt x="321" y="296"/>
                    </a:lnTo>
                    <a:cubicBezTo>
                      <a:pt x="346" y="296"/>
                      <a:pt x="371" y="272"/>
                      <a:pt x="395" y="272"/>
                    </a:cubicBezTo>
                    <a:cubicBezTo>
                      <a:pt x="395" y="247"/>
                      <a:pt x="420" y="247"/>
                      <a:pt x="420" y="222"/>
                    </a:cubicBezTo>
                    <a:cubicBezTo>
                      <a:pt x="420" y="198"/>
                      <a:pt x="420" y="173"/>
                      <a:pt x="420" y="148"/>
                    </a:cubicBezTo>
                    <a:lnTo>
                      <a:pt x="420" y="124"/>
                    </a:lnTo>
                    <a:cubicBezTo>
                      <a:pt x="395" y="99"/>
                      <a:pt x="395" y="74"/>
                      <a:pt x="371" y="50"/>
                    </a:cubicBezTo>
                    <a:lnTo>
                      <a:pt x="346" y="25"/>
                    </a:lnTo>
                    <a:cubicBezTo>
                      <a:pt x="321" y="0"/>
                      <a:pt x="297" y="0"/>
                      <a:pt x="272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6321475" y="21171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46" y="272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6327650" y="2096750"/>
                <a:ext cx="8650" cy="7450"/>
              </a:xfrm>
              <a:custGeom>
                <a:rect b="b" l="l" r="r" t="t"/>
                <a:pathLst>
                  <a:path extrusionOk="0" h="298" w="346">
                    <a:moveTo>
                      <a:pt x="173" y="1"/>
                    </a:moveTo>
                    <a:cubicBezTo>
                      <a:pt x="0" y="26"/>
                      <a:pt x="0" y="272"/>
                      <a:pt x="173" y="297"/>
                    </a:cubicBezTo>
                    <a:cubicBezTo>
                      <a:pt x="346" y="272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6312825" y="2064050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49" y="0"/>
                    </a:moveTo>
                    <a:cubicBezTo>
                      <a:pt x="1" y="25"/>
                      <a:pt x="1" y="272"/>
                      <a:pt x="149" y="297"/>
                    </a:cubicBezTo>
                    <a:cubicBezTo>
                      <a:pt x="322" y="272"/>
                      <a:pt x="322" y="25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6322100" y="2040600"/>
                <a:ext cx="9900" cy="7425"/>
              </a:xfrm>
              <a:custGeom>
                <a:rect b="b" l="l" r="r" t="t"/>
                <a:pathLst>
                  <a:path extrusionOk="0" h="297" w="396">
                    <a:moveTo>
                      <a:pt x="74" y="0"/>
                    </a:moveTo>
                    <a:cubicBezTo>
                      <a:pt x="49" y="0"/>
                      <a:pt x="0" y="50"/>
                      <a:pt x="0" y="74"/>
                    </a:cubicBezTo>
                    <a:cubicBezTo>
                      <a:pt x="0" y="99"/>
                      <a:pt x="0" y="124"/>
                      <a:pt x="0" y="148"/>
                    </a:cubicBezTo>
                    <a:lnTo>
                      <a:pt x="0" y="173"/>
                    </a:lnTo>
                    <a:cubicBezTo>
                      <a:pt x="0" y="198"/>
                      <a:pt x="25" y="222"/>
                      <a:pt x="25" y="247"/>
                    </a:cubicBezTo>
                    <a:lnTo>
                      <a:pt x="74" y="272"/>
                    </a:lnTo>
                    <a:cubicBezTo>
                      <a:pt x="99" y="296"/>
                      <a:pt x="124" y="296"/>
                      <a:pt x="148" y="296"/>
                    </a:cubicBezTo>
                    <a:lnTo>
                      <a:pt x="321" y="296"/>
                    </a:lnTo>
                    <a:cubicBezTo>
                      <a:pt x="346" y="296"/>
                      <a:pt x="346" y="272"/>
                      <a:pt x="370" y="272"/>
                    </a:cubicBezTo>
                    <a:cubicBezTo>
                      <a:pt x="370" y="247"/>
                      <a:pt x="395" y="222"/>
                      <a:pt x="395" y="222"/>
                    </a:cubicBezTo>
                    <a:cubicBezTo>
                      <a:pt x="395" y="198"/>
                      <a:pt x="395" y="173"/>
                      <a:pt x="395" y="148"/>
                    </a:cubicBezTo>
                    <a:lnTo>
                      <a:pt x="395" y="99"/>
                    </a:lnTo>
                    <a:cubicBezTo>
                      <a:pt x="395" y="74"/>
                      <a:pt x="370" y="50"/>
                      <a:pt x="370" y="50"/>
                    </a:cubicBezTo>
                    <a:lnTo>
                      <a:pt x="321" y="25"/>
                    </a:lnTo>
                    <a:cubicBezTo>
                      <a:pt x="296" y="0"/>
                      <a:pt x="272" y="0"/>
                      <a:pt x="247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6324550" y="201960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49" y="1"/>
                    </a:moveTo>
                    <a:cubicBezTo>
                      <a:pt x="1" y="25"/>
                      <a:pt x="1" y="272"/>
                      <a:pt x="149" y="297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6327025" y="1983800"/>
                <a:ext cx="8675" cy="7450"/>
              </a:xfrm>
              <a:custGeom>
                <a:rect b="b" l="l" r="r" t="t"/>
                <a:pathLst>
                  <a:path extrusionOk="0" h="298" w="347">
                    <a:moveTo>
                      <a:pt x="173" y="1"/>
                    </a:moveTo>
                    <a:cubicBezTo>
                      <a:pt x="1" y="26"/>
                      <a:pt x="1" y="272"/>
                      <a:pt x="173" y="297"/>
                    </a:cubicBezTo>
                    <a:cubicBezTo>
                      <a:pt x="346" y="272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6315300" y="1951100"/>
                <a:ext cx="10525" cy="10525"/>
              </a:xfrm>
              <a:custGeom>
                <a:rect b="b" l="l" r="r" t="t"/>
                <a:pathLst>
                  <a:path extrusionOk="0" h="421" w="421">
                    <a:moveTo>
                      <a:pt x="247" y="0"/>
                    </a:moveTo>
                    <a:cubicBezTo>
                      <a:pt x="198" y="0"/>
                      <a:pt x="173" y="25"/>
                      <a:pt x="173" y="50"/>
                    </a:cubicBezTo>
                    <a:cubicBezTo>
                      <a:pt x="124" y="74"/>
                      <a:pt x="75" y="124"/>
                      <a:pt x="50" y="148"/>
                    </a:cubicBezTo>
                    <a:cubicBezTo>
                      <a:pt x="25" y="173"/>
                      <a:pt x="25" y="198"/>
                      <a:pt x="25" y="198"/>
                    </a:cubicBezTo>
                    <a:cubicBezTo>
                      <a:pt x="0" y="247"/>
                      <a:pt x="0" y="297"/>
                      <a:pt x="25" y="321"/>
                    </a:cubicBezTo>
                    <a:cubicBezTo>
                      <a:pt x="25" y="346"/>
                      <a:pt x="25" y="371"/>
                      <a:pt x="50" y="371"/>
                    </a:cubicBezTo>
                    <a:lnTo>
                      <a:pt x="75" y="395"/>
                    </a:lnTo>
                    <a:cubicBezTo>
                      <a:pt x="99" y="420"/>
                      <a:pt x="124" y="420"/>
                      <a:pt x="149" y="420"/>
                    </a:cubicBezTo>
                    <a:lnTo>
                      <a:pt x="198" y="420"/>
                    </a:lnTo>
                    <a:cubicBezTo>
                      <a:pt x="223" y="420"/>
                      <a:pt x="247" y="395"/>
                      <a:pt x="272" y="371"/>
                    </a:cubicBezTo>
                    <a:lnTo>
                      <a:pt x="272" y="395"/>
                    </a:lnTo>
                    <a:lnTo>
                      <a:pt x="396" y="272"/>
                    </a:lnTo>
                    <a:cubicBezTo>
                      <a:pt x="396" y="247"/>
                      <a:pt x="420" y="223"/>
                      <a:pt x="420" y="223"/>
                    </a:cubicBezTo>
                    <a:cubicBezTo>
                      <a:pt x="420" y="198"/>
                      <a:pt x="420" y="173"/>
                      <a:pt x="420" y="148"/>
                    </a:cubicBezTo>
                    <a:cubicBezTo>
                      <a:pt x="420" y="124"/>
                      <a:pt x="420" y="124"/>
                      <a:pt x="420" y="99"/>
                    </a:cubicBezTo>
                    <a:cubicBezTo>
                      <a:pt x="420" y="74"/>
                      <a:pt x="396" y="50"/>
                      <a:pt x="396" y="50"/>
                    </a:cubicBezTo>
                    <a:lnTo>
                      <a:pt x="346" y="25"/>
                    </a:lnTo>
                    <a:cubicBezTo>
                      <a:pt x="321" y="0"/>
                      <a:pt x="297" y="0"/>
                      <a:pt x="272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6332575" y="194492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50"/>
                      <a:pt x="1" y="272"/>
                      <a:pt x="174" y="321"/>
                    </a:cubicBezTo>
                    <a:cubicBezTo>
                      <a:pt x="346" y="272"/>
                      <a:pt x="346" y="50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6327025" y="1924550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73" y="1"/>
                    </a:moveTo>
                    <a:cubicBezTo>
                      <a:pt x="1" y="25"/>
                      <a:pt x="1" y="272"/>
                      <a:pt x="173" y="297"/>
                    </a:cubicBezTo>
                    <a:cubicBezTo>
                      <a:pt x="322" y="272"/>
                      <a:pt x="322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6329500" y="1903575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39"/>
              <p:cNvSpPr/>
              <p:nvPr/>
            </p:nvSpPr>
            <p:spPr>
              <a:xfrm>
                <a:off x="6329500" y="1864675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1"/>
                    </a:moveTo>
                    <a:cubicBezTo>
                      <a:pt x="0" y="50"/>
                      <a:pt x="0" y="297"/>
                      <a:pt x="173" y="322"/>
                    </a:cubicBezTo>
                    <a:cubicBezTo>
                      <a:pt x="346" y="297"/>
                      <a:pt x="346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39"/>
              <p:cNvSpPr/>
              <p:nvPr/>
            </p:nvSpPr>
            <p:spPr>
              <a:xfrm>
                <a:off x="6332575" y="184987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4" y="0"/>
                    </a:moveTo>
                    <a:cubicBezTo>
                      <a:pt x="1" y="50"/>
                      <a:pt x="1" y="297"/>
                      <a:pt x="174" y="321"/>
                    </a:cubicBezTo>
                    <a:cubicBezTo>
                      <a:pt x="322" y="297"/>
                      <a:pt x="322" y="50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39"/>
              <p:cNvSpPr/>
              <p:nvPr/>
            </p:nvSpPr>
            <p:spPr>
              <a:xfrm>
                <a:off x="6338125" y="1799875"/>
                <a:ext cx="11150" cy="7425"/>
              </a:xfrm>
              <a:custGeom>
                <a:rect b="b" l="l" r="r" t="t"/>
                <a:pathLst>
                  <a:path extrusionOk="0" h="297" w="446">
                    <a:moveTo>
                      <a:pt x="100" y="1"/>
                    </a:moveTo>
                    <a:cubicBezTo>
                      <a:pt x="75" y="1"/>
                      <a:pt x="75" y="25"/>
                      <a:pt x="50" y="25"/>
                    </a:cubicBezTo>
                    <a:cubicBezTo>
                      <a:pt x="26" y="50"/>
                      <a:pt x="26" y="50"/>
                      <a:pt x="26" y="75"/>
                    </a:cubicBezTo>
                    <a:cubicBezTo>
                      <a:pt x="1" y="99"/>
                      <a:pt x="1" y="124"/>
                      <a:pt x="26" y="149"/>
                    </a:cubicBezTo>
                    <a:lnTo>
                      <a:pt x="26" y="173"/>
                    </a:lnTo>
                    <a:cubicBezTo>
                      <a:pt x="26" y="198"/>
                      <a:pt x="50" y="223"/>
                      <a:pt x="50" y="247"/>
                    </a:cubicBezTo>
                    <a:lnTo>
                      <a:pt x="100" y="272"/>
                    </a:lnTo>
                    <a:cubicBezTo>
                      <a:pt x="124" y="297"/>
                      <a:pt x="149" y="297"/>
                      <a:pt x="174" y="297"/>
                    </a:cubicBezTo>
                    <a:lnTo>
                      <a:pt x="347" y="297"/>
                    </a:lnTo>
                    <a:cubicBezTo>
                      <a:pt x="396" y="272"/>
                      <a:pt x="421" y="247"/>
                      <a:pt x="421" y="223"/>
                    </a:cubicBezTo>
                    <a:cubicBezTo>
                      <a:pt x="445" y="198"/>
                      <a:pt x="445" y="173"/>
                      <a:pt x="421" y="149"/>
                    </a:cubicBezTo>
                    <a:lnTo>
                      <a:pt x="421" y="124"/>
                    </a:lnTo>
                    <a:cubicBezTo>
                      <a:pt x="421" y="75"/>
                      <a:pt x="421" y="50"/>
                      <a:pt x="396" y="50"/>
                    </a:cubicBezTo>
                    <a:lnTo>
                      <a:pt x="371" y="25"/>
                    </a:lnTo>
                    <a:cubicBezTo>
                      <a:pt x="347" y="1"/>
                      <a:pt x="297" y="1"/>
                      <a:pt x="2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39"/>
              <p:cNvSpPr/>
              <p:nvPr/>
            </p:nvSpPr>
            <p:spPr>
              <a:xfrm>
                <a:off x="6343700" y="177890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6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39"/>
              <p:cNvSpPr/>
              <p:nvPr/>
            </p:nvSpPr>
            <p:spPr>
              <a:xfrm>
                <a:off x="6331975" y="175235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39"/>
              <p:cNvSpPr/>
              <p:nvPr/>
            </p:nvSpPr>
            <p:spPr>
              <a:xfrm>
                <a:off x="6343700" y="1731375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6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39"/>
              <p:cNvSpPr/>
              <p:nvPr/>
            </p:nvSpPr>
            <p:spPr>
              <a:xfrm>
                <a:off x="6329500" y="1701750"/>
                <a:ext cx="7425" cy="10500"/>
              </a:xfrm>
              <a:custGeom>
                <a:rect b="b" l="l" r="r" t="t"/>
                <a:pathLst>
                  <a:path extrusionOk="0" h="420" w="297">
                    <a:moveTo>
                      <a:pt x="124" y="0"/>
                    </a:moveTo>
                    <a:cubicBezTo>
                      <a:pt x="74" y="25"/>
                      <a:pt x="74" y="25"/>
                      <a:pt x="50" y="49"/>
                    </a:cubicBezTo>
                    <a:lnTo>
                      <a:pt x="25" y="74"/>
                    </a:lnTo>
                    <a:cubicBezTo>
                      <a:pt x="0" y="99"/>
                      <a:pt x="0" y="123"/>
                      <a:pt x="0" y="148"/>
                    </a:cubicBezTo>
                    <a:lnTo>
                      <a:pt x="0" y="272"/>
                    </a:lnTo>
                    <a:cubicBezTo>
                      <a:pt x="0" y="296"/>
                      <a:pt x="0" y="321"/>
                      <a:pt x="0" y="346"/>
                    </a:cubicBezTo>
                    <a:cubicBezTo>
                      <a:pt x="0" y="370"/>
                      <a:pt x="50" y="395"/>
                      <a:pt x="74" y="420"/>
                    </a:cubicBezTo>
                    <a:lnTo>
                      <a:pt x="173" y="420"/>
                    </a:lnTo>
                    <a:cubicBezTo>
                      <a:pt x="198" y="420"/>
                      <a:pt x="223" y="395"/>
                      <a:pt x="247" y="370"/>
                    </a:cubicBezTo>
                    <a:lnTo>
                      <a:pt x="272" y="346"/>
                    </a:lnTo>
                    <a:cubicBezTo>
                      <a:pt x="297" y="321"/>
                      <a:pt x="297" y="296"/>
                      <a:pt x="297" y="272"/>
                    </a:cubicBezTo>
                    <a:lnTo>
                      <a:pt x="297" y="148"/>
                    </a:lnTo>
                    <a:cubicBezTo>
                      <a:pt x="297" y="123"/>
                      <a:pt x="297" y="99"/>
                      <a:pt x="297" y="99"/>
                    </a:cubicBezTo>
                    <a:cubicBezTo>
                      <a:pt x="297" y="74"/>
                      <a:pt x="272" y="49"/>
                      <a:pt x="272" y="49"/>
                    </a:cubicBezTo>
                    <a:cubicBezTo>
                      <a:pt x="247" y="25"/>
                      <a:pt x="223" y="25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39"/>
              <p:cNvSpPr/>
              <p:nvPr/>
            </p:nvSpPr>
            <p:spPr>
              <a:xfrm>
                <a:off x="6328875" y="167767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0"/>
                    </a:moveTo>
                    <a:cubicBezTo>
                      <a:pt x="1" y="50"/>
                      <a:pt x="1" y="296"/>
                      <a:pt x="173" y="321"/>
                    </a:cubicBezTo>
                    <a:cubicBezTo>
                      <a:pt x="346" y="296"/>
                      <a:pt x="346" y="50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39"/>
              <p:cNvSpPr/>
              <p:nvPr/>
            </p:nvSpPr>
            <p:spPr>
              <a:xfrm>
                <a:off x="6314075" y="1648200"/>
                <a:ext cx="8050" cy="10975"/>
              </a:xfrm>
              <a:custGeom>
                <a:rect b="b" l="l" r="r" t="t"/>
                <a:pathLst>
                  <a:path extrusionOk="0" h="439" w="322">
                    <a:moveTo>
                      <a:pt x="185" y="0"/>
                    </a:moveTo>
                    <a:cubicBezTo>
                      <a:pt x="173" y="0"/>
                      <a:pt x="161" y="6"/>
                      <a:pt x="148" y="19"/>
                    </a:cubicBezTo>
                    <a:lnTo>
                      <a:pt x="99" y="19"/>
                    </a:lnTo>
                    <a:cubicBezTo>
                      <a:pt x="74" y="19"/>
                      <a:pt x="49" y="19"/>
                      <a:pt x="49" y="43"/>
                    </a:cubicBezTo>
                    <a:lnTo>
                      <a:pt x="25" y="68"/>
                    </a:lnTo>
                    <a:cubicBezTo>
                      <a:pt x="0" y="93"/>
                      <a:pt x="0" y="118"/>
                      <a:pt x="0" y="167"/>
                    </a:cubicBezTo>
                    <a:lnTo>
                      <a:pt x="0" y="266"/>
                    </a:lnTo>
                    <a:cubicBezTo>
                      <a:pt x="0" y="290"/>
                      <a:pt x="0" y="315"/>
                      <a:pt x="0" y="340"/>
                    </a:cubicBezTo>
                    <a:cubicBezTo>
                      <a:pt x="0" y="364"/>
                      <a:pt x="25" y="364"/>
                      <a:pt x="25" y="389"/>
                    </a:cubicBezTo>
                    <a:cubicBezTo>
                      <a:pt x="49" y="389"/>
                      <a:pt x="49" y="414"/>
                      <a:pt x="74" y="414"/>
                    </a:cubicBezTo>
                    <a:cubicBezTo>
                      <a:pt x="99" y="438"/>
                      <a:pt x="124" y="438"/>
                      <a:pt x="148" y="438"/>
                    </a:cubicBezTo>
                    <a:lnTo>
                      <a:pt x="173" y="438"/>
                    </a:lnTo>
                    <a:cubicBezTo>
                      <a:pt x="198" y="414"/>
                      <a:pt x="222" y="414"/>
                      <a:pt x="247" y="389"/>
                    </a:cubicBezTo>
                    <a:lnTo>
                      <a:pt x="272" y="364"/>
                    </a:lnTo>
                    <a:cubicBezTo>
                      <a:pt x="296" y="340"/>
                      <a:pt x="296" y="315"/>
                      <a:pt x="296" y="290"/>
                    </a:cubicBezTo>
                    <a:lnTo>
                      <a:pt x="321" y="266"/>
                    </a:lnTo>
                    <a:lnTo>
                      <a:pt x="321" y="167"/>
                    </a:lnTo>
                    <a:cubicBezTo>
                      <a:pt x="321" y="142"/>
                      <a:pt x="321" y="118"/>
                      <a:pt x="321" y="93"/>
                    </a:cubicBezTo>
                    <a:cubicBezTo>
                      <a:pt x="296" y="68"/>
                      <a:pt x="272" y="19"/>
                      <a:pt x="222" y="19"/>
                    </a:cubicBezTo>
                    <a:cubicBezTo>
                      <a:pt x="210" y="6"/>
                      <a:pt x="198" y="0"/>
                      <a:pt x="185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39"/>
              <p:cNvSpPr/>
              <p:nvPr/>
            </p:nvSpPr>
            <p:spPr>
              <a:xfrm>
                <a:off x="6317150" y="1634300"/>
                <a:ext cx="7425" cy="7900"/>
              </a:xfrm>
              <a:custGeom>
                <a:rect b="b" l="l" r="r" t="t"/>
                <a:pathLst>
                  <a:path extrusionOk="0" h="316" w="297">
                    <a:moveTo>
                      <a:pt x="149" y="1"/>
                    </a:moveTo>
                    <a:cubicBezTo>
                      <a:pt x="81" y="1"/>
                      <a:pt x="13" y="44"/>
                      <a:pt x="1" y="130"/>
                    </a:cubicBezTo>
                    <a:lnTo>
                      <a:pt x="1" y="204"/>
                    </a:lnTo>
                    <a:cubicBezTo>
                      <a:pt x="13" y="278"/>
                      <a:pt x="81" y="316"/>
                      <a:pt x="149" y="316"/>
                    </a:cubicBezTo>
                    <a:cubicBezTo>
                      <a:pt x="217" y="316"/>
                      <a:pt x="284" y="278"/>
                      <a:pt x="297" y="204"/>
                    </a:cubicBezTo>
                    <a:lnTo>
                      <a:pt x="297" y="130"/>
                    </a:lnTo>
                    <a:cubicBezTo>
                      <a:pt x="284" y="44"/>
                      <a:pt x="217" y="1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39"/>
              <p:cNvSpPr/>
              <p:nvPr/>
            </p:nvSpPr>
            <p:spPr>
              <a:xfrm>
                <a:off x="6304800" y="160667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6"/>
                      <a:pt x="1" y="272"/>
                      <a:pt x="149" y="322"/>
                    </a:cubicBezTo>
                    <a:cubicBezTo>
                      <a:pt x="322" y="272"/>
                      <a:pt x="322" y="26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39"/>
              <p:cNvSpPr/>
              <p:nvPr/>
            </p:nvSpPr>
            <p:spPr>
              <a:xfrm>
                <a:off x="6301725" y="1583225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73" y="1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21" y="272"/>
                      <a:pt x="321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39"/>
              <p:cNvSpPr/>
              <p:nvPr/>
            </p:nvSpPr>
            <p:spPr>
              <a:xfrm>
                <a:off x="6307275" y="155360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3" y="1"/>
                    </a:moveTo>
                    <a:cubicBezTo>
                      <a:pt x="1" y="25"/>
                      <a:pt x="1" y="272"/>
                      <a:pt x="173" y="297"/>
                    </a:cubicBezTo>
                    <a:cubicBezTo>
                      <a:pt x="346" y="272"/>
                      <a:pt x="346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39"/>
              <p:cNvSpPr/>
              <p:nvPr/>
            </p:nvSpPr>
            <p:spPr>
              <a:xfrm>
                <a:off x="6304800" y="1520900"/>
                <a:ext cx="7450" cy="10500"/>
              </a:xfrm>
              <a:custGeom>
                <a:rect b="b" l="l" r="r" t="t"/>
                <a:pathLst>
                  <a:path extrusionOk="0" h="420" w="298">
                    <a:moveTo>
                      <a:pt x="124" y="0"/>
                    </a:moveTo>
                    <a:cubicBezTo>
                      <a:pt x="100" y="0"/>
                      <a:pt x="75" y="25"/>
                      <a:pt x="50" y="50"/>
                    </a:cubicBezTo>
                    <a:lnTo>
                      <a:pt x="25" y="74"/>
                    </a:lnTo>
                    <a:cubicBezTo>
                      <a:pt x="1" y="99"/>
                      <a:pt x="1" y="124"/>
                      <a:pt x="1" y="148"/>
                    </a:cubicBezTo>
                    <a:lnTo>
                      <a:pt x="1" y="272"/>
                    </a:lnTo>
                    <a:cubicBezTo>
                      <a:pt x="1" y="296"/>
                      <a:pt x="1" y="321"/>
                      <a:pt x="1" y="346"/>
                    </a:cubicBezTo>
                    <a:cubicBezTo>
                      <a:pt x="1" y="346"/>
                      <a:pt x="25" y="370"/>
                      <a:pt x="25" y="395"/>
                    </a:cubicBezTo>
                    <a:cubicBezTo>
                      <a:pt x="50" y="395"/>
                      <a:pt x="75" y="420"/>
                      <a:pt x="75" y="420"/>
                    </a:cubicBezTo>
                    <a:lnTo>
                      <a:pt x="174" y="420"/>
                    </a:lnTo>
                    <a:cubicBezTo>
                      <a:pt x="223" y="420"/>
                      <a:pt x="248" y="420"/>
                      <a:pt x="248" y="395"/>
                    </a:cubicBezTo>
                    <a:lnTo>
                      <a:pt x="272" y="370"/>
                    </a:lnTo>
                    <a:cubicBezTo>
                      <a:pt x="297" y="346"/>
                      <a:pt x="297" y="296"/>
                      <a:pt x="297" y="272"/>
                    </a:cubicBezTo>
                    <a:lnTo>
                      <a:pt x="297" y="173"/>
                    </a:lnTo>
                    <a:cubicBezTo>
                      <a:pt x="297" y="148"/>
                      <a:pt x="297" y="124"/>
                      <a:pt x="297" y="99"/>
                    </a:cubicBezTo>
                    <a:cubicBezTo>
                      <a:pt x="297" y="74"/>
                      <a:pt x="272" y="74"/>
                      <a:pt x="272" y="50"/>
                    </a:cubicBezTo>
                    <a:cubicBezTo>
                      <a:pt x="248" y="25"/>
                      <a:pt x="248" y="25"/>
                      <a:pt x="223" y="25"/>
                    </a:cubicBezTo>
                    <a:cubicBezTo>
                      <a:pt x="198" y="0"/>
                      <a:pt x="174" y="0"/>
                      <a:pt x="149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39"/>
              <p:cNvSpPr/>
              <p:nvPr/>
            </p:nvSpPr>
            <p:spPr>
              <a:xfrm>
                <a:off x="6302950" y="1496825"/>
                <a:ext cx="10525" cy="8050"/>
              </a:xfrm>
              <a:custGeom>
                <a:rect b="b" l="l" r="r" t="t"/>
                <a:pathLst>
                  <a:path extrusionOk="0" h="322" w="421">
                    <a:moveTo>
                      <a:pt x="223" y="0"/>
                    </a:moveTo>
                    <a:cubicBezTo>
                      <a:pt x="1" y="0"/>
                      <a:pt x="1" y="321"/>
                      <a:pt x="223" y="321"/>
                    </a:cubicBezTo>
                    <a:cubicBezTo>
                      <a:pt x="420" y="321"/>
                      <a:pt x="420" y="0"/>
                      <a:pt x="22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39"/>
              <p:cNvSpPr/>
              <p:nvPr/>
            </p:nvSpPr>
            <p:spPr>
              <a:xfrm>
                <a:off x="6289375" y="1470275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49" y="1"/>
                    </a:moveTo>
                    <a:cubicBezTo>
                      <a:pt x="1" y="25"/>
                      <a:pt x="1" y="272"/>
                      <a:pt x="149" y="322"/>
                    </a:cubicBezTo>
                    <a:cubicBezTo>
                      <a:pt x="322" y="272"/>
                      <a:pt x="322" y="25"/>
                      <a:pt x="149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39"/>
              <p:cNvSpPr/>
              <p:nvPr/>
            </p:nvSpPr>
            <p:spPr>
              <a:xfrm>
                <a:off x="6303575" y="1452375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3" y="1"/>
                    </a:moveTo>
                    <a:cubicBezTo>
                      <a:pt x="0" y="25"/>
                      <a:pt x="0" y="272"/>
                      <a:pt x="173" y="322"/>
                    </a:cubicBezTo>
                    <a:cubicBezTo>
                      <a:pt x="346" y="272"/>
                      <a:pt x="346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39"/>
              <p:cNvSpPr/>
              <p:nvPr/>
            </p:nvSpPr>
            <p:spPr>
              <a:xfrm>
                <a:off x="6298025" y="141720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1" name="Google Shape;1561;p39"/>
              <p:cNvSpPr/>
              <p:nvPr/>
            </p:nvSpPr>
            <p:spPr>
              <a:xfrm>
                <a:off x="6280125" y="1404850"/>
                <a:ext cx="8050" cy="8050"/>
              </a:xfrm>
              <a:custGeom>
                <a:rect b="b" l="l" r="r" t="t"/>
                <a:pathLst>
                  <a:path extrusionOk="0" h="322" w="322">
                    <a:moveTo>
                      <a:pt x="173" y="1"/>
                    </a:moveTo>
                    <a:cubicBezTo>
                      <a:pt x="0" y="50"/>
                      <a:pt x="0" y="272"/>
                      <a:pt x="173" y="322"/>
                    </a:cubicBezTo>
                    <a:cubicBezTo>
                      <a:pt x="321" y="272"/>
                      <a:pt x="321" y="50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2" name="Google Shape;1562;p39"/>
              <p:cNvSpPr/>
              <p:nvPr/>
            </p:nvSpPr>
            <p:spPr>
              <a:xfrm>
                <a:off x="6294925" y="1389425"/>
                <a:ext cx="10525" cy="8050"/>
              </a:xfrm>
              <a:custGeom>
                <a:rect b="b" l="l" r="r" t="t"/>
                <a:pathLst>
                  <a:path extrusionOk="0" h="322" w="421">
                    <a:moveTo>
                      <a:pt x="272" y="0"/>
                    </a:moveTo>
                    <a:lnTo>
                      <a:pt x="272" y="25"/>
                    </a:lnTo>
                    <a:lnTo>
                      <a:pt x="100" y="25"/>
                    </a:lnTo>
                    <a:cubicBezTo>
                      <a:pt x="50" y="50"/>
                      <a:pt x="25" y="74"/>
                      <a:pt x="25" y="99"/>
                    </a:cubicBezTo>
                    <a:cubicBezTo>
                      <a:pt x="1" y="124"/>
                      <a:pt x="1" y="149"/>
                      <a:pt x="25" y="173"/>
                    </a:cubicBezTo>
                    <a:lnTo>
                      <a:pt x="25" y="223"/>
                    </a:lnTo>
                    <a:cubicBezTo>
                      <a:pt x="25" y="247"/>
                      <a:pt x="25" y="272"/>
                      <a:pt x="50" y="272"/>
                    </a:cubicBezTo>
                    <a:lnTo>
                      <a:pt x="100" y="297"/>
                    </a:lnTo>
                    <a:cubicBezTo>
                      <a:pt x="100" y="321"/>
                      <a:pt x="149" y="321"/>
                      <a:pt x="174" y="321"/>
                    </a:cubicBezTo>
                    <a:lnTo>
                      <a:pt x="297" y="321"/>
                    </a:lnTo>
                    <a:cubicBezTo>
                      <a:pt x="297" y="321"/>
                      <a:pt x="322" y="321"/>
                      <a:pt x="346" y="297"/>
                    </a:cubicBezTo>
                    <a:cubicBezTo>
                      <a:pt x="371" y="297"/>
                      <a:pt x="371" y="297"/>
                      <a:pt x="396" y="272"/>
                    </a:cubicBezTo>
                    <a:cubicBezTo>
                      <a:pt x="396" y="272"/>
                      <a:pt x="420" y="247"/>
                      <a:pt x="420" y="223"/>
                    </a:cubicBezTo>
                    <a:cubicBezTo>
                      <a:pt x="420" y="198"/>
                      <a:pt x="420" y="198"/>
                      <a:pt x="420" y="173"/>
                    </a:cubicBezTo>
                    <a:lnTo>
                      <a:pt x="420" y="124"/>
                    </a:lnTo>
                    <a:cubicBezTo>
                      <a:pt x="420" y="99"/>
                      <a:pt x="396" y="74"/>
                      <a:pt x="396" y="50"/>
                    </a:cubicBezTo>
                    <a:lnTo>
                      <a:pt x="346" y="25"/>
                    </a:lnTo>
                    <a:cubicBezTo>
                      <a:pt x="322" y="25"/>
                      <a:pt x="297" y="0"/>
                      <a:pt x="272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39"/>
              <p:cNvSpPr/>
              <p:nvPr/>
            </p:nvSpPr>
            <p:spPr>
              <a:xfrm>
                <a:off x="6274575" y="1432000"/>
                <a:ext cx="7425" cy="10375"/>
              </a:xfrm>
              <a:custGeom>
                <a:rect b="b" l="l" r="r" t="t"/>
                <a:pathLst>
                  <a:path extrusionOk="0" h="415" w="297">
                    <a:moveTo>
                      <a:pt x="123" y="1"/>
                    </a:moveTo>
                    <a:cubicBezTo>
                      <a:pt x="74" y="1"/>
                      <a:pt x="49" y="26"/>
                      <a:pt x="49" y="26"/>
                    </a:cubicBezTo>
                    <a:lnTo>
                      <a:pt x="25" y="75"/>
                    </a:lnTo>
                    <a:cubicBezTo>
                      <a:pt x="0" y="100"/>
                      <a:pt x="0" y="124"/>
                      <a:pt x="0" y="149"/>
                    </a:cubicBezTo>
                    <a:lnTo>
                      <a:pt x="0" y="273"/>
                    </a:lnTo>
                    <a:cubicBezTo>
                      <a:pt x="0" y="273"/>
                      <a:pt x="0" y="297"/>
                      <a:pt x="0" y="322"/>
                    </a:cubicBezTo>
                    <a:cubicBezTo>
                      <a:pt x="0" y="371"/>
                      <a:pt x="49" y="396"/>
                      <a:pt x="74" y="396"/>
                    </a:cubicBezTo>
                    <a:cubicBezTo>
                      <a:pt x="86" y="408"/>
                      <a:pt x="99" y="414"/>
                      <a:pt x="111" y="414"/>
                    </a:cubicBezTo>
                    <a:cubicBezTo>
                      <a:pt x="123" y="414"/>
                      <a:pt x="136" y="408"/>
                      <a:pt x="148" y="396"/>
                    </a:cubicBezTo>
                    <a:lnTo>
                      <a:pt x="173" y="396"/>
                    </a:lnTo>
                    <a:cubicBezTo>
                      <a:pt x="198" y="396"/>
                      <a:pt x="222" y="396"/>
                      <a:pt x="247" y="371"/>
                    </a:cubicBezTo>
                    <a:lnTo>
                      <a:pt x="272" y="347"/>
                    </a:lnTo>
                    <a:cubicBezTo>
                      <a:pt x="296" y="322"/>
                      <a:pt x="296" y="273"/>
                      <a:pt x="296" y="248"/>
                    </a:cubicBezTo>
                    <a:lnTo>
                      <a:pt x="296" y="149"/>
                    </a:lnTo>
                    <a:cubicBezTo>
                      <a:pt x="296" y="124"/>
                      <a:pt x="296" y="100"/>
                      <a:pt x="296" y="75"/>
                    </a:cubicBezTo>
                    <a:cubicBezTo>
                      <a:pt x="296" y="50"/>
                      <a:pt x="272" y="50"/>
                      <a:pt x="272" y="26"/>
                    </a:cubicBezTo>
                    <a:cubicBezTo>
                      <a:pt x="247" y="26"/>
                      <a:pt x="222" y="1"/>
                      <a:pt x="222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4" name="Google Shape;1564;p39"/>
              <p:cNvSpPr/>
              <p:nvPr/>
            </p:nvSpPr>
            <p:spPr>
              <a:xfrm>
                <a:off x="6214700" y="1414100"/>
                <a:ext cx="8650" cy="8050"/>
              </a:xfrm>
              <a:custGeom>
                <a:rect b="b" l="l" r="r" t="t"/>
                <a:pathLst>
                  <a:path extrusionOk="0" h="322" w="346">
                    <a:moveTo>
                      <a:pt x="173" y="1"/>
                    </a:moveTo>
                    <a:cubicBezTo>
                      <a:pt x="0" y="26"/>
                      <a:pt x="0" y="273"/>
                      <a:pt x="173" y="322"/>
                    </a:cubicBezTo>
                    <a:cubicBezTo>
                      <a:pt x="346" y="273"/>
                      <a:pt x="346" y="26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39"/>
              <p:cNvSpPr/>
              <p:nvPr/>
            </p:nvSpPr>
            <p:spPr>
              <a:xfrm>
                <a:off x="6232600" y="139065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48" y="1"/>
                    </a:moveTo>
                    <a:cubicBezTo>
                      <a:pt x="0" y="25"/>
                      <a:pt x="0" y="272"/>
                      <a:pt x="148" y="297"/>
                    </a:cubicBezTo>
                    <a:cubicBezTo>
                      <a:pt x="321" y="272"/>
                      <a:pt x="321" y="25"/>
                      <a:pt x="148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39"/>
              <p:cNvSpPr/>
              <p:nvPr/>
            </p:nvSpPr>
            <p:spPr>
              <a:xfrm>
                <a:off x="6262225" y="1381400"/>
                <a:ext cx="8050" cy="7425"/>
              </a:xfrm>
              <a:custGeom>
                <a:rect b="b" l="l" r="r" t="t"/>
                <a:pathLst>
                  <a:path extrusionOk="0" h="297" w="322">
                    <a:moveTo>
                      <a:pt x="148" y="0"/>
                    </a:moveTo>
                    <a:cubicBezTo>
                      <a:pt x="0" y="25"/>
                      <a:pt x="0" y="272"/>
                      <a:pt x="148" y="297"/>
                    </a:cubicBezTo>
                    <a:cubicBezTo>
                      <a:pt x="321" y="272"/>
                      <a:pt x="321" y="25"/>
                      <a:pt x="148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39"/>
              <p:cNvSpPr/>
              <p:nvPr/>
            </p:nvSpPr>
            <p:spPr>
              <a:xfrm>
                <a:off x="6220250" y="13758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3" y="0"/>
                    </a:moveTo>
                    <a:cubicBezTo>
                      <a:pt x="0" y="25"/>
                      <a:pt x="0" y="272"/>
                      <a:pt x="173" y="297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39"/>
              <p:cNvSpPr/>
              <p:nvPr/>
            </p:nvSpPr>
            <p:spPr>
              <a:xfrm>
                <a:off x="6199875" y="1390650"/>
                <a:ext cx="8050" cy="7450"/>
              </a:xfrm>
              <a:custGeom>
                <a:rect b="b" l="l" r="r" t="t"/>
                <a:pathLst>
                  <a:path extrusionOk="0" h="298" w="322">
                    <a:moveTo>
                      <a:pt x="173" y="1"/>
                    </a:moveTo>
                    <a:cubicBezTo>
                      <a:pt x="1" y="25"/>
                      <a:pt x="1" y="272"/>
                      <a:pt x="173" y="297"/>
                    </a:cubicBezTo>
                    <a:cubicBezTo>
                      <a:pt x="322" y="272"/>
                      <a:pt x="322" y="25"/>
                      <a:pt x="173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39"/>
              <p:cNvSpPr/>
              <p:nvPr/>
            </p:nvSpPr>
            <p:spPr>
              <a:xfrm>
                <a:off x="6178900" y="1411650"/>
                <a:ext cx="8650" cy="7425"/>
              </a:xfrm>
              <a:custGeom>
                <a:rect b="b" l="l" r="r" t="t"/>
                <a:pathLst>
                  <a:path extrusionOk="0" h="297" w="346">
                    <a:moveTo>
                      <a:pt x="173" y="0"/>
                    </a:moveTo>
                    <a:cubicBezTo>
                      <a:pt x="0" y="25"/>
                      <a:pt x="0" y="272"/>
                      <a:pt x="173" y="296"/>
                    </a:cubicBezTo>
                    <a:cubicBezTo>
                      <a:pt x="346" y="272"/>
                      <a:pt x="346" y="25"/>
                      <a:pt x="173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39"/>
              <p:cNvSpPr/>
              <p:nvPr/>
            </p:nvSpPr>
            <p:spPr>
              <a:xfrm>
                <a:off x="6164075" y="13937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0"/>
                    </a:moveTo>
                    <a:cubicBezTo>
                      <a:pt x="1" y="25"/>
                      <a:pt x="1" y="272"/>
                      <a:pt x="174" y="321"/>
                    </a:cubicBezTo>
                    <a:cubicBezTo>
                      <a:pt x="346" y="272"/>
                      <a:pt x="346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1" name="Google Shape;1571;p39"/>
              <p:cNvSpPr/>
              <p:nvPr/>
            </p:nvSpPr>
            <p:spPr>
              <a:xfrm>
                <a:off x="6175800" y="1375850"/>
                <a:ext cx="8675" cy="7425"/>
              </a:xfrm>
              <a:custGeom>
                <a:rect b="b" l="l" r="r" t="t"/>
                <a:pathLst>
                  <a:path extrusionOk="0" h="297" w="347">
                    <a:moveTo>
                      <a:pt x="174" y="0"/>
                    </a:moveTo>
                    <a:cubicBezTo>
                      <a:pt x="1" y="25"/>
                      <a:pt x="1" y="272"/>
                      <a:pt x="174" y="297"/>
                    </a:cubicBezTo>
                    <a:cubicBezTo>
                      <a:pt x="346" y="272"/>
                      <a:pt x="346" y="25"/>
                      <a:pt x="174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6247400" y="1422750"/>
                <a:ext cx="8675" cy="8050"/>
              </a:xfrm>
              <a:custGeom>
                <a:rect b="b" l="l" r="r" t="t"/>
                <a:pathLst>
                  <a:path extrusionOk="0" h="322" w="347">
                    <a:moveTo>
                      <a:pt x="174" y="1"/>
                    </a:moveTo>
                    <a:cubicBezTo>
                      <a:pt x="1" y="50"/>
                      <a:pt x="1" y="297"/>
                      <a:pt x="174" y="322"/>
                    </a:cubicBezTo>
                    <a:cubicBezTo>
                      <a:pt x="346" y="297"/>
                      <a:pt x="346" y="50"/>
                      <a:pt x="174" y="1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39"/>
              <p:cNvSpPr/>
              <p:nvPr/>
            </p:nvSpPr>
            <p:spPr>
              <a:xfrm>
                <a:off x="6059150" y="1441275"/>
                <a:ext cx="32750" cy="36150"/>
              </a:xfrm>
              <a:custGeom>
                <a:rect b="b" l="l" r="r" t="t"/>
                <a:pathLst>
                  <a:path extrusionOk="0" h="1446" w="1310">
                    <a:moveTo>
                      <a:pt x="641" y="335"/>
                    </a:moveTo>
                    <a:lnTo>
                      <a:pt x="641" y="335"/>
                    </a:lnTo>
                    <a:cubicBezTo>
                      <a:pt x="642" y="335"/>
                      <a:pt x="626" y="346"/>
                      <a:pt x="642" y="346"/>
                    </a:cubicBezTo>
                    <a:cubicBezTo>
                      <a:pt x="642" y="346"/>
                      <a:pt x="658" y="378"/>
                      <a:pt x="652" y="378"/>
                    </a:cubicBezTo>
                    <a:cubicBezTo>
                      <a:pt x="650" y="378"/>
                      <a:pt x="647" y="376"/>
                      <a:pt x="643" y="371"/>
                    </a:cubicBezTo>
                    <a:lnTo>
                      <a:pt x="643" y="371"/>
                    </a:lnTo>
                    <a:cubicBezTo>
                      <a:pt x="667" y="395"/>
                      <a:pt x="667" y="395"/>
                      <a:pt x="667" y="420"/>
                    </a:cubicBezTo>
                    <a:lnTo>
                      <a:pt x="667" y="445"/>
                    </a:lnTo>
                    <a:cubicBezTo>
                      <a:pt x="667" y="469"/>
                      <a:pt x="667" y="469"/>
                      <a:pt x="667" y="494"/>
                    </a:cubicBezTo>
                    <a:lnTo>
                      <a:pt x="667" y="519"/>
                    </a:lnTo>
                    <a:lnTo>
                      <a:pt x="667" y="543"/>
                    </a:lnTo>
                    <a:lnTo>
                      <a:pt x="667" y="568"/>
                    </a:lnTo>
                    <a:cubicBezTo>
                      <a:pt x="667" y="568"/>
                      <a:pt x="652" y="584"/>
                      <a:pt x="642" y="593"/>
                    </a:cubicBezTo>
                    <a:lnTo>
                      <a:pt x="642" y="593"/>
                    </a:lnTo>
                    <a:cubicBezTo>
                      <a:pt x="642" y="618"/>
                      <a:pt x="618" y="618"/>
                      <a:pt x="618" y="618"/>
                    </a:cubicBezTo>
                    <a:lnTo>
                      <a:pt x="593" y="642"/>
                    </a:lnTo>
                    <a:lnTo>
                      <a:pt x="445" y="642"/>
                    </a:lnTo>
                    <a:cubicBezTo>
                      <a:pt x="420" y="628"/>
                      <a:pt x="395" y="621"/>
                      <a:pt x="371" y="621"/>
                    </a:cubicBezTo>
                    <a:lnTo>
                      <a:pt x="371" y="621"/>
                    </a:lnTo>
                    <a:cubicBezTo>
                      <a:pt x="371" y="620"/>
                      <a:pt x="371" y="619"/>
                      <a:pt x="371" y="618"/>
                    </a:cubicBezTo>
                    <a:cubicBezTo>
                      <a:pt x="371" y="618"/>
                      <a:pt x="371" y="593"/>
                      <a:pt x="371" y="593"/>
                    </a:cubicBezTo>
                    <a:cubicBezTo>
                      <a:pt x="371" y="580"/>
                      <a:pt x="369" y="576"/>
                      <a:pt x="367" y="575"/>
                    </a:cubicBezTo>
                    <a:lnTo>
                      <a:pt x="367" y="575"/>
                    </a:lnTo>
                    <a:cubicBezTo>
                      <a:pt x="368" y="573"/>
                      <a:pt x="370" y="571"/>
                      <a:pt x="371" y="568"/>
                    </a:cubicBezTo>
                    <a:cubicBezTo>
                      <a:pt x="396" y="543"/>
                      <a:pt x="396" y="519"/>
                      <a:pt x="420" y="494"/>
                    </a:cubicBezTo>
                    <a:lnTo>
                      <a:pt x="420" y="469"/>
                    </a:lnTo>
                    <a:lnTo>
                      <a:pt x="470" y="395"/>
                    </a:lnTo>
                    <a:lnTo>
                      <a:pt x="519" y="371"/>
                    </a:lnTo>
                    <a:lnTo>
                      <a:pt x="593" y="346"/>
                    </a:lnTo>
                    <a:lnTo>
                      <a:pt x="618" y="346"/>
                    </a:lnTo>
                    <a:cubicBezTo>
                      <a:pt x="634" y="338"/>
                      <a:pt x="640" y="335"/>
                      <a:pt x="641" y="335"/>
                    </a:cubicBezTo>
                    <a:close/>
                    <a:moveTo>
                      <a:pt x="914" y="774"/>
                    </a:moveTo>
                    <a:lnTo>
                      <a:pt x="914" y="815"/>
                    </a:lnTo>
                    <a:lnTo>
                      <a:pt x="914" y="864"/>
                    </a:lnTo>
                    <a:lnTo>
                      <a:pt x="914" y="889"/>
                    </a:lnTo>
                    <a:cubicBezTo>
                      <a:pt x="914" y="889"/>
                      <a:pt x="914" y="914"/>
                      <a:pt x="914" y="938"/>
                    </a:cubicBezTo>
                    <a:lnTo>
                      <a:pt x="914" y="963"/>
                    </a:lnTo>
                    <a:lnTo>
                      <a:pt x="889" y="1013"/>
                    </a:lnTo>
                    <a:cubicBezTo>
                      <a:pt x="898" y="996"/>
                      <a:pt x="900" y="991"/>
                      <a:pt x="899" y="991"/>
                    </a:cubicBezTo>
                    <a:lnTo>
                      <a:pt x="899" y="991"/>
                    </a:lnTo>
                    <a:cubicBezTo>
                      <a:pt x="898" y="991"/>
                      <a:pt x="881" y="1013"/>
                      <a:pt x="865" y="1013"/>
                    </a:cubicBezTo>
                    <a:cubicBezTo>
                      <a:pt x="865" y="1013"/>
                      <a:pt x="840" y="1037"/>
                      <a:pt x="840" y="1037"/>
                    </a:cubicBezTo>
                    <a:lnTo>
                      <a:pt x="815" y="1062"/>
                    </a:lnTo>
                    <a:lnTo>
                      <a:pt x="642" y="1062"/>
                    </a:lnTo>
                    <a:lnTo>
                      <a:pt x="568" y="1037"/>
                    </a:lnTo>
                    <a:lnTo>
                      <a:pt x="519" y="1013"/>
                    </a:lnTo>
                    <a:lnTo>
                      <a:pt x="494" y="988"/>
                    </a:lnTo>
                    <a:lnTo>
                      <a:pt x="470" y="988"/>
                    </a:lnTo>
                    <a:lnTo>
                      <a:pt x="454" y="972"/>
                    </a:lnTo>
                    <a:lnTo>
                      <a:pt x="454" y="972"/>
                    </a:lnTo>
                    <a:cubicBezTo>
                      <a:pt x="471" y="974"/>
                      <a:pt x="488" y="975"/>
                      <a:pt x="505" y="975"/>
                    </a:cubicBezTo>
                    <a:cubicBezTo>
                      <a:pt x="618" y="975"/>
                      <a:pt x="729" y="936"/>
                      <a:pt x="815" y="864"/>
                    </a:cubicBezTo>
                    <a:cubicBezTo>
                      <a:pt x="853" y="837"/>
                      <a:pt x="886" y="807"/>
                      <a:pt x="914" y="774"/>
                    </a:cubicBezTo>
                    <a:close/>
                    <a:moveTo>
                      <a:pt x="717" y="0"/>
                    </a:moveTo>
                    <a:cubicBezTo>
                      <a:pt x="667" y="25"/>
                      <a:pt x="618" y="25"/>
                      <a:pt x="568" y="50"/>
                    </a:cubicBezTo>
                    <a:cubicBezTo>
                      <a:pt x="396" y="124"/>
                      <a:pt x="247" y="247"/>
                      <a:pt x="149" y="395"/>
                    </a:cubicBezTo>
                    <a:cubicBezTo>
                      <a:pt x="50" y="568"/>
                      <a:pt x="1" y="741"/>
                      <a:pt x="50" y="938"/>
                    </a:cubicBezTo>
                    <a:cubicBezTo>
                      <a:pt x="99" y="1087"/>
                      <a:pt x="198" y="1235"/>
                      <a:pt x="346" y="1333"/>
                    </a:cubicBezTo>
                    <a:cubicBezTo>
                      <a:pt x="450" y="1409"/>
                      <a:pt x="573" y="1445"/>
                      <a:pt x="695" y="1445"/>
                    </a:cubicBezTo>
                    <a:cubicBezTo>
                      <a:pt x="892" y="1445"/>
                      <a:pt x="1089" y="1353"/>
                      <a:pt x="1210" y="1185"/>
                    </a:cubicBezTo>
                    <a:cubicBezTo>
                      <a:pt x="1284" y="1037"/>
                      <a:pt x="1309" y="864"/>
                      <a:pt x="1260" y="692"/>
                    </a:cubicBezTo>
                    <a:cubicBezTo>
                      <a:pt x="1239" y="545"/>
                      <a:pt x="1147" y="416"/>
                      <a:pt x="1014" y="350"/>
                    </a:cubicBezTo>
                    <a:lnTo>
                      <a:pt x="1014" y="350"/>
                    </a:lnTo>
                    <a:cubicBezTo>
                      <a:pt x="1014" y="349"/>
                      <a:pt x="1013" y="347"/>
                      <a:pt x="1013" y="346"/>
                    </a:cubicBezTo>
                    <a:cubicBezTo>
                      <a:pt x="988" y="247"/>
                      <a:pt x="939" y="173"/>
                      <a:pt x="865" y="99"/>
                    </a:cubicBezTo>
                    <a:cubicBezTo>
                      <a:pt x="840" y="50"/>
                      <a:pt x="766" y="25"/>
                      <a:pt x="717" y="0"/>
                    </a:cubicBezTo>
                    <a:close/>
                  </a:path>
                </a:pathLst>
              </a:custGeom>
              <a:solidFill>
                <a:srgbClr val="211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39"/>
              <p:cNvSpPr/>
              <p:nvPr/>
            </p:nvSpPr>
            <p:spPr>
              <a:xfrm>
                <a:off x="6166550" y="1424450"/>
                <a:ext cx="43225" cy="41525"/>
              </a:xfrm>
              <a:custGeom>
                <a:rect b="b" l="l" r="r" t="t"/>
                <a:pathLst>
                  <a:path extrusionOk="0" h="1661" w="1729">
                    <a:moveTo>
                      <a:pt x="124" y="0"/>
                    </a:moveTo>
                    <a:cubicBezTo>
                      <a:pt x="90" y="0"/>
                      <a:pt x="70" y="40"/>
                      <a:pt x="50" y="81"/>
                    </a:cubicBezTo>
                    <a:cubicBezTo>
                      <a:pt x="0" y="377"/>
                      <a:pt x="25" y="673"/>
                      <a:pt x="75" y="970"/>
                    </a:cubicBezTo>
                    <a:cubicBezTo>
                      <a:pt x="124" y="1142"/>
                      <a:pt x="198" y="1291"/>
                      <a:pt x="297" y="1414"/>
                    </a:cubicBezTo>
                    <a:cubicBezTo>
                      <a:pt x="395" y="1562"/>
                      <a:pt x="568" y="1661"/>
                      <a:pt x="766" y="1661"/>
                    </a:cubicBezTo>
                    <a:cubicBezTo>
                      <a:pt x="939" y="1661"/>
                      <a:pt x="1111" y="1611"/>
                      <a:pt x="1260" y="1488"/>
                    </a:cubicBezTo>
                    <a:cubicBezTo>
                      <a:pt x="1383" y="1365"/>
                      <a:pt x="1457" y="1241"/>
                      <a:pt x="1531" y="1093"/>
                    </a:cubicBezTo>
                    <a:cubicBezTo>
                      <a:pt x="1655" y="797"/>
                      <a:pt x="1704" y="500"/>
                      <a:pt x="1729" y="204"/>
                    </a:cubicBezTo>
                    <a:cubicBezTo>
                      <a:pt x="1729" y="155"/>
                      <a:pt x="1704" y="130"/>
                      <a:pt x="1679" y="130"/>
                    </a:cubicBezTo>
                    <a:cubicBezTo>
                      <a:pt x="1630" y="130"/>
                      <a:pt x="1581" y="155"/>
                      <a:pt x="1581" y="179"/>
                    </a:cubicBezTo>
                    <a:cubicBezTo>
                      <a:pt x="1531" y="451"/>
                      <a:pt x="1432" y="723"/>
                      <a:pt x="1309" y="970"/>
                    </a:cubicBezTo>
                    <a:cubicBezTo>
                      <a:pt x="1186" y="1216"/>
                      <a:pt x="1013" y="1389"/>
                      <a:pt x="790" y="1389"/>
                    </a:cubicBezTo>
                    <a:cubicBezTo>
                      <a:pt x="544" y="1389"/>
                      <a:pt x="395" y="1167"/>
                      <a:pt x="321" y="920"/>
                    </a:cubicBezTo>
                    <a:cubicBezTo>
                      <a:pt x="272" y="649"/>
                      <a:pt x="223" y="352"/>
                      <a:pt x="223" y="81"/>
                    </a:cubicBezTo>
                    <a:cubicBezTo>
                      <a:pt x="223" y="31"/>
                      <a:pt x="198" y="7"/>
                      <a:pt x="149" y="7"/>
                    </a:cubicBezTo>
                    <a:cubicBezTo>
                      <a:pt x="140" y="2"/>
                      <a:pt x="131" y="0"/>
                      <a:pt x="124" y="0"/>
                    </a:cubicBezTo>
                    <a:close/>
                  </a:path>
                </a:pathLst>
              </a:custGeom>
              <a:solidFill>
                <a:srgbClr val="222B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39"/>
              <p:cNvSpPr/>
              <p:nvPr/>
            </p:nvSpPr>
            <p:spPr>
              <a:xfrm>
                <a:off x="6232175" y="1391850"/>
                <a:ext cx="73900" cy="44525"/>
              </a:xfrm>
              <a:custGeom>
                <a:rect b="b" l="l" r="r" t="t"/>
                <a:pathLst>
                  <a:path extrusionOk="0" h="1781" w="2956">
                    <a:moveTo>
                      <a:pt x="1558" y="1"/>
                    </a:moveTo>
                    <a:cubicBezTo>
                      <a:pt x="0" y="1"/>
                      <a:pt x="215" y="1286"/>
                      <a:pt x="215" y="1286"/>
                    </a:cubicBezTo>
                    <a:cubicBezTo>
                      <a:pt x="215" y="1286"/>
                      <a:pt x="450" y="1781"/>
                      <a:pt x="829" y="1781"/>
                    </a:cubicBezTo>
                    <a:cubicBezTo>
                      <a:pt x="838" y="1781"/>
                      <a:pt x="847" y="1780"/>
                      <a:pt x="857" y="1780"/>
                    </a:cubicBezTo>
                    <a:cubicBezTo>
                      <a:pt x="2140" y="1681"/>
                      <a:pt x="2955" y="27"/>
                      <a:pt x="1647" y="2"/>
                    </a:cubicBezTo>
                    <a:cubicBezTo>
                      <a:pt x="1617" y="1"/>
                      <a:pt x="1587" y="1"/>
                      <a:pt x="15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6" name="Google Shape;1576;p39"/>
            <p:cNvGrpSpPr/>
            <p:nvPr/>
          </p:nvGrpSpPr>
          <p:grpSpPr>
            <a:xfrm>
              <a:off x="3699627" y="4570824"/>
              <a:ext cx="651919" cy="572675"/>
              <a:chOff x="4506078" y="3820689"/>
              <a:chExt cx="726291" cy="638078"/>
            </a:xfrm>
          </p:grpSpPr>
          <p:sp>
            <p:nvSpPr>
              <p:cNvPr id="1577" name="Google Shape;1577;p39"/>
              <p:cNvSpPr/>
              <p:nvPr/>
            </p:nvSpPr>
            <p:spPr>
              <a:xfrm>
                <a:off x="4506078" y="3820689"/>
                <a:ext cx="726291" cy="638078"/>
              </a:xfrm>
              <a:custGeom>
                <a:rect b="b" l="l" r="r" t="t"/>
                <a:pathLst>
                  <a:path extrusionOk="0" h="16595" w="18888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39"/>
              <p:cNvSpPr/>
              <p:nvPr/>
            </p:nvSpPr>
            <p:spPr>
              <a:xfrm>
                <a:off x="4592477" y="3907203"/>
                <a:ext cx="533567" cy="547759"/>
              </a:xfrm>
              <a:custGeom>
                <a:rect b="b" l="l" r="r" t="t"/>
                <a:pathLst>
                  <a:path extrusionOk="0" fill="none" h="14246" w="13876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40"/>
          <p:cNvSpPr/>
          <p:nvPr/>
        </p:nvSpPr>
        <p:spPr>
          <a:xfrm flipH="1">
            <a:off x="4" y="125"/>
            <a:ext cx="5013171" cy="5143254"/>
          </a:xfrm>
          <a:custGeom>
            <a:rect b="b" l="l" r="r" t="t"/>
            <a:pathLst>
              <a:path extrusionOk="0" h="208250" w="226789">
                <a:moveTo>
                  <a:pt x="29256" y="0"/>
                </a:moveTo>
                <a:cubicBezTo>
                  <a:pt x="17354" y="0"/>
                  <a:pt x="6019" y="58841"/>
                  <a:pt x="5137" y="86548"/>
                </a:cubicBezTo>
                <a:cubicBezTo>
                  <a:pt x="4048" y="121648"/>
                  <a:pt x="16228" y="112815"/>
                  <a:pt x="8095" y="139548"/>
                </a:cubicBezTo>
                <a:cubicBezTo>
                  <a:pt x="1" y="166321"/>
                  <a:pt x="1907" y="169278"/>
                  <a:pt x="6460" y="196051"/>
                </a:cubicBezTo>
                <a:cubicBezTo>
                  <a:pt x="7918" y="204608"/>
                  <a:pt x="11133" y="208250"/>
                  <a:pt x="14970" y="208250"/>
                </a:cubicBezTo>
                <a:cubicBezTo>
                  <a:pt x="15129" y="208250"/>
                  <a:pt x="15289" y="208243"/>
                  <a:pt x="15449" y="208231"/>
                </a:cubicBezTo>
                <a:lnTo>
                  <a:pt x="226789" y="208231"/>
                </a:lnTo>
                <a:lnTo>
                  <a:pt x="226789" y="4"/>
                </a:lnTo>
                <a:lnTo>
                  <a:pt x="29808" y="4"/>
                </a:lnTo>
                <a:lnTo>
                  <a:pt x="29808" y="43"/>
                </a:lnTo>
                <a:cubicBezTo>
                  <a:pt x="29624" y="14"/>
                  <a:pt x="29440" y="0"/>
                  <a:pt x="292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4" name="Google Shape;1584;p40"/>
          <p:cNvPicPr preferRelativeResize="0"/>
          <p:nvPr/>
        </p:nvPicPr>
        <p:blipFill rotWithShape="1">
          <a:blip r:embed="rId3">
            <a:alphaModFix/>
          </a:blip>
          <a:srcRect b="0" l="10395" r="28491" t="0"/>
          <a:stretch/>
        </p:blipFill>
        <p:spPr>
          <a:xfrm>
            <a:off x="4800600" y="0"/>
            <a:ext cx="47478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5" name="Google Shape;1585;p40"/>
          <p:cNvSpPr/>
          <p:nvPr/>
        </p:nvSpPr>
        <p:spPr>
          <a:xfrm flipH="1">
            <a:off x="4" y="125"/>
            <a:ext cx="5013171" cy="5143254"/>
          </a:xfrm>
          <a:custGeom>
            <a:rect b="b" l="l" r="r" t="t"/>
            <a:pathLst>
              <a:path extrusionOk="0" h="208250" w="226789">
                <a:moveTo>
                  <a:pt x="29256" y="0"/>
                </a:moveTo>
                <a:cubicBezTo>
                  <a:pt x="17354" y="0"/>
                  <a:pt x="6019" y="58841"/>
                  <a:pt x="5137" y="86548"/>
                </a:cubicBezTo>
                <a:cubicBezTo>
                  <a:pt x="4048" y="121648"/>
                  <a:pt x="16228" y="112815"/>
                  <a:pt x="8095" y="139548"/>
                </a:cubicBezTo>
                <a:cubicBezTo>
                  <a:pt x="1" y="166321"/>
                  <a:pt x="1907" y="169278"/>
                  <a:pt x="6460" y="196051"/>
                </a:cubicBezTo>
                <a:cubicBezTo>
                  <a:pt x="7918" y="204608"/>
                  <a:pt x="11133" y="208250"/>
                  <a:pt x="14970" y="208250"/>
                </a:cubicBezTo>
                <a:cubicBezTo>
                  <a:pt x="15129" y="208250"/>
                  <a:pt x="15289" y="208243"/>
                  <a:pt x="15449" y="208231"/>
                </a:cubicBezTo>
                <a:lnTo>
                  <a:pt x="226789" y="208231"/>
                </a:lnTo>
                <a:lnTo>
                  <a:pt x="226789" y="4"/>
                </a:lnTo>
                <a:lnTo>
                  <a:pt x="29808" y="4"/>
                </a:lnTo>
                <a:lnTo>
                  <a:pt x="29808" y="43"/>
                </a:lnTo>
                <a:cubicBezTo>
                  <a:pt x="29624" y="14"/>
                  <a:pt x="29440" y="0"/>
                  <a:pt x="292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p40"/>
          <p:cNvSpPr txBox="1"/>
          <p:nvPr>
            <p:ph type="title"/>
          </p:nvPr>
        </p:nvSpPr>
        <p:spPr>
          <a:xfrm>
            <a:off x="103625" y="532900"/>
            <a:ext cx="2988900" cy="5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Club Teacher</a:t>
            </a:r>
            <a:endParaRPr/>
          </a:p>
        </p:txBody>
      </p:sp>
      <p:grpSp>
        <p:nvGrpSpPr>
          <p:cNvPr id="1587" name="Google Shape;1587;p40"/>
          <p:cNvGrpSpPr/>
          <p:nvPr/>
        </p:nvGrpSpPr>
        <p:grpSpPr>
          <a:xfrm>
            <a:off x="2536912" y="-87686"/>
            <a:ext cx="3182700" cy="5260323"/>
            <a:chOff x="2536912" y="-87686"/>
            <a:chExt cx="3182700" cy="5260323"/>
          </a:xfrm>
        </p:grpSpPr>
        <p:grpSp>
          <p:nvGrpSpPr>
            <p:cNvPr id="1588" name="Google Shape;1588;p40"/>
            <p:cNvGrpSpPr/>
            <p:nvPr/>
          </p:nvGrpSpPr>
          <p:grpSpPr>
            <a:xfrm>
              <a:off x="3424384" y="3891864"/>
              <a:ext cx="2295229" cy="1280773"/>
              <a:chOff x="81640" y="3525089"/>
              <a:chExt cx="2958532" cy="1650906"/>
            </a:xfrm>
          </p:grpSpPr>
          <p:grpSp>
            <p:nvGrpSpPr>
              <p:cNvPr id="1589" name="Google Shape;1589;p40"/>
              <p:cNvGrpSpPr/>
              <p:nvPr/>
            </p:nvGrpSpPr>
            <p:grpSpPr>
              <a:xfrm flipH="1">
                <a:off x="1266059" y="3525089"/>
                <a:ext cx="1774113" cy="1650906"/>
                <a:chOff x="-61526" y="3752577"/>
                <a:chExt cx="1522974" cy="1417087"/>
              </a:xfrm>
            </p:grpSpPr>
            <p:sp>
              <p:nvSpPr>
                <p:cNvPr id="1590" name="Google Shape;1590;p40"/>
                <p:cNvSpPr/>
                <p:nvPr/>
              </p:nvSpPr>
              <p:spPr>
                <a:xfrm>
                  <a:off x="-61526" y="3752577"/>
                  <a:ext cx="1522974" cy="1417087"/>
                </a:xfrm>
                <a:custGeom>
                  <a:rect b="b" l="l" r="r" t="t"/>
                  <a:pathLst>
                    <a:path extrusionOk="0" fill="none" h="14221" w="15284">
                      <a:moveTo>
                        <a:pt x="14246" y="14196"/>
                      </a:moveTo>
                      <a:cubicBezTo>
                        <a:pt x="14246" y="14196"/>
                        <a:pt x="15283" y="9258"/>
                        <a:pt x="13629" y="7506"/>
                      </a:cubicBezTo>
                      <a:cubicBezTo>
                        <a:pt x="12839" y="6666"/>
                        <a:pt x="12024" y="6888"/>
                        <a:pt x="11407" y="7333"/>
                      </a:cubicBezTo>
                      <a:cubicBezTo>
                        <a:pt x="10987" y="7678"/>
                        <a:pt x="10345" y="7382"/>
                        <a:pt x="10370" y="6839"/>
                      </a:cubicBezTo>
                      <a:cubicBezTo>
                        <a:pt x="10444" y="4889"/>
                        <a:pt x="10345" y="1951"/>
                        <a:pt x="9210" y="1235"/>
                      </a:cubicBezTo>
                      <a:cubicBezTo>
                        <a:pt x="7259" y="0"/>
                        <a:pt x="6000" y="1037"/>
                        <a:pt x="5531" y="6567"/>
                      </a:cubicBezTo>
                      <a:cubicBezTo>
                        <a:pt x="5531" y="6592"/>
                        <a:pt x="5012" y="9110"/>
                        <a:pt x="3655" y="7333"/>
                      </a:cubicBezTo>
                      <a:cubicBezTo>
                        <a:pt x="50" y="2592"/>
                        <a:pt x="1" y="14221"/>
                        <a:pt x="1" y="14221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lt2"/>
                  </a:solidFill>
                  <a:prstDash val="solid"/>
                  <a:miter lim="24689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1" name="Google Shape;1591;p40"/>
                <p:cNvSpPr/>
                <p:nvPr/>
              </p:nvSpPr>
              <p:spPr>
                <a:xfrm>
                  <a:off x="118036" y="4079423"/>
                  <a:ext cx="1119512" cy="1080478"/>
                </a:xfrm>
                <a:custGeom>
                  <a:rect b="b" l="l" r="r" t="t"/>
                  <a:pathLst>
                    <a:path extrusionOk="0" h="10843" w="11235">
                      <a:moveTo>
                        <a:pt x="4225" y="1"/>
                      </a:moveTo>
                      <a:cubicBezTo>
                        <a:pt x="4078" y="1"/>
                        <a:pt x="3929" y="41"/>
                        <a:pt x="3778" y="127"/>
                      </a:cubicBezTo>
                      <a:cubicBezTo>
                        <a:pt x="2149" y="1090"/>
                        <a:pt x="3754" y="6127"/>
                        <a:pt x="4519" y="8225"/>
                      </a:cubicBezTo>
                      <a:cubicBezTo>
                        <a:pt x="4622" y="8492"/>
                        <a:pt x="4468" y="8810"/>
                        <a:pt x="4286" y="8810"/>
                      </a:cubicBezTo>
                      <a:cubicBezTo>
                        <a:pt x="4249" y="8810"/>
                        <a:pt x="4211" y="8797"/>
                        <a:pt x="4173" y="8768"/>
                      </a:cubicBezTo>
                      <a:cubicBezTo>
                        <a:pt x="3219" y="8072"/>
                        <a:pt x="2089" y="6912"/>
                        <a:pt x="1324" y="6912"/>
                      </a:cubicBezTo>
                      <a:cubicBezTo>
                        <a:pt x="1139" y="6912"/>
                        <a:pt x="975" y="6980"/>
                        <a:pt x="840" y="7139"/>
                      </a:cubicBezTo>
                      <a:cubicBezTo>
                        <a:pt x="1" y="8102"/>
                        <a:pt x="1063" y="9929"/>
                        <a:pt x="1630" y="10842"/>
                      </a:cubicBezTo>
                      <a:lnTo>
                        <a:pt x="11210" y="10842"/>
                      </a:lnTo>
                      <a:cubicBezTo>
                        <a:pt x="11234" y="8991"/>
                        <a:pt x="11185" y="3510"/>
                        <a:pt x="9605" y="2349"/>
                      </a:cubicBezTo>
                      <a:cubicBezTo>
                        <a:pt x="9505" y="2271"/>
                        <a:pt x="9385" y="2234"/>
                        <a:pt x="9265" y="2234"/>
                      </a:cubicBezTo>
                      <a:cubicBezTo>
                        <a:pt x="9119" y="2234"/>
                        <a:pt x="8973" y="2290"/>
                        <a:pt x="8864" y="2399"/>
                      </a:cubicBezTo>
                      <a:cubicBezTo>
                        <a:pt x="8568" y="2695"/>
                        <a:pt x="8124" y="3287"/>
                        <a:pt x="7852" y="4596"/>
                      </a:cubicBezTo>
                      <a:cubicBezTo>
                        <a:pt x="7788" y="4877"/>
                        <a:pt x="7618" y="5019"/>
                        <a:pt x="7446" y="5019"/>
                      </a:cubicBezTo>
                      <a:cubicBezTo>
                        <a:pt x="7285" y="5019"/>
                        <a:pt x="7121" y="4895"/>
                        <a:pt x="7037" y="4645"/>
                      </a:cubicBezTo>
                      <a:cubicBezTo>
                        <a:pt x="6443" y="2666"/>
                        <a:pt x="5419" y="1"/>
                        <a:pt x="42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592" name="Google Shape;1592;p40"/>
              <p:cNvSpPr/>
              <p:nvPr/>
            </p:nvSpPr>
            <p:spPr>
              <a:xfrm>
                <a:off x="81640" y="3752714"/>
                <a:ext cx="1608124" cy="1412898"/>
              </a:xfrm>
              <a:custGeom>
                <a:rect b="b" l="l" r="r" t="t"/>
                <a:pathLst>
                  <a:path extrusionOk="0" h="16595" w="18888">
                    <a:moveTo>
                      <a:pt x="9795" y="1"/>
                    </a:moveTo>
                    <a:cubicBezTo>
                      <a:pt x="8290" y="1"/>
                      <a:pt x="7300" y="1971"/>
                      <a:pt x="6889" y="7164"/>
                    </a:cubicBezTo>
                    <a:cubicBezTo>
                      <a:pt x="6889" y="7182"/>
                      <a:pt x="6524" y="8876"/>
                      <a:pt x="5654" y="8876"/>
                    </a:cubicBezTo>
                    <a:cubicBezTo>
                      <a:pt x="5348" y="8876"/>
                      <a:pt x="4980" y="8667"/>
                      <a:pt x="4544" y="8102"/>
                    </a:cubicBezTo>
                    <a:cubicBezTo>
                      <a:pt x="3785" y="7104"/>
                      <a:pt x="3153" y="6690"/>
                      <a:pt x="2627" y="6690"/>
                    </a:cubicBezTo>
                    <a:cubicBezTo>
                      <a:pt x="52" y="6690"/>
                      <a:pt x="1" y="16595"/>
                      <a:pt x="1" y="16595"/>
                    </a:cubicBezTo>
                    <a:lnTo>
                      <a:pt x="17629" y="16570"/>
                    </a:lnTo>
                    <a:cubicBezTo>
                      <a:pt x="17629" y="16570"/>
                      <a:pt x="18888" y="10472"/>
                      <a:pt x="16839" y="8324"/>
                    </a:cubicBezTo>
                    <a:cubicBezTo>
                      <a:pt x="16365" y="7813"/>
                      <a:pt x="15879" y="7620"/>
                      <a:pt x="15416" y="7620"/>
                    </a:cubicBezTo>
                    <a:cubicBezTo>
                      <a:pt x="14939" y="7620"/>
                      <a:pt x="14487" y="7826"/>
                      <a:pt x="14098" y="8102"/>
                    </a:cubicBezTo>
                    <a:cubicBezTo>
                      <a:pt x="13951" y="8214"/>
                      <a:pt x="13786" y="8264"/>
                      <a:pt x="13625" y="8264"/>
                    </a:cubicBezTo>
                    <a:cubicBezTo>
                      <a:pt x="13219" y="8264"/>
                      <a:pt x="12839" y="7944"/>
                      <a:pt x="12839" y="7484"/>
                    </a:cubicBezTo>
                    <a:cubicBezTo>
                      <a:pt x="12938" y="5065"/>
                      <a:pt x="12814" y="1460"/>
                      <a:pt x="11407" y="572"/>
                    </a:cubicBezTo>
                    <a:cubicBezTo>
                      <a:pt x="10818" y="205"/>
                      <a:pt x="10280" y="1"/>
                      <a:pt x="97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3" name="Google Shape;1593;p40"/>
              <p:cNvSpPr/>
              <p:nvPr/>
            </p:nvSpPr>
            <p:spPr>
              <a:xfrm>
                <a:off x="272952" y="3944282"/>
                <a:ext cx="1181403" cy="1212904"/>
              </a:xfrm>
              <a:custGeom>
                <a:rect b="b" l="l" r="r" t="t"/>
                <a:pathLst>
                  <a:path extrusionOk="0" fill="none" h="14246" w="13876">
                    <a:moveTo>
                      <a:pt x="2025" y="14246"/>
                    </a:moveTo>
                    <a:cubicBezTo>
                      <a:pt x="1334" y="13110"/>
                      <a:pt x="0" y="10839"/>
                      <a:pt x="1037" y="9654"/>
                    </a:cubicBezTo>
                    <a:cubicBezTo>
                      <a:pt x="1902" y="8642"/>
                      <a:pt x="3704" y="10617"/>
                      <a:pt x="5160" y="11678"/>
                    </a:cubicBezTo>
                    <a:cubicBezTo>
                      <a:pt x="5432" y="11876"/>
                      <a:pt x="5728" y="11382"/>
                      <a:pt x="5580" y="10987"/>
                    </a:cubicBezTo>
                    <a:cubicBezTo>
                      <a:pt x="4667" y="8395"/>
                      <a:pt x="2642" y="2173"/>
                      <a:pt x="4667" y="988"/>
                    </a:cubicBezTo>
                    <a:cubicBezTo>
                      <a:pt x="6370" y="0"/>
                      <a:pt x="7876" y="3852"/>
                      <a:pt x="8691" y="6568"/>
                    </a:cubicBezTo>
                    <a:cubicBezTo>
                      <a:pt x="8889" y="7210"/>
                      <a:pt x="9555" y="7185"/>
                      <a:pt x="9703" y="6518"/>
                    </a:cubicBezTo>
                    <a:cubicBezTo>
                      <a:pt x="10049" y="4889"/>
                      <a:pt x="10567" y="4148"/>
                      <a:pt x="10938" y="3802"/>
                    </a:cubicBezTo>
                    <a:cubicBezTo>
                      <a:pt x="11185" y="3556"/>
                      <a:pt x="11580" y="3531"/>
                      <a:pt x="11851" y="3728"/>
                    </a:cubicBezTo>
                    <a:cubicBezTo>
                      <a:pt x="13802" y="5160"/>
                      <a:pt x="13876" y="11925"/>
                      <a:pt x="13826" y="14221"/>
                    </a:cubicBezTo>
                  </a:path>
                </a:pathLst>
              </a:custGeom>
              <a:noFill/>
              <a:ln cap="flat" cmpd="sng" w="19050">
                <a:solidFill>
                  <a:schemeClr val="accent1"/>
                </a:solidFill>
                <a:prstDash val="solid"/>
                <a:miter lim="2468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4" name="Google Shape;1594;p40"/>
            <p:cNvGrpSpPr/>
            <p:nvPr/>
          </p:nvGrpSpPr>
          <p:grpSpPr>
            <a:xfrm flipH="1" rot="10800000">
              <a:off x="2536912" y="-87686"/>
              <a:ext cx="3110477" cy="1415525"/>
              <a:chOff x="-342999" y="429495"/>
              <a:chExt cx="3148256" cy="1432718"/>
            </a:xfrm>
          </p:grpSpPr>
          <p:sp>
            <p:nvSpPr>
              <p:cNvPr id="1595" name="Google Shape;1595;p40"/>
              <p:cNvSpPr/>
              <p:nvPr/>
            </p:nvSpPr>
            <p:spPr>
              <a:xfrm rot="5846029">
                <a:off x="846121" y="-255684"/>
                <a:ext cx="770017" cy="3074472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6" name="Google Shape;1596;p40"/>
              <p:cNvSpPr/>
              <p:nvPr/>
            </p:nvSpPr>
            <p:spPr>
              <a:xfrm rot="5845884">
                <a:off x="1689533" y="20104"/>
                <a:ext cx="329521" cy="1315849"/>
              </a:xfrm>
              <a:custGeom>
                <a:rect b="b" l="l" r="r" t="t"/>
                <a:pathLst>
                  <a:path extrusionOk="0" h="57152" w="14314">
                    <a:moveTo>
                      <a:pt x="4727" y="1"/>
                    </a:moveTo>
                    <a:cubicBezTo>
                      <a:pt x="2389" y="1"/>
                      <a:pt x="1" y="5098"/>
                      <a:pt x="193" y="11087"/>
                    </a:cubicBezTo>
                    <a:cubicBezTo>
                      <a:pt x="504" y="19571"/>
                      <a:pt x="3851" y="24552"/>
                      <a:pt x="2450" y="31789"/>
                    </a:cubicBezTo>
                    <a:cubicBezTo>
                      <a:pt x="1049" y="39027"/>
                      <a:pt x="1244" y="39339"/>
                      <a:pt x="4551" y="43191"/>
                    </a:cubicBezTo>
                    <a:cubicBezTo>
                      <a:pt x="7898" y="47044"/>
                      <a:pt x="6847" y="52453"/>
                      <a:pt x="7470" y="53659"/>
                    </a:cubicBezTo>
                    <a:cubicBezTo>
                      <a:pt x="8735" y="56119"/>
                      <a:pt x="9778" y="57151"/>
                      <a:pt x="10626" y="57151"/>
                    </a:cubicBezTo>
                    <a:cubicBezTo>
                      <a:pt x="14061" y="57151"/>
                      <a:pt x="14314" y="40244"/>
                      <a:pt x="13190" y="32568"/>
                    </a:cubicBezTo>
                    <a:cubicBezTo>
                      <a:pt x="11750" y="22995"/>
                      <a:pt x="8832" y="25991"/>
                      <a:pt x="9727" y="18325"/>
                    </a:cubicBezTo>
                    <a:cubicBezTo>
                      <a:pt x="10661" y="10698"/>
                      <a:pt x="9999" y="9998"/>
                      <a:pt x="7431" y="2954"/>
                    </a:cubicBezTo>
                    <a:cubicBezTo>
                      <a:pt x="6665" y="884"/>
                      <a:pt x="5700" y="1"/>
                      <a:pt x="4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597" name="Google Shape;159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788" y="1452625"/>
            <a:ext cx="4487601" cy="310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Google Shape;16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750" y="521800"/>
            <a:ext cx="5466524" cy="40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850" y="555663"/>
            <a:ext cx="5376250" cy="403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