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oppins"/>
      <p:regular r:id="rId26"/>
      <p:bold r:id="rId27"/>
      <p:italic r:id="rId28"/>
      <p:boldItalic r:id="rId29"/>
    </p:embeddedFont>
    <p:embeddedFont>
      <p:font typeface="Palanquin Dark"/>
      <p:regular r:id="rId30"/>
      <p:bold r:id="rId31"/>
    </p:embeddedFont>
    <p:embeddedFont>
      <p:font typeface="Poppins Blac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oppins-regular.fntdata"/><Relationship Id="rId25" Type="http://schemas.openxmlformats.org/officeDocument/2006/relationships/slide" Target="slides/slide20.xml"/><Relationship Id="rId28" Type="http://schemas.openxmlformats.org/officeDocument/2006/relationships/font" Target="fonts/Poppins-italic.fntdata"/><Relationship Id="rId27" Type="http://schemas.openxmlformats.org/officeDocument/2006/relationships/font" Target="fonts/Poppi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alanquinDark-bold.fntdata"/><Relationship Id="rId30" Type="http://schemas.openxmlformats.org/officeDocument/2006/relationships/font" Target="fonts/PalanquinDark-regular.fntdata"/><Relationship Id="rId11" Type="http://schemas.openxmlformats.org/officeDocument/2006/relationships/slide" Target="slides/slide6.xml"/><Relationship Id="rId33" Type="http://schemas.openxmlformats.org/officeDocument/2006/relationships/font" Target="fonts/PoppinsBlack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Black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f5bfa6c9e_0_1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2f5bfa6c9e_0_1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3a80c58645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3a80c58645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2f5bfa6c9e_0_2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2f5bfa6c9e_0_2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f5bfa6c9e_0_2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f5bfa6c9e_0_2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2018</a:t>
            </a:r>
            <a:r>
              <a:rPr lang="zh-TW"/>
              <a:t>年是參加比賽的地年 獲得了rookie all star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而今年獲得了影片競賽的第二名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2f5bfa6c9e_0_2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2f5bfa6c9e_0_2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志工活動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每年我們都會與家扶合作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這4年來 </a:t>
            </a:r>
            <a:r>
              <a:rPr lang="zh-TW">
                <a:solidFill>
                  <a:schemeClr val="dk1"/>
                </a:solidFill>
              </a:rPr>
              <a:t>透過ev3和機器人教學 </a:t>
            </a:r>
            <a:r>
              <a:rPr lang="zh-TW"/>
              <a:t>我們已經幫助了超過百位的小朋友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右邊是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2f5bfa6c9e_0_2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2f5bfa6c9e_0_2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first lady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鼓勵女性參加stem相關的活動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另外 我們也和其他frc隊伍培養了豐厚的感情 我們曾經幫助建中和成功高中創立他們的frc隊伍，並且互相參觀學校，互相分享機器人的知識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f5bfa6c9e_0_2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f5bfa6c9e_0_2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2f5bfa6c9e_0_2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2f5bfa6c9e_0_2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398e71b30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398e71b30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398e71b30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398e71b30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2f5bfa6c9e_0_2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2f5bfa6c9e_0_2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f5bfa6c9e_0_1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f5bfa6c9e_0_1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31e72ceb1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131e72ceb1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3a8e7bc982_4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3a8e7bc982_4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f5bfa6c9e_0_1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f5bfa6c9e_0_1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f5bfa6c9e_0_1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f5bfa6c9e_0_1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f5bfa6c9e_0_1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f5bfa6c9e_0_1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3a8e7bc982_4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3a8e7bc982_4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f5bfa6c9e_0_1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f5bfa6c9e_0_1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f5bfa6c9e_0_2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2f5bfa6c9e_0_2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build season時 </a:t>
            </a:r>
            <a:r>
              <a:rPr lang="zh-TW"/>
              <a:t>打造 編譯程式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完成自動&amp;手動的任務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2019-2022年的比賽題目的animation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但因為時間關係 我們就看看今年的比賽片段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Relationship Id="rId5" Type="http://schemas.openxmlformats.org/officeDocument/2006/relationships/hyperlink" Target="https://stories.freepik.com/rafiki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720000" y="1022895"/>
            <a:ext cx="3852000" cy="20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720000" y="3032950"/>
            <a:ext cx="2962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p14"/>
          <p:cNvSpPr/>
          <p:nvPr/>
        </p:nvSpPr>
        <p:spPr>
          <a:xfrm>
            <a:off x="-1829809" y="-1974831"/>
            <a:ext cx="4039742" cy="2967540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 rot="1398703">
            <a:off x="1587171" y="641380"/>
            <a:ext cx="5337561" cy="377164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2552700" y="2131350"/>
            <a:ext cx="4242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hasCustomPrompt="1" idx="2" type="title"/>
          </p:nvPr>
        </p:nvSpPr>
        <p:spPr>
          <a:xfrm>
            <a:off x="2552700" y="1383425"/>
            <a:ext cx="923400" cy="6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2552700" y="2957291"/>
            <a:ext cx="2935800" cy="7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720000" y="1111700"/>
            <a:ext cx="7901400" cy="3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720000" y="39093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66" name="Google Shape;66;p16"/>
          <p:cNvSpPr/>
          <p:nvPr/>
        </p:nvSpPr>
        <p:spPr>
          <a:xfrm>
            <a:off x="7847591" y="-1689081"/>
            <a:ext cx="4039742" cy="2967540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idx="1" type="subTitle"/>
          </p:nvPr>
        </p:nvSpPr>
        <p:spPr>
          <a:xfrm>
            <a:off x="1417986" y="2995275"/>
            <a:ext cx="2385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2" type="subTitle"/>
          </p:nvPr>
        </p:nvSpPr>
        <p:spPr>
          <a:xfrm>
            <a:off x="1417986" y="3346800"/>
            <a:ext cx="2385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0" name="Google Shape;70;p17"/>
          <p:cNvSpPr txBox="1"/>
          <p:nvPr>
            <p:ph idx="3" type="subTitle"/>
          </p:nvPr>
        </p:nvSpPr>
        <p:spPr>
          <a:xfrm>
            <a:off x="5399486" y="2995275"/>
            <a:ext cx="2385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4" type="subTitle"/>
          </p:nvPr>
        </p:nvSpPr>
        <p:spPr>
          <a:xfrm>
            <a:off x="5399486" y="3346800"/>
            <a:ext cx="2385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2" name="Google Shape;72;p17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7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74" name="Google Shape;74;p17"/>
          <p:cNvSpPr/>
          <p:nvPr/>
        </p:nvSpPr>
        <p:spPr>
          <a:xfrm>
            <a:off x="7847591" y="-1689081"/>
            <a:ext cx="4039742" cy="2967540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78" name="Google Shape;78;p18"/>
          <p:cNvSpPr/>
          <p:nvPr/>
        </p:nvSpPr>
        <p:spPr>
          <a:xfrm rot="-7770059">
            <a:off x="7428425" y="-1102421"/>
            <a:ext cx="4039685" cy="296749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idx="1" type="subTitle"/>
          </p:nvPr>
        </p:nvSpPr>
        <p:spPr>
          <a:xfrm>
            <a:off x="720000" y="2678421"/>
            <a:ext cx="3261300" cy="1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type="title"/>
          </p:nvPr>
        </p:nvSpPr>
        <p:spPr>
          <a:xfrm>
            <a:off x="720000" y="1490700"/>
            <a:ext cx="32613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82" name="Google Shape;82;p19"/>
          <p:cNvSpPr/>
          <p:nvPr/>
        </p:nvSpPr>
        <p:spPr>
          <a:xfrm rot="-1099162">
            <a:off x="5134470" y="3563817"/>
            <a:ext cx="5697542" cy="418533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/>
          <p:nvPr/>
        </p:nvSpPr>
        <p:spPr>
          <a:xfrm rot="-10443068">
            <a:off x="-1212618" y="-1758140"/>
            <a:ext cx="4040298" cy="2967949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/>
        </p:nvSpPr>
        <p:spPr>
          <a:xfrm>
            <a:off x="355183" y="-402025"/>
            <a:ext cx="7001967" cy="5143551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0"/>
          <p:cNvSpPr txBox="1"/>
          <p:nvPr>
            <p:ph idx="1" type="subTitle"/>
          </p:nvPr>
        </p:nvSpPr>
        <p:spPr>
          <a:xfrm>
            <a:off x="1508700" y="2466428"/>
            <a:ext cx="3866100" cy="1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1508700" y="1668250"/>
            <a:ext cx="38661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" type="subTitle"/>
          </p:nvPr>
        </p:nvSpPr>
        <p:spPr>
          <a:xfrm flipH="1">
            <a:off x="5169810" y="2548727"/>
            <a:ext cx="3261300" cy="12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type="title"/>
          </p:nvPr>
        </p:nvSpPr>
        <p:spPr>
          <a:xfrm flipH="1">
            <a:off x="5169810" y="1360990"/>
            <a:ext cx="32613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91" name="Google Shape;91;p21"/>
          <p:cNvSpPr/>
          <p:nvPr/>
        </p:nvSpPr>
        <p:spPr>
          <a:xfrm flipH="1" rot="1956016">
            <a:off x="-1420073" y="2411499"/>
            <a:ext cx="5697651" cy="418541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1"/>
          <p:cNvSpPr/>
          <p:nvPr/>
        </p:nvSpPr>
        <p:spPr>
          <a:xfrm flipH="1" rot="-8978585">
            <a:off x="6889116" y="-1236583"/>
            <a:ext cx="4040147" cy="296783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/>
          <p:nvPr/>
        </p:nvSpPr>
        <p:spPr>
          <a:xfrm flipH="1">
            <a:off x="4037600" y="727800"/>
            <a:ext cx="4374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22"/>
          <p:cNvSpPr txBox="1"/>
          <p:nvPr>
            <p:ph type="title"/>
          </p:nvPr>
        </p:nvSpPr>
        <p:spPr>
          <a:xfrm flipH="1">
            <a:off x="3448700" y="387600"/>
            <a:ext cx="4962900" cy="18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96" name="Google Shape;96;p22"/>
          <p:cNvSpPr/>
          <p:nvPr/>
        </p:nvSpPr>
        <p:spPr>
          <a:xfrm flipH="1" rot="-2467215">
            <a:off x="6908727" y="3120633"/>
            <a:ext cx="4039721" cy="2967525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hasCustomPrompt="1" type="title"/>
          </p:nvPr>
        </p:nvSpPr>
        <p:spPr>
          <a:xfrm>
            <a:off x="4754222" y="1653880"/>
            <a:ext cx="3677100" cy="110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/>
          <p:nvPr>
            <p:ph idx="1" type="subTitle"/>
          </p:nvPr>
        </p:nvSpPr>
        <p:spPr>
          <a:xfrm flipH="1">
            <a:off x="4754222" y="2701195"/>
            <a:ext cx="36771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100" name="Google Shape;100;p23"/>
          <p:cNvSpPr/>
          <p:nvPr/>
        </p:nvSpPr>
        <p:spPr>
          <a:xfrm>
            <a:off x="6169150" y="3675629"/>
            <a:ext cx="4039742" cy="2967540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hasCustomPrompt="1" type="title"/>
          </p:nvPr>
        </p:nvSpPr>
        <p:spPr>
          <a:xfrm>
            <a:off x="869627" y="2130720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5"/>
          <p:cNvSpPr txBox="1"/>
          <p:nvPr>
            <p:ph idx="1" type="subTitle"/>
          </p:nvPr>
        </p:nvSpPr>
        <p:spPr>
          <a:xfrm>
            <a:off x="723900" y="2995276"/>
            <a:ext cx="2205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05" name="Google Shape;105;p25"/>
          <p:cNvSpPr txBox="1"/>
          <p:nvPr>
            <p:ph idx="2" type="subTitle"/>
          </p:nvPr>
        </p:nvSpPr>
        <p:spPr>
          <a:xfrm>
            <a:off x="723900" y="3346802"/>
            <a:ext cx="2205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06" name="Google Shape;106;p25"/>
          <p:cNvSpPr txBox="1"/>
          <p:nvPr>
            <p:ph hasCustomPrompt="1" idx="3" type="title"/>
          </p:nvPr>
        </p:nvSpPr>
        <p:spPr>
          <a:xfrm>
            <a:off x="3616601" y="2130720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5"/>
          <p:cNvSpPr txBox="1"/>
          <p:nvPr>
            <p:ph idx="4" type="subTitle"/>
          </p:nvPr>
        </p:nvSpPr>
        <p:spPr>
          <a:xfrm>
            <a:off x="3470874" y="2995276"/>
            <a:ext cx="2205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08" name="Google Shape;108;p25"/>
          <p:cNvSpPr txBox="1"/>
          <p:nvPr>
            <p:ph idx="5" type="subTitle"/>
          </p:nvPr>
        </p:nvSpPr>
        <p:spPr>
          <a:xfrm>
            <a:off x="3470875" y="3346802"/>
            <a:ext cx="2205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09" name="Google Shape;109;p25"/>
          <p:cNvSpPr txBox="1"/>
          <p:nvPr>
            <p:ph hasCustomPrompt="1" idx="6" type="title"/>
          </p:nvPr>
        </p:nvSpPr>
        <p:spPr>
          <a:xfrm>
            <a:off x="6363576" y="2130720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5"/>
          <p:cNvSpPr txBox="1"/>
          <p:nvPr>
            <p:ph idx="7" type="subTitle"/>
          </p:nvPr>
        </p:nvSpPr>
        <p:spPr>
          <a:xfrm>
            <a:off x="6217849" y="2995276"/>
            <a:ext cx="2205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8" type="subTitle"/>
          </p:nvPr>
        </p:nvSpPr>
        <p:spPr>
          <a:xfrm>
            <a:off x="6217850" y="3346802"/>
            <a:ext cx="2205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12" name="Google Shape;112;p25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5"/>
          <p:cNvSpPr txBox="1"/>
          <p:nvPr>
            <p:ph idx="9"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14" name="Google Shape;114;p25"/>
          <p:cNvSpPr/>
          <p:nvPr/>
        </p:nvSpPr>
        <p:spPr>
          <a:xfrm rot="-7205113">
            <a:off x="7466444" y="-1156119"/>
            <a:ext cx="4039941" cy="2967686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/>
          <p:nvPr>
            <p:ph idx="1" type="subTitle"/>
          </p:nvPr>
        </p:nvSpPr>
        <p:spPr>
          <a:xfrm>
            <a:off x="1759875" y="1833925"/>
            <a:ext cx="24372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17" name="Google Shape;117;p26"/>
          <p:cNvSpPr txBox="1"/>
          <p:nvPr>
            <p:ph idx="2" type="subTitle"/>
          </p:nvPr>
        </p:nvSpPr>
        <p:spPr>
          <a:xfrm>
            <a:off x="1759875" y="2185449"/>
            <a:ext cx="24372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8" name="Google Shape;118;p26"/>
          <p:cNvSpPr txBox="1"/>
          <p:nvPr>
            <p:ph idx="3" type="subTitle"/>
          </p:nvPr>
        </p:nvSpPr>
        <p:spPr>
          <a:xfrm>
            <a:off x="1759875" y="3213476"/>
            <a:ext cx="24372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19" name="Google Shape;119;p26"/>
          <p:cNvSpPr txBox="1"/>
          <p:nvPr>
            <p:ph idx="4" type="subTitle"/>
          </p:nvPr>
        </p:nvSpPr>
        <p:spPr>
          <a:xfrm>
            <a:off x="1759875" y="3565000"/>
            <a:ext cx="24372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0" name="Google Shape;120;p26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6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22" name="Google Shape;122;p26"/>
          <p:cNvSpPr/>
          <p:nvPr/>
        </p:nvSpPr>
        <p:spPr>
          <a:xfrm rot="-1511913">
            <a:off x="6565550" y="3932284"/>
            <a:ext cx="4039901" cy="2967657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6"/>
          <p:cNvSpPr txBox="1"/>
          <p:nvPr>
            <p:ph idx="5" type="subTitle"/>
          </p:nvPr>
        </p:nvSpPr>
        <p:spPr>
          <a:xfrm>
            <a:off x="5742675" y="1833925"/>
            <a:ext cx="24372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6" type="subTitle"/>
          </p:nvPr>
        </p:nvSpPr>
        <p:spPr>
          <a:xfrm>
            <a:off x="5742675" y="2185449"/>
            <a:ext cx="24372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25" name="Google Shape;125;p26"/>
          <p:cNvSpPr txBox="1"/>
          <p:nvPr>
            <p:ph idx="7" type="subTitle"/>
          </p:nvPr>
        </p:nvSpPr>
        <p:spPr>
          <a:xfrm>
            <a:off x="5742675" y="3213476"/>
            <a:ext cx="24372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8" type="subTitle"/>
          </p:nvPr>
        </p:nvSpPr>
        <p:spPr>
          <a:xfrm>
            <a:off x="5742675" y="3565000"/>
            <a:ext cx="24372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" type="body"/>
          </p:nvPr>
        </p:nvSpPr>
        <p:spPr>
          <a:xfrm>
            <a:off x="720000" y="1509750"/>
            <a:ext cx="3852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27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7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31" name="Google Shape;131;p27"/>
          <p:cNvSpPr/>
          <p:nvPr/>
        </p:nvSpPr>
        <p:spPr>
          <a:xfrm flipH="1" rot="-8581717">
            <a:off x="6085519" y="-1496329"/>
            <a:ext cx="4402909" cy="323431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7"/>
          <p:cNvSpPr txBox="1"/>
          <p:nvPr>
            <p:ph idx="2" type="body"/>
          </p:nvPr>
        </p:nvSpPr>
        <p:spPr>
          <a:xfrm>
            <a:off x="4572000" y="1509750"/>
            <a:ext cx="3852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8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36" name="Google Shape;136;p28"/>
          <p:cNvSpPr/>
          <p:nvPr/>
        </p:nvSpPr>
        <p:spPr>
          <a:xfrm rot="5779024">
            <a:off x="6674180" y="-1814790"/>
            <a:ext cx="4039660" cy="2967480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/>
          <p:nvPr/>
        </p:nvSpPr>
        <p:spPr>
          <a:xfrm rot="4073489">
            <a:off x="-2214151" y="3333524"/>
            <a:ext cx="4039961" cy="2967701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41" name="Google Shape;141;p29"/>
          <p:cNvSpPr/>
          <p:nvPr/>
        </p:nvSpPr>
        <p:spPr>
          <a:xfrm rot="-5923251">
            <a:off x="7241910" y="-943961"/>
            <a:ext cx="4040262" cy="2967923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9"/>
          <p:cNvSpPr txBox="1"/>
          <p:nvPr>
            <p:ph idx="1" type="subTitle"/>
          </p:nvPr>
        </p:nvSpPr>
        <p:spPr>
          <a:xfrm>
            <a:off x="723900" y="1833925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43" name="Google Shape;143;p29"/>
          <p:cNvSpPr txBox="1"/>
          <p:nvPr>
            <p:ph idx="2" type="subTitle"/>
          </p:nvPr>
        </p:nvSpPr>
        <p:spPr>
          <a:xfrm>
            <a:off x="723900" y="218545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4" name="Google Shape;144;p29"/>
          <p:cNvSpPr txBox="1"/>
          <p:nvPr>
            <p:ph idx="3" type="subTitle"/>
          </p:nvPr>
        </p:nvSpPr>
        <p:spPr>
          <a:xfrm>
            <a:off x="3470874" y="1833925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45" name="Google Shape;145;p29"/>
          <p:cNvSpPr txBox="1"/>
          <p:nvPr>
            <p:ph idx="4" type="subTitle"/>
          </p:nvPr>
        </p:nvSpPr>
        <p:spPr>
          <a:xfrm>
            <a:off x="3470875" y="218545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6" name="Google Shape;146;p29"/>
          <p:cNvSpPr txBox="1"/>
          <p:nvPr>
            <p:ph idx="5" type="subTitle"/>
          </p:nvPr>
        </p:nvSpPr>
        <p:spPr>
          <a:xfrm>
            <a:off x="6217849" y="1833925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47" name="Google Shape;147;p29"/>
          <p:cNvSpPr txBox="1"/>
          <p:nvPr>
            <p:ph idx="6" type="subTitle"/>
          </p:nvPr>
        </p:nvSpPr>
        <p:spPr>
          <a:xfrm>
            <a:off x="6217850" y="218545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8" name="Google Shape;148;p29"/>
          <p:cNvSpPr txBox="1"/>
          <p:nvPr>
            <p:ph idx="7" type="subTitle"/>
          </p:nvPr>
        </p:nvSpPr>
        <p:spPr>
          <a:xfrm>
            <a:off x="722225" y="3213476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idx="8" type="subTitle"/>
          </p:nvPr>
        </p:nvSpPr>
        <p:spPr>
          <a:xfrm>
            <a:off x="722225" y="356500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0" name="Google Shape;150;p29"/>
          <p:cNvSpPr txBox="1"/>
          <p:nvPr>
            <p:ph idx="9" type="subTitle"/>
          </p:nvPr>
        </p:nvSpPr>
        <p:spPr>
          <a:xfrm>
            <a:off x="3469199" y="3213476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idx="13" type="subTitle"/>
          </p:nvPr>
        </p:nvSpPr>
        <p:spPr>
          <a:xfrm>
            <a:off x="3469200" y="356500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2" name="Google Shape;152;p29"/>
          <p:cNvSpPr txBox="1"/>
          <p:nvPr>
            <p:ph idx="14" type="subTitle"/>
          </p:nvPr>
        </p:nvSpPr>
        <p:spPr>
          <a:xfrm>
            <a:off x="6216174" y="3213476"/>
            <a:ext cx="22056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idx="15" type="subTitle"/>
          </p:nvPr>
        </p:nvSpPr>
        <p:spPr>
          <a:xfrm>
            <a:off x="6216175" y="3565000"/>
            <a:ext cx="22056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54" name="Google Shape;154;p29"/>
          <p:cNvSpPr/>
          <p:nvPr/>
        </p:nvSpPr>
        <p:spPr>
          <a:xfrm rot="-8371819">
            <a:off x="-1873976" y="4404423"/>
            <a:ext cx="4040141" cy="2967834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13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>
            <p:ph idx="1" type="subTitle"/>
          </p:nvPr>
        </p:nvSpPr>
        <p:spPr>
          <a:xfrm>
            <a:off x="720000" y="2548727"/>
            <a:ext cx="3261300" cy="12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type="title"/>
          </p:nvPr>
        </p:nvSpPr>
        <p:spPr>
          <a:xfrm>
            <a:off x="720000" y="1360990"/>
            <a:ext cx="32613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58" name="Google Shape;158;p30"/>
          <p:cNvSpPr/>
          <p:nvPr/>
        </p:nvSpPr>
        <p:spPr>
          <a:xfrm rot="-1956016">
            <a:off x="4873532" y="2411499"/>
            <a:ext cx="5697651" cy="418541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0"/>
          <p:cNvSpPr/>
          <p:nvPr/>
        </p:nvSpPr>
        <p:spPr>
          <a:xfrm rot="8978585">
            <a:off x="-1778153" y="-1236583"/>
            <a:ext cx="4040147" cy="296783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type="title"/>
          </p:nvPr>
        </p:nvSpPr>
        <p:spPr>
          <a:xfrm>
            <a:off x="4769400" y="1432250"/>
            <a:ext cx="3654600" cy="9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62" name="Google Shape;162;p31"/>
          <p:cNvSpPr txBox="1"/>
          <p:nvPr/>
        </p:nvSpPr>
        <p:spPr>
          <a:xfrm>
            <a:off x="4769400" y="3515998"/>
            <a:ext cx="36546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zh-TW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illustrations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31"/>
          <p:cNvSpPr txBox="1"/>
          <p:nvPr>
            <p:ph idx="1" type="subTitle"/>
          </p:nvPr>
        </p:nvSpPr>
        <p:spPr>
          <a:xfrm>
            <a:off x="4769400" y="2380376"/>
            <a:ext cx="3654600" cy="10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CUSTOM_9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/>
          <p:nvPr/>
        </p:nvSpPr>
        <p:spPr>
          <a:xfrm flipH="1" rot="-9843763">
            <a:off x="1210955" y="167965"/>
            <a:ext cx="7743762" cy="4660210"/>
          </a:xfrm>
          <a:custGeom>
            <a:rect b="b" l="l" r="r" t="t"/>
            <a:pathLst>
              <a:path extrusionOk="0" h="110474" w="159514">
                <a:moveTo>
                  <a:pt x="45147" y="0"/>
                </a:moveTo>
                <a:cubicBezTo>
                  <a:pt x="37611" y="0"/>
                  <a:pt x="30146" y="3378"/>
                  <a:pt x="22816" y="12595"/>
                </a:cubicBezTo>
                <a:cubicBezTo>
                  <a:pt x="0" y="41316"/>
                  <a:pt x="46700" y="90351"/>
                  <a:pt x="69249" y="103327"/>
                </a:cubicBezTo>
                <a:cubicBezTo>
                  <a:pt x="77689" y="108192"/>
                  <a:pt x="87067" y="110473"/>
                  <a:pt x="96471" y="110473"/>
                </a:cubicBezTo>
                <a:cubicBezTo>
                  <a:pt x="119178" y="110473"/>
                  <a:pt x="142032" y="97169"/>
                  <a:pt x="152175" y="74807"/>
                </a:cubicBezTo>
                <a:cubicBezTo>
                  <a:pt x="159147" y="59396"/>
                  <a:pt x="159514" y="43484"/>
                  <a:pt x="150307" y="30075"/>
                </a:cubicBezTo>
                <a:cubicBezTo>
                  <a:pt x="143020" y="19415"/>
                  <a:pt x="138448" y="16065"/>
                  <a:pt x="134265" y="16065"/>
                </a:cubicBezTo>
                <a:cubicBezTo>
                  <a:pt x="128185" y="16065"/>
                  <a:pt x="122926" y="23142"/>
                  <a:pt x="111346" y="25138"/>
                </a:cubicBezTo>
                <a:cubicBezTo>
                  <a:pt x="110039" y="25364"/>
                  <a:pt x="108728" y="25470"/>
                  <a:pt x="107413" y="25470"/>
                </a:cubicBezTo>
                <a:cubicBezTo>
                  <a:pt x="87055" y="25470"/>
                  <a:pt x="65838" y="0"/>
                  <a:pt x="45147" y="0"/>
                </a:cubicBez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 flipH="1">
            <a:off x="4168650" y="1723650"/>
            <a:ext cx="3626700" cy="169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hasCustomPrompt="1" type="title"/>
          </p:nvPr>
        </p:nvSpPr>
        <p:spPr>
          <a:xfrm>
            <a:off x="764102" y="196740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33"/>
          <p:cNvSpPr txBox="1"/>
          <p:nvPr>
            <p:ph idx="1" type="subTitle"/>
          </p:nvPr>
        </p:nvSpPr>
        <p:spPr>
          <a:xfrm>
            <a:off x="1759875" y="1833925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70" name="Google Shape;170;p33"/>
          <p:cNvSpPr txBox="1"/>
          <p:nvPr>
            <p:ph idx="2" type="subTitle"/>
          </p:nvPr>
        </p:nvSpPr>
        <p:spPr>
          <a:xfrm>
            <a:off x="1759875" y="2185449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1" name="Google Shape;171;p33"/>
          <p:cNvSpPr txBox="1"/>
          <p:nvPr>
            <p:ph hasCustomPrompt="1" idx="3" type="title"/>
          </p:nvPr>
        </p:nvSpPr>
        <p:spPr>
          <a:xfrm>
            <a:off x="764102" y="334695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33"/>
          <p:cNvSpPr txBox="1"/>
          <p:nvPr>
            <p:ph idx="4" type="subTitle"/>
          </p:nvPr>
        </p:nvSpPr>
        <p:spPr>
          <a:xfrm>
            <a:off x="1759875" y="3213476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73" name="Google Shape;173;p33"/>
          <p:cNvSpPr txBox="1"/>
          <p:nvPr>
            <p:ph idx="5" type="subTitle"/>
          </p:nvPr>
        </p:nvSpPr>
        <p:spPr>
          <a:xfrm>
            <a:off x="1759875" y="3565000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74" name="Google Shape;174;p33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3"/>
          <p:cNvSpPr txBox="1"/>
          <p:nvPr>
            <p:ph idx="6"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76" name="Google Shape;176;p33"/>
          <p:cNvSpPr/>
          <p:nvPr/>
        </p:nvSpPr>
        <p:spPr>
          <a:xfrm rot="-9542052">
            <a:off x="7466404" y="-1156051"/>
            <a:ext cx="4039911" cy="2967664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3"/>
          <p:cNvSpPr/>
          <p:nvPr/>
        </p:nvSpPr>
        <p:spPr>
          <a:xfrm rot="3055103">
            <a:off x="-1997717" y="3749245"/>
            <a:ext cx="4039950" cy="2967693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3"/>
          <p:cNvSpPr txBox="1"/>
          <p:nvPr>
            <p:ph hasCustomPrompt="1" idx="7" type="title"/>
          </p:nvPr>
        </p:nvSpPr>
        <p:spPr>
          <a:xfrm>
            <a:off x="4746900" y="196740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33"/>
          <p:cNvSpPr txBox="1"/>
          <p:nvPr>
            <p:ph idx="8" type="subTitle"/>
          </p:nvPr>
        </p:nvSpPr>
        <p:spPr>
          <a:xfrm>
            <a:off x="5742673" y="1833925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9" type="subTitle"/>
          </p:nvPr>
        </p:nvSpPr>
        <p:spPr>
          <a:xfrm>
            <a:off x="5742673" y="2185449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81" name="Google Shape;181;p33"/>
          <p:cNvSpPr txBox="1"/>
          <p:nvPr>
            <p:ph hasCustomPrompt="1" idx="13" type="title"/>
          </p:nvPr>
        </p:nvSpPr>
        <p:spPr>
          <a:xfrm>
            <a:off x="4746900" y="334695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33"/>
          <p:cNvSpPr txBox="1"/>
          <p:nvPr>
            <p:ph idx="14" type="subTitle"/>
          </p:nvPr>
        </p:nvSpPr>
        <p:spPr>
          <a:xfrm>
            <a:off x="5742673" y="3213476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83" name="Google Shape;183;p33"/>
          <p:cNvSpPr txBox="1"/>
          <p:nvPr>
            <p:ph idx="15" type="subTitle"/>
          </p:nvPr>
        </p:nvSpPr>
        <p:spPr>
          <a:xfrm>
            <a:off x="5742673" y="3565000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17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720000" y="2075500"/>
            <a:ext cx="5250900" cy="19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34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4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88" name="Google Shape;188;p34"/>
          <p:cNvSpPr/>
          <p:nvPr/>
        </p:nvSpPr>
        <p:spPr>
          <a:xfrm flipH="1" rot="-3678890">
            <a:off x="6399760" y="2305526"/>
            <a:ext cx="4402922" cy="3234328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18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/>
          <p:nvPr/>
        </p:nvSpPr>
        <p:spPr>
          <a:xfrm>
            <a:off x="720000" y="727800"/>
            <a:ext cx="57780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5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192" name="Google Shape;192;p35"/>
          <p:cNvSpPr/>
          <p:nvPr/>
        </p:nvSpPr>
        <p:spPr>
          <a:xfrm rot="-8100000">
            <a:off x="6361897" y="-1756516"/>
            <a:ext cx="4040369" cy="2968001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5"/>
          <p:cNvSpPr txBox="1"/>
          <p:nvPr>
            <p:ph idx="1" type="subTitle"/>
          </p:nvPr>
        </p:nvSpPr>
        <p:spPr>
          <a:xfrm>
            <a:off x="723802" y="2074749"/>
            <a:ext cx="20760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94" name="Google Shape;194;p35"/>
          <p:cNvSpPr txBox="1"/>
          <p:nvPr>
            <p:ph idx="2" type="subTitle"/>
          </p:nvPr>
        </p:nvSpPr>
        <p:spPr>
          <a:xfrm>
            <a:off x="723802" y="2426274"/>
            <a:ext cx="20760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95" name="Google Shape;195;p35"/>
          <p:cNvSpPr txBox="1"/>
          <p:nvPr>
            <p:ph idx="3" type="subTitle"/>
          </p:nvPr>
        </p:nvSpPr>
        <p:spPr>
          <a:xfrm>
            <a:off x="2938139" y="2074749"/>
            <a:ext cx="20760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96" name="Google Shape;196;p35"/>
          <p:cNvSpPr txBox="1"/>
          <p:nvPr>
            <p:ph idx="4" type="subTitle"/>
          </p:nvPr>
        </p:nvSpPr>
        <p:spPr>
          <a:xfrm>
            <a:off x="2938139" y="2426274"/>
            <a:ext cx="20760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97" name="Google Shape;197;p35"/>
          <p:cNvSpPr txBox="1"/>
          <p:nvPr>
            <p:ph idx="5" type="subTitle"/>
          </p:nvPr>
        </p:nvSpPr>
        <p:spPr>
          <a:xfrm>
            <a:off x="722225" y="3454301"/>
            <a:ext cx="20760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198" name="Google Shape;198;p35"/>
          <p:cNvSpPr txBox="1"/>
          <p:nvPr>
            <p:ph idx="6" type="subTitle"/>
          </p:nvPr>
        </p:nvSpPr>
        <p:spPr>
          <a:xfrm>
            <a:off x="722225" y="3805824"/>
            <a:ext cx="20760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99" name="Google Shape;199;p35"/>
          <p:cNvSpPr txBox="1"/>
          <p:nvPr>
            <p:ph idx="7" type="subTitle"/>
          </p:nvPr>
        </p:nvSpPr>
        <p:spPr>
          <a:xfrm>
            <a:off x="2938139" y="3454301"/>
            <a:ext cx="2076000" cy="371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200" name="Google Shape;200;p35"/>
          <p:cNvSpPr txBox="1"/>
          <p:nvPr>
            <p:ph idx="8" type="subTitle"/>
          </p:nvPr>
        </p:nvSpPr>
        <p:spPr>
          <a:xfrm>
            <a:off x="2938139" y="3805824"/>
            <a:ext cx="20760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01" name="Google Shape;201;p35"/>
          <p:cNvSpPr/>
          <p:nvPr/>
        </p:nvSpPr>
        <p:spPr>
          <a:xfrm rot="-8371819">
            <a:off x="7449274" y="4404423"/>
            <a:ext cx="4040141" cy="2967834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20000" y="39093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HwBJRWVZC4Q" TargetMode="External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forms.gle/AakssmLqcLT8ZiFj9" TargetMode="External"/><Relationship Id="rId4" Type="http://schemas.openxmlformats.org/officeDocument/2006/relationships/hyperlink" Target="https://www.instagram.com/savagetumaz_frc6947/" TargetMode="External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gmiYWTmFRVE" TargetMode="External"/><Relationship Id="rId4" Type="http://schemas.openxmlformats.org/officeDocument/2006/relationships/hyperlink" Target="https://www.youtube.com/watch?v=LgniEjI9cCM" TargetMode="External"/><Relationship Id="rId5" Type="http://schemas.openxmlformats.org/officeDocument/2006/relationships/hyperlink" Target="https://youtu.be/0zpflsYc4PA" TargetMode="External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/>
          <p:nvPr/>
        </p:nvSpPr>
        <p:spPr>
          <a:xfrm rot="8471024">
            <a:off x="7466945" y="3582440"/>
            <a:ext cx="2706561" cy="1583691"/>
          </a:xfrm>
          <a:custGeom>
            <a:rect b="b" l="l" r="r" t="t"/>
            <a:pathLst>
              <a:path extrusionOk="0" h="111248" w="151443">
                <a:moveTo>
                  <a:pt x="121092" y="1"/>
                </a:moveTo>
                <a:cubicBezTo>
                  <a:pt x="118111" y="1"/>
                  <a:pt x="114831" y="806"/>
                  <a:pt x="111247" y="2660"/>
                </a:cubicBezTo>
                <a:cubicBezTo>
                  <a:pt x="97971" y="9532"/>
                  <a:pt x="97037" y="24476"/>
                  <a:pt x="78890" y="25377"/>
                </a:cubicBezTo>
                <a:cubicBezTo>
                  <a:pt x="77070" y="25468"/>
                  <a:pt x="75284" y="25506"/>
                  <a:pt x="73527" y="25506"/>
                </a:cubicBezTo>
                <a:cubicBezTo>
                  <a:pt x="64901" y="25506"/>
                  <a:pt x="56984" y="24592"/>
                  <a:pt x="49133" y="24592"/>
                </a:cubicBezTo>
                <a:cubicBezTo>
                  <a:pt x="39865" y="24592"/>
                  <a:pt x="30689" y="25865"/>
                  <a:pt x="20549" y="31414"/>
                </a:cubicBezTo>
                <a:cubicBezTo>
                  <a:pt x="3436" y="40788"/>
                  <a:pt x="1" y="54497"/>
                  <a:pt x="3303" y="70576"/>
                </a:cubicBezTo>
                <a:cubicBezTo>
                  <a:pt x="8984" y="98326"/>
                  <a:pt x="32934" y="111248"/>
                  <a:pt x="60420" y="111248"/>
                </a:cubicBezTo>
                <a:cubicBezTo>
                  <a:pt x="72152" y="111248"/>
                  <a:pt x="84528" y="108893"/>
                  <a:pt x="96403" y="104333"/>
                </a:cubicBezTo>
                <a:cubicBezTo>
                  <a:pt x="134030" y="89889"/>
                  <a:pt x="151442" y="56599"/>
                  <a:pt x="142936" y="23308"/>
                </a:cubicBezTo>
                <a:cubicBezTo>
                  <a:pt x="140341" y="13221"/>
                  <a:pt x="133174" y="1"/>
                  <a:pt x="121092" y="1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"/>
          <p:cNvSpPr/>
          <p:nvPr/>
        </p:nvSpPr>
        <p:spPr>
          <a:xfrm>
            <a:off x="12812293" y="872774"/>
            <a:ext cx="144983" cy="272315"/>
          </a:xfrm>
          <a:custGeom>
            <a:rect b="b" l="l" r="r" t="t"/>
            <a:pathLst>
              <a:path extrusionOk="0" h="1388" w="739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6"/>
          <p:cNvSpPr/>
          <p:nvPr/>
        </p:nvSpPr>
        <p:spPr>
          <a:xfrm>
            <a:off x="12634741" y="984406"/>
            <a:ext cx="165975" cy="226210"/>
          </a:xfrm>
          <a:custGeom>
            <a:rect b="b" l="l" r="r" t="t"/>
            <a:pathLst>
              <a:path extrusionOk="0" h="1153" w="846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12359096" y="2644566"/>
            <a:ext cx="116928" cy="53953"/>
          </a:xfrm>
          <a:custGeom>
            <a:rect b="b" l="l" r="r" t="t"/>
            <a:pathLst>
              <a:path extrusionOk="0" fill="none" h="275" w="596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cap="rnd" cmpd="sng" w="4475">
            <a:solidFill>
              <a:srgbClr val="2AB5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6"/>
          <p:cNvSpPr txBox="1"/>
          <p:nvPr>
            <p:ph type="ctrTitle"/>
          </p:nvPr>
        </p:nvSpPr>
        <p:spPr>
          <a:xfrm>
            <a:off x="4860100" y="351650"/>
            <a:ext cx="3295200" cy="298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Taipei Fuhsing Robotics</a:t>
            </a:r>
            <a:endParaRPr b="0" sz="5000"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 rotWithShape="1">
          <a:blip r:embed="rId3">
            <a:alphaModFix/>
          </a:blip>
          <a:srcRect b="24288" l="0" r="0" t="0"/>
          <a:stretch/>
        </p:blipFill>
        <p:spPr>
          <a:xfrm>
            <a:off x="573323" y="689465"/>
            <a:ext cx="3861975" cy="37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4720350" y="3394200"/>
            <a:ext cx="343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Poppins"/>
                <a:ea typeface="Poppins"/>
                <a:cs typeface="Poppins"/>
                <a:sym typeface="Poppins"/>
              </a:rPr>
              <a:t>復興機器人研究社</a:t>
            </a:r>
            <a:endParaRPr b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3" name="Google Shape;213;p36"/>
          <p:cNvSpPr/>
          <p:nvPr/>
        </p:nvSpPr>
        <p:spPr>
          <a:xfrm>
            <a:off x="112525" y="4557225"/>
            <a:ext cx="4884900" cy="44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/>
              <a:t>星期二社團 + 5:45PM ~ 7:30PM 機器人研習課程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5"/>
          <p:cNvSpPr txBox="1"/>
          <p:nvPr/>
        </p:nvSpPr>
        <p:spPr>
          <a:xfrm>
            <a:off x="783525" y="4615050"/>
            <a:ext cx="761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Poppins"/>
                <a:ea typeface="Poppins"/>
                <a:cs typeface="Poppins"/>
                <a:sym typeface="Poppins"/>
              </a:rPr>
              <a:t>Timestamp: 1’30’’ - 2’25’’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Qualification 70 - 2024 Sacramento Regional&#10;Red (Teams 1072, 2141, 6665) - 23&#10;Blue (Teams 8404, 8015, 6947) - 67&#10;https://frc-events.firstinspires.org/2024/CADA/Qualification/70&#10;&#10;Uploaded by MatchLIVE from JK Productions&#10;(c) 2024 FIRST Robotics Competition" id="401" name="Google Shape;401;p45" title="Qualification 70 - 2024 Sacramento Region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00" y="85650"/>
            <a:ext cx="8052250" cy="45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6"/>
          <p:cNvSpPr/>
          <p:nvPr/>
        </p:nvSpPr>
        <p:spPr>
          <a:xfrm>
            <a:off x="4254325" y="2246000"/>
            <a:ext cx="35409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6"/>
          <p:cNvSpPr txBox="1"/>
          <p:nvPr>
            <p:ph type="title"/>
          </p:nvPr>
        </p:nvSpPr>
        <p:spPr>
          <a:xfrm flipH="1">
            <a:off x="4211425" y="1702150"/>
            <a:ext cx="3626700" cy="169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Aw</a:t>
            </a:r>
            <a:r>
              <a:rPr lang="zh-TW"/>
              <a:t>ards &amp;</a:t>
            </a:r>
            <a:r>
              <a:rPr lang="zh-TW" sz="5000"/>
              <a:t>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Works</a:t>
            </a:r>
            <a:endParaRPr/>
          </a:p>
        </p:txBody>
      </p:sp>
      <p:grpSp>
        <p:nvGrpSpPr>
          <p:cNvPr id="408" name="Google Shape;408;p46"/>
          <p:cNvGrpSpPr/>
          <p:nvPr/>
        </p:nvGrpSpPr>
        <p:grpSpPr>
          <a:xfrm>
            <a:off x="726603" y="798105"/>
            <a:ext cx="3499435" cy="3805921"/>
            <a:chOff x="692685" y="538923"/>
            <a:chExt cx="3737914" cy="4065286"/>
          </a:xfrm>
        </p:grpSpPr>
        <p:sp>
          <p:nvSpPr>
            <p:cNvPr id="409" name="Google Shape;409;p46"/>
            <p:cNvSpPr/>
            <p:nvPr/>
          </p:nvSpPr>
          <p:spPr>
            <a:xfrm flipH="1">
              <a:off x="720026" y="4328225"/>
              <a:ext cx="3710574" cy="275984"/>
            </a:xfrm>
            <a:custGeom>
              <a:rect b="b" l="l" r="r" t="t"/>
              <a:pathLst>
                <a:path extrusionOk="0" h="9441" w="161716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6"/>
            <p:cNvSpPr/>
            <p:nvPr/>
          </p:nvSpPr>
          <p:spPr>
            <a:xfrm flipH="1">
              <a:off x="692685" y="538923"/>
              <a:ext cx="2109125" cy="3927796"/>
            </a:xfrm>
            <a:custGeom>
              <a:rect b="b" l="l" r="r" t="t"/>
              <a:pathLst>
                <a:path extrusionOk="0" h="134364" w="72150">
                  <a:moveTo>
                    <a:pt x="65938" y="0"/>
                  </a:moveTo>
                  <a:cubicBezTo>
                    <a:pt x="65919" y="0"/>
                    <a:pt x="65899" y="1"/>
                    <a:pt x="65880" y="1"/>
                  </a:cubicBezTo>
                  <a:lnTo>
                    <a:pt x="15110" y="1"/>
                  </a:lnTo>
                  <a:cubicBezTo>
                    <a:pt x="11507" y="67"/>
                    <a:pt x="8539" y="2836"/>
                    <a:pt x="8272" y="6439"/>
                  </a:cubicBezTo>
                  <a:lnTo>
                    <a:pt x="299" y="127926"/>
                  </a:lnTo>
                  <a:cubicBezTo>
                    <a:pt x="1" y="131409"/>
                    <a:pt x="2770" y="134364"/>
                    <a:pt x="6245" y="134364"/>
                  </a:cubicBezTo>
                  <a:cubicBezTo>
                    <a:pt x="6265" y="134364"/>
                    <a:pt x="6284" y="134364"/>
                    <a:pt x="6304" y="134364"/>
                  </a:cubicBezTo>
                  <a:lnTo>
                    <a:pt x="57040" y="134364"/>
                  </a:lnTo>
                  <a:cubicBezTo>
                    <a:pt x="60642" y="134297"/>
                    <a:pt x="63645" y="131528"/>
                    <a:pt x="63911" y="127926"/>
                  </a:cubicBezTo>
                  <a:lnTo>
                    <a:pt x="71884" y="6439"/>
                  </a:lnTo>
                  <a:cubicBezTo>
                    <a:pt x="72149" y="2956"/>
                    <a:pt x="69413" y="0"/>
                    <a:pt x="65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6"/>
            <p:cNvSpPr/>
            <p:nvPr/>
          </p:nvSpPr>
          <p:spPr>
            <a:xfrm flipH="1">
              <a:off x="723905" y="538923"/>
              <a:ext cx="2109096" cy="3927796"/>
            </a:xfrm>
            <a:custGeom>
              <a:rect b="b" l="l" r="r" t="t"/>
              <a:pathLst>
                <a:path extrusionOk="0" h="134364" w="72149">
                  <a:moveTo>
                    <a:pt x="65905" y="0"/>
                  </a:moveTo>
                  <a:cubicBezTo>
                    <a:pt x="65885" y="0"/>
                    <a:pt x="65865" y="1"/>
                    <a:pt x="65846" y="1"/>
                  </a:cubicBezTo>
                  <a:lnTo>
                    <a:pt x="15110" y="1"/>
                  </a:lnTo>
                  <a:cubicBezTo>
                    <a:pt x="11507" y="67"/>
                    <a:pt x="8538" y="2836"/>
                    <a:pt x="8238" y="6439"/>
                  </a:cubicBezTo>
                  <a:lnTo>
                    <a:pt x="266" y="127926"/>
                  </a:lnTo>
                  <a:cubicBezTo>
                    <a:pt x="0" y="131409"/>
                    <a:pt x="2737" y="134364"/>
                    <a:pt x="6244" y="134364"/>
                  </a:cubicBezTo>
                  <a:cubicBezTo>
                    <a:pt x="6264" y="134364"/>
                    <a:pt x="6284" y="134364"/>
                    <a:pt x="6303" y="134364"/>
                  </a:cubicBezTo>
                  <a:lnTo>
                    <a:pt x="57039" y="134364"/>
                  </a:lnTo>
                  <a:cubicBezTo>
                    <a:pt x="60642" y="134297"/>
                    <a:pt x="63611" y="131528"/>
                    <a:pt x="63911" y="127926"/>
                  </a:cubicBezTo>
                  <a:lnTo>
                    <a:pt x="71883" y="6439"/>
                  </a:lnTo>
                  <a:cubicBezTo>
                    <a:pt x="72149" y="2956"/>
                    <a:pt x="69412" y="0"/>
                    <a:pt x="6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6"/>
            <p:cNvSpPr/>
            <p:nvPr/>
          </p:nvSpPr>
          <p:spPr>
            <a:xfrm flipH="1">
              <a:off x="753109" y="759307"/>
              <a:ext cx="2050689" cy="3492874"/>
            </a:xfrm>
            <a:custGeom>
              <a:rect b="b" l="l" r="r" t="t"/>
              <a:pathLst>
                <a:path extrusionOk="0" h="119486" w="70151">
                  <a:moveTo>
                    <a:pt x="9007" y="0"/>
                  </a:moveTo>
                  <a:cubicBezTo>
                    <a:pt x="8340" y="0"/>
                    <a:pt x="7773" y="534"/>
                    <a:pt x="7739" y="1235"/>
                  </a:cubicBezTo>
                  <a:lnTo>
                    <a:pt x="67" y="118085"/>
                  </a:lnTo>
                  <a:cubicBezTo>
                    <a:pt x="0" y="118852"/>
                    <a:pt x="601" y="119486"/>
                    <a:pt x="1368" y="119486"/>
                  </a:cubicBezTo>
                  <a:lnTo>
                    <a:pt x="61111" y="119486"/>
                  </a:lnTo>
                  <a:cubicBezTo>
                    <a:pt x="61811" y="119486"/>
                    <a:pt x="62378" y="118952"/>
                    <a:pt x="62412" y="118285"/>
                  </a:cubicBezTo>
                  <a:lnTo>
                    <a:pt x="70084" y="1401"/>
                  </a:lnTo>
                  <a:cubicBezTo>
                    <a:pt x="70151" y="634"/>
                    <a:pt x="69550" y="0"/>
                    <a:pt x="68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6"/>
            <p:cNvSpPr/>
            <p:nvPr/>
          </p:nvSpPr>
          <p:spPr>
            <a:xfrm flipH="1">
              <a:off x="1717489" y="3861138"/>
              <a:ext cx="170542" cy="324393"/>
            </a:xfrm>
            <a:custGeom>
              <a:rect b="b" l="l" r="r" t="t"/>
              <a:pathLst>
                <a:path extrusionOk="0" h="11097" w="5834">
                  <a:moveTo>
                    <a:pt x="2097" y="1"/>
                  </a:moveTo>
                  <a:cubicBezTo>
                    <a:pt x="1630" y="168"/>
                    <a:pt x="1197" y="401"/>
                    <a:pt x="796" y="635"/>
                  </a:cubicBezTo>
                  <a:cubicBezTo>
                    <a:pt x="769" y="632"/>
                    <a:pt x="741" y="631"/>
                    <a:pt x="714" y="631"/>
                  </a:cubicBezTo>
                  <a:cubicBezTo>
                    <a:pt x="318" y="631"/>
                    <a:pt x="0" y="854"/>
                    <a:pt x="63" y="1135"/>
                  </a:cubicBezTo>
                  <a:cubicBezTo>
                    <a:pt x="296" y="2402"/>
                    <a:pt x="563" y="3303"/>
                    <a:pt x="896" y="4871"/>
                  </a:cubicBezTo>
                  <a:cubicBezTo>
                    <a:pt x="1063" y="5838"/>
                    <a:pt x="763" y="7673"/>
                    <a:pt x="1530" y="10108"/>
                  </a:cubicBezTo>
                  <a:cubicBezTo>
                    <a:pt x="1727" y="10747"/>
                    <a:pt x="2278" y="11097"/>
                    <a:pt x="2906" y="11097"/>
                  </a:cubicBezTo>
                  <a:cubicBezTo>
                    <a:pt x="3557" y="11097"/>
                    <a:pt x="4290" y="10722"/>
                    <a:pt x="4799" y="9908"/>
                  </a:cubicBezTo>
                  <a:cubicBezTo>
                    <a:pt x="5833" y="8307"/>
                    <a:pt x="5133" y="6205"/>
                    <a:pt x="4833" y="4237"/>
                  </a:cubicBezTo>
                  <a:cubicBezTo>
                    <a:pt x="4632" y="2803"/>
                    <a:pt x="5500" y="1935"/>
                    <a:pt x="5500" y="1068"/>
                  </a:cubicBezTo>
                  <a:lnTo>
                    <a:pt x="5500" y="1068"/>
                  </a:lnTo>
                  <a:cubicBezTo>
                    <a:pt x="5236" y="1138"/>
                    <a:pt x="4960" y="1172"/>
                    <a:pt x="4685" y="1172"/>
                  </a:cubicBezTo>
                  <a:cubicBezTo>
                    <a:pt x="4300" y="1172"/>
                    <a:pt x="3915" y="1104"/>
                    <a:pt x="3565" y="968"/>
                  </a:cubicBezTo>
                  <a:cubicBezTo>
                    <a:pt x="2998" y="768"/>
                    <a:pt x="2498" y="434"/>
                    <a:pt x="2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6"/>
            <p:cNvSpPr/>
            <p:nvPr/>
          </p:nvSpPr>
          <p:spPr>
            <a:xfrm flipH="1">
              <a:off x="784300" y="758342"/>
              <a:ext cx="1077539" cy="3415847"/>
            </a:xfrm>
            <a:custGeom>
              <a:rect b="b" l="l" r="r" t="t"/>
              <a:pathLst>
                <a:path extrusionOk="0" h="116851" w="36861">
                  <a:moveTo>
                    <a:pt x="23751" y="3469"/>
                  </a:moveTo>
                  <a:cubicBezTo>
                    <a:pt x="23984" y="4036"/>
                    <a:pt x="24418" y="4503"/>
                    <a:pt x="24985" y="4770"/>
                  </a:cubicBezTo>
                  <a:cubicBezTo>
                    <a:pt x="25052" y="5504"/>
                    <a:pt x="25052" y="6238"/>
                    <a:pt x="24985" y="6972"/>
                  </a:cubicBezTo>
                  <a:cubicBezTo>
                    <a:pt x="24018" y="6171"/>
                    <a:pt x="23517" y="4937"/>
                    <a:pt x="23717" y="3703"/>
                  </a:cubicBezTo>
                  <a:cubicBezTo>
                    <a:pt x="23717" y="3636"/>
                    <a:pt x="23717" y="3536"/>
                    <a:pt x="23751" y="3469"/>
                  </a:cubicBezTo>
                  <a:close/>
                  <a:moveTo>
                    <a:pt x="23551" y="2969"/>
                  </a:moveTo>
                  <a:cubicBezTo>
                    <a:pt x="23551" y="3002"/>
                    <a:pt x="23551" y="3036"/>
                    <a:pt x="23584" y="3069"/>
                  </a:cubicBezTo>
                  <a:cubicBezTo>
                    <a:pt x="23517" y="3236"/>
                    <a:pt x="23451" y="3436"/>
                    <a:pt x="23417" y="3636"/>
                  </a:cubicBezTo>
                  <a:cubicBezTo>
                    <a:pt x="23250" y="5037"/>
                    <a:pt x="23817" y="6438"/>
                    <a:pt x="24985" y="7305"/>
                  </a:cubicBezTo>
                  <a:cubicBezTo>
                    <a:pt x="24952" y="7739"/>
                    <a:pt x="24885" y="8139"/>
                    <a:pt x="24852" y="8540"/>
                  </a:cubicBezTo>
                  <a:cubicBezTo>
                    <a:pt x="24051" y="8206"/>
                    <a:pt x="23417" y="7606"/>
                    <a:pt x="23017" y="6872"/>
                  </a:cubicBezTo>
                  <a:cubicBezTo>
                    <a:pt x="22583" y="6104"/>
                    <a:pt x="22483" y="5170"/>
                    <a:pt x="22717" y="4337"/>
                  </a:cubicBezTo>
                  <a:cubicBezTo>
                    <a:pt x="22850" y="3803"/>
                    <a:pt x="23150" y="3336"/>
                    <a:pt x="23551" y="2969"/>
                  </a:cubicBezTo>
                  <a:close/>
                  <a:moveTo>
                    <a:pt x="22583" y="0"/>
                  </a:moveTo>
                  <a:cubicBezTo>
                    <a:pt x="22650" y="934"/>
                    <a:pt x="22950" y="1835"/>
                    <a:pt x="23451" y="2602"/>
                  </a:cubicBezTo>
                  <a:cubicBezTo>
                    <a:pt x="22950" y="3036"/>
                    <a:pt x="22617" y="3569"/>
                    <a:pt x="22450" y="4203"/>
                  </a:cubicBezTo>
                  <a:cubicBezTo>
                    <a:pt x="22183" y="5104"/>
                    <a:pt x="22316" y="6104"/>
                    <a:pt x="22783" y="6938"/>
                  </a:cubicBezTo>
                  <a:cubicBezTo>
                    <a:pt x="23217" y="7772"/>
                    <a:pt x="23951" y="8406"/>
                    <a:pt x="24785" y="8773"/>
                  </a:cubicBezTo>
                  <a:cubicBezTo>
                    <a:pt x="24585" y="9974"/>
                    <a:pt x="24151" y="10975"/>
                    <a:pt x="23417" y="11508"/>
                  </a:cubicBezTo>
                  <a:cubicBezTo>
                    <a:pt x="22917" y="11442"/>
                    <a:pt x="22416" y="11408"/>
                    <a:pt x="21916" y="11375"/>
                  </a:cubicBezTo>
                  <a:cubicBezTo>
                    <a:pt x="21516" y="11342"/>
                    <a:pt x="21116" y="11308"/>
                    <a:pt x="20749" y="11308"/>
                  </a:cubicBezTo>
                  <a:cubicBezTo>
                    <a:pt x="20660" y="11300"/>
                    <a:pt x="20572" y="11296"/>
                    <a:pt x="20485" y="11296"/>
                  </a:cubicBezTo>
                  <a:cubicBezTo>
                    <a:pt x="19480" y="11296"/>
                    <a:pt x="18532" y="11817"/>
                    <a:pt x="17980" y="12676"/>
                  </a:cubicBezTo>
                  <a:cubicBezTo>
                    <a:pt x="17780" y="12743"/>
                    <a:pt x="17546" y="12876"/>
                    <a:pt x="17380" y="13009"/>
                  </a:cubicBezTo>
                  <a:cubicBezTo>
                    <a:pt x="16846" y="13443"/>
                    <a:pt x="16412" y="13777"/>
                    <a:pt x="15945" y="14210"/>
                  </a:cubicBezTo>
                  <a:cubicBezTo>
                    <a:pt x="15512" y="14611"/>
                    <a:pt x="15045" y="15011"/>
                    <a:pt x="14611" y="15411"/>
                  </a:cubicBezTo>
                  <a:cubicBezTo>
                    <a:pt x="13744" y="16245"/>
                    <a:pt x="12910" y="17112"/>
                    <a:pt x="12109" y="18013"/>
                  </a:cubicBezTo>
                  <a:cubicBezTo>
                    <a:pt x="10708" y="19547"/>
                    <a:pt x="9441" y="21249"/>
                    <a:pt x="8373" y="23050"/>
                  </a:cubicBezTo>
                  <a:cubicBezTo>
                    <a:pt x="7773" y="23183"/>
                    <a:pt x="7139" y="23984"/>
                    <a:pt x="6772" y="25118"/>
                  </a:cubicBezTo>
                  <a:cubicBezTo>
                    <a:pt x="6405" y="26319"/>
                    <a:pt x="6472" y="27486"/>
                    <a:pt x="6905" y="27953"/>
                  </a:cubicBezTo>
                  <a:cubicBezTo>
                    <a:pt x="6905" y="28087"/>
                    <a:pt x="6905" y="28254"/>
                    <a:pt x="6905" y="28420"/>
                  </a:cubicBezTo>
                  <a:cubicBezTo>
                    <a:pt x="6872" y="29721"/>
                    <a:pt x="6939" y="30989"/>
                    <a:pt x="7072" y="32290"/>
                  </a:cubicBezTo>
                  <a:cubicBezTo>
                    <a:pt x="7272" y="34525"/>
                    <a:pt x="7673" y="36760"/>
                    <a:pt x="8173" y="38995"/>
                  </a:cubicBezTo>
                  <a:cubicBezTo>
                    <a:pt x="7939" y="39262"/>
                    <a:pt x="7806" y="39628"/>
                    <a:pt x="7806" y="39995"/>
                  </a:cubicBezTo>
                  <a:cubicBezTo>
                    <a:pt x="7839" y="40696"/>
                    <a:pt x="7906" y="41396"/>
                    <a:pt x="8106" y="42097"/>
                  </a:cubicBezTo>
                  <a:lnTo>
                    <a:pt x="8507" y="44765"/>
                  </a:lnTo>
                  <a:lnTo>
                    <a:pt x="12209" y="44866"/>
                  </a:lnTo>
                  <a:lnTo>
                    <a:pt x="12543" y="42030"/>
                  </a:lnTo>
                  <a:lnTo>
                    <a:pt x="11242" y="39495"/>
                  </a:lnTo>
                  <a:cubicBezTo>
                    <a:pt x="11175" y="39362"/>
                    <a:pt x="11075" y="39195"/>
                    <a:pt x="10942" y="39095"/>
                  </a:cubicBezTo>
                  <a:cubicBezTo>
                    <a:pt x="10942" y="36893"/>
                    <a:pt x="10942" y="34692"/>
                    <a:pt x="11042" y="32557"/>
                  </a:cubicBezTo>
                  <a:cubicBezTo>
                    <a:pt x="11075" y="31389"/>
                    <a:pt x="11175" y="30255"/>
                    <a:pt x="11309" y="29188"/>
                  </a:cubicBezTo>
                  <a:cubicBezTo>
                    <a:pt x="11375" y="28687"/>
                    <a:pt x="11475" y="28187"/>
                    <a:pt x="11609" y="27687"/>
                  </a:cubicBezTo>
                  <a:cubicBezTo>
                    <a:pt x="11675" y="27486"/>
                    <a:pt x="11742" y="27286"/>
                    <a:pt x="11809" y="27120"/>
                  </a:cubicBezTo>
                  <a:cubicBezTo>
                    <a:pt x="11842" y="27019"/>
                    <a:pt x="11876" y="26953"/>
                    <a:pt x="11909" y="26886"/>
                  </a:cubicBezTo>
                  <a:lnTo>
                    <a:pt x="11942" y="26819"/>
                  </a:lnTo>
                  <a:lnTo>
                    <a:pt x="11976" y="26786"/>
                  </a:lnTo>
                  <a:lnTo>
                    <a:pt x="12009" y="26719"/>
                  </a:lnTo>
                  <a:cubicBezTo>
                    <a:pt x="12609" y="25819"/>
                    <a:pt x="13243" y="24985"/>
                    <a:pt x="13910" y="24184"/>
                  </a:cubicBezTo>
                  <a:cubicBezTo>
                    <a:pt x="14611" y="23350"/>
                    <a:pt x="15345" y="22550"/>
                    <a:pt x="16112" y="21749"/>
                  </a:cubicBezTo>
                  <a:lnTo>
                    <a:pt x="17780" y="20081"/>
                  </a:lnTo>
                  <a:lnTo>
                    <a:pt x="17780" y="20515"/>
                  </a:lnTo>
                  <a:lnTo>
                    <a:pt x="17780" y="21115"/>
                  </a:lnTo>
                  <a:lnTo>
                    <a:pt x="17780" y="22783"/>
                  </a:lnTo>
                  <a:lnTo>
                    <a:pt x="17780" y="22917"/>
                  </a:lnTo>
                  <a:cubicBezTo>
                    <a:pt x="17780" y="23450"/>
                    <a:pt x="17746" y="23984"/>
                    <a:pt x="17713" y="24518"/>
                  </a:cubicBezTo>
                  <a:cubicBezTo>
                    <a:pt x="17646" y="26586"/>
                    <a:pt x="17546" y="28587"/>
                    <a:pt x="17380" y="30422"/>
                  </a:cubicBezTo>
                  <a:cubicBezTo>
                    <a:pt x="17246" y="32023"/>
                    <a:pt x="17079" y="33524"/>
                    <a:pt x="16913" y="34858"/>
                  </a:cubicBezTo>
                  <a:cubicBezTo>
                    <a:pt x="16746" y="36560"/>
                    <a:pt x="17246" y="38261"/>
                    <a:pt x="18347" y="39628"/>
                  </a:cubicBezTo>
                  <a:cubicBezTo>
                    <a:pt x="17646" y="40763"/>
                    <a:pt x="17313" y="42064"/>
                    <a:pt x="17313" y="43398"/>
                  </a:cubicBezTo>
                  <a:cubicBezTo>
                    <a:pt x="15912" y="44098"/>
                    <a:pt x="14911" y="45433"/>
                    <a:pt x="14644" y="46967"/>
                  </a:cubicBezTo>
                  <a:cubicBezTo>
                    <a:pt x="13277" y="53772"/>
                    <a:pt x="10775" y="65781"/>
                    <a:pt x="8240" y="74387"/>
                  </a:cubicBezTo>
                  <a:cubicBezTo>
                    <a:pt x="7372" y="74854"/>
                    <a:pt x="6705" y="75588"/>
                    <a:pt x="6338" y="76488"/>
                  </a:cubicBezTo>
                  <a:cubicBezTo>
                    <a:pt x="5838" y="77656"/>
                    <a:pt x="5838" y="78957"/>
                    <a:pt x="6305" y="80124"/>
                  </a:cubicBezTo>
                  <a:cubicBezTo>
                    <a:pt x="3536" y="87196"/>
                    <a:pt x="1435" y="97837"/>
                    <a:pt x="234" y="102940"/>
                  </a:cubicBezTo>
                  <a:cubicBezTo>
                    <a:pt x="0" y="104108"/>
                    <a:pt x="367" y="105309"/>
                    <a:pt x="1201" y="106176"/>
                  </a:cubicBezTo>
                  <a:cubicBezTo>
                    <a:pt x="1602" y="106576"/>
                    <a:pt x="2102" y="106910"/>
                    <a:pt x="2636" y="107110"/>
                  </a:cubicBezTo>
                  <a:cubicBezTo>
                    <a:pt x="3005" y="107246"/>
                    <a:pt x="3386" y="107314"/>
                    <a:pt x="3766" y="107314"/>
                  </a:cubicBezTo>
                  <a:cubicBezTo>
                    <a:pt x="4036" y="107314"/>
                    <a:pt x="4306" y="107280"/>
                    <a:pt x="4570" y="107210"/>
                  </a:cubicBezTo>
                  <a:cubicBezTo>
                    <a:pt x="5571" y="107010"/>
                    <a:pt x="6372" y="106276"/>
                    <a:pt x="6705" y="105342"/>
                  </a:cubicBezTo>
                  <a:cubicBezTo>
                    <a:pt x="8473" y="100339"/>
                    <a:pt x="11275" y="91366"/>
                    <a:pt x="14778" y="84094"/>
                  </a:cubicBezTo>
                  <a:cubicBezTo>
                    <a:pt x="16079" y="83793"/>
                    <a:pt x="17179" y="82859"/>
                    <a:pt x="17680" y="81625"/>
                  </a:cubicBezTo>
                  <a:cubicBezTo>
                    <a:pt x="18280" y="80258"/>
                    <a:pt x="18180" y="78690"/>
                    <a:pt x="17446" y="77422"/>
                  </a:cubicBezTo>
                  <a:cubicBezTo>
                    <a:pt x="19748" y="70851"/>
                    <a:pt x="22717" y="60977"/>
                    <a:pt x="24852" y="53805"/>
                  </a:cubicBezTo>
                  <a:cubicBezTo>
                    <a:pt x="24952" y="54606"/>
                    <a:pt x="25052" y="55406"/>
                    <a:pt x="25152" y="56274"/>
                  </a:cubicBezTo>
                  <a:cubicBezTo>
                    <a:pt x="25152" y="56340"/>
                    <a:pt x="25152" y="56441"/>
                    <a:pt x="25185" y="56541"/>
                  </a:cubicBezTo>
                  <a:cubicBezTo>
                    <a:pt x="25218" y="56974"/>
                    <a:pt x="25285" y="57441"/>
                    <a:pt x="25352" y="57908"/>
                  </a:cubicBezTo>
                  <a:lnTo>
                    <a:pt x="25352" y="58108"/>
                  </a:lnTo>
                  <a:cubicBezTo>
                    <a:pt x="25385" y="58575"/>
                    <a:pt x="25452" y="59076"/>
                    <a:pt x="25519" y="59543"/>
                  </a:cubicBezTo>
                  <a:cubicBezTo>
                    <a:pt x="25986" y="63579"/>
                    <a:pt x="26453" y="67949"/>
                    <a:pt x="26786" y="72052"/>
                  </a:cubicBezTo>
                  <a:cubicBezTo>
                    <a:pt x="27053" y="75187"/>
                    <a:pt x="27487" y="78189"/>
                    <a:pt x="27787" y="80825"/>
                  </a:cubicBezTo>
                  <a:cubicBezTo>
                    <a:pt x="27220" y="81492"/>
                    <a:pt x="26853" y="82292"/>
                    <a:pt x="26753" y="83160"/>
                  </a:cubicBezTo>
                  <a:cubicBezTo>
                    <a:pt x="26553" y="84694"/>
                    <a:pt x="27053" y="86228"/>
                    <a:pt x="28121" y="87296"/>
                  </a:cubicBezTo>
                  <a:cubicBezTo>
                    <a:pt x="28287" y="96636"/>
                    <a:pt x="29221" y="109378"/>
                    <a:pt x="29688" y="115249"/>
                  </a:cubicBezTo>
                  <a:cubicBezTo>
                    <a:pt x="29755" y="115816"/>
                    <a:pt x="29955" y="116383"/>
                    <a:pt x="30255" y="116850"/>
                  </a:cubicBezTo>
                  <a:lnTo>
                    <a:pt x="34859" y="47534"/>
                  </a:lnTo>
                  <a:cubicBezTo>
                    <a:pt x="34525" y="47100"/>
                    <a:pt x="34125" y="46700"/>
                    <a:pt x="33691" y="46333"/>
                  </a:cubicBezTo>
                  <a:cubicBezTo>
                    <a:pt x="33825" y="45633"/>
                    <a:pt x="33858" y="44932"/>
                    <a:pt x="33791" y="44232"/>
                  </a:cubicBezTo>
                  <a:cubicBezTo>
                    <a:pt x="33725" y="43698"/>
                    <a:pt x="33624" y="43198"/>
                    <a:pt x="33491" y="42664"/>
                  </a:cubicBezTo>
                  <a:cubicBezTo>
                    <a:pt x="34192" y="42264"/>
                    <a:pt x="34825" y="41663"/>
                    <a:pt x="35259" y="40996"/>
                  </a:cubicBezTo>
                  <a:lnTo>
                    <a:pt x="36860" y="16579"/>
                  </a:lnTo>
                  <a:cubicBezTo>
                    <a:pt x="36226" y="15078"/>
                    <a:pt x="34959" y="13943"/>
                    <a:pt x="33391" y="13410"/>
                  </a:cubicBezTo>
                  <a:cubicBezTo>
                    <a:pt x="33057" y="13310"/>
                    <a:pt x="32657" y="13176"/>
                    <a:pt x="32290" y="13076"/>
                  </a:cubicBezTo>
                  <a:cubicBezTo>
                    <a:pt x="31957" y="12976"/>
                    <a:pt x="31656" y="12909"/>
                    <a:pt x="31323" y="12809"/>
                  </a:cubicBezTo>
                  <a:cubicBezTo>
                    <a:pt x="29188" y="11942"/>
                    <a:pt x="28821" y="10541"/>
                    <a:pt x="29055" y="9073"/>
                  </a:cubicBezTo>
                  <a:cubicBezTo>
                    <a:pt x="29088" y="8873"/>
                    <a:pt x="29121" y="8706"/>
                    <a:pt x="29155" y="8506"/>
                  </a:cubicBezTo>
                  <a:lnTo>
                    <a:pt x="29221" y="8306"/>
                  </a:lnTo>
                  <a:cubicBezTo>
                    <a:pt x="29470" y="8349"/>
                    <a:pt x="29717" y="8370"/>
                    <a:pt x="29962" y="8370"/>
                  </a:cubicBezTo>
                  <a:cubicBezTo>
                    <a:pt x="31785" y="8370"/>
                    <a:pt x="33437" y="7202"/>
                    <a:pt x="34025" y="5437"/>
                  </a:cubicBezTo>
                  <a:cubicBezTo>
                    <a:pt x="34558" y="3669"/>
                    <a:pt x="34692" y="1801"/>
                    <a:pt x="34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6"/>
            <p:cNvSpPr/>
            <p:nvPr/>
          </p:nvSpPr>
          <p:spPr>
            <a:xfrm flipH="1">
              <a:off x="1454221" y="625714"/>
              <a:ext cx="405659" cy="45866"/>
            </a:xfrm>
            <a:custGeom>
              <a:rect b="b" l="l" r="r" t="t"/>
              <a:pathLst>
                <a:path extrusionOk="0" h="1569" w="13877">
                  <a:moveTo>
                    <a:pt x="901" y="1"/>
                  </a:moveTo>
                  <a:cubicBezTo>
                    <a:pt x="434" y="1"/>
                    <a:pt x="67" y="334"/>
                    <a:pt x="34" y="801"/>
                  </a:cubicBezTo>
                  <a:cubicBezTo>
                    <a:pt x="0" y="1201"/>
                    <a:pt x="334" y="1568"/>
                    <a:pt x="767" y="1568"/>
                  </a:cubicBezTo>
                  <a:lnTo>
                    <a:pt x="13043" y="1568"/>
                  </a:lnTo>
                  <a:cubicBezTo>
                    <a:pt x="13476" y="1568"/>
                    <a:pt x="13843" y="1235"/>
                    <a:pt x="13877" y="801"/>
                  </a:cubicBezTo>
                  <a:cubicBezTo>
                    <a:pt x="13877" y="367"/>
                    <a:pt x="13543" y="1"/>
                    <a:pt x="13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6"/>
            <p:cNvSpPr/>
            <p:nvPr/>
          </p:nvSpPr>
          <p:spPr>
            <a:xfrm flipH="1">
              <a:off x="3254271" y="1181015"/>
              <a:ext cx="524840" cy="875689"/>
            </a:xfrm>
            <a:custGeom>
              <a:rect b="b" l="l" r="r" t="t"/>
              <a:pathLst>
                <a:path extrusionOk="0" h="29956" w="17954">
                  <a:moveTo>
                    <a:pt x="15182" y="0"/>
                  </a:moveTo>
                  <a:cubicBezTo>
                    <a:pt x="13876" y="0"/>
                    <a:pt x="12771" y="985"/>
                    <a:pt x="12616" y="2286"/>
                  </a:cubicBezTo>
                  <a:lnTo>
                    <a:pt x="12616" y="2320"/>
                  </a:lnTo>
                  <a:cubicBezTo>
                    <a:pt x="12316" y="4822"/>
                    <a:pt x="11983" y="7357"/>
                    <a:pt x="11649" y="9859"/>
                  </a:cubicBezTo>
                  <a:cubicBezTo>
                    <a:pt x="11449" y="11093"/>
                    <a:pt x="11249" y="12327"/>
                    <a:pt x="11049" y="13561"/>
                  </a:cubicBezTo>
                  <a:cubicBezTo>
                    <a:pt x="10848" y="14729"/>
                    <a:pt x="10582" y="15863"/>
                    <a:pt x="10248" y="16997"/>
                  </a:cubicBezTo>
                  <a:cubicBezTo>
                    <a:pt x="10148" y="17264"/>
                    <a:pt x="10081" y="17497"/>
                    <a:pt x="9981" y="17697"/>
                  </a:cubicBezTo>
                  <a:cubicBezTo>
                    <a:pt x="9914" y="17864"/>
                    <a:pt x="9848" y="18031"/>
                    <a:pt x="9748" y="18198"/>
                  </a:cubicBezTo>
                  <a:cubicBezTo>
                    <a:pt x="9447" y="18631"/>
                    <a:pt x="9114" y="19065"/>
                    <a:pt x="8747" y="19499"/>
                  </a:cubicBezTo>
                  <a:cubicBezTo>
                    <a:pt x="8013" y="20399"/>
                    <a:pt x="7146" y="21300"/>
                    <a:pt x="6245" y="22234"/>
                  </a:cubicBezTo>
                  <a:cubicBezTo>
                    <a:pt x="4511" y="24035"/>
                    <a:pt x="2676" y="25870"/>
                    <a:pt x="875" y="27705"/>
                  </a:cubicBezTo>
                  <a:cubicBezTo>
                    <a:pt x="0" y="28606"/>
                    <a:pt x="782" y="29956"/>
                    <a:pt x="1809" y="29956"/>
                  </a:cubicBezTo>
                  <a:cubicBezTo>
                    <a:pt x="2035" y="29956"/>
                    <a:pt x="2274" y="29890"/>
                    <a:pt x="2509" y="29739"/>
                  </a:cubicBezTo>
                  <a:cubicBezTo>
                    <a:pt x="4744" y="28372"/>
                    <a:pt x="6912" y="26837"/>
                    <a:pt x="8980" y="25236"/>
                  </a:cubicBezTo>
                  <a:cubicBezTo>
                    <a:pt x="10014" y="24402"/>
                    <a:pt x="11049" y="23568"/>
                    <a:pt x="12049" y="22601"/>
                  </a:cubicBezTo>
                  <a:cubicBezTo>
                    <a:pt x="12616" y="22067"/>
                    <a:pt x="13117" y="21500"/>
                    <a:pt x="13584" y="20933"/>
                  </a:cubicBezTo>
                  <a:cubicBezTo>
                    <a:pt x="13884" y="20566"/>
                    <a:pt x="14117" y="20166"/>
                    <a:pt x="14318" y="19732"/>
                  </a:cubicBezTo>
                  <a:cubicBezTo>
                    <a:pt x="14518" y="19332"/>
                    <a:pt x="14684" y="18998"/>
                    <a:pt x="14818" y="18631"/>
                  </a:cubicBezTo>
                  <a:cubicBezTo>
                    <a:pt x="15318" y="17331"/>
                    <a:pt x="15719" y="15963"/>
                    <a:pt x="16019" y="14595"/>
                  </a:cubicBezTo>
                  <a:cubicBezTo>
                    <a:pt x="16352" y="13294"/>
                    <a:pt x="16586" y="11993"/>
                    <a:pt x="16819" y="10659"/>
                  </a:cubicBezTo>
                  <a:cubicBezTo>
                    <a:pt x="17286" y="8057"/>
                    <a:pt x="17620" y="5489"/>
                    <a:pt x="17853" y="2820"/>
                  </a:cubicBezTo>
                  <a:lnTo>
                    <a:pt x="17820" y="2820"/>
                  </a:lnTo>
                  <a:cubicBezTo>
                    <a:pt x="17953" y="1419"/>
                    <a:pt x="16886" y="152"/>
                    <a:pt x="15485" y="18"/>
                  </a:cubicBezTo>
                  <a:cubicBezTo>
                    <a:pt x="15383" y="6"/>
                    <a:pt x="15282" y="0"/>
                    <a:pt x="15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6"/>
            <p:cNvSpPr/>
            <p:nvPr/>
          </p:nvSpPr>
          <p:spPr>
            <a:xfrm flipH="1">
              <a:off x="3335215" y="1680393"/>
              <a:ext cx="99478" cy="149027"/>
            </a:xfrm>
            <a:custGeom>
              <a:rect b="b" l="l" r="r" t="t"/>
              <a:pathLst>
                <a:path extrusionOk="0" h="5098" w="3403">
                  <a:moveTo>
                    <a:pt x="2531" y="1"/>
                  </a:moveTo>
                  <a:cubicBezTo>
                    <a:pt x="1912" y="1"/>
                    <a:pt x="1101" y="847"/>
                    <a:pt x="601" y="2082"/>
                  </a:cubicBezTo>
                  <a:cubicBezTo>
                    <a:pt x="0" y="3450"/>
                    <a:pt x="34" y="4784"/>
                    <a:pt x="668" y="5051"/>
                  </a:cubicBezTo>
                  <a:cubicBezTo>
                    <a:pt x="739" y="5083"/>
                    <a:pt x="815" y="5098"/>
                    <a:pt x="895" y="5098"/>
                  </a:cubicBezTo>
                  <a:cubicBezTo>
                    <a:pt x="1492" y="5098"/>
                    <a:pt x="2306" y="4251"/>
                    <a:pt x="2836" y="3016"/>
                  </a:cubicBezTo>
                  <a:cubicBezTo>
                    <a:pt x="3403" y="1649"/>
                    <a:pt x="3369" y="314"/>
                    <a:pt x="2769" y="47"/>
                  </a:cubicBezTo>
                  <a:cubicBezTo>
                    <a:pt x="2694" y="16"/>
                    <a:pt x="2614" y="1"/>
                    <a:pt x="2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6"/>
            <p:cNvSpPr/>
            <p:nvPr/>
          </p:nvSpPr>
          <p:spPr>
            <a:xfrm flipH="1">
              <a:off x="3690156" y="1983827"/>
              <a:ext cx="105325" cy="133856"/>
            </a:xfrm>
            <a:custGeom>
              <a:rect b="b" l="l" r="r" t="t"/>
              <a:pathLst>
                <a:path extrusionOk="0" h="4579" w="3603">
                  <a:moveTo>
                    <a:pt x="2036" y="0"/>
                  </a:moveTo>
                  <a:cubicBezTo>
                    <a:pt x="1759" y="0"/>
                    <a:pt x="1480" y="78"/>
                    <a:pt x="1234" y="242"/>
                  </a:cubicBezTo>
                  <a:lnTo>
                    <a:pt x="0" y="1076"/>
                  </a:lnTo>
                  <a:lnTo>
                    <a:pt x="1968" y="4578"/>
                  </a:lnTo>
                  <a:cubicBezTo>
                    <a:pt x="2502" y="3811"/>
                    <a:pt x="2969" y="2977"/>
                    <a:pt x="3403" y="2143"/>
                  </a:cubicBezTo>
                  <a:cubicBezTo>
                    <a:pt x="3603" y="1676"/>
                    <a:pt x="3569" y="1176"/>
                    <a:pt x="3336" y="742"/>
                  </a:cubicBezTo>
                  <a:cubicBezTo>
                    <a:pt x="3054" y="266"/>
                    <a:pt x="2548" y="0"/>
                    <a:pt x="2036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6"/>
            <p:cNvSpPr/>
            <p:nvPr/>
          </p:nvSpPr>
          <p:spPr>
            <a:xfrm flipH="1">
              <a:off x="3737922" y="2015252"/>
              <a:ext cx="95590" cy="147273"/>
            </a:xfrm>
            <a:custGeom>
              <a:rect b="b" l="l" r="r" t="t"/>
              <a:pathLst>
                <a:path extrusionOk="0" h="5038" w="3270">
                  <a:moveTo>
                    <a:pt x="1301" y="1"/>
                  </a:moveTo>
                  <a:lnTo>
                    <a:pt x="0" y="2202"/>
                  </a:lnTo>
                  <a:lnTo>
                    <a:pt x="1935" y="5037"/>
                  </a:lnTo>
                  <a:lnTo>
                    <a:pt x="3269" y="3503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6"/>
            <p:cNvSpPr/>
            <p:nvPr/>
          </p:nvSpPr>
          <p:spPr>
            <a:xfrm flipH="1">
              <a:off x="1826701" y="3834624"/>
              <a:ext cx="183726" cy="332578"/>
            </a:xfrm>
            <a:custGeom>
              <a:rect b="b" l="l" r="r" t="t"/>
              <a:pathLst>
                <a:path extrusionOk="0" h="11377" w="6285">
                  <a:moveTo>
                    <a:pt x="2662" y="1"/>
                  </a:moveTo>
                  <a:cubicBezTo>
                    <a:pt x="2547" y="1"/>
                    <a:pt x="2439" y="87"/>
                    <a:pt x="2382" y="174"/>
                  </a:cubicBezTo>
                  <a:lnTo>
                    <a:pt x="580" y="4010"/>
                  </a:lnTo>
                  <a:cubicBezTo>
                    <a:pt x="514" y="4210"/>
                    <a:pt x="514" y="4410"/>
                    <a:pt x="580" y="4610"/>
                  </a:cubicBezTo>
                  <a:cubicBezTo>
                    <a:pt x="880" y="5711"/>
                    <a:pt x="1247" y="7746"/>
                    <a:pt x="147" y="10548"/>
                  </a:cubicBezTo>
                  <a:cubicBezTo>
                    <a:pt x="0" y="10903"/>
                    <a:pt x="417" y="11377"/>
                    <a:pt x="922" y="11377"/>
                  </a:cubicBezTo>
                  <a:cubicBezTo>
                    <a:pt x="1222" y="11377"/>
                    <a:pt x="1553" y="11209"/>
                    <a:pt x="1814" y="10748"/>
                  </a:cubicBezTo>
                  <a:cubicBezTo>
                    <a:pt x="3182" y="8413"/>
                    <a:pt x="3883" y="6011"/>
                    <a:pt x="4316" y="5077"/>
                  </a:cubicBezTo>
                  <a:cubicBezTo>
                    <a:pt x="5050" y="3510"/>
                    <a:pt x="5550" y="2642"/>
                    <a:pt x="6151" y="1441"/>
                  </a:cubicBezTo>
                  <a:cubicBezTo>
                    <a:pt x="6284" y="1141"/>
                    <a:pt x="6118" y="774"/>
                    <a:pt x="5817" y="708"/>
                  </a:cubicBezTo>
                  <a:lnTo>
                    <a:pt x="2715" y="7"/>
                  </a:lnTo>
                  <a:cubicBezTo>
                    <a:pt x="2697" y="3"/>
                    <a:pt x="2679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6"/>
            <p:cNvSpPr/>
            <p:nvPr/>
          </p:nvSpPr>
          <p:spPr>
            <a:xfrm flipH="1">
              <a:off x="2921751" y="4298982"/>
              <a:ext cx="395925" cy="116053"/>
            </a:xfrm>
            <a:custGeom>
              <a:rect b="b" l="l" r="r" t="t"/>
              <a:pathLst>
                <a:path extrusionOk="0" h="3970" w="13544">
                  <a:moveTo>
                    <a:pt x="8706" y="0"/>
                  </a:moveTo>
                  <a:cubicBezTo>
                    <a:pt x="8406" y="33"/>
                    <a:pt x="8139" y="100"/>
                    <a:pt x="7873" y="267"/>
                  </a:cubicBezTo>
                  <a:cubicBezTo>
                    <a:pt x="5538" y="1701"/>
                    <a:pt x="3303" y="1735"/>
                    <a:pt x="601" y="2335"/>
                  </a:cubicBezTo>
                  <a:cubicBezTo>
                    <a:pt x="0" y="2435"/>
                    <a:pt x="401" y="3903"/>
                    <a:pt x="1802" y="3903"/>
                  </a:cubicBezTo>
                  <a:cubicBezTo>
                    <a:pt x="4137" y="3903"/>
                    <a:pt x="5904" y="3836"/>
                    <a:pt x="7906" y="3836"/>
                  </a:cubicBezTo>
                  <a:cubicBezTo>
                    <a:pt x="9607" y="3836"/>
                    <a:pt x="11609" y="3936"/>
                    <a:pt x="12943" y="3970"/>
                  </a:cubicBezTo>
                  <a:cubicBezTo>
                    <a:pt x="13276" y="3970"/>
                    <a:pt x="13543" y="3669"/>
                    <a:pt x="13477" y="3369"/>
                  </a:cubicBezTo>
                  <a:lnTo>
                    <a:pt x="12809" y="267"/>
                  </a:lnTo>
                  <a:cubicBezTo>
                    <a:pt x="12776" y="134"/>
                    <a:pt x="12643" y="33"/>
                    <a:pt x="12509" y="33"/>
                  </a:cubicBezTo>
                  <a:lnTo>
                    <a:pt x="87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6"/>
            <p:cNvSpPr/>
            <p:nvPr/>
          </p:nvSpPr>
          <p:spPr>
            <a:xfrm flipH="1">
              <a:off x="3039733" y="3084197"/>
              <a:ext cx="258445" cy="261602"/>
            </a:xfrm>
            <a:custGeom>
              <a:rect b="b" l="l" r="r" t="t"/>
              <a:pathLst>
                <a:path extrusionOk="0" h="8949" w="8841">
                  <a:moveTo>
                    <a:pt x="4239" y="0"/>
                  </a:moveTo>
                  <a:cubicBezTo>
                    <a:pt x="3973" y="0"/>
                    <a:pt x="3704" y="30"/>
                    <a:pt x="3436" y="93"/>
                  </a:cubicBezTo>
                  <a:cubicBezTo>
                    <a:pt x="1301" y="560"/>
                    <a:pt x="0" y="2928"/>
                    <a:pt x="567" y="5364"/>
                  </a:cubicBezTo>
                  <a:cubicBezTo>
                    <a:pt x="1038" y="7480"/>
                    <a:pt x="2803" y="8948"/>
                    <a:pt x="4676" y="8948"/>
                  </a:cubicBezTo>
                  <a:cubicBezTo>
                    <a:pt x="4929" y="8948"/>
                    <a:pt x="5184" y="8922"/>
                    <a:pt x="5438" y="8866"/>
                  </a:cubicBezTo>
                  <a:cubicBezTo>
                    <a:pt x="7572" y="8399"/>
                    <a:pt x="8840" y="6031"/>
                    <a:pt x="8306" y="3596"/>
                  </a:cubicBezTo>
                  <a:cubicBezTo>
                    <a:pt x="7810" y="1466"/>
                    <a:pt x="6090" y="0"/>
                    <a:pt x="4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6"/>
            <p:cNvSpPr/>
            <p:nvPr/>
          </p:nvSpPr>
          <p:spPr>
            <a:xfrm flipH="1">
              <a:off x="2934438" y="2070677"/>
              <a:ext cx="369586" cy="2149349"/>
            </a:xfrm>
            <a:custGeom>
              <a:rect b="b" l="l" r="r" t="t"/>
              <a:pathLst>
                <a:path extrusionOk="0" h="73526" w="12643">
                  <a:moveTo>
                    <a:pt x="5858" y="1"/>
                  </a:moveTo>
                  <a:cubicBezTo>
                    <a:pt x="5555" y="1"/>
                    <a:pt x="5247" y="24"/>
                    <a:pt x="4937" y="73"/>
                  </a:cubicBezTo>
                  <a:cubicBezTo>
                    <a:pt x="2102" y="573"/>
                    <a:pt x="0" y="3041"/>
                    <a:pt x="67" y="5910"/>
                  </a:cubicBezTo>
                  <a:cubicBezTo>
                    <a:pt x="200" y="14783"/>
                    <a:pt x="667" y="33030"/>
                    <a:pt x="1968" y="40768"/>
                  </a:cubicBezTo>
                  <a:cubicBezTo>
                    <a:pt x="3403" y="49308"/>
                    <a:pt x="5571" y="64686"/>
                    <a:pt x="6438" y="70823"/>
                  </a:cubicBezTo>
                  <a:cubicBezTo>
                    <a:pt x="6638" y="72358"/>
                    <a:pt x="7939" y="73525"/>
                    <a:pt x="9507" y="73525"/>
                  </a:cubicBezTo>
                  <a:cubicBezTo>
                    <a:pt x="11242" y="73525"/>
                    <a:pt x="12643" y="72124"/>
                    <a:pt x="12643" y="70356"/>
                  </a:cubicBezTo>
                  <a:cubicBezTo>
                    <a:pt x="12509" y="64018"/>
                    <a:pt x="12209" y="49575"/>
                    <a:pt x="11342" y="40168"/>
                  </a:cubicBezTo>
                  <a:cubicBezTo>
                    <a:pt x="11041" y="36899"/>
                    <a:pt x="11442" y="32162"/>
                    <a:pt x="11375" y="27192"/>
                  </a:cubicBezTo>
                  <a:cubicBezTo>
                    <a:pt x="11308" y="20888"/>
                    <a:pt x="11442" y="14016"/>
                    <a:pt x="11642" y="8645"/>
                  </a:cubicBezTo>
                  <a:cubicBezTo>
                    <a:pt x="11642" y="7745"/>
                    <a:pt x="11675" y="6877"/>
                    <a:pt x="11709" y="6044"/>
                  </a:cubicBezTo>
                  <a:cubicBezTo>
                    <a:pt x="11831" y="2687"/>
                    <a:pt x="9106" y="1"/>
                    <a:pt x="5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6"/>
            <p:cNvSpPr/>
            <p:nvPr/>
          </p:nvSpPr>
          <p:spPr>
            <a:xfrm flipH="1">
              <a:off x="2922745" y="3084197"/>
              <a:ext cx="258415" cy="261602"/>
            </a:xfrm>
            <a:custGeom>
              <a:rect b="b" l="l" r="r" t="t"/>
              <a:pathLst>
                <a:path extrusionOk="0" h="8949" w="8840">
                  <a:moveTo>
                    <a:pt x="4229" y="0"/>
                  </a:moveTo>
                  <a:cubicBezTo>
                    <a:pt x="3965" y="0"/>
                    <a:pt x="3700" y="30"/>
                    <a:pt x="3436" y="93"/>
                  </a:cubicBezTo>
                  <a:cubicBezTo>
                    <a:pt x="1301" y="560"/>
                    <a:pt x="0" y="2928"/>
                    <a:pt x="567" y="5364"/>
                  </a:cubicBezTo>
                  <a:cubicBezTo>
                    <a:pt x="1038" y="7480"/>
                    <a:pt x="2777" y="8948"/>
                    <a:pt x="4667" y="8948"/>
                  </a:cubicBezTo>
                  <a:cubicBezTo>
                    <a:pt x="4922" y="8948"/>
                    <a:pt x="5180" y="8922"/>
                    <a:pt x="5437" y="8866"/>
                  </a:cubicBezTo>
                  <a:cubicBezTo>
                    <a:pt x="7572" y="8399"/>
                    <a:pt x="8840" y="6031"/>
                    <a:pt x="8306" y="3596"/>
                  </a:cubicBezTo>
                  <a:cubicBezTo>
                    <a:pt x="7810" y="1466"/>
                    <a:pt x="6065" y="0"/>
                    <a:pt x="4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6"/>
            <p:cNvSpPr/>
            <p:nvPr/>
          </p:nvSpPr>
          <p:spPr>
            <a:xfrm flipH="1">
              <a:off x="2958818" y="2074740"/>
              <a:ext cx="153120" cy="425187"/>
            </a:xfrm>
            <a:custGeom>
              <a:rect b="b" l="l" r="r" t="t"/>
              <a:pathLst>
                <a:path extrusionOk="0" h="14545" w="5238">
                  <a:moveTo>
                    <a:pt x="568" y="0"/>
                  </a:moveTo>
                  <a:cubicBezTo>
                    <a:pt x="1" y="3369"/>
                    <a:pt x="2269" y="9540"/>
                    <a:pt x="4904" y="14544"/>
                  </a:cubicBezTo>
                  <a:cubicBezTo>
                    <a:pt x="4937" y="12409"/>
                    <a:pt x="5004" y="10374"/>
                    <a:pt x="5038" y="8506"/>
                  </a:cubicBezTo>
                  <a:cubicBezTo>
                    <a:pt x="5071" y="7606"/>
                    <a:pt x="5104" y="6705"/>
                    <a:pt x="5138" y="5905"/>
                  </a:cubicBezTo>
                  <a:cubicBezTo>
                    <a:pt x="5238" y="3103"/>
                    <a:pt x="3303" y="601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6"/>
            <p:cNvSpPr/>
            <p:nvPr/>
          </p:nvSpPr>
          <p:spPr>
            <a:xfrm flipH="1">
              <a:off x="2739399" y="1810595"/>
              <a:ext cx="546092" cy="481079"/>
            </a:xfrm>
            <a:custGeom>
              <a:rect b="b" l="l" r="r" t="t"/>
              <a:pathLst>
                <a:path extrusionOk="0" h="16457" w="18681">
                  <a:moveTo>
                    <a:pt x="9331" y="1"/>
                  </a:moveTo>
                  <a:cubicBezTo>
                    <a:pt x="8278" y="1"/>
                    <a:pt x="7206" y="203"/>
                    <a:pt x="6171" y="630"/>
                  </a:cubicBezTo>
                  <a:cubicBezTo>
                    <a:pt x="2001" y="2398"/>
                    <a:pt x="0" y="7202"/>
                    <a:pt x="1768" y="11405"/>
                  </a:cubicBezTo>
                  <a:cubicBezTo>
                    <a:pt x="3071" y="14561"/>
                    <a:pt x="6122" y="16457"/>
                    <a:pt x="9327" y="16457"/>
                  </a:cubicBezTo>
                  <a:cubicBezTo>
                    <a:pt x="10391" y="16457"/>
                    <a:pt x="11470" y="16248"/>
                    <a:pt x="12509" y="15808"/>
                  </a:cubicBezTo>
                  <a:cubicBezTo>
                    <a:pt x="16712" y="14073"/>
                    <a:pt x="18680" y="9270"/>
                    <a:pt x="16945" y="5067"/>
                  </a:cubicBezTo>
                  <a:cubicBezTo>
                    <a:pt x="15613" y="1899"/>
                    <a:pt x="12556" y="1"/>
                    <a:pt x="9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6"/>
            <p:cNvSpPr/>
            <p:nvPr/>
          </p:nvSpPr>
          <p:spPr>
            <a:xfrm flipH="1">
              <a:off x="2438099" y="2961654"/>
              <a:ext cx="273061" cy="257363"/>
            </a:xfrm>
            <a:custGeom>
              <a:rect b="b" l="l" r="r" t="t"/>
              <a:pathLst>
                <a:path extrusionOk="0" h="8804" w="9341">
                  <a:moveTo>
                    <a:pt x="4240" y="1"/>
                  </a:moveTo>
                  <a:cubicBezTo>
                    <a:pt x="3666" y="1"/>
                    <a:pt x="3096" y="134"/>
                    <a:pt x="2569" y="416"/>
                  </a:cubicBezTo>
                  <a:cubicBezTo>
                    <a:pt x="634" y="1450"/>
                    <a:pt x="0" y="4052"/>
                    <a:pt x="1168" y="6253"/>
                  </a:cubicBezTo>
                  <a:cubicBezTo>
                    <a:pt x="2017" y="7855"/>
                    <a:pt x="3572" y="8803"/>
                    <a:pt x="5115" y="8803"/>
                  </a:cubicBezTo>
                  <a:cubicBezTo>
                    <a:pt x="5693" y="8803"/>
                    <a:pt x="6269" y="8670"/>
                    <a:pt x="6805" y="8388"/>
                  </a:cubicBezTo>
                  <a:cubicBezTo>
                    <a:pt x="8740" y="7354"/>
                    <a:pt x="9340" y="4752"/>
                    <a:pt x="8206" y="2551"/>
                  </a:cubicBezTo>
                  <a:cubicBezTo>
                    <a:pt x="7333" y="949"/>
                    <a:pt x="5771" y="1"/>
                    <a:pt x="4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6"/>
            <p:cNvSpPr/>
            <p:nvPr/>
          </p:nvSpPr>
          <p:spPr>
            <a:xfrm flipH="1">
              <a:off x="1971022" y="2010516"/>
              <a:ext cx="1065817" cy="1851031"/>
            </a:xfrm>
            <a:custGeom>
              <a:rect b="b" l="l" r="r" t="t"/>
              <a:pathLst>
                <a:path extrusionOk="0" h="63321" w="36460">
                  <a:moveTo>
                    <a:pt x="6584" y="1"/>
                  </a:moveTo>
                  <a:cubicBezTo>
                    <a:pt x="6095" y="1"/>
                    <a:pt x="5599" y="64"/>
                    <a:pt x="5104" y="196"/>
                  </a:cubicBezTo>
                  <a:cubicBezTo>
                    <a:pt x="1801" y="1030"/>
                    <a:pt x="0" y="4599"/>
                    <a:pt x="1234" y="7768"/>
                  </a:cubicBezTo>
                  <a:cubicBezTo>
                    <a:pt x="4603" y="16508"/>
                    <a:pt x="10875" y="32386"/>
                    <a:pt x="14144" y="38790"/>
                  </a:cubicBezTo>
                  <a:cubicBezTo>
                    <a:pt x="17946" y="46329"/>
                    <a:pt x="26252" y="57203"/>
                    <a:pt x="30022" y="62040"/>
                  </a:cubicBezTo>
                  <a:cubicBezTo>
                    <a:pt x="30670" y="62871"/>
                    <a:pt x="31664" y="63321"/>
                    <a:pt x="32665" y="63321"/>
                  </a:cubicBezTo>
                  <a:cubicBezTo>
                    <a:pt x="33312" y="63321"/>
                    <a:pt x="33962" y="63133"/>
                    <a:pt x="34525" y="62741"/>
                  </a:cubicBezTo>
                  <a:cubicBezTo>
                    <a:pt x="36026" y="61740"/>
                    <a:pt x="36459" y="59705"/>
                    <a:pt x="35492" y="58171"/>
                  </a:cubicBezTo>
                  <a:cubicBezTo>
                    <a:pt x="32657" y="53601"/>
                    <a:pt x="26953" y="44227"/>
                    <a:pt x="23484" y="37122"/>
                  </a:cubicBezTo>
                  <a:cubicBezTo>
                    <a:pt x="19581" y="29083"/>
                    <a:pt x="14544" y="12605"/>
                    <a:pt x="12042" y="4099"/>
                  </a:cubicBezTo>
                  <a:cubicBezTo>
                    <a:pt x="11318" y="1619"/>
                    <a:pt x="9058" y="1"/>
                    <a:pt x="6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6"/>
            <p:cNvSpPr/>
            <p:nvPr/>
          </p:nvSpPr>
          <p:spPr>
            <a:xfrm flipH="1">
              <a:off x="2325963" y="2919735"/>
              <a:ext cx="273061" cy="256924"/>
            </a:xfrm>
            <a:custGeom>
              <a:rect b="b" l="l" r="r" t="t"/>
              <a:pathLst>
                <a:path extrusionOk="0" h="8789" w="9341">
                  <a:moveTo>
                    <a:pt x="4244" y="0"/>
                  </a:moveTo>
                  <a:cubicBezTo>
                    <a:pt x="3668" y="0"/>
                    <a:pt x="3096" y="133"/>
                    <a:pt x="2569" y="415"/>
                  </a:cubicBezTo>
                  <a:cubicBezTo>
                    <a:pt x="634" y="1449"/>
                    <a:pt x="0" y="4051"/>
                    <a:pt x="1168" y="6253"/>
                  </a:cubicBezTo>
                  <a:cubicBezTo>
                    <a:pt x="2019" y="7857"/>
                    <a:pt x="3578" y="8788"/>
                    <a:pt x="5110" y="8788"/>
                  </a:cubicBezTo>
                  <a:cubicBezTo>
                    <a:pt x="5680" y="8788"/>
                    <a:pt x="6247" y="8659"/>
                    <a:pt x="6772" y="8388"/>
                  </a:cubicBezTo>
                  <a:cubicBezTo>
                    <a:pt x="8740" y="7354"/>
                    <a:pt x="9340" y="4752"/>
                    <a:pt x="8173" y="2550"/>
                  </a:cubicBezTo>
                  <a:cubicBezTo>
                    <a:pt x="7348" y="949"/>
                    <a:pt x="5782" y="0"/>
                    <a:pt x="4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6"/>
            <p:cNvSpPr/>
            <p:nvPr/>
          </p:nvSpPr>
          <p:spPr>
            <a:xfrm flipH="1">
              <a:off x="2764772" y="1089722"/>
              <a:ext cx="667963" cy="938685"/>
            </a:xfrm>
            <a:custGeom>
              <a:rect b="b" l="l" r="r" t="t"/>
              <a:pathLst>
                <a:path extrusionOk="0" h="32111" w="22850">
                  <a:moveTo>
                    <a:pt x="16224" y="1"/>
                  </a:moveTo>
                  <a:cubicBezTo>
                    <a:pt x="16164" y="1"/>
                    <a:pt x="16105" y="2"/>
                    <a:pt x="16045" y="6"/>
                  </a:cubicBezTo>
                  <a:cubicBezTo>
                    <a:pt x="15678" y="6"/>
                    <a:pt x="15278" y="39"/>
                    <a:pt x="14877" y="39"/>
                  </a:cubicBezTo>
                  <a:cubicBezTo>
                    <a:pt x="14377" y="72"/>
                    <a:pt x="13877" y="139"/>
                    <a:pt x="13376" y="172"/>
                  </a:cubicBezTo>
                  <a:cubicBezTo>
                    <a:pt x="10774" y="473"/>
                    <a:pt x="8173" y="873"/>
                    <a:pt x="5604" y="1473"/>
                  </a:cubicBezTo>
                  <a:cubicBezTo>
                    <a:pt x="5304" y="1540"/>
                    <a:pt x="4970" y="1640"/>
                    <a:pt x="4670" y="1707"/>
                  </a:cubicBezTo>
                  <a:cubicBezTo>
                    <a:pt x="4303" y="1840"/>
                    <a:pt x="3936" y="1940"/>
                    <a:pt x="3603" y="2074"/>
                  </a:cubicBezTo>
                  <a:cubicBezTo>
                    <a:pt x="1601" y="2741"/>
                    <a:pt x="234" y="4542"/>
                    <a:pt x="167" y="6644"/>
                  </a:cubicBezTo>
                  <a:cubicBezTo>
                    <a:pt x="0" y="10546"/>
                    <a:pt x="300" y="17818"/>
                    <a:pt x="3403" y="27725"/>
                  </a:cubicBezTo>
                  <a:cubicBezTo>
                    <a:pt x="4204" y="30367"/>
                    <a:pt x="6642" y="32110"/>
                    <a:pt x="9332" y="32110"/>
                  </a:cubicBezTo>
                  <a:cubicBezTo>
                    <a:pt x="9665" y="32110"/>
                    <a:pt x="10002" y="32084"/>
                    <a:pt x="10341" y="32028"/>
                  </a:cubicBezTo>
                  <a:lnTo>
                    <a:pt x="17046" y="30928"/>
                  </a:lnTo>
                  <a:cubicBezTo>
                    <a:pt x="20548" y="30361"/>
                    <a:pt x="22850" y="26992"/>
                    <a:pt x="22116" y="23522"/>
                  </a:cubicBezTo>
                  <a:cubicBezTo>
                    <a:pt x="21816" y="22188"/>
                    <a:pt x="21515" y="20687"/>
                    <a:pt x="21249" y="19086"/>
                  </a:cubicBezTo>
                  <a:cubicBezTo>
                    <a:pt x="20815" y="16818"/>
                    <a:pt x="20415" y="14182"/>
                    <a:pt x="20114" y="11581"/>
                  </a:cubicBezTo>
                  <a:cubicBezTo>
                    <a:pt x="19814" y="8945"/>
                    <a:pt x="19614" y="6177"/>
                    <a:pt x="19581" y="3341"/>
                  </a:cubicBezTo>
                  <a:cubicBezTo>
                    <a:pt x="19581" y="1499"/>
                    <a:pt x="18077" y="1"/>
                    <a:pt x="16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6"/>
            <p:cNvSpPr/>
            <p:nvPr/>
          </p:nvSpPr>
          <p:spPr>
            <a:xfrm flipH="1">
              <a:off x="2838877" y="1244917"/>
              <a:ext cx="118976" cy="230147"/>
            </a:xfrm>
            <a:custGeom>
              <a:rect b="b" l="l" r="r" t="t"/>
              <a:pathLst>
                <a:path extrusionOk="0" h="7873" w="4070">
                  <a:moveTo>
                    <a:pt x="3402" y="0"/>
                  </a:moveTo>
                  <a:lnTo>
                    <a:pt x="0" y="601"/>
                  </a:lnTo>
                  <a:cubicBezTo>
                    <a:pt x="600" y="3369"/>
                    <a:pt x="2035" y="5871"/>
                    <a:pt x="4070" y="7873"/>
                  </a:cubicBezTo>
                  <a:cubicBezTo>
                    <a:pt x="4003" y="7339"/>
                    <a:pt x="3936" y="6805"/>
                    <a:pt x="3869" y="6272"/>
                  </a:cubicBezTo>
                  <a:cubicBezTo>
                    <a:pt x="3636" y="4237"/>
                    <a:pt x="3469" y="2135"/>
                    <a:pt x="3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6"/>
            <p:cNvSpPr/>
            <p:nvPr/>
          </p:nvSpPr>
          <p:spPr>
            <a:xfrm flipH="1">
              <a:off x="3015704" y="813796"/>
              <a:ext cx="262011" cy="210766"/>
            </a:xfrm>
            <a:custGeom>
              <a:rect b="b" l="l" r="r" t="t"/>
              <a:pathLst>
                <a:path extrusionOk="0" h="7210" w="8963">
                  <a:moveTo>
                    <a:pt x="4969" y="264"/>
                  </a:moveTo>
                  <a:cubicBezTo>
                    <a:pt x="6322" y="264"/>
                    <a:pt x="7588" y="1083"/>
                    <a:pt x="8107" y="2406"/>
                  </a:cubicBezTo>
                  <a:cubicBezTo>
                    <a:pt x="8962" y="4725"/>
                    <a:pt x="7168" y="6952"/>
                    <a:pt x="4993" y="6952"/>
                  </a:cubicBezTo>
                  <a:cubicBezTo>
                    <a:pt x="4540" y="6952"/>
                    <a:pt x="4070" y="6855"/>
                    <a:pt x="3603" y="6643"/>
                  </a:cubicBezTo>
                  <a:cubicBezTo>
                    <a:pt x="902" y="5408"/>
                    <a:pt x="1002" y="1539"/>
                    <a:pt x="3804" y="471"/>
                  </a:cubicBezTo>
                  <a:cubicBezTo>
                    <a:pt x="4189" y="331"/>
                    <a:pt x="4582" y="264"/>
                    <a:pt x="4969" y="264"/>
                  </a:cubicBezTo>
                  <a:close/>
                  <a:moveTo>
                    <a:pt x="5019" y="0"/>
                  </a:moveTo>
                  <a:cubicBezTo>
                    <a:pt x="4595" y="0"/>
                    <a:pt x="4162" y="76"/>
                    <a:pt x="3737" y="238"/>
                  </a:cubicBezTo>
                  <a:cubicBezTo>
                    <a:pt x="1" y="1672"/>
                    <a:pt x="1035" y="7210"/>
                    <a:pt x="5004" y="7210"/>
                  </a:cubicBezTo>
                  <a:cubicBezTo>
                    <a:pt x="7273" y="7210"/>
                    <a:pt x="8941" y="5141"/>
                    <a:pt x="8540" y="2940"/>
                  </a:cubicBezTo>
                  <a:cubicBezTo>
                    <a:pt x="8221" y="1183"/>
                    <a:pt x="6691" y="0"/>
                    <a:pt x="5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6"/>
            <p:cNvSpPr/>
            <p:nvPr/>
          </p:nvSpPr>
          <p:spPr>
            <a:xfrm flipH="1">
              <a:off x="3050549" y="783950"/>
              <a:ext cx="248593" cy="211380"/>
            </a:xfrm>
            <a:custGeom>
              <a:rect b="b" l="l" r="r" t="t"/>
              <a:pathLst>
                <a:path extrusionOk="0" h="7231" w="8504">
                  <a:moveTo>
                    <a:pt x="4591" y="279"/>
                  </a:moveTo>
                  <a:cubicBezTo>
                    <a:pt x="5171" y="279"/>
                    <a:pt x="5752" y="442"/>
                    <a:pt x="6271" y="759"/>
                  </a:cubicBezTo>
                  <a:cubicBezTo>
                    <a:pt x="7839" y="1693"/>
                    <a:pt x="8373" y="3761"/>
                    <a:pt x="7405" y="5329"/>
                  </a:cubicBezTo>
                  <a:cubicBezTo>
                    <a:pt x="6788" y="6387"/>
                    <a:pt x="5689" y="6964"/>
                    <a:pt x="4563" y="6964"/>
                  </a:cubicBezTo>
                  <a:cubicBezTo>
                    <a:pt x="3985" y="6964"/>
                    <a:pt x="3400" y="6813"/>
                    <a:pt x="2869" y="6496"/>
                  </a:cubicBezTo>
                  <a:cubicBezTo>
                    <a:pt x="334" y="4962"/>
                    <a:pt x="867" y="1126"/>
                    <a:pt x="3736" y="392"/>
                  </a:cubicBezTo>
                  <a:lnTo>
                    <a:pt x="3769" y="392"/>
                  </a:lnTo>
                  <a:cubicBezTo>
                    <a:pt x="4039" y="316"/>
                    <a:pt x="4315" y="279"/>
                    <a:pt x="4591" y="279"/>
                  </a:cubicBezTo>
                  <a:close/>
                  <a:moveTo>
                    <a:pt x="4636" y="0"/>
                  </a:moveTo>
                  <a:cubicBezTo>
                    <a:pt x="4328" y="0"/>
                    <a:pt x="4015" y="41"/>
                    <a:pt x="3703" y="125"/>
                  </a:cubicBezTo>
                  <a:cubicBezTo>
                    <a:pt x="600" y="925"/>
                    <a:pt x="0" y="5062"/>
                    <a:pt x="2735" y="6730"/>
                  </a:cubicBezTo>
                  <a:cubicBezTo>
                    <a:pt x="3269" y="7063"/>
                    <a:pt x="3936" y="7230"/>
                    <a:pt x="4570" y="7230"/>
                  </a:cubicBezTo>
                  <a:lnTo>
                    <a:pt x="4603" y="7230"/>
                  </a:lnTo>
                  <a:cubicBezTo>
                    <a:pt x="4622" y="7230"/>
                    <a:pt x="4640" y="7230"/>
                    <a:pt x="4659" y="7230"/>
                  </a:cubicBezTo>
                  <a:cubicBezTo>
                    <a:pt x="6801" y="7230"/>
                    <a:pt x="8504" y="5310"/>
                    <a:pt x="8206" y="3160"/>
                  </a:cubicBezTo>
                  <a:cubicBezTo>
                    <a:pt x="7979" y="1314"/>
                    <a:pt x="6398" y="0"/>
                    <a:pt x="4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6"/>
            <p:cNvSpPr/>
            <p:nvPr/>
          </p:nvSpPr>
          <p:spPr>
            <a:xfrm flipH="1">
              <a:off x="3034647" y="637086"/>
              <a:ext cx="276218" cy="210006"/>
            </a:xfrm>
            <a:custGeom>
              <a:rect b="b" l="l" r="r" t="t"/>
              <a:pathLst>
                <a:path extrusionOk="0" h="7184" w="9449">
                  <a:moveTo>
                    <a:pt x="4985" y="204"/>
                  </a:moveTo>
                  <a:cubicBezTo>
                    <a:pt x="7466" y="204"/>
                    <a:pt x="9221" y="3003"/>
                    <a:pt x="7840" y="5316"/>
                  </a:cubicBezTo>
                  <a:cubicBezTo>
                    <a:pt x="7373" y="6083"/>
                    <a:pt x="6639" y="6650"/>
                    <a:pt x="5772" y="6850"/>
                  </a:cubicBezTo>
                  <a:cubicBezTo>
                    <a:pt x="5491" y="6923"/>
                    <a:pt x="5210" y="6957"/>
                    <a:pt x="4933" y="6957"/>
                  </a:cubicBezTo>
                  <a:cubicBezTo>
                    <a:pt x="3432" y="6957"/>
                    <a:pt x="2063" y="5936"/>
                    <a:pt x="1669" y="4415"/>
                  </a:cubicBezTo>
                  <a:cubicBezTo>
                    <a:pt x="1202" y="2614"/>
                    <a:pt x="2302" y="779"/>
                    <a:pt x="4104" y="345"/>
                  </a:cubicBezTo>
                  <a:lnTo>
                    <a:pt x="4137" y="312"/>
                  </a:lnTo>
                  <a:cubicBezTo>
                    <a:pt x="4427" y="239"/>
                    <a:pt x="4710" y="204"/>
                    <a:pt x="4985" y="204"/>
                  </a:cubicBezTo>
                  <a:close/>
                  <a:moveTo>
                    <a:pt x="4962" y="0"/>
                  </a:moveTo>
                  <a:cubicBezTo>
                    <a:pt x="4673" y="0"/>
                    <a:pt x="4375" y="36"/>
                    <a:pt x="4070" y="112"/>
                  </a:cubicBezTo>
                  <a:cubicBezTo>
                    <a:pt x="1" y="1179"/>
                    <a:pt x="735" y="7150"/>
                    <a:pt x="4938" y="7184"/>
                  </a:cubicBezTo>
                  <a:cubicBezTo>
                    <a:pt x="5238" y="7184"/>
                    <a:pt x="5505" y="7117"/>
                    <a:pt x="5805" y="7050"/>
                  </a:cubicBezTo>
                  <a:cubicBezTo>
                    <a:pt x="6739" y="6817"/>
                    <a:pt x="7506" y="6250"/>
                    <a:pt x="8006" y="5416"/>
                  </a:cubicBezTo>
                  <a:cubicBezTo>
                    <a:pt x="9449" y="2952"/>
                    <a:pt x="7589" y="0"/>
                    <a:pt x="4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6"/>
            <p:cNvSpPr/>
            <p:nvPr/>
          </p:nvSpPr>
          <p:spPr>
            <a:xfrm flipH="1">
              <a:off x="3089925" y="605164"/>
              <a:ext cx="269699" cy="209743"/>
            </a:xfrm>
            <a:custGeom>
              <a:rect b="b" l="l" r="r" t="t"/>
              <a:pathLst>
                <a:path extrusionOk="0" h="7175" w="9226">
                  <a:moveTo>
                    <a:pt x="4960" y="204"/>
                  </a:moveTo>
                  <a:cubicBezTo>
                    <a:pt x="7455" y="204"/>
                    <a:pt x="9226" y="2987"/>
                    <a:pt x="7840" y="5307"/>
                  </a:cubicBezTo>
                  <a:cubicBezTo>
                    <a:pt x="7373" y="6074"/>
                    <a:pt x="6639" y="6641"/>
                    <a:pt x="5772" y="6841"/>
                  </a:cubicBezTo>
                  <a:cubicBezTo>
                    <a:pt x="5491" y="6914"/>
                    <a:pt x="5210" y="6949"/>
                    <a:pt x="4933" y="6949"/>
                  </a:cubicBezTo>
                  <a:cubicBezTo>
                    <a:pt x="3432" y="6949"/>
                    <a:pt x="2063" y="5927"/>
                    <a:pt x="1669" y="4406"/>
                  </a:cubicBezTo>
                  <a:cubicBezTo>
                    <a:pt x="1235" y="2605"/>
                    <a:pt x="2303" y="804"/>
                    <a:pt x="4104" y="337"/>
                  </a:cubicBezTo>
                  <a:lnTo>
                    <a:pt x="4137" y="303"/>
                  </a:lnTo>
                  <a:cubicBezTo>
                    <a:pt x="4418" y="236"/>
                    <a:pt x="4693" y="204"/>
                    <a:pt x="4960" y="204"/>
                  </a:cubicBezTo>
                  <a:close/>
                  <a:moveTo>
                    <a:pt x="4918" y="0"/>
                  </a:moveTo>
                  <a:cubicBezTo>
                    <a:pt x="4638" y="0"/>
                    <a:pt x="4354" y="34"/>
                    <a:pt x="4070" y="103"/>
                  </a:cubicBezTo>
                  <a:cubicBezTo>
                    <a:pt x="1" y="1171"/>
                    <a:pt x="735" y="7141"/>
                    <a:pt x="4938" y="7175"/>
                  </a:cubicBezTo>
                  <a:cubicBezTo>
                    <a:pt x="5238" y="7175"/>
                    <a:pt x="5505" y="7141"/>
                    <a:pt x="5805" y="7075"/>
                  </a:cubicBezTo>
                  <a:cubicBezTo>
                    <a:pt x="7740" y="6574"/>
                    <a:pt x="8874" y="4640"/>
                    <a:pt x="8407" y="2705"/>
                  </a:cubicBezTo>
                  <a:cubicBezTo>
                    <a:pt x="7981" y="1087"/>
                    <a:pt x="6516" y="0"/>
                    <a:pt x="49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6"/>
            <p:cNvSpPr/>
            <p:nvPr/>
          </p:nvSpPr>
          <p:spPr>
            <a:xfrm flipH="1">
              <a:off x="3027076" y="594932"/>
              <a:ext cx="369586" cy="328193"/>
            </a:xfrm>
            <a:custGeom>
              <a:rect b="b" l="l" r="r" t="t"/>
              <a:pathLst>
                <a:path extrusionOk="0" h="11227" w="12643">
                  <a:moveTo>
                    <a:pt x="6289" y="1"/>
                  </a:moveTo>
                  <a:cubicBezTo>
                    <a:pt x="5638" y="1"/>
                    <a:pt x="4978" y="114"/>
                    <a:pt x="4337" y="353"/>
                  </a:cubicBezTo>
                  <a:cubicBezTo>
                    <a:pt x="1435" y="1454"/>
                    <a:pt x="0" y="4689"/>
                    <a:pt x="1101" y="7592"/>
                  </a:cubicBezTo>
                  <a:cubicBezTo>
                    <a:pt x="1954" y="9839"/>
                    <a:pt x="4087" y="11226"/>
                    <a:pt x="6338" y="11226"/>
                  </a:cubicBezTo>
                  <a:cubicBezTo>
                    <a:pt x="6994" y="11226"/>
                    <a:pt x="7659" y="11109"/>
                    <a:pt x="8306" y="10861"/>
                  </a:cubicBezTo>
                  <a:cubicBezTo>
                    <a:pt x="11208" y="9760"/>
                    <a:pt x="12643" y="6524"/>
                    <a:pt x="11542" y="3622"/>
                  </a:cubicBezTo>
                  <a:cubicBezTo>
                    <a:pt x="10687" y="1369"/>
                    <a:pt x="8546" y="1"/>
                    <a:pt x="6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6"/>
            <p:cNvSpPr/>
            <p:nvPr/>
          </p:nvSpPr>
          <p:spPr>
            <a:xfrm flipH="1">
              <a:off x="3040727" y="844139"/>
              <a:ext cx="237953" cy="392037"/>
            </a:xfrm>
            <a:custGeom>
              <a:rect b="b" l="l" r="r" t="t"/>
              <a:pathLst>
                <a:path extrusionOk="0" h="13411" w="8140">
                  <a:moveTo>
                    <a:pt x="5938" y="1"/>
                  </a:moveTo>
                  <a:lnTo>
                    <a:pt x="1802" y="4837"/>
                  </a:lnTo>
                  <a:cubicBezTo>
                    <a:pt x="2636" y="6705"/>
                    <a:pt x="3036" y="8773"/>
                    <a:pt x="367" y="9908"/>
                  </a:cubicBezTo>
                  <a:cubicBezTo>
                    <a:pt x="1" y="10808"/>
                    <a:pt x="2169" y="13410"/>
                    <a:pt x="2169" y="13410"/>
                  </a:cubicBezTo>
                  <a:cubicBezTo>
                    <a:pt x="2169" y="13410"/>
                    <a:pt x="7072" y="10141"/>
                    <a:pt x="8140" y="8607"/>
                  </a:cubicBezTo>
                  <a:cubicBezTo>
                    <a:pt x="6105" y="7239"/>
                    <a:pt x="5838" y="2569"/>
                    <a:pt x="5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6"/>
            <p:cNvSpPr/>
            <p:nvPr/>
          </p:nvSpPr>
          <p:spPr>
            <a:xfrm flipH="1">
              <a:off x="3145058" y="900704"/>
              <a:ext cx="80974" cy="123858"/>
            </a:xfrm>
            <a:custGeom>
              <a:rect b="b" l="l" r="r" t="t"/>
              <a:pathLst>
                <a:path extrusionOk="0" h="4237" w="2770">
                  <a:moveTo>
                    <a:pt x="2436" y="0"/>
                  </a:moveTo>
                  <a:lnTo>
                    <a:pt x="1" y="2902"/>
                  </a:lnTo>
                  <a:cubicBezTo>
                    <a:pt x="201" y="3336"/>
                    <a:pt x="334" y="3770"/>
                    <a:pt x="468" y="4237"/>
                  </a:cubicBezTo>
                  <a:cubicBezTo>
                    <a:pt x="1502" y="3903"/>
                    <a:pt x="2769" y="2502"/>
                    <a:pt x="2703" y="1368"/>
                  </a:cubicBezTo>
                  <a:cubicBezTo>
                    <a:pt x="2703" y="901"/>
                    <a:pt x="2603" y="434"/>
                    <a:pt x="2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6"/>
            <p:cNvSpPr/>
            <p:nvPr/>
          </p:nvSpPr>
          <p:spPr>
            <a:xfrm flipH="1">
              <a:off x="3094340" y="606450"/>
              <a:ext cx="320856" cy="397124"/>
            </a:xfrm>
            <a:custGeom>
              <a:rect b="b" l="l" r="r" t="t"/>
              <a:pathLst>
                <a:path extrusionOk="0" h="13585" w="10976">
                  <a:moveTo>
                    <a:pt x="5583" y="1"/>
                  </a:moveTo>
                  <a:cubicBezTo>
                    <a:pt x="4749" y="1"/>
                    <a:pt x="3894" y="228"/>
                    <a:pt x="3103" y="726"/>
                  </a:cubicBezTo>
                  <a:cubicBezTo>
                    <a:pt x="1" y="2594"/>
                    <a:pt x="367" y="7731"/>
                    <a:pt x="1602" y="10633"/>
                  </a:cubicBezTo>
                  <a:cubicBezTo>
                    <a:pt x="2387" y="12510"/>
                    <a:pt x="4184" y="13584"/>
                    <a:pt x="5976" y="13584"/>
                  </a:cubicBezTo>
                  <a:cubicBezTo>
                    <a:pt x="7305" y="13584"/>
                    <a:pt x="8632" y="12993"/>
                    <a:pt x="9541" y="11701"/>
                  </a:cubicBezTo>
                  <a:cubicBezTo>
                    <a:pt x="10975" y="9699"/>
                    <a:pt x="10608" y="7698"/>
                    <a:pt x="10241" y="4295"/>
                  </a:cubicBezTo>
                  <a:cubicBezTo>
                    <a:pt x="10021" y="1726"/>
                    <a:pt x="7880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6"/>
            <p:cNvSpPr/>
            <p:nvPr/>
          </p:nvSpPr>
          <p:spPr>
            <a:xfrm flipH="1">
              <a:off x="2504399" y="1123953"/>
              <a:ext cx="489557" cy="828449"/>
            </a:xfrm>
            <a:custGeom>
              <a:rect b="b" l="l" r="r" t="t"/>
              <a:pathLst>
                <a:path extrusionOk="0" h="28340" w="16747">
                  <a:moveTo>
                    <a:pt x="2981" y="0"/>
                  </a:moveTo>
                  <a:cubicBezTo>
                    <a:pt x="2192" y="0"/>
                    <a:pt x="1409" y="352"/>
                    <a:pt x="901" y="1036"/>
                  </a:cubicBezTo>
                  <a:cubicBezTo>
                    <a:pt x="1" y="2170"/>
                    <a:pt x="234" y="3838"/>
                    <a:pt x="1368" y="4705"/>
                  </a:cubicBezTo>
                  <a:lnTo>
                    <a:pt x="1435" y="4772"/>
                  </a:lnTo>
                  <a:lnTo>
                    <a:pt x="2769" y="5840"/>
                  </a:lnTo>
                  <a:cubicBezTo>
                    <a:pt x="3203" y="6206"/>
                    <a:pt x="3670" y="6573"/>
                    <a:pt x="4104" y="6940"/>
                  </a:cubicBezTo>
                  <a:cubicBezTo>
                    <a:pt x="4971" y="7708"/>
                    <a:pt x="5838" y="8475"/>
                    <a:pt x="6672" y="9275"/>
                  </a:cubicBezTo>
                  <a:cubicBezTo>
                    <a:pt x="7506" y="10043"/>
                    <a:pt x="8340" y="10843"/>
                    <a:pt x="9107" y="11677"/>
                  </a:cubicBezTo>
                  <a:cubicBezTo>
                    <a:pt x="9875" y="12511"/>
                    <a:pt x="10608" y="13345"/>
                    <a:pt x="11276" y="14212"/>
                  </a:cubicBezTo>
                  <a:lnTo>
                    <a:pt x="11309" y="14279"/>
                  </a:lnTo>
                  <a:lnTo>
                    <a:pt x="11342" y="14312"/>
                  </a:lnTo>
                  <a:cubicBezTo>
                    <a:pt x="11342" y="14346"/>
                    <a:pt x="11376" y="14346"/>
                    <a:pt x="11409" y="14379"/>
                  </a:cubicBezTo>
                  <a:cubicBezTo>
                    <a:pt x="11442" y="14446"/>
                    <a:pt x="11476" y="14512"/>
                    <a:pt x="11509" y="14579"/>
                  </a:cubicBezTo>
                  <a:cubicBezTo>
                    <a:pt x="11609" y="14779"/>
                    <a:pt x="11676" y="14946"/>
                    <a:pt x="11776" y="15180"/>
                  </a:cubicBezTo>
                  <a:cubicBezTo>
                    <a:pt x="11943" y="15680"/>
                    <a:pt x="12076" y="16180"/>
                    <a:pt x="12176" y="16681"/>
                  </a:cubicBezTo>
                  <a:cubicBezTo>
                    <a:pt x="12410" y="17748"/>
                    <a:pt x="12610" y="18882"/>
                    <a:pt x="12777" y="20050"/>
                  </a:cubicBezTo>
                  <a:cubicBezTo>
                    <a:pt x="13110" y="22351"/>
                    <a:pt x="13344" y="24753"/>
                    <a:pt x="13544" y="27121"/>
                  </a:cubicBezTo>
                  <a:lnTo>
                    <a:pt x="13544" y="27155"/>
                  </a:lnTo>
                  <a:cubicBezTo>
                    <a:pt x="13629" y="27939"/>
                    <a:pt x="14245" y="28340"/>
                    <a:pt x="14859" y="28340"/>
                  </a:cubicBezTo>
                  <a:cubicBezTo>
                    <a:pt x="15446" y="28340"/>
                    <a:pt x="16031" y="27972"/>
                    <a:pt x="16146" y="27222"/>
                  </a:cubicBezTo>
                  <a:cubicBezTo>
                    <a:pt x="16513" y="24786"/>
                    <a:pt x="16713" y="22285"/>
                    <a:pt x="16713" y="19783"/>
                  </a:cubicBezTo>
                  <a:cubicBezTo>
                    <a:pt x="16746" y="18515"/>
                    <a:pt x="16679" y="17214"/>
                    <a:pt x="16513" y="15947"/>
                  </a:cubicBezTo>
                  <a:cubicBezTo>
                    <a:pt x="16446" y="15246"/>
                    <a:pt x="16312" y="14579"/>
                    <a:pt x="16146" y="13879"/>
                  </a:cubicBezTo>
                  <a:cubicBezTo>
                    <a:pt x="16046" y="13512"/>
                    <a:pt x="15946" y="13145"/>
                    <a:pt x="15812" y="12778"/>
                  </a:cubicBezTo>
                  <a:cubicBezTo>
                    <a:pt x="15745" y="12611"/>
                    <a:pt x="15645" y="12378"/>
                    <a:pt x="15545" y="12177"/>
                  </a:cubicBezTo>
                  <a:lnTo>
                    <a:pt x="15345" y="11844"/>
                  </a:lnTo>
                  <a:lnTo>
                    <a:pt x="15278" y="11677"/>
                  </a:lnTo>
                  <a:lnTo>
                    <a:pt x="15178" y="11577"/>
                  </a:lnTo>
                  <a:cubicBezTo>
                    <a:pt x="13811" y="9375"/>
                    <a:pt x="12176" y="7341"/>
                    <a:pt x="10308" y="5539"/>
                  </a:cubicBezTo>
                  <a:cubicBezTo>
                    <a:pt x="9441" y="4639"/>
                    <a:pt x="8507" y="3771"/>
                    <a:pt x="7540" y="2937"/>
                  </a:cubicBezTo>
                  <a:cubicBezTo>
                    <a:pt x="7073" y="2537"/>
                    <a:pt x="6606" y="2137"/>
                    <a:pt x="6105" y="1737"/>
                  </a:cubicBezTo>
                  <a:cubicBezTo>
                    <a:pt x="5605" y="1303"/>
                    <a:pt x="5138" y="969"/>
                    <a:pt x="4571" y="536"/>
                  </a:cubicBezTo>
                  <a:cubicBezTo>
                    <a:pt x="4101" y="176"/>
                    <a:pt x="3539" y="0"/>
                    <a:pt x="2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6"/>
            <p:cNvSpPr/>
            <p:nvPr/>
          </p:nvSpPr>
          <p:spPr>
            <a:xfrm flipH="1">
              <a:off x="2500511" y="1432034"/>
              <a:ext cx="98514" cy="149670"/>
            </a:xfrm>
            <a:custGeom>
              <a:rect b="b" l="l" r="r" t="t"/>
              <a:pathLst>
                <a:path extrusionOk="0" h="5120" w="3370">
                  <a:moveTo>
                    <a:pt x="870" y="1"/>
                  </a:moveTo>
                  <a:cubicBezTo>
                    <a:pt x="799" y="1"/>
                    <a:pt x="731" y="13"/>
                    <a:pt x="668" y="37"/>
                  </a:cubicBezTo>
                  <a:cubicBezTo>
                    <a:pt x="34" y="304"/>
                    <a:pt x="0" y="1638"/>
                    <a:pt x="568" y="3039"/>
                  </a:cubicBezTo>
                  <a:cubicBezTo>
                    <a:pt x="1069" y="4249"/>
                    <a:pt x="1884" y="5120"/>
                    <a:pt x="2504" y="5120"/>
                  </a:cubicBezTo>
                  <a:cubicBezTo>
                    <a:pt x="2585" y="5120"/>
                    <a:pt x="2663" y="5105"/>
                    <a:pt x="2736" y="5074"/>
                  </a:cubicBezTo>
                  <a:cubicBezTo>
                    <a:pt x="3336" y="4807"/>
                    <a:pt x="3370" y="3473"/>
                    <a:pt x="2802" y="2105"/>
                  </a:cubicBezTo>
                  <a:cubicBezTo>
                    <a:pt x="2296" y="853"/>
                    <a:pt x="1469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6"/>
            <p:cNvSpPr/>
            <p:nvPr/>
          </p:nvSpPr>
          <p:spPr>
            <a:xfrm flipH="1">
              <a:off x="2504399" y="1880227"/>
              <a:ext cx="132657" cy="109710"/>
            </a:xfrm>
            <a:custGeom>
              <a:rect b="b" l="l" r="r" t="t"/>
              <a:pathLst>
                <a:path extrusionOk="0" h="3753" w="4538">
                  <a:moveTo>
                    <a:pt x="2671" y="1"/>
                  </a:moveTo>
                  <a:cubicBezTo>
                    <a:pt x="2593" y="1"/>
                    <a:pt x="2515" y="6"/>
                    <a:pt x="2436" y="16"/>
                  </a:cubicBezTo>
                  <a:cubicBezTo>
                    <a:pt x="1802" y="116"/>
                    <a:pt x="1268" y="550"/>
                    <a:pt x="1035" y="1150"/>
                  </a:cubicBezTo>
                  <a:lnTo>
                    <a:pt x="1" y="3686"/>
                  </a:lnTo>
                  <a:lnTo>
                    <a:pt x="4404" y="3752"/>
                  </a:lnTo>
                  <a:cubicBezTo>
                    <a:pt x="4537" y="3018"/>
                    <a:pt x="4537" y="2318"/>
                    <a:pt x="4504" y="1617"/>
                  </a:cubicBezTo>
                  <a:cubicBezTo>
                    <a:pt x="4381" y="696"/>
                    <a:pt x="3579" y="1"/>
                    <a:pt x="2671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6"/>
            <p:cNvSpPr/>
            <p:nvPr/>
          </p:nvSpPr>
          <p:spPr>
            <a:xfrm flipH="1">
              <a:off x="2508316" y="1987949"/>
              <a:ext cx="128740" cy="82903"/>
            </a:xfrm>
            <a:custGeom>
              <a:rect b="b" l="l" r="r" t="t"/>
              <a:pathLst>
                <a:path extrusionOk="0" h="2836" w="4404">
                  <a:moveTo>
                    <a:pt x="1" y="1"/>
                  </a:moveTo>
                  <a:lnTo>
                    <a:pt x="601" y="2836"/>
                  </a:lnTo>
                  <a:lnTo>
                    <a:pt x="4270" y="2702"/>
                  </a:lnTo>
                  <a:lnTo>
                    <a:pt x="4404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6"/>
            <p:cNvSpPr/>
            <p:nvPr/>
          </p:nvSpPr>
          <p:spPr>
            <a:xfrm flipH="1">
              <a:off x="3063149" y="760067"/>
              <a:ext cx="101437" cy="139878"/>
            </a:xfrm>
            <a:custGeom>
              <a:rect b="b" l="l" r="r" t="t"/>
              <a:pathLst>
                <a:path extrusionOk="0" h="4785" w="3470">
                  <a:moveTo>
                    <a:pt x="1877" y="1"/>
                  </a:moveTo>
                  <a:cubicBezTo>
                    <a:pt x="1025" y="1"/>
                    <a:pt x="261" y="969"/>
                    <a:pt x="134" y="2209"/>
                  </a:cubicBezTo>
                  <a:cubicBezTo>
                    <a:pt x="0" y="3544"/>
                    <a:pt x="567" y="4678"/>
                    <a:pt x="1468" y="4778"/>
                  </a:cubicBezTo>
                  <a:cubicBezTo>
                    <a:pt x="1508" y="4783"/>
                    <a:pt x="1548" y="4785"/>
                    <a:pt x="1588" y="4785"/>
                  </a:cubicBezTo>
                  <a:cubicBezTo>
                    <a:pt x="2411" y="4785"/>
                    <a:pt x="3177" y="3817"/>
                    <a:pt x="3336" y="2576"/>
                  </a:cubicBezTo>
                  <a:cubicBezTo>
                    <a:pt x="3469" y="1275"/>
                    <a:pt x="2869" y="108"/>
                    <a:pt x="2002" y="8"/>
                  </a:cubicBezTo>
                  <a:cubicBezTo>
                    <a:pt x="1960" y="3"/>
                    <a:pt x="1919" y="1"/>
                    <a:pt x="1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6"/>
            <p:cNvSpPr/>
            <p:nvPr/>
          </p:nvSpPr>
          <p:spPr>
            <a:xfrm flipH="1">
              <a:off x="3202003" y="756150"/>
              <a:ext cx="76385" cy="45749"/>
            </a:xfrm>
            <a:custGeom>
              <a:rect b="b" l="l" r="r" t="t"/>
              <a:pathLst>
                <a:path extrusionOk="0" h="1565" w="2613">
                  <a:moveTo>
                    <a:pt x="2137" y="0"/>
                  </a:moveTo>
                  <a:cubicBezTo>
                    <a:pt x="2112" y="0"/>
                    <a:pt x="2086" y="3"/>
                    <a:pt x="2059" y="8"/>
                  </a:cubicBezTo>
                  <a:lnTo>
                    <a:pt x="558" y="108"/>
                  </a:lnTo>
                  <a:cubicBezTo>
                    <a:pt x="324" y="108"/>
                    <a:pt x="157" y="242"/>
                    <a:pt x="124" y="475"/>
                  </a:cubicBezTo>
                  <a:lnTo>
                    <a:pt x="57" y="1076"/>
                  </a:lnTo>
                  <a:cubicBezTo>
                    <a:pt x="0" y="1332"/>
                    <a:pt x="211" y="1564"/>
                    <a:pt x="461" y="1564"/>
                  </a:cubicBezTo>
                  <a:cubicBezTo>
                    <a:pt x="503" y="1564"/>
                    <a:pt x="547" y="1557"/>
                    <a:pt x="591" y="1543"/>
                  </a:cubicBezTo>
                  <a:lnTo>
                    <a:pt x="2025" y="1209"/>
                  </a:lnTo>
                  <a:cubicBezTo>
                    <a:pt x="2125" y="1176"/>
                    <a:pt x="2259" y="1076"/>
                    <a:pt x="2292" y="976"/>
                  </a:cubicBezTo>
                  <a:lnTo>
                    <a:pt x="2459" y="609"/>
                  </a:lnTo>
                  <a:cubicBezTo>
                    <a:pt x="2612" y="333"/>
                    <a:pt x="2427" y="0"/>
                    <a:pt x="21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6"/>
            <p:cNvSpPr/>
            <p:nvPr/>
          </p:nvSpPr>
          <p:spPr>
            <a:xfrm flipH="1">
              <a:off x="3343196" y="759160"/>
              <a:ext cx="39727" cy="41656"/>
            </a:xfrm>
            <a:custGeom>
              <a:rect b="b" l="l" r="r" t="t"/>
              <a:pathLst>
                <a:path extrusionOk="0" h="1425" w="1359">
                  <a:moveTo>
                    <a:pt x="190" y="0"/>
                  </a:moveTo>
                  <a:cubicBezTo>
                    <a:pt x="78" y="0"/>
                    <a:pt x="1" y="120"/>
                    <a:pt x="31" y="239"/>
                  </a:cubicBezTo>
                  <a:lnTo>
                    <a:pt x="264" y="939"/>
                  </a:lnTo>
                  <a:cubicBezTo>
                    <a:pt x="298" y="973"/>
                    <a:pt x="331" y="1040"/>
                    <a:pt x="364" y="1040"/>
                  </a:cubicBezTo>
                  <a:lnTo>
                    <a:pt x="1065" y="1406"/>
                  </a:lnTo>
                  <a:cubicBezTo>
                    <a:pt x="1089" y="1419"/>
                    <a:pt x="1115" y="1424"/>
                    <a:pt x="1140" y="1424"/>
                  </a:cubicBezTo>
                  <a:cubicBezTo>
                    <a:pt x="1253" y="1424"/>
                    <a:pt x="1359" y="1315"/>
                    <a:pt x="1332" y="1206"/>
                  </a:cubicBezTo>
                  <a:lnTo>
                    <a:pt x="1098" y="172"/>
                  </a:lnTo>
                  <a:cubicBezTo>
                    <a:pt x="1065" y="106"/>
                    <a:pt x="998" y="39"/>
                    <a:pt x="931" y="39"/>
                  </a:cubicBezTo>
                  <a:lnTo>
                    <a:pt x="231" y="5"/>
                  </a:lnTo>
                  <a:cubicBezTo>
                    <a:pt x="217" y="2"/>
                    <a:pt x="203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6"/>
            <p:cNvSpPr/>
            <p:nvPr/>
          </p:nvSpPr>
          <p:spPr>
            <a:xfrm flipH="1">
              <a:off x="2794999" y="1210773"/>
              <a:ext cx="177500" cy="813277"/>
            </a:xfrm>
            <a:custGeom>
              <a:rect b="b" l="l" r="r" t="t"/>
              <a:pathLst>
                <a:path extrusionOk="0" h="27821" w="6072">
                  <a:moveTo>
                    <a:pt x="2669" y="1"/>
                  </a:moveTo>
                  <a:cubicBezTo>
                    <a:pt x="2603" y="1"/>
                    <a:pt x="2569" y="34"/>
                    <a:pt x="2569" y="101"/>
                  </a:cubicBezTo>
                  <a:cubicBezTo>
                    <a:pt x="2603" y="2669"/>
                    <a:pt x="2769" y="5438"/>
                    <a:pt x="3103" y="8340"/>
                  </a:cubicBezTo>
                  <a:cubicBezTo>
                    <a:pt x="3370" y="10775"/>
                    <a:pt x="3737" y="13210"/>
                    <a:pt x="4204" y="15879"/>
                  </a:cubicBezTo>
                  <a:cubicBezTo>
                    <a:pt x="4471" y="17280"/>
                    <a:pt x="4771" y="18714"/>
                    <a:pt x="5104" y="20315"/>
                  </a:cubicBezTo>
                  <a:cubicBezTo>
                    <a:pt x="5805" y="23718"/>
                    <a:pt x="3537" y="27020"/>
                    <a:pt x="101" y="27587"/>
                  </a:cubicBezTo>
                  <a:cubicBezTo>
                    <a:pt x="34" y="27587"/>
                    <a:pt x="1" y="27654"/>
                    <a:pt x="1" y="27721"/>
                  </a:cubicBezTo>
                  <a:cubicBezTo>
                    <a:pt x="1" y="27754"/>
                    <a:pt x="67" y="27821"/>
                    <a:pt x="101" y="27821"/>
                  </a:cubicBezTo>
                  <a:lnTo>
                    <a:pt x="134" y="27787"/>
                  </a:lnTo>
                  <a:cubicBezTo>
                    <a:pt x="3703" y="27220"/>
                    <a:pt x="6072" y="23785"/>
                    <a:pt x="5304" y="20249"/>
                  </a:cubicBezTo>
                  <a:cubicBezTo>
                    <a:pt x="4971" y="18681"/>
                    <a:pt x="4671" y="17213"/>
                    <a:pt x="4437" y="15812"/>
                  </a:cubicBezTo>
                  <a:cubicBezTo>
                    <a:pt x="3937" y="13177"/>
                    <a:pt x="3603" y="10742"/>
                    <a:pt x="3303" y="8307"/>
                  </a:cubicBezTo>
                  <a:cubicBezTo>
                    <a:pt x="3003" y="5438"/>
                    <a:pt x="2803" y="2669"/>
                    <a:pt x="2803" y="101"/>
                  </a:cubicBezTo>
                  <a:cubicBezTo>
                    <a:pt x="2803" y="34"/>
                    <a:pt x="2736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 txBox="1"/>
          <p:nvPr>
            <p:ph idx="4294967295"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What we’ve won</a:t>
            </a:r>
            <a:endParaRPr/>
          </a:p>
        </p:txBody>
      </p:sp>
      <p:sp>
        <p:nvSpPr>
          <p:cNvPr id="453" name="Google Shape;453;p47"/>
          <p:cNvSpPr txBox="1"/>
          <p:nvPr>
            <p:ph idx="1" type="subTitle"/>
          </p:nvPr>
        </p:nvSpPr>
        <p:spPr>
          <a:xfrm>
            <a:off x="720000" y="924913"/>
            <a:ext cx="30450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FRC Competitions</a:t>
            </a:r>
            <a:endParaRPr/>
          </a:p>
        </p:txBody>
      </p:sp>
      <p:sp>
        <p:nvSpPr>
          <p:cNvPr id="454" name="Google Shape;454;p47"/>
          <p:cNvSpPr txBox="1"/>
          <p:nvPr>
            <p:ph idx="2" type="subTitle"/>
          </p:nvPr>
        </p:nvSpPr>
        <p:spPr>
          <a:xfrm>
            <a:off x="720000" y="1222928"/>
            <a:ext cx="4991400" cy="16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2018 FRC Rookie-All Star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2019 Entrepreneurship Award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2020 Creativity Award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2020 Finalists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2021 Game Design- Imagery Award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2022 </a:t>
            </a:r>
            <a:r>
              <a:rPr lang="zh-TW"/>
              <a:t>FRC Robot in 5 Weeks 影片競賽 第二名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2023 FRC Arizona West Regional Alliance 8 Captain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 FRC Sacramento Regional Autonomous Award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000" y="0"/>
            <a:ext cx="3045001" cy="176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7"/>
          <p:cNvPicPr preferRelativeResize="0"/>
          <p:nvPr/>
        </p:nvPicPr>
        <p:blipFill rotWithShape="1">
          <a:blip r:embed="rId4">
            <a:alphaModFix/>
          </a:blip>
          <a:srcRect b="11449" l="0" r="0" t="0"/>
          <a:stretch/>
        </p:blipFill>
        <p:spPr>
          <a:xfrm rot="10800000">
            <a:off x="6102948" y="1739577"/>
            <a:ext cx="3037102" cy="149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7"/>
          <p:cNvPicPr preferRelativeResize="0"/>
          <p:nvPr/>
        </p:nvPicPr>
        <p:blipFill rotWithShape="1">
          <a:blip r:embed="rId5">
            <a:alphaModFix/>
          </a:blip>
          <a:srcRect b="0" l="0" r="0" t="34584"/>
          <a:stretch/>
        </p:blipFill>
        <p:spPr>
          <a:xfrm>
            <a:off x="4909146" y="3065775"/>
            <a:ext cx="4234854" cy="207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 rotWithShape="1">
          <a:blip r:embed="rId6">
            <a:alphaModFix/>
          </a:blip>
          <a:srcRect b="23680" l="10203" r="14659" t="18645"/>
          <a:stretch/>
        </p:blipFill>
        <p:spPr>
          <a:xfrm>
            <a:off x="1509200" y="3065776"/>
            <a:ext cx="3609274" cy="207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81575"/>
            <a:ext cx="1546438" cy="206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What we’ve done</a:t>
            </a:r>
            <a:endParaRPr/>
          </a:p>
        </p:txBody>
      </p:sp>
      <p:sp>
        <p:nvSpPr>
          <p:cNvPr id="465" name="Google Shape;465;p48"/>
          <p:cNvSpPr txBox="1"/>
          <p:nvPr>
            <p:ph idx="4294967295" type="subTitle"/>
          </p:nvPr>
        </p:nvSpPr>
        <p:spPr>
          <a:xfrm>
            <a:off x="720000" y="2042225"/>
            <a:ext cx="4797300" cy="23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We’ve collaborated with the Taiwan Fund for Children and Family Organization for over </a:t>
            </a:r>
            <a:r>
              <a:rPr b="1" lang="zh-TW" sz="1400"/>
              <a:t>5</a:t>
            </a:r>
            <a:r>
              <a:rPr b="1" lang="zh-TW" sz="1400"/>
              <a:t> years</a:t>
            </a:r>
            <a:r>
              <a:rPr lang="zh-TW" sz="1400"/>
              <a:t> now, periodically hosting Lego EV3 robotics camps with </a:t>
            </a:r>
            <a:r>
              <a:rPr b="1" lang="zh-TW" sz="1400"/>
              <a:t>30+ club members </a:t>
            </a:r>
            <a:r>
              <a:rPr lang="zh-TW" sz="1400"/>
              <a:t>volunteering and </a:t>
            </a:r>
            <a:r>
              <a:rPr b="1" lang="zh-TW" sz="1400"/>
              <a:t>100+ children </a:t>
            </a:r>
            <a:r>
              <a:rPr lang="zh-TW" sz="1400"/>
              <a:t>participating throughout the past few years. 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We are currently working with Fuhsing’s Interact Club to reach to joy of robotics into even more communities!</a:t>
            </a:r>
            <a:endParaRPr sz="1400"/>
          </a:p>
        </p:txBody>
      </p:sp>
      <p:sp>
        <p:nvSpPr>
          <p:cNvPr id="466" name="Google Shape;466;p48"/>
          <p:cNvSpPr txBox="1"/>
          <p:nvPr>
            <p:ph idx="4294967295" type="subTitle"/>
          </p:nvPr>
        </p:nvSpPr>
        <p:spPr>
          <a:xfrm>
            <a:off x="720000" y="1690688"/>
            <a:ext cx="40665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>
                <a:latin typeface="Poppins Black"/>
                <a:ea typeface="Poppins Black"/>
                <a:cs typeface="Poppins Black"/>
                <a:sym typeface="Poppins Black"/>
              </a:rPr>
              <a:t>Volunteering Services</a:t>
            </a:r>
            <a:endParaRPr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467" name="Google Shape;4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125" y="0"/>
            <a:ext cx="3471300" cy="261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700" y="2529425"/>
            <a:ext cx="3471299" cy="26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What we’ve done</a:t>
            </a:r>
            <a:endParaRPr/>
          </a:p>
        </p:txBody>
      </p:sp>
      <p:sp>
        <p:nvSpPr>
          <p:cNvPr id="474" name="Google Shape;474;p49"/>
          <p:cNvSpPr txBox="1"/>
          <p:nvPr>
            <p:ph idx="4294967295" type="subTitle"/>
          </p:nvPr>
        </p:nvSpPr>
        <p:spPr>
          <a:xfrm>
            <a:off x="720000" y="2042225"/>
            <a:ext cx="4678800" cy="23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As one of the first FRC teams in Taiwan, w</a:t>
            </a:r>
            <a:r>
              <a:rPr lang="zh-TW" sz="1400"/>
              <a:t>e’ve hosted </a:t>
            </a:r>
            <a:r>
              <a:rPr b="1" lang="zh-TW" sz="1400"/>
              <a:t>seminars</a:t>
            </a:r>
            <a:r>
              <a:rPr lang="zh-TW" sz="1400"/>
              <a:t> and </a:t>
            </a:r>
            <a:r>
              <a:rPr b="1" lang="zh-TW" sz="1400"/>
              <a:t>experience-sharing events</a:t>
            </a:r>
            <a:r>
              <a:rPr lang="zh-TW" sz="1400"/>
              <a:t> for budding FRC teams and furthered our  </a:t>
            </a:r>
            <a:r>
              <a:rPr b="1" lang="zh-TW" sz="1400"/>
              <a:t>mentorships </a:t>
            </a:r>
            <a:r>
              <a:rPr lang="zh-TW" sz="1400"/>
              <a:t>for other newly created teams, such as Team CyberPunk from 建國中學, and </a:t>
            </a:r>
            <a:r>
              <a:rPr lang="zh-TW" sz="1400"/>
              <a:t>成功高中</a:t>
            </a:r>
            <a:r>
              <a:rPr lang="zh-TW" sz="1400"/>
              <a:t>. Furthermore, we’ve been all around Taiwan, participating in different </a:t>
            </a:r>
            <a:r>
              <a:rPr b="1" lang="zh-TW" sz="1400"/>
              <a:t>charity and competitive events</a:t>
            </a:r>
            <a:r>
              <a:rPr lang="zh-TW" sz="1400"/>
              <a:t> to spread the </a:t>
            </a:r>
            <a:r>
              <a:rPr b="1" lang="zh-TW" sz="1400"/>
              <a:t>FIRST spirit</a:t>
            </a:r>
            <a:r>
              <a:rPr lang="zh-TW" sz="1400"/>
              <a:t>.  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400"/>
              <a:t>台北區域聯盟</a:t>
            </a:r>
            <a:endParaRPr b="1" sz="1400"/>
          </a:p>
        </p:txBody>
      </p:sp>
      <p:sp>
        <p:nvSpPr>
          <p:cNvPr id="475" name="Google Shape;475;p49"/>
          <p:cNvSpPr txBox="1"/>
          <p:nvPr>
            <p:ph idx="4294967295" type="subTitle"/>
          </p:nvPr>
        </p:nvSpPr>
        <p:spPr>
          <a:xfrm>
            <a:off x="720000" y="1690688"/>
            <a:ext cx="40665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>
                <a:latin typeface="Poppins Black"/>
                <a:ea typeface="Poppins Black"/>
                <a:cs typeface="Poppins Black"/>
                <a:sym typeface="Poppins Black"/>
              </a:rPr>
              <a:t>Publicity &amp; Socializing</a:t>
            </a:r>
            <a:endParaRPr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476" name="Google Shape;4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925" y="2430415"/>
            <a:ext cx="3619075" cy="271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396" y="0"/>
            <a:ext cx="3616604" cy="271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50"/>
          <p:cNvGrpSpPr/>
          <p:nvPr/>
        </p:nvGrpSpPr>
        <p:grpSpPr>
          <a:xfrm>
            <a:off x="5928394" y="1169179"/>
            <a:ext cx="2495606" cy="3435844"/>
            <a:chOff x="5928394" y="1169179"/>
            <a:chExt cx="2495606" cy="3435844"/>
          </a:xfrm>
        </p:grpSpPr>
        <p:sp>
          <p:nvSpPr>
            <p:cNvPr id="483" name="Google Shape;483;p50"/>
            <p:cNvSpPr/>
            <p:nvPr/>
          </p:nvSpPr>
          <p:spPr>
            <a:xfrm flipH="1">
              <a:off x="7148465" y="4415424"/>
              <a:ext cx="1275535" cy="189599"/>
            </a:xfrm>
            <a:custGeom>
              <a:rect b="b" l="l" r="r" t="t"/>
              <a:pathLst>
                <a:path extrusionOk="0" h="9441" w="161716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4" name="Google Shape;484;p50"/>
            <p:cNvGrpSpPr/>
            <p:nvPr/>
          </p:nvGrpSpPr>
          <p:grpSpPr>
            <a:xfrm>
              <a:off x="7148475" y="1411383"/>
              <a:ext cx="1101650" cy="3117026"/>
              <a:chOff x="7148475" y="1411383"/>
              <a:chExt cx="1101650" cy="3117026"/>
            </a:xfrm>
          </p:grpSpPr>
          <p:sp>
            <p:nvSpPr>
              <p:cNvPr id="485" name="Google Shape;485;p50"/>
              <p:cNvSpPr/>
              <p:nvPr/>
            </p:nvSpPr>
            <p:spPr>
              <a:xfrm>
                <a:off x="7236875" y="2107463"/>
                <a:ext cx="62575" cy="151644"/>
              </a:xfrm>
              <a:custGeom>
                <a:rect b="b" l="l" r="r" t="t"/>
                <a:pathLst>
                  <a:path extrusionOk="0" h="6206" w="2503">
                    <a:moveTo>
                      <a:pt x="568" y="1"/>
                    </a:moveTo>
                    <a:cubicBezTo>
                      <a:pt x="234" y="1"/>
                      <a:pt x="1" y="334"/>
                      <a:pt x="101" y="634"/>
                    </a:cubicBezTo>
                    <a:lnTo>
                      <a:pt x="1835" y="6205"/>
                    </a:lnTo>
                    <a:lnTo>
                      <a:pt x="2502" y="6205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50"/>
              <p:cNvSpPr/>
              <p:nvPr/>
            </p:nvSpPr>
            <p:spPr>
              <a:xfrm>
                <a:off x="7148475" y="2144971"/>
                <a:ext cx="107600" cy="261650"/>
              </a:xfrm>
              <a:custGeom>
                <a:rect b="b" l="l" r="r" t="t"/>
                <a:pathLst>
                  <a:path extrusionOk="0" h="10708" w="4304">
                    <a:moveTo>
                      <a:pt x="1002" y="0"/>
                    </a:moveTo>
                    <a:cubicBezTo>
                      <a:pt x="434" y="0"/>
                      <a:pt x="1" y="567"/>
                      <a:pt x="168" y="1134"/>
                    </a:cubicBezTo>
                    <a:lnTo>
                      <a:pt x="2903" y="10074"/>
                    </a:lnTo>
                    <a:cubicBezTo>
                      <a:pt x="3036" y="10441"/>
                      <a:pt x="3370" y="10708"/>
                      <a:pt x="3737" y="10708"/>
                    </a:cubicBezTo>
                    <a:lnTo>
                      <a:pt x="4304" y="10708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50"/>
              <p:cNvSpPr/>
              <p:nvPr/>
            </p:nvSpPr>
            <p:spPr>
              <a:xfrm>
                <a:off x="7172675" y="1970896"/>
                <a:ext cx="481200" cy="435725"/>
              </a:xfrm>
              <a:custGeom>
                <a:rect b="b" l="l" r="r" t="t"/>
                <a:pathLst>
                  <a:path extrusionOk="0" h="17832" w="19248">
                    <a:moveTo>
                      <a:pt x="3831" y="0"/>
                    </a:moveTo>
                    <a:cubicBezTo>
                      <a:pt x="3694" y="0"/>
                      <a:pt x="3556" y="125"/>
                      <a:pt x="3636" y="286"/>
                    </a:cubicBezTo>
                    <a:lnTo>
                      <a:pt x="5271" y="5590"/>
                    </a:lnTo>
                    <a:lnTo>
                      <a:pt x="3169" y="5590"/>
                    </a:lnTo>
                    <a:lnTo>
                      <a:pt x="3636" y="7091"/>
                    </a:lnTo>
                    <a:lnTo>
                      <a:pt x="0" y="7091"/>
                    </a:lnTo>
                    <a:lnTo>
                      <a:pt x="3336" y="17832"/>
                    </a:lnTo>
                    <a:lnTo>
                      <a:pt x="19247" y="17832"/>
                    </a:lnTo>
                    <a:lnTo>
                      <a:pt x="15945" y="7091"/>
                    </a:lnTo>
                    <a:lnTo>
                      <a:pt x="12843" y="7091"/>
                    </a:lnTo>
                    <a:lnTo>
                      <a:pt x="12376" y="5590"/>
                    </a:lnTo>
                    <a:lnTo>
                      <a:pt x="10107" y="5590"/>
                    </a:lnTo>
                    <a:lnTo>
                      <a:pt x="9273" y="2921"/>
                    </a:lnTo>
                    <a:cubicBezTo>
                      <a:pt x="9246" y="2811"/>
                      <a:pt x="9172" y="2746"/>
                      <a:pt x="9072" y="2746"/>
                    </a:cubicBezTo>
                    <a:cubicBezTo>
                      <a:pt x="9051" y="2746"/>
                      <a:pt x="9030" y="2749"/>
                      <a:pt x="9007" y="2754"/>
                    </a:cubicBezTo>
                    <a:cubicBezTo>
                      <a:pt x="8907" y="2788"/>
                      <a:pt x="8840" y="2921"/>
                      <a:pt x="8873" y="3021"/>
                    </a:cubicBezTo>
                    <a:lnTo>
                      <a:pt x="9674" y="5590"/>
                    </a:lnTo>
                    <a:lnTo>
                      <a:pt x="5704" y="5590"/>
                    </a:lnTo>
                    <a:lnTo>
                      <a:pt x="4036" y="186"/>
                    </a:lnTo>
                    <a:cubicBezTo>
                      <a:pt x="4010" y="54"/>
                      <a:pt x="3921" y="0"/>
                      <a:pt x="3831" y="0"/>
                    </a:cubicBezTo>
                    <a:close/>
                  </a:path>
                </a:pathLst>
              </a:custGeom>
              <a:solidFill>
                <a:srgbClr val="80ED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50"/>
              <p:cNvSpPr/>
              <p:nvPr/>
            </p:nvSpPr>
            <p:spPr>
              <a:xfrm>
                <a:off x="7172675" y="1970896"/>
                <a:ext cx="481200" cy="435725"/>
              </a:xfrm>
              <a:custGeom>
                <a:rect b="b" l="l" r="r" t="t"/>
                <a:pathLst>
                  <a:path extrusionOk="0" h="17832" w="19248">
                    <a:moveTo>
                      <a:pt x="3831" y="0"/>
                    </a:moveTo>
                    <a:cubicBezTo>
                      <a:pt x="3694" y="0"/>
                      <a:pt x="3556" y="125"/>
                      <a:pt x="3636" y="286"/>
                    </a:cubicBezTo>
                    <a:lnTo>
                      <a:pt x="5271" y="5590"/>
                    </a:lnTo>
                    <a:lnTo>
                      <a:pt x="3169" y="5590"/>
                    </a:lnTo>
                    <a:lnTo>
                      <a:pt x="3636" y="7091"/>
                    </a:lnTo>
                    <a:lnTo>
                      <a:pt x="0" y="7091"/>
                    </a:lnTo>
                    <a:lnTo>
                      <a:pt x="3336" y="17832"/>
                    </a:lnTo>
                    <a:lnTo>
                      <a:pt x="19247" y="17832"/>
                    </a:lnTo>
                    <a:lnTo>
                      <a:pt x="15945" y="7091"/>
                    </a:lnTo>
                    <a:lnTo>
                      <a:pt x="12843" y="7091"/>
                    </a:lnTo>
                    <a:lnTo>
                      <a:pt x="12376" y="5590"/>
                    </a:lnTo>
                    <a:lnTo>
                      <a:pt x="10107" y="5590"/>
                    </a:lnTo>
                    <a:lnTo>
                      <a:pt x="9273" y="2921"/>
                    </a:lnTo>
                    <a:cubicBezTo>
                      <a:pt x="9246" y="2811"/>
                      <a:pt x="9172" y="2746"/>
                      <a:pt x="9072" y="2746"/>
                    </a:cubicBezTo>
                    <a:cubicBezTo>
                      <a:pt x="9051" y="2746"/>
                      <a:pt x="9030" y="2749"/>
                      <a:pt x="9007" y="2754"/>
                    </a:cubicBezTo>
                    <a:cubicBezTo>
                      <a:pt x="8907" y="2788"/>
                      <a:pt x="8840" y="2921"/>
                      <a:pt x="8873" y="3021"/>
                    </a:cubicBezTo>
                    <a:lnTo>
                      <a:pt x="9674" y="5590"/>
                    </a:lnTo>
                    <a:lnTo>
                      <a:pt x="5704" y="5590"/>
                    </a:lnTo>
                    <a:lnTo>
                      <a:pt x="4036" y="186"/>
                    </a:lnTo>
                    <a:cubicBezTo>
                      <a:pt x="4010" y="54"/>
                      <a:pt x="3921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50"/>
              <p:cNvSpPr/>
              <p:nvPr/>
            </p:nvSpPr>
            <p:spPr>
              <a:xfrm>
                <a:off x="7812300" y="1952594"/>
                <a:ext cx="242700" cy="467881"/>
              </a:xfrm>
              <a:custGeom>
                <a:rect b="b" l="l" r="r" t="t"/>
                <a:pathLst>
                  <a:path extrusionOk="0" h="19148" w="9708">
                    <a:moveTo>
                      <a:pt x="3903" y="1"/>
                    </a:moveTo>
                    <a:lnTo>
                      <a:pt x="0" y="2469"/>
                    </a:lnTo>
                    <a:lnTo>
                      <a:pt x="1201" y="4537"/>
                    </a:lnTo>
                    <a:lnTo>
                      <a:pt x="2368" y="6672"/>
                    </a:lnTo>
                    <a:cubicBezTo>
                      <a:pt x="3136" y="8107"/>
                      <a:pt x="3870" y="9541"/>
                      <a:pt x="4570" y="11009"/>
                    </a:cubicBezTo>
                    <a:cubicBezTo>
                      <a:pt x="4904" y="11743"/>
                      <a:pt x="5204" y="12443"/>
                      <a:pt x="5504" y="13177"/>
                    </a:cubicBezTo>
                    <a:lnTo>
                      <a:pt x="5571" y="13310"/>
                    </a:lnTo>
                    <a:cubicBezTo>
                      <a:pt x="5571" y="13310"/>
                      <a:pt x="5571" y="13344"/>
                      <a:pt x="5571" y="13344"/>
                    </a:cubicBezTo>
                    <a:cubicBezTo>
                      <a:pt x="5571" y="13344"/>
                      <a:pt x="5604" y="13377"/>
                      <a:pt x="5604" y="13410"/>
                    </a:cubicBezTo>
                    <a:cubicBezTo>
                      <a:pt x="5637" y="13444"/>
                      <a:pt x="5637" y="13477"/>
                      <a:pt x="5671" y="13510"/>
                    </a:cubicBezTo>
                    <a:cubicBezTo>
                      <a:pt x="5671" y="13677"/>
                      <a:pt x="5671" y="13844"/>
                      <a:pt x="5604" y="13977"/>
                    </a:cubicBezTo>
                    <a:cubicBezTo>
                      <a:pt x="5371" y="14545"/>
                      <a:pt x="5037" y="15078"/>
                      <a:pt x="4603" y="15512"/>
                    </a:cubicBezTo>
                    <a:cubicBezTo>
                      <a:pt x="4103" y="16046"/>
                      <a:pt x="3536" y="16579"/>
                      <a:pt x="2969" y="17046"/>
                    </a:cubicBezTo>
                    <a:lnTo>
                      <a:pt x="3970" y="19148"/>
                    </a:lnTo>
                    <a:cubicBezTo>
                      <a:pt x="4403" y="19014"/>
                      <a:pt x="4870" y="18848"/>
                      <a:pt x="5304" y="18647"/>
                    </a:cubicBezTo>
                    <a:cubicBezTo>
                      <a:pt x="5738" y="18481"/>
                      <a:pt x="6138" y="18247"/>
                      <a:pt x="6538" y="18014"/>
                    </a:cubicBezTo>
                    <a:cubicBezTo>
                      <a:pt x="7472" y="17480"/>
                      <a:pt x="8306" y="16713"/>
                      <a:pt x="8906" y="15845"/>
                    </a:cubicBezTo>
                    <a:cubicBezTo>
                      <a:pt x="9273" y="15245"/>
                      <a:pt x="9540" y="14611"/>
                      <a:pt x="9640" y="13944"/>
                    </a:cubicBezTo>
                    <a:cubicBezTo>
                      <a:pt x="9707" y="13544"/>
                      <a:pt x="9707" y="13177"/>
                      <a:pt x="9674" y="12810"/>
                    </a:cubicBezTo>
                    <a:cubicBezTo>
                      <a:pt x="9640" y="12610"/>
                      <a:pt x="9607" y="12410"/>
                      <a:pt x="9574" y="12243"/>
                    </a:cubicBezTo>
                    <a:lnTo>
                      <a:pt x="9507" y="11976"/>
                    </a:lnTo>
                    <a:lnTo>
                      <a:pt x="9440" y="11809"/>
                    </a:lnTo>
                    <a:cubicBezTo>
                      <a:pt x="9173" y="10975"/>
                      <a:pt x="8906" y="10108"/>
                      <a:pt x="8573" y="9307"/>
                    </a:cubicBezTo>
                    <a:cubicBezTo>
                      <a:pt x="7939" y="7673"/>
                      <a:pt x="7239" y="6072"/>
                      <a:pt x="6438" y="4537"/>
                    </a:cubicBezTo>
                    <a:cubicBezTo>
                      <a:pt x="6071" y="3770"/>
                      <a:pt x="5671" y="3003"/>
                      <a:pt x="5237" y="2269"/>
                    </a:cubicBezTo>
                    <a:cubicBezTo>
                      <a:pt x="4804" y="1502"/>
                      <a:pt x="4403" y="768"/>
                      <a:pt x="3903" y="1"/>
                    </a:cubicBez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50"/>
              <p:cNvSpPr/>
              <p:nvPr/>
            </p:nvSpPr>
            <p:spPr>
              <a:xfrm>
                <a:off x="7854825" y="2349541"/>
                <a:ext cx="68400" cy="87184"/>
              </a:xfrm>
              <a:custGeom>
                <a:rect b="b" l="l" r="r" t="t"/>
                <a:pathLst>
                  <a:path extrusionOk="0" h="3568" w="2736">
                    <a:moveTo>
                      <a:pt x="100" y="1"/>
                    </a:moveTo>
                    <a:lnTo>
                      <a:pt x="0" y="3537"/>
                    </a:lnTo>
                    <a:cubicBezTo>
                      <a:pt x="0" y="3537"/>
                      <a:pt x="197" y="3568"/>
                      <a:pt x="498" y="3568"/>
                    </a:cubicBezTo>
                    <a:cubicBezTo>
                      <a:pt x="1081" y="3568"/>
                      <a:pt x="2054" y="3451"/>
                      <a:pt x="2736" y="2769"/>
                    </a:cubicBezTo>
                    <a:lnTo>
                      <a:pt x="2302" y="601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50"/>
              <p:cNvSpPr/>
              <p:nvPr/>
            </p:nvSpPr>
            <p:spPr>
              <a:xfrm>
                <a:off x="7779775" y="2335686"/>
                <a:ext cx="77575" cy="100281"/>
              </a:xfrm>
              <a:custGeom>
                <a:rect b="b" l="l" r="r" t="t"/>
                <a:pathLst>
                  <a:path extrusionOk="0" h="4104" w="3103">
                    <a:moveTo>
                      <a:pt x="0" y="1"/>
                    </a:moveTo>
                    <a:lnTo>
                      <a:pt x="501" y="3103"/>
                    </a:lnTo>
                    <a:lnTo>
                      <a:pt x="3002" y="4104"/>
                    </a:lnTo>
                    <a:lnTo>
                      <a:pt x="3102" y="56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50"/>
              <p:cNvSpPr/>
              <p:nvPr/>
            </p:nvSpPr>
            <p:spPr>
              <a:xfrm>
                <a:off x="7537100" y="1593057"/>
                <a:ext cx="17525" cy="21625"/>
              </a:xfrm>
              <a:custGeom>
                <a:rect b="b" l="l" r="r" t="t"/>
                <a:pathLst>
                  <a:path extrusionOk="0" h="885" w="701">
                    <a:moveTo>
                      <a:pt x="391" y="0"/>
                    </a:moveTo>
                    <a:cubicBezTo>
                      <a:pt x="240" y="0"/>
                      <a:pt x="97" y="160"/>
                      <a:pt x="67" y="405"/>
                    </a:cubicBezTo>
                    <a:cubicBezTo>
                      <a:pt x="0" y="638"/>
                      <a:pt x="100" y="838"/>
                      <a:pt x="267" y="872"/>
                    </a:cubicBezTo>
                    <a:cubicBezTo>
                      <a:pt x="289" y="880"/>
                      <a:pt x="311" y="885"/>
                      <a:pt x="333" y="885"/>
                    </a:cubicBezTo>
                    <a:cubicBezTo>
                      <a:pt x="476" y="885"/>
                      <a:pt x="605" y="707"/>
                      <a:pt x="634" y="505"/>
                    </a:cubicBezTo>
                    <a:cubicBezTo>
                      <a:pt x="701" y="271"/>
                      <a:pt x="601" y="38"/>
                      <a:pt x="434" y="4"/>
                    </a:cubicBezTo>
                    <a:cubicBezTo>
                      <a:pt x="420" y="1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50"/>
              <p:cNvSpPr/>
              <p:nvPr/>
            </p:nvSpPr>
            <p:spPr>
              <a:xfrm>
                <a:off x="7508750" y="1615977"/>
                <a:ext cx="40050" cy="55541"/>
              </a:xfrm>
              <a:custGeom>
                <a:rect b="b" l="l" r="r" t="t"/>
                <a:pathLst>
                  <a:path extrusionOk="0" h="2273" w="1602">
                    <a:moveTo>
                      <a:pt x="1601" y="0"/>
                    </a:moveTo>
                    <a:lnTo>
                      <a:pt x="1601" y="0"/>
                    </a:lnTo>
                    <a:cubicBezTo>
                      <a:pt x="1134" y="667"/>
                      <a:pt x="634" y="1268"/>
                      <a:pt x="0" y="1835"/>
                    </a:cubicBezTo>
                    <a:cubicBezTo>
                      <a:pt x="275" y="2110"/>
                      <a:pt x="634" y="2273"/>
                      <a:pt x="1025" y="2273"/>
                    </a:cubicBezTo>
                    <a:cubicBezTo>
                      <a:pt x="1061" y="2273"/>
                      <a:pt x="1098" y="2271"/>
                      <a:pt x="1134" y="2269"/>
                    </a:cubicBezTo>
                    <a:lnTo>
                      <a:pt x="1601" y="0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50"/>
              <p:cNvSpPr/>
              <p:nvPr/>
            </p:nvSpPr>
            <p:spPr>
              <a:xfrm>
                <a:off x="7550425" y="1558824"/>
                <a:ext cx="35900" cy="18057"/>
              </a:xfrm>
              <a:custGeom>
                <a:rect b="b" l="l" r="r" t="t"/>
                <a:pathLst>
                  <a:path extrusionOk="0" h="739" w="1436">
                    <a:moveTo>
                      <a:pt x="251" y="0"/>
                    </a:moveTo>
                    <a:cubicBezTo>
                      <a:pt x="212" y="0"/>
                      <a:pt x="173" y="1"/>
                      <a:pt x="134" y="4"/>
                    </a:cubicBezTo>
                    <a:cubicBezTo>
                      <a:pt x="34" y="38"/>
                      <a:pt x="1" y="104"/>
                      <a:pt x="1" y="171"/>
                    </a:cubicBezTo>
                    <a:cubicBezTo>
                      <a:pt x="34" y="271"/>
                      <a:pt x="101" y="304"/>
                      <a:pt x="168" y="304"/>
                    </a:cubicBezTo>
                    <a:cubicBezTo>
                      <a:pt x="204" y="301"/>
                      <a:pt x="241" y="299"/>
                      <a:pt x="278" y="299"/>
                    </a:cubicBezTo>
                    <a:cubicBezTo>
                      <a:pt x="607" y="299"/>
                      <a:pt x="925" y="435"/>
                      <a:pt x="1135" y="705"/>
                    </a:cubicBezTo>
                    <a:cubicBezTo>
                      <a:pt x="1168" y="738"/>
                      <a:pt x="1235" y="738"/>
                      <a:pt x="1269" y="738"/>
                    </a:cubicBezTo>
                    <a:cubicBezTo>
                      <a:pt x="1302" y="738"/>
                      <a:pt x="1335" y="738"/>
                      <a:pt x="1369" y="705"/>
                    </a:cubicBezTo>
                    <a:cubicBezTo>
                      <a:pt x="1435" y="638"/>
                      <a:pt x="1435" y="538"/>
                      <a:pt x="1369" y="505"/>
                    </a:cubicBezTo>
                    <a:cubicBezTo>
                      <a:pt x="1093" y="168"/>
                      <a:pt x="678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50"/>
              <p:cNvSpPr/>
              <p:nvPr/>
            </p:nvSpPr>
            <p:spPr>
              <a:xfrm>
                <a:off x="7508750" y="1688525"/>
                <a:ext cx="234350" cy="246989"/>
              </a:xfrm>
              <a:custGeom>
                <a:rect b="b" l="l" r="r" t="t"/>
                <a:pathLst>
                  <a:path extrusionOk="0" h="10108" w="9374">
                    <a:moveTo>
                      <a:pt x="8673" y="0"/>
                    </a:moveTo>
                    <a:lnTo>
                      <a:pt x="4403" y="3669"/>
                    </a:lnTo>
                    <a:cubicBezTo>
                      <a:pt x="4837" y="5404"/>
                      <a:pt x="4904" y="7239"/>
                      <a:pt x="2402" y="7839"/>
                    </a:cubicBezTo>
                    <a:cubicBezTo>
                      <a:pt x="2402" y="7839"/>
                      <a:pt x="0" y="10107"/>
                      <a:pt x="4603" y="10107"/>
                    </a:cubicBezTo>
                    <a:cubicBezTo>
                      <a:pt x="8773" y="10107"/>
                      <a:pt x="9373" y="7839"/>
                      <a:pt x="9373" y="7839"/>
                    </a:cubicBezTo>
                    <a:cubicBezTo>
                      <a:pt x="7806" y="6338"/>
                      <a:pt x="8239" y="2235"/>
                      <a:pt x="8673" y="0"/>
                    </a:cubicBez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50"/>
              <p:cNvSpPr/>
              <p:nvPr/>
            </p:nvSpPr>
            <p:spPr>
              <a:xfrm>
                <a:off x="7560450" y="1841757"/>
                <a:ext cx="222675" cy="52193"/>
              </a:xfrm>
              <a:custGeom>
                <a:rect b="b" l="l" r="r" t="t"/>
                <a:pathLst>
                  <a:path extrusionOk="0" h="2136" w="8907">
                    <a:moveTo>
                      <a:pt x="2663" y="1"/>
                    </a:moveTo>
                    <a:cubicBezTo>
                      <a:pt x="1689" y="1"/>
                      <a:pt x="830" y="56"/>
                      <a:pt x="334" y="200"/>
                    </a:cubicBezTo>
                    <a:cubicBezTo>
                      <a:pt x="834" y="1068"/>
                      <a:pt x="0" y="2135"/>
                      <a:pt x="0" y="2135"/>
                    </a:cubicBezTo>
                    <a:lnTo>
                      <a:pt x="8206" y="2002"/>
                    </a:lnTo>
                    <a:cubicBezTo>
                      <a:pt x="8540" y="1368"/>
                      <a:pt x="8907" y="667"/>
                      <a:pt x="8139" y="434"/>
                    </a:cubicBezTo>
                    <a:cubicBezTo>
                      <a:pt x="7564" y="273"/>
                      <a:pt x="4830" y="1"/>
                      <a:pt x="26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50"/>
              <p:cNvSpPr/>
              <p:nvPr/>
            </p:nvSpPr>
            <p:spPr>
              <a:xfrm>
                <a:off x="8082475" y="4427371"/>
                <a:ext cx="42575" cy="17227"/>
              </a:xfrm>
              <a:custGeom>
                <a:rect b="b" l="l" r="r" t="t"/>
                <a:pathLst>
                  <a:path extrusionOk="0" h="705" w="1703">
                    <a:moveTo>
                      <a:pt x="575" y="152"/>
                    </a:moveTo>
                    <a:cubicBezTo>
                      <a:pt x="860" y="152"/>
                      <a:pt x="1159" y="216"/>
                      <a:pt x="1435" y="327"/>
                    </a:cubicBezTo>
                    <a:cubicBezTo>
                      <a:pt x="1125" y="446"/>
                      <a:pt x="731" y="548"/>
                      <a:pt x="469" y="548"/>
                    </a:cubicBezTo>
                    <a:cubicBezTo>
                      <a:pt x="365" y="548"/>
                      <a:pt x="282" y="532"/>
                      <a:pt x="234" y="494"/>
                    </a:cubicBezTo>
                    <a:cubicBezTo>
                      <a:pt x="201" y="494"/>
                      <a:pt x="168" y="427"/>
                      <a:pt x="201" y="293"/>
                    </a:cubicBezTo>
                    <a:cubicBezTo>
                      <a:pt x="201" y="260"/>
                      <a:pt x="268" y="193"/>
                      <a:pt x="301" y="193"/>
                    </a:cubicBezTo>
                    <a:cubicBezTo>
                      <a:pt x="334" y="160"/>
                      <a:pt x="368" y="160"/>
                      <a:pt x="401" y="160"/>
                    </a:cubicBezTo>
                    <a:cubicBezTo>
                      <a:pt x="458" y="154"/>
                      <a:pt x="517" y="152"/>
                      <a:pt x="575" y="152"/>
                    </a:cubicBezTo>
                    <a:close/>
                    <a:moveTo>
                      <a:pt x="565" y="1"/>
                    </a:moveTo>
                    <a:cubicBezTo>
                      <a:pt x="441" y="1"/>
                      <a:pt x="326" y="18"/>
                      <a:pt x="234" y="60"/>
                    </a:cubicBezTo>
                    <a:cubicBezTo>
                      <a:pt x="168" y="93"/>
                      <a:pt x="101" y="160"/>
                      <a:pt x="68" y="260"/>
                    </a:cubicBezTo>
                    <a:cubicBezTo>
                      <a:pt x="1" y="394"/>
                      <a:pt x="34" y="527"/>
                      <a:pt x="134" y="594"/>
                    </a:cubicBezTo>
                    <a:cubicBezTo>
                      <a:pt x="271" y="672"/>
                      <a:pt x="419" y="704"/>
                      <a:pt x="572" y="704"/>
                    </a:cubicBezTo>
                    <a:cubicBezTo>
                      <a:pt x="680" y="704"/>
                      <a:pt x="791" y="688"/>
                      <a:pt x="901" y="660"/>
                    </a:cubicBezTo>
                    <a:cubicBezTo>
                      <a:pt x="1168" y="594"/>
                      <a:pt x="1402" y="494"/>
                      <a:pt x="1669" y="394"/>
                    </a:cubicBezTo>
                    <a:cubicBezTo>
                      <a:pt x="1669" y="394"/>
                      <a:pt x="1702" y="360"/>
                      <a:pt x="1702" y="327"/>
                    </a:cubicBezTo>
                    <a:cubicBezTo>
                      <a:pt x="1702" y="293"/>
                      <a:pt x="1669" y="260"/>
                      <a:pt x="1635" y="260"/>
                    </a:cubicBezTo>
                    <a:cubicBezTo>
                      <a:pt x="1609" y="234"/>
                      <a:pt x="1024" y="1"/>
                      <a:pt x="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50"/>
              <p:cNvSpPr/>
              <p:nvPr/>
            </p:nvSpPr>
            <p:spPr>
              <a:xfrm>
                <a:off x="8095000" y="4407090"/>
                <a:ext cx="30050" cy="29908"/>
              </a:xfrm>
              <a:custGeom>
                <a:rect b="b" l="l" r="r" t="t"/>
                <a:pathLst>
                  <a:path extrusionOk="0" h="1224" w="1202">
                    <a:moveTo>
                      <a:pt x="350" y="131"/>
                    </a:moveTo>
                    <a:cubicBezTo>
                      <a:pt x="375" y="131"/>
                      <a:pt x="400" y="139"/>
                      <a:pt x="434" y="156"/>
                    </a:cubicBezTo>
                    <a:cubicBezTo>
                      <a:pt x="701" y="390"/>
                      <a:pt x="901" y="690"/>
                      <a:pt x="1001" y="1023"/>
                    </a:cubicBezTo>
                    <a:cubicBezTo>
                      <a:pt x="634" y="857"/>
                      <a:pt x="167" y="456"/>
                      <a:pt x="167" y="256"/>
                    </a:cubicBezTo>
                    <a:cubicBezTo>
                      <a:pt x="167" y="223"/>
                      <a:pt x="134" y="189"/>
                      <a:pt x="234" y="156"/>
                    </a:cubicBezTo>
                    <a:lnTo>
                      <a:pt x="267" y="156"/>
                    </a:lnTo>
                    <a:cubicBezTo>
                      <a:pt x="300" y="139"/>
                      <a:pt x="325" y="131"/>
                      <a:pt x="350" y="131"/>
                    </a:cubicBezTo>
                    <a:close/>
                    <a:moveTo>
                      <a:pt x="325" y="1"/>
                    </a:moveTo>
                    <a:cubicBezTo>
                      <a:pt x="283" y="1"/>
                      <a:pt x="242" y="9"/>
                      <a:pt x="200" y="23"/>
                    </a:cubicBezTo>
                    <a:cubicBezTo>
                      <a:pt x="67" y="56"/>
                      <a:pt x="0" y="156"/>
                      <a:pt x="0" y="256"/>
                    </a:cubicBezTo>
                    <a:cubicBezTo>
                      <a:pt x="0" y="590"/>
                      <a:pt x="767" y="1123"/>
                      <a:pt x="1101" y="1224"/>
                    </a:cubicBezTo>
                    <a:lnTo>
                      <a:pt x="1201" y="1224"/>
                    </a:lnTo>
                    <a:cubicBezTo>
                      <a:pt x="1201" y="1190"/>
                      <a:pt x="1201" y="1157"/>
                      <a:pt x="1201" y="1157"/>
                    </a:cubicBezTo>
                    <a:cubicBezTo>
                      <a:pt x="1168" y="1090"/>
                      <a:pt x="934" y="256"/>
                      <a:pt x="501" y="56"/>
                    </a:cubicBezTo>
                    <a:cubicBezTo>
                      <a:pt x="442" y="17"/>
                      <a:pt x="383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50"/>
              <p:cNvSpPr/>
              <p:nvPr/>
            </p:nvSpPr>
            <p:spPr>
              <a:xfrm>
                <a:off x="7515400" y="4437340"/>
                <a:ext cx="49250" cy="18400"/>
              </a:xfrm>
              <a:custGeom>
                <a:rect b="b" l="l" r="r" t="t"/>
                <a:pathLst>
                  <a:path extrusionOk="0" h="753" w="1970">
                    <a:moveTo>
                      <a:pt x="468" y="152"/>
                    </a:moveTo>
                    <a:cubicBezTo>
                      <a:pt x="902" y="219"/>
                      <a:pt x="1302" y="352"/>
                      <a:pt x="1669" y="553"/>
                    </a:cubicBezTo>
                    <a:cubicBezTo>
                      <a:pt x="1461" y="577"/>
                      <a:pt x="1227" y="593"/>
                      <a:pt x="1007" y="593"/>
                    </a:cubicBezTo>
                    <a:cubicBezTo>
                      <a:pt x="625" y="593"/>
                      <a:pt x="286" y="546"/>
                      <a:pt x="201" y="419"/>
                    </a:cubicBezTo>
                    <a:cubicBezTo>
                      <a:pt x="168" y="386"/>
                      <a:pt x="134" y="352"/>
                      <a:pt x="201" y="252"/>
                    </a:cubicBezTo>
                    <a:cubicBezTo>
                      <a:pt x="234" y="219"/>
                      <a:pt x="268" y="152"/>
                      <a:pt x="335" y="152"/>
                    </a:cubicBezTo>
                    <a:close/>
                    <a:moveTo>
                      <a:pt x="458" y="0"/>
                    </a:moveTo>
                    <a:cubicBezTo>
                      <a:pt x="402" y="0"/>
                      <a:pt x="349" y="6"/>
                      <a:pt x="301" y="19"/>
                    </a:cubicBezTo>
                    <a:cubicBezTo>
                      <a:pt x="201" y="52"/>
                      <a:pt x="101" y="119"/>
                      <a:pt x="68" y="219"/>
                    </a:cubicBezTo>
                    <a:cubicBezTo>
                      <a:pt x="1" y="286"/>
                      <a:pt x="1" y="419"/>
                      <a:pt x="68" y="519"/>
                    </a:cubicBezTo>
                    <a:cubicBezTo>
                      <a:pt x="168" y="686"/>
                      <a:pt x="568" y="753"/>
                      <a:pt x="968" y="753"/>
                    </a:cubicBezTo>
                    <a:cubicBezTo>
                      <a:pt x="1269" y="753"/>
                      <a:pt x="1602" y="719"/>
                      <a:pt x="1902" y="653"/>
                    </a:cubicBezTo>
                    <a:cubicBezTo>
                      <a:pt x="1936" y="653"/>
                      <a:pt x="1936" y="653"/>
                      <a:pt x="1936" y="619"/>
                    </a:cubicBezTo>
                    <a:cubicBezTo>
                      <a:pt x="1969" y="586"/>
                      <a:pt x="1936" y="553"/>
                      <a:pt x="1902" y="519"/>
                    </a:cubicBezTo>
                    <a:cubicBezTo>
                      <a:pt x="1872" y="519"/>
                      <a:pt x="995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50"/>
              <p:cNvSpPr/>
              <p:nvPr/>
            </p:nvSpPr>
            <p:spPr>
              <a:xfrm>
                <a:off x="7534600" y="4419649"/>
                <a:ext cx="30050" cy="33647"/>
              </a:xfrm>
              <a:custGeom>
                <a:rect b="b" l="l" r="r" t="t"/>
                <a:pathLst>
                  <a:path extrusionOk="0" h="1377" w="1202">
                    <a:moveTo>
                      <a:pt x="367" y="142"/>
                    </a:moveTo>
                    <a:cubicBezTo>
                      <a:pt x="434" y="142"/>
                      <a:pt x="534" y="176"/>
                      <a:pt x="601" y="243"/>
                    </a:cubicBezTo>
                    <a:cubicBezTo>
                      <a:pt x="834" y="509"/>
                      <a:pt x="968" y="810"/>
                      <a:pt x="1001" y="1177"/>
                    </a:cubicBezTo>
                    <a:cubicBezTo>
                      <a:pt x="634" y="943"/>
                      <a:pt x="134" y="443"/>
                      <a:pt x="167" y="209"/>
                    </a:cubicBezTo>
                    <a:cubicBezTo>
                      <a:pt x="167" y="209"/>
                      <a:pt x="200" y="142"/>
                      <a:pt x="334" y="142"/>
                    </a:cubicBezTo>
                    <a:close/>
                    <a:moveTo>
                      <a:pt x="386" y="0"/>
                    </a:moveTo>
                    <a:cubicBezTo>
                      <a:pt x="358" y="0"/>
                      <a:pt x="330" y="3"/>
                      <a:pt x="300" y="9"/>
                    </a:cubicBezTo>
                    <a:cubicBezTo>
                      <a:pt x="100" y="42"/>
                      <a:pt x="34" y="142"/>
                      <a:pt x="34" y="209"/>
                    </a:cubicBezTo>
                    <a:cubicBezTo>
                      <a:pt x="0" y="543"/>
                      <a:pt x="734" y="1210"/>
                      <a:pt x="1101" y="1377"/>
                    </a:cubicBezTo>
                    <a:lnTo>
                      <a:pt x="1168" y="1377"/>
                    </a:lnTo>
                    <a:cubicBezTo>
                      <a:pt x="1201" y="1377"/>
                      <a:pt x="1201" y="1343"/>
                      <a:pt x="1201" y="1310"/>
                    </a:cubicBezTo>
                    <a:cubicBezTo>
                      <a:pt x="1201" y="1277"/>
                      <a:pt x="1101" y="443"/>
                      <a:pt x="734" y="142"/>
                    </a:cubicBezTo>
                    <a:cubicBezTo>
                      <a:pt x="624" y="60"/>
                      <a:pt x="514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50"/>
              <p:cNvSpPr/>
              <p:nvPr/>
            </p:nvSpPr>
            <p:spPr>
              <a:xfrm>
                <a:off x="7562950" y="4278855"/>
                <a:ext cx="83425" cy="172804"/>
              </a:xfrm>
              <a:custGeom>
                <a:rect b="b" l="l" r="r" t="t"/>
                <a:pathLst>
                  <a:path extrusionOk="0" h="7072" w="3337">
                    <a:moveTo>
                      <a:pt x="0" y="0"/>
                    </a:moveTo>
                    <a:lnTo>
                      <a:pt x="301" y="7072"/>
                    </a:lnTo>
                    <a:lnTo>
                      <a:pt x="3336" y="7072"/>
                    </a:lnTo>
                    <a:lnTo>
                      <a:pt x="3036" y="0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50"/>
              <p:cNvSpPr/>
              <p:nvPr/>
            </p:nvSpPr>
            <p:spPr>
              <a:xfrm>
                <a:off x="8059125" y="4256033"/>
                <a:ext cx="149300" cy="176885"/>
              </a:xfrm>
              <a:custGeom>
                <a:rect b="b" l="l" r="r" t="t"/>
                <a:pathLst>
                  <a:path extrusionOk="0" h="7239" w="5972">
                    <a:moveTo>
                      <a:pt x="2970" y="0"/>
                    </a:moveTo>
                    <a:lnTo>
                      <a:pt x="1" y="634"/>
                    </a:lnTo>
                    <a:lnTo>
                      <a:pt x="3003" y="7239"/>
                    </a:lnTo>
                    <a:lnTo>
                      <a:pt x="5972" y="6605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50"/>
              <p:cNvSpPr/>
              <p:nvPr/>
            </p:nvSpPr>
            <p:spPr>
              <a:xfrm>
                <a:off x="8011175" y="4407627"/>
                <a:ext cx="238950" cy="120782"/>
              </a:xfrm>
              <a:custGeom>
                <a:rect b="b" l="l" r="r" t="t"/>
                <a:pathLst>
                  <a:path extrusionOk="0" h="4943" w="9558">
                    <a:moveTo>
                      <a:pt x="7956" y="1"/>
                    </a:moveTo>
                    <a:lnTo>
                      <a:pt x="4621" y="735"/>
                    </a:lnTo>
                    <a:cubicBezTo>
                      <a:pt x="4421" y="768"/>
                      <a:pt x="4254" y="868"/>
                      <a:pt x="4154" y="1035"/>
                    </a:cubicBezTo>
                    <a:cubicBezTo>
                      <a:pt x="3553" y="1869"/>
                      <a:pt x="2653" y="2736"/>
                      <a:pt x="451" y="3737"/>
                    </a:cubicBezTo>
                    <a:cubicBezTo>
                      <a:pt x="0" y="3947"/>
                      <a:pt x="308" y="4943"/>
                      <a:pt x="1300" y="4943"/>
                    </a:cubicBezTo>
                    <a:cubicBezTo>
                      <a:pt x="1409" y="4943"/>
                      <a:pt x="1526" y="4931"/>
                      <a:pt x="1652" y="4904"/>
                    </a:cubicBezTo>
                    <a:cubicBezTo>
                      <a:pt x="2920" y="4637"/>
                      <a:pt x="4954" y="4137"/>
                      <a:pt x="5888" y="3937"/>
                    </a:cubicBezTo>
                    <a:cubicBezTo>
                      <a:pt x="7356" y="3603"/>
                      <a:pt x="7923" y="3570"/>
                      <a:pt x="9124" y="3336"/>
                    </a:cubicBezTo>
                    <a:cubicBezTo>
                      <a:pt x="9391" y="3270"/>
                      <a:pt x="9558" y="2970"/>
                      <a:pt x="9424" y="2703"/>
                    </a:cubicBezTo>
                    <a:lnTo>
                      <a:pt x="8257" y="167"/>
                    </a:lnTo>
                    <a:cubicBezTo>
                      <a:pt x="8223" y="34"/>
                      <a:pt x="8090" y="1"/>
                      <a:pt x="7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50"/>
              <p:cNvSpPr/>
              <p:nvPr/>
            </p:nvSpPr>
            <p:spPr>
              <a:xfrm>
                <a:off x="7377825" y="4443498"/>
                <a:ext cx="299400" cy="84789"/>
              </a:xfrm>
              <a:custGeom>
                <a:rect b="b" l="l" r="r" t="t"/>
                <a:pathLst>
                  <a:path extrusionOk="0" h="3470" w="11976">
                    <a:moveTo>
                      <a:pt x="7706" y="0"/>
                    </a:moveTo>
                    <a:cubicBezTo>
                      <a:pt x="7439" y="0"/>
                      <a:pt x="7205" y="67"/>
                      <a:pt x="6972" y="234"/>
                    </a:cubicBezTo>
                    <a:cubicBezTo>
                      <a:pt x="4904" y="1502"/>
                      <a:pt x="2935" y="1568"/>
                      <a:pt x="534" y="2069"/>
                    </a:cubicBezTo>
                    <a:cubicBezTo>
                      <a:pt x="0" y="2202"/>
                      <a:pt x="367" y="3470"/>
                      <a:pt x="1635" y="3470"/>
                    </a:cubicBezTo>
                    <a:cubicBezTo>
                      <a:pt x="3703" y="3470"/>
                      <a:pt x="5237" y="3370"/>
                      <a:pt x="7005" y="3370"/>
                    </a:cubicBezTo>
                    <a:cubicBezTo>
                      <a:pt x="8539" y="3370"/>
                      <a:pt x="10274" y="3470"/>
                      <a:pt x="11475" y="3470"/>
                    </a:cubicBezTo>
                    <a:cubicBezTo>
                      <a:pt x="11775" y="3470"/>
                      <a:pt x="11975" y="3203"/>
                      <a:pt x="11909" y="2903"/>
                    </a:cubicBezTo>
                    <a:lnTo>
                      <a:pt x="11308" y="201"/>
                    </a:lnTo>
                    <a:cubicBezTo>
                      <a:pt x="11275" y="67"/>
                      <a:pt x="11175" y="0"/>
                      <a:pt x="11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50"/>
              <p:cNvSpPr/>
              <p:nvPr/>
            </p:nvSpPr>
            <p:spPr>
              <a:xfrm>
                <a:off x="7767650" y="1895196"/>
                <a:ext cx="243150" cy="304411"/>
              </a:xfrm>
              <a:custGeom>
                <a:rect b="b" l="l" r="r" t="t"/>
                <a:pathLst>
                  <a:path extrusionOk="0" h="12458" w="9726">
                    <a:moveTo>
                      <a:pt x="3789" y="0"/>
                    </a:moveTo>
                    <a:cubicBezTo>
                      <a:pt x="1301" y="0"/>
                      <a:pt x="1" y="3267"/>
                      <a:pt x="919" y="6786"/>
                    </a:cubicBezTo>
                    <a:cubicBezTo>
                      <a:pt x="1419" y="8921"/>
                      <a:pt x="2487" y="10889"/>
                      <a:pt x="3988" y="12457"/>
                    </a:cubicBezTo>
                    <a:lnTo>
                      <a:pt x="9725" y="8087"/>
                    </a:lnTo>
                    <a:cubicBezTo>
                      <a:pt x="9725" y="8087"/>
                      <a:pt x="7390" y="749"/>
                      <a:pt x="4488" y="81"/>
                    </a:cubicBezTo>
                    <a:cubicBezTo>
                      <a:pt x="4246" y="26"/>
                      <a:pt x="4012" y="0"/>
                      <a:pt x="37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50"/>
              <p:cNvSpPr/>
              <p:nvPr/>
            </p:nvSpPr>
            <p:spPr>
              <a:xfrm>
                <a:off x="7786450" y="2029222"/>
                <a:ext cx="86750" cy="170385"/>
              </a:xfrm>
              <a:custGeom>
                <a:rect b="b" l="l" r="r" t="t"/>
                <a:pathLst>
                  <a:path extrusionOk="0" h="6973" w="3470">
                    <a:moveTo>
                      <a:pt x="1301" y="0"/>
                    </a:moveTo>
                    <a:lnTo>
                      <a:pt x="0" y="634"/>
                    </a:lnTo>
                    <a:cubicBezTo>
                      <a:pt x="67" y="868"/>
                      <a:pt x="100" y="1068"/>
                      <a:pt x="167" y="1301"/>
                    </a:cubicBezTo>
                    <a:cubicBezTo>
                      <a:pt x="667" y="3436"/>
                      <a:pt x="1735" y="5371"/>
                      <a:pt x="3236" y="6972"/>
                    </a:cubicBezTo>
                    <a:lnTo>
                      <a:pt x="3469" y="6772"/>
                    </a:lnTo>
                    <a:cubicBezTo>
                      <a:pt x="3369" y="4337"/>
                      <a:pt x="2835" y="1535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50"/>
              <p:cNvSpPr/>
              <p:nvPr/>
            </p:nvSpPr>
            <p:spPr>
              <a:xfrm>
                <a:off x="7369475" y="1877603"/>
                <a:ext cx="510400" cy="670032"/>
              </a:xfrm>
              <a:custGeom>
                <a:rect b="b" l="l" r="r" t="t"/>
                <a:pathLst>
                  <a:path extrusionOk="0" h="27421" w="20416">
                    <a:moveTo>
                      <a:pt x="11459" y="1"/>
                    </a:moveTo>
                    <a:cubicBezTo>
                      <a:pt x="10299" y="1"/>
                      <a:pt x="9140" y="34"/>
                      <a:pt x="7973" y="101"/>
                    </a:cubicBezTo>
                    <a:cubicBezTo>
                      <a:pt x="6372" y="268"/>
                      <a:pt x="4804" y="535"/>
                      <a:pt x="3269" y="968"/>
                    </a:cubicBezTo>
                    <a:cubicBezTo>
                      <a:pt x="3269" y="968"/>
                      <a:pt x="0" y="4638"/>
                      <a:pt x="3103" y="27421"/>
                    </a:cubicBezTo>
                    <a:lnTo>
                      <a:pt x="19481" y="27421"/>
                    </a:lnTo>
                    <a:cubicBezTo>
                      <a:pt x="19581" y="24919"/>
                      <a:pt x="18013" y="12643"/>
                      <a:pt x="20415" y="801"/>
                    </a:cubicBezTo>
                    <a:cubicBezTo>
                      <a:pt x="18614" y="435"/>
                      <a:pt x="16779" y="201"/>
                      <a:pt x="14944" y="101"/>
                    </a:cubicBezTo>
                    <a:cubicBezTo>
                      <a:pt x="13777" y="34"/>
                      <a:pt x="12618" y="1"/>
                      <a:pt x="11459" y="1"/>
                    </a:cubicBezTo>
                    <a:close/>
                  </a:path>
                </a:pathLst>
              </a:custGeom>
              <a:solidFill>
                <a:srgbClr val="80ED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50"/>
              <p:cNvSpPr/>
              <p:nvPr/>
            </p:nvSpPr>
            <p:spPr>
              <a:xfrm>
                <a:off x="7527075" y="1503943"/>
                <a:ext cx="249975" cy="290166"/>
              </a:xfrm>
              <a:custGeom>
                <a:rect b="b" l="l" r="r" t="t"/>
                <a:pathLst>
                  <a:path extrusionOk="0" h="11875" w="9999">
                    <a:moveTo>
                      <a:pt x="5257" y="1"/>
                    </a:moveTo>
                    <a:cubicBezTo>
                      <a:pt x="4989" y="1"/>
                      <a:pt x="4715" y="27"/>
                      <a:pt x="4437" y="82"/>
                    </a:cubicBezTo>
                    <a:cubicBezTo>
                      <a:pt x="1302" y="682"/>
                      <a:pt x="1" y="5019"/>
                      <a:pt x="101" y="7821"/>
                    </a:cubicBezTo>
                    <a:cubicBezTo>
                      <a:pt x="175" y="10123"/>
                      <a:pt x="2069" y="11874"/>
                      <a:pt x="4144" y="11874"/>
                    </a:cubicBezTo>
                    <a:cubicBezTo>
                      <a:pt x="4866" y="11874"/>
                      <a:pt x="5609" y="11663"/>
                      <a:pt x="6305" y="11190"/>
                    </a:cubicBezTo>
                    <a:cubicBezTo>
                      <a:pt x="8140" y="9989"/>
                      <a:pt x="8440" y="8221"/>
                      <a:pt x="9241" y="5286"/>
                    </a:cubicBezTo>
                    <a:cubicBezTo>
                      <a:pt x="9999" y="2588"/>
                      <a:pt x="7920" y="1"/>
                      <a:pt x="5257" y="1"/>
                    </a:cubicBez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50"/>
              <p:cNvSpPr/>
              <p:nvPr/>
            </p:nvSpPr>
            <p:spPr>
              <a:xfrm>
                <a:off x="7570450" y="1538567"/>
                <a:ext cx="260200" cy="224118"/>
              </a:xfrm>
              <a:custGeom>
                <a:rect b="b" l="l" r="r" t="t"/>
                <a:pathLst>
                  <a:path extrusionOk="0" h="9172" w="10408">
                    <a:moveTo>
                      <a:pt x="4297" y="1"/>
                    </a:moveTo>
                    <a:cubicBezTo>
                      <a:pt x="3275" y="1"/>
                      <a:pt x="2304" y="120"/>
                      <a:pt x="1602" y="366"/>
                    </a:cubicBezTo>
                    <a:cubicBezTo>
                      <a:pt x="201" y="933"/>
                      <a:pt x="868" y="2801"/>
                      <a:pt x="1135" y="3869"/>
                    </a:cubicBezTo>
                    <a:cubicBezTo>
                      <a:pt x="1" y="5437"/>
                      <a:pt x="1668" y="6604"/>
                      <a:pt x="2102" y="7905"/>
                    </a:cubicBezTo>
                    <a:cubicBezTo>
                      <a:pt x="2325" y="8649"/>
                      <a:pt x="3765" y="9172"/>
                      <a:pt x="4969" y="9172"/>
                    </a:cubicBezTo>
                    <a:cubicBezTo>
                      <a:pt x="5385" y="9172"/>
                      <a:pt x="5772" y="9109"/>
                      <a:pt x="6072" y="8972"/>
                    </a:cubicBezTo>
                    <a:cubicBezTo>
                      <a:pt x="6672" y="8706"/>
                      <a:pt x="6739" y="8038"/>
                      <a:pt x="7673" y="6971"/>
                    </a:cubicBezTo>
                    <a:cubicBezTo>
                      <a:pt x="8607" y="5904"/>
                      <a:pt x="10408" y="3569"/>
                      <a:pt x="8907" y="1000"/>
                    </a:cubicBezTo>
                    <a:cubicBezTo>
                      <a:pt x="7939" y="348"/>
                      <a:pt x="6043" y="1"/>
                      <a:pt x="4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50"/>
              <p:cNvSpPr/>
              <p:nvPr/>
            </p:nvSpPr>
            <p:spPr>
              <a:xfrm>
                <a:off x="7779775" y="1509197"/>
                <a:ext cx="45800" cy="70055"/>
              </a:xfrm>
              <a:custGeom>
                <a:rect b="b" l="l" r="r" t="t"/>
                <a:pathLst>
                  <a:path extrusionOk="0" h="2867" w="1832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301" y="1868"/>
                      <a:pt x="0" y="2502"/>
                      <a:pt x="0" y="2502"/>
                    </a:cubicBezTo>
                    <a:cubicBezTo>
                      <a:pt x="289" y="2758"/>
                      <a:pt x="542" y="2867"/>
                      <a:pt x="756" y="2867"/>
                    </a:cubicBezTo>
                    <a:cubicBezTo>
                      <a:pt x="1629" y="2867"/>
                      <a:pt x="1832" y="1046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50"/>
              <p:cNvSpPr/>
              <p:nvPr/>
            </p:nvSpPr>
            <p:spPr>
              <a:xfrm>
                <a:off x="7788100" y="1575073"/>
                <a:ext cx="33150" cy="45816"/>
              </a:xfrm>
              <a:custGeom>
                <a:rect b="b" l="l" r="r" t="t"/>
                <a:pathLst>
                  <a:path extrusionOk="0" h="1875" w="1326">
                    <a:moveTo>
                      <a:pt x="501" y="0"/>
                    </a:moveTo>
                    <a:cubicBezTo>
                      <a:pt x="336" y="0"/>
                      <a:pt x="164" y="139"/>
                      <a:pt x="1" y="473"/>
                    </a:cubicBezTo>
                    <a:cubicBezTo>
                      <a:pt x="1" y="473"/>
                      <a:pt x="635" y="507"/>
                      <a:pt x="1302" y="1874"/>
                    </a:cubicBezTo>
                    <a:cubicBezTo>
                      <a:pt x="1326" y="999"/>
                      <a:pt x="943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50"/>
              <p:cNvSpPr/>
              <p:nvPr/>
            </p:nvSpPr>
            <p:spPr>
              <a:xfrm>
                <a:off x="7538750" y="1411383"/>
                <a:ext cx="298250" cy="171240"/>
              </a:xfrm>
              <a:custGeom>
                <a:rect b="b" l="l" r="r" t="t"/>
                <a:pathLst>
                  <a:path extrusionOk="0" h="7008" w="11930">
                    <a:moveTo>
                      <a:pt x="4271" y="1"/>
                    </a:moveTo>
                    <a:cubicBezTo>
                      <a:pt x="3937" y="1101"/>
                      <a:pt x="4838" y="2135"/>
                      <a:pt x="4838" y="2135"/>
                    </a:cubicBezTo>
                    <a:cubicBezTo>
                      <a:pt x="4204" y="2135"/>
                      <a:pt x="2436" y="1302"/>
                      <a:pt x="2102" y="534"/>
                    </a:cubicBezTo>
                    <a:lnTo>
                      <a:pt x="2102" y="534"/>
                    </a:lnTo>
                    <a:cubicBezTo>
                      <a:pt x="1902" y="1335"/>
                      <a:pt x="2002" y="2169"/>
                      <a:pt x="2369" y="2903"/>
                    </a:cubicBezTo>
                    <a:cubicBezTo>
                      <a:pt x="2176" y="2864"/>
                      <a:pt x="1980" y="2845"/>
                      <a:pt x="1786" y="2845"/>
                    </a:cubicBezTo>
                    <a:cubicBezTo>
                      <a:pt x="1143" y="2845"/>
                      <a:pt x="513" y="3052"/>
                      <a:pt x="1" y="3436"/>
                    </a:cubicBezTo>
                    <a:cubicBezTo>
                      <a:pt x="37" y="3434"/>
                      <a:pt x="72" y="3433"/>
                      <a:pt x="108" y="3433"/>
                    </a:cubicBezTo>
                    <a:cubicBezTo>
                      <a:pt x="635" y="3433"/>
                      <a:pt x="1125" y="3664"/>
                      <a:pt x="1469" y="4070"/>
                    </a:cubicBezTo>
                    <a:cubicBezTo>
                      <a:pt x="1252" y="4120"/>
                      <a:pt x="1027" y="4145"/>
                      <a:pt x="802" y="4145"/>
                    </a:cubicBezTo>
                    <a:cubicBezTo>
                      <a:pt x="576" y="4145"/>
                      <a:pt x="351" y="4120"/>
                      <a:pt x="134" y="4070"/>
                    </a:cubicBezTo>
                    <a:lnTo>
                      <a:pt x="134" y="4070"/>
                    </a:lnTo>
                    <a:cubicBezTo>
                      <a:pt x="814" y="5164"/>
                      <a:pt x="1992" y="5839"/>
                      <a:pt x="3691" y="5839"/>
                    </a:cubicBezTo>
                    <a:cubicBezTo>
                      <a:pt x="3909" y="5839"/>
                      <a:pt x="4136" y="5828"/>
                      <a:pt x="4371" y="5805"/>
                    </a:cubicBezTo>
                    <a:cubicBezTo>
                      <a:pt x="4371" y="5805"/>
                      <a:pt x="5171" y="6839"/>
                      <a:pt x="9041" y="7006"/>
                    </a:cubicBezTo>
                    <a:cubicBezTo>
                      <a:pt x="9083" y="7007"/>
                      <a:pt x="9124" y="7008"/>
                      <a:pt x="9164" y="7008"/>
                    </a:cubicBezTo>
                    <a:cubicBezTo>
                      <a:pt x="11929" y="7008"/>
                      <a:pt x="10317" y="3665"/>
                      <a:pt x="8607" y="3303"/>
                    </a:cubicBezTo>
                    <a:cubicBezTo>
                      <a:pt x="6539" y="2903"/>
                      <a:pt x="4938" y="1001"/>
                      <a:pt x="4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50"/>
              <p:cNvSpPr/>
              <p:nvPr/>
            </p:nvSpPr>
            <p:spPr>
              <a:xfrm>
                <a:off x="7567575" y="1593742"/>
                <a:ext cx="70575" cy="86060"/>
              </a:xfrm>
              <a:custGeom>
                <a:rect b="b" l="l" r="r" t="t"/>
                <a:pathLst>
                  <a:path extrusionOk="0" h="3522" w="2823">
                    <a:moveTo>
                      <a:pt x="1755" y="1"/>
                    </a:moveTo>
                    <a:cubicBezTo>
                      <a:pt x="1659" y="1"/>
                      <a:pt x="1557" y="14"/>
                      <a:pt x="1450" y="43"/>
                    </a:cubicBezTo>
                    <a:cubicBezTo>
                      <a:pt x="549" y="310"/>
                      <a:pt x="82" y="1577"/>
                      <a:pt x="49" y="2411"/>
                    </a:cubicBezTo>
                    <a:cubicBezTo>
                      <a:pt x="1" y="3035"/>
                      <a:pt x="298" y="3521"/>
                      <a:pt x="767" y="3521"/>
                    </a:cubicBezTo>
                    <a:cubicBezTo>
                      <a:pt x="950" y="3521"/>
                      <a:pt x="1158" y="3447"/>
                      <a:pt x="1383" y="3279"/>
                    </a:cubicBezTo>
                    <a:cubicBezTo>
                      <a:pt x="1984" y="2845"/>
                      <a:pt x="2417" y="2211"/>
                      <a:pt x="2617" y="1477"/>
                    </a:cubicBezTo>
                    <a:cubicBezTo>
                      <a:pt x="2822" y="688"/>
                      <a:pt x="2437" y="1"/>
                      <a:pt x="1755" y="1"/>
                    </a:cubicBez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50"/>
              <p:cNvSpPr/>
              <p:nvPr/>
            </p:nvSpPr>
            <p:spPr>
              <a:xfrm>
                <a:off x="7592125" y="2547611"/>
                <a:ext cx="603800" cy="1797292"/>
              </a:xfrm>
              <a:custGeom>
                <a:rect b="b" l="l" r="r" t="t"/>
                <a:pathLst>
                  <a:path extrusionOk="0" h="73554" w="24152">
                    <a:moveTo>
                      <a:pt x="1" y="1"/>
                    </a:moveTo>
                    <a:cubicBezTo>
                      <a:pt x="1" y="1"/>
                      <a:pt x="3470" y="23417"/>
                      <a:pt x="5371" y="32190"/>
                    </a:cubicBezTo>
                    <a:cubicBezTo>
                      <a:pt x="7473" y="41764"/>
                      <a:pt x="18681" y="73553"/>
                      <a:pt x="18681" y="73553"/>
                    </a:cubicBezTo>
                    <a:lnTo>
                      <a:pt x="24151" y="72352"/>
                    </a:lnTo>
                    <a:cubicBezTo>
                      <a:pt x="24151" y="72352"/>
                      <a:pt x="16312" y="46467"/>
                      <a:pt x="14578" y="33058"/>
                    </a:cubicBezTo>
                    <a:cubicBezTo>
                      <a:pt x="13210" y="22717"/>
                      <a:pt x="10575" y="1"/>
                      <a:pt x="10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50"/>
              <p:cNvSpPr/>
              <p:nvPr/>
            </p:nvSpPr>
            <p:spPr>
              <a:xfrm>
                <a:off x="8025775" y="4271524"/>
                <a:ext cx="180150" cy="77435"/>
              </a:xfrm>
              <a:custGeom>
                <a:rect b="b" l="l" r="r" t="t"/>
                <a:pathLst>
                  <a:path extrusionOk="0" h="3169" w="7206">
                    <a:moveTo>
                      <a:pt x="6672" y="0"/>
                    </a:moveTo>
                    <a:lnTo>
                      <a:pt x="1" y="1201"/>
                    </a:lnTo>
                    <a:cubicBezTo>
                      <a:pt x="1" y="1201"/>
                      <a:pt x="1035" y="3169"/>
                      <a:pt x="1035" y="3169"/>
                    </a:cubicBezTo>
                    <a:lnTo>
                      <a:pt x="7206" y="1835"/>
                    </a:lnTo>
                    <a:lnTo>
                      <a:pt x="66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50"/>
              <p:cNvSpPr/>
              <p:nvPr/>
            </p:nvSpPr>
            <p:spPr>
              <a:xfrm>
                <a:off x="7623825" y="2750592"/>
                <a:ext cx="123450" cy="575444"/>
              </a:xfrm>
              <a:custGeom>
                <a:rect b="b" l="l" r="r" t="t"/>
                <a:pathLst>
                  <a:path extrusionOk="0" h="23550" w="4938">
                    <a:moveTo>
                      <a:pt x="627" y="1"/>
                    </a:moveTo>
                    <a:cubicBezTo>
                      <a:pt x="411" y="1"/>
                      <a:pt x="206" y="52"/>
                      <a:pt x="0" y="166"/>
                    </a:cubicBezTo>
                    <a:cubicBezTo>
                      <a:pt x="1168" y="7605"/>
                      <a:pt x="2869" y="18079"/>
                      <a:pt x="4037" y="23550"/>
                    </a:cubicBezTo>
                    <a:cubicBezTo>
                      <a:pt x="4504" y="15811"/>
                      <a:pt x="4937" y="833"/>
                      <a:pt x="934" y="33"/>
                    </a:cubicBezTo>
                    <a:cubicBezTo>
                      <a:pt x="829" y="12"/>
                      <a:pt x="727" y="1"/>
                      <a:pt x="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50"/>
              <p:cNvSpPr/>
              <p:nvPr/>
            </p:nvSpPr>
            <p:spPr>
              <a:xfrm>
                <a:off x="7436200" y="2547611"/>
                <a:ext cx="279375" cy="1802985"/>
              </a:xfrm>
              <a:custGeom>
                <a:rect b="b" l="l" r="r" t="t"/>
                <a:pathLst>
                  <a:path extrusionOk="0" h="73787" w="11175">
                    <a:moveTo>
                      <a:pt x="434" y="1"/>
                    </a:moveTo>
                    <a:cubicBezTo>
                      <a:pt x="434" y="1"/>
                      <a:pt x="0" y="22917"/>
                      <a:pt x="334" y="32257"/>
                    </a:cubicBezTo>
                    <a:cubicBezTo>
                      <a:pt x="667" y="41964"/>
                      <a:pt x="4070" y="73787"/>
                      <a:pt x="4070" y="73787"/>
                    </a:cubicBezTo>
                    <a:lnTo>
                      <a:pt x="9273" y="73787"/>
                    </a:lnTo>
                    <a:cubicBezTo>
                      <a:pt x="9273" y="73787"/>
                      <a:pt x="9440" y="42531"/>
                      <a:pt x="9674" y="32991"/>
                    </a:cubicBezTo>
                    <a:cubicBezTo>
                      <a:pt x="9940" y="22583"/>
                      <a:pt x="11175" y="1"/>
                      <a:pt x="11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50"/>
              <p:cNvSpPr/>
              <p:nvPr/>
            </p:nvSpPr>
            <p:spPr>
              <a:xfrm>
                <a:off x="7512075" y="4300040"/>
                <a:ext cx="170150" cy="53000"/>
              </a:xfrm>
              <a:custGeom>
                <a:rect b="b" l="l" r="r" t="t"/>
                <a:pathLst>
                  <a:path extrusionOk="0" h="2169" w="6806">
                    <a:moveTo>
                      <a:pt x="34" y="1"/>
                    </a:moveTo>
                    <a:cubicBezTo>
                      <a:pt x="1" y="1"/>
                      <a:pt x="334" y="2169"/>
                      <a:pt x="334" y="2169"/>
                    </a:cubicBezTo>
                    <a:lnTo>
                      <a:pt x="6639" y="2169"/>
                    </a:lnTo>
                    <a:lnTo>
                      <a:pt x="6805" y="234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50"/>
              <p:cNvSpPr/>
              <p:nvPr/>
            </p:nvSpPr>
            <p:spPr>
              <a:xfrm>
                <a:off x="7398650" y="1869368"/>
                <a:ext cx="508725" cy="769458"/>
              </a:xfrm>
              <a:custGeom>
                <a:rect b="b" l="l" r="r" t="t"/>
                <a:pathLst>
                  <a:path extrusionOk="0" h="31490" w="20349">
                    <a:moveTo>
                      <a:pt x="10186" y="0"/>
                    </a:moveTo>
                    <a:cubicBezTo>
                      <a:pt x="6963" y="0"/>
                      <a:pt x="3600" y="248"/>
                      <a:pt x="2036" y="972"/>
                    </a:cubicBezTo>
                    <a:cubicBezTo>
                      <a:pt x="1235" y="1339"/>
                      <a:pt x="468" y="2006"/>
                      <a:pt x="234" y="4141"/>
                    </a:cubicBezTo>
                    <a:cubicBezTo>
                      <a:pt x="1" y="6242"/>
                      <a:pt x="435" y="24422"/>
                      <a:pt x="935" y="30226"/>
                    </a:cubicBezTo>
                    <a:cubicBezTo>
                      <a:pt x="968" y="30626"/>
                      <a:pt x="1235" y="30960"/>
                      <a:pt x="1635" y="31027"/>
                    </a:cubicBezTo>
                    <a:cubicBezTo>
                      <a:pt x="3229" y="31355"/>
                      <a:pt x="6400" y="31489"/>
                      <a:pt x="9630" y="31489"/>
                    </a:cubicBezTo>
                    <a:cubicBezTo>
                      <a:pt x="12960" y="31489"/>
                      <a:pt x="16353" y="31347"/>
                      <a:pt x="18147" y="31127"/>
                    </a:cubicBezTo>
                    <a:cubicBezTo>
                      <a:pt x="18548" y="31060"/>
                      <a:pt x="18848" y="30693"/>
                      <a:pt x="18848" y="30293"/>
                    </a:cubicBezTo>
                    <a:cubicBezTo>
                      <a:pt x="19148" y="24655"/>
                      <a:pt x="19949" y="14748"/>
                      <a:pt x="19949" y="8911"/>
                    </a:cubicBezTo>
                    <a:cubicBezTo>
                      <a:pt x="19949" y="5108"/>
                      <a:pt x="20349" y="1172"/>
                      <a:pt x="17447" y="505"/>
                    </a:cubicBezTo>
                    <a:cubicBezTo>
                      <a:pt x="16388" y="240"/>
                      <a:pt x="13354" y="0"/>
                      <a:pt x="1018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50"/>
              <p:cNvSpPr/>
              <p:nvPr/>
            </p:nvSpPr>
            <p:spPr>
              <a:xfrm>
                <a:off x="7211850" y="2003956"/>
                <a:ext cx="320275" cy="377838"/>
              </a:xfrm>
              <a:custGeom>
                <a:rect b="b" l="l" r="r" t="t"/>
                <a:pathLst>
                  <a:path extrusionOk="0" h="15463" w="12811">
                    <a:moveTo>
                      <a:pt x="8240" y="0"/>
                    </a:moveTo>
                    <a:cubicBezTo>
                      <a:pt x="8073" y="734"/>
                      <a:pt x="7907" y="1501"/>
                      <a:pt x="7740" y="2269"/>
                    </a:cubicBezTo>
                    <a:cubicBezTo>
                      <a:pt x="7573" y="3036"/>
                      <a:pt x="7373" y="3770"/>
                      <a:pt x="7173" y="4537"/>
                    </a:cubicBezTo>
                    <a:cubicBezTo>
                      <a:pt x="6806" y="6005"/>
                      <a:pt x="6372" y="7439"/>
                      <a:pt x="5805" y="8873"/>
                    </a:cubicBezTo>
                    <a:cubicBezTo>
                      <a:pt x="5572" y="9474"/>
                      <a:pt x="5271" y="10074"/>
                      <a:pt x="4938" y="10675"/>
                    </a:cubicBezTo>
                    <a:cubicBezTo>
                      <a:pt x="4804" y="10875"/>
                      <a:pt x="4671" y="11075"/>
                      <a:pt x="4538" y="11242"/>
                    </a:cubicBezTo>
                    <a:lnTo>
                      <a:pt x="4404" y="11375"/>
                    </a:lnTo>
                    <a:lnTo>
                      <a:pt x="4304" y="11475"/>
                    </a:lnTo>
                    <a:cubicBezTo>
                      <a:pt x="4237" y="11542"/>
                      <a:pt x="4204" y="11609"/>
                      <a:pt x="4104" y="11642"/>
                    </a:cubicBezTo>
                    <a:cubicBezTo>
                      <a:pt x="4059" y="11651"/>
                      <a:pt x="4015" y="11655"/>
                      <a:pt x="3970" y="11655"/>
                    </a:cubicBezTo>
                    <a:cubicBezTo>
                      <a:pt x="3848" y="11655"/>
                      <a:pt x="3726" y="11624"/>
                      <a:pt x="3604" y="11575"/>
                    </a:cubicBezTo>
                    <a:cubicBezTo>
                      <a:pt x="3337" y="11475"/>
                      <a:pt x="3070" y="11342"/>
                      <a:pt x="2836" y="11175"/>
                    </a:cubicBezTo>
                    <a:cubicBezTo>
                      <a:pt x="2703" y="11075"/>
                      <a:pt x="2536" y="10975"/>
                      <a:pt x="2403" y="10875"/>
                    </a:cubicBezTo>
                    <a:cubicBezTo>
                      <a:pt x="2303" y="10775"/>
                      <a:pt x="2136" y="10641"/>
                      <a:pt x="2036" y="10575"/>
                    </a:cubicBezTo>
                    <a:lnTo>
                      <a:pt x="1" y="11642"/>
                    </a:lnTo>
                    <a:cubicBezTo>
                      <a:pt x="101" y="11942"/>
                      <a:pt x="168" y="12142"/>
                      <a:pt x="268" y="12376"/>
                    </a:cubicBezTo>
                    <a:cubicBezTo>
                      <a:pt x="368" y="12609"/>
                      <a:pt x="468" y="12809"/>
                      <a:pt x="601" y="13043"/>
                    </a:cubicBezTo>
                    <a:cubicBezTo>
                      <a:pt x="868" y="13510"/>
                      <a:pt x="1202" y="13944"/>
                      <a:pt x="1602" y="14311"/>
                    </a:cubicBezTo>
                    <a:cubicBezTo>
                      <a:pt x="2069" y="14744"/>
                      <a:pt x="2636" y="15078"/>
                      <a:pt x="3270" y="15278"/>
                    </a:cubicBezTo>
                    <a:cubicBezTo>
                      <a:pt x="3650" y="15404"/>
                      <a:pt x="4049" y="15462"/>
                      <a:pt x="4452" y="15462"/>
                    </a:cubicBezTo>
                    <a:cubicBezTo>
                      <a:pt x="4792" y="15462"/>
                      <a:pt x="5135" y="15421"/>
                      <a:pt x="5472" y="15345"/>
                    </a:cubicBezTo>
                    <a:cubicBezTo>
                      <a:pt x="5672" y="15311"/>
                      <a:pt x="5838" y="15245"/>
                      <a:pt x="6005" y="15178"/>
                    </a:cubicBezTo>
                    <a:cubicBezTo>
                      <a:pt x="6172" y="15111"/>
                      <a:pt x="6305" y="15044"/>
                      <a:pt x="6472" y="14978"/>
                    </a:cubicBezTo>
                    <a:cubicBezTo>
                      <a:pt x="6772" y="14811"/>
                      <a:pt x="7073" y="14611"/>
                      <a:pt x="7340" y="14377"/>
                    </a:cubicBezTo>
                    <a:cubicBezTo>
                      <a:pt x="7773" y="14010"/>
                      <a:pt x="8173" y="13577"/>
                      <a:pt x="8507" y="13110"/>
                    </a:cubicBezTo>
                    <a:cubicBezTo>
                      <a:pt x="9041" y="12342"/>
                      <a:pt x="9508" y="11509"/>
                      <a:pt x="9908" y="10641"/>
                    </a:cubicBezTo>
                    <a:cubicBezTo>
                      <a:pt x="10642" y="9040"/>
                      <a:pt x="11242" y="7406"/>
                      <a:pt x="11676" y="5738"/>
                    </a:cubicBezTo>
                    <a:cubicBezTo>
                      <a:pt x="11909" y="4937"/>
                      <a:pt x="12110" y="4137"/>
                      <a:pt x="12310" y="3303"/>
                    </a:cubicBezTo>
                    <a:cubicBezTo>
                      <a:pt x="12510" y="2469"/>
                      <a:pt x="12677" y="1668"/>
                      <a:pt x="12810" y="801"/>
                    </a:cubicBezTo>
                    <a:lnTo>
                      <a:pt x="8240" y="0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50"/>
              <p:cNvSpPr/>
              <p:nvPr/>
            </p:nvSpPr>
            <p:spPr>
              <a:xfrm>
                <a:off x="7335275" y="1900547"/>
                <a:ext cx="313600" cy="334100"/>
              </a:xfrm>
              <a:custGeom>
                <a:rect b="b" l="l" r="r" t="t"/>
                <a:pathLst>
                  <a:path extrusionOk="0" h="13673" w="12544">
                    <a:moveTo>
                      <a:pt x="5608" y="1"/>
                    </a:moveTo>
                    <a:cubicBezTo>
                      <a:pt x="4328" y="1"/>
                      <a:pt x="3081" y="705"/>
                      <a:pt x="2269" y="2498"/>
                    </a:cubicBezTo>
                    <a:cubicBezTo>
                      <a:pt x="1235" y="5000"/>
                      <a:pt x="468" y="7568"/>
                      <a:pt x="1" y="10237"/>
                    </a:cubicBezTo>
                    <a:lnTo>
                      <a:pt x="6606" y="13672"/>
                    </a:lnTo>
                    <a:cubicBezTo>
                      <a:pt x="6606" y="13672"/>
                      <a:pt x="12543" y="8035"/>
                      <a:pt x="10041" y="3031"/>
                    </a:cubicBezTo>
                    <a:cubicBezTo>
                      <a:pt x="9209" y="1348"/>
                      <a:pt x="7377" y="1"/>
                      <a:pt x="56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50"/>
              <p:cNvSpPr/>
              <p:nvPr/>
            </p:nvSpPr>
            <p:spPr>
              <a:xfrm>
                <a:off x="7175175" y="2206913"/>
                <a:ext cx="98425" cy="104337"/>
              </a:xfrm>
              <a:custGeom>
                <a:rect b="b" l="l" r="r" t="t"/>
                <a:pathLst>
                  <a:path extrusionOk="0" h="4270" w="3937">
                    <a:moveTo>
                      <a:pt x="1268" y="0"/>
                    </a:moveTo>
                    <a:lnTo>
                      <a:pt x="0" y="3102"/>
                    </a:lnTo>
                    <a:lnTo>
                      <a:pt x="2402" y="4270"/>
                    </a:lnTo>
                    <a:lnTo>
                      <a:pt x="3770" y="3102"/>
                    </a:lnTo>
                    <a:cubicBezTo>
                      <a:pt x="3936" y="868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50"/>
              <p:cNvSpPr/>
              <p:nvPr/>
            </p:nvSpPr>
            <p:spPr>
              <a:xfrm>
                <a:off x="7156396" y="2196309"/>
                <a:ext cx="51725" cy="86427"/>
              </a:xfrm>
              <a:custGeom>
                <a:rect b="b" l="l" r="r" t="t"/>
                <a:pathLst>
                  <a:path extrusionOk="0" h="3537" w="2069">
                    <a:moveTo>
                      <a:pt x="1" y="1"/>
                    </a:moveTo>
                    <a:lnTo>
                      <a:pt x="234" y="2769"/>
                    </a:lnTo>
                    <a:lnTo>
                      <a:pt x="801" y="3536"/>
                    </a:lnTo>
                    <a:lnTo>
                      <a:pt x="2069" y="43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C7E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" name="Google Shape;524;p50"/>
            <p:cNvGrpSpPr/>
            <p:nvPr/>
          </p:nvGrpSpPr>
          <p:grpSpPr>
            <a:xfrm rot="831085">
              <a:off x="5978361" y="1285680"/>
              <a:ext cx="1039288" cy="543665"/>
              <a:chOff x="3096335" y="1844024"/>
              <a:chExt cx="1039309" cy="543676"/>
            </a:xfrm>
          </p:grpSpPr>
          <p:sp>
            <p:nvSpPr>
              <p:cNvPr id="525" name="Google Shape;525;p50"/>
              <p:cNvSpPr/>
              <p:nvPr/>
            </p:nvSpPr>
            <p:spPr>
              <a:xfrm>
                <a:off x="3274803" y="2091969"/>
                <a:ext cx="358272" cy="159819"/>
              </a:xfrm>
              <a:custGeom>
                <a:rect b="b" l="l" r="r" t="t"/>
                <a:pathLst>
                  <a:path extrusionOk="0" h="5622" w="12603">
                    <a:moveTo>
                      <a:pt x="630" y="1"/>
                    </a:moveTo>
                    <a:cubicBezTo>
                      <a:pt x="187" y="1"/>
                      <a:pt x="0" y="608"/>
                      <a:pt x="427" y="852"/>
                    </a:cubicBezTo>
                    <a:lnTo>
                      <a:pt x="11869" y="5588"/>
                    </a:lnTo>
                    <a:cubicBezTo>
                      <a:pt x="11969" y="5622"/>
                      <a:pt x="12069" y="5622"/>
                      <a:pt x="12136" y="5622"/>
                    </a:cubicBezTo>
                    <a:cubicBezTo>
                      <a:pt x="12302" y="5588"/>
                      <a:pt x="12436" y="5488"/>
                      <a:pt x="12502" y="5355"/>
                    </a:cubicBezTo>
                    <a:cubicBezTo>
                      <a:pt x="12603" y="5088"/>
                      <a:pt x="12502" y="4821"/>
                      <a:pt x="12269" y="4721"/>
                    </a:cubicBezTo>
                    <a:lnTo>
                      <a:pt x="761" y="18"/>
                    </a:lnTo>
                    <a:cubicBezTo>
                      <a:pt x="715" y="6"/>
                      <a:pt x="671" y="1"/>
                      <a:pt x="6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50"/>
              <p:cNvSpPr/>
              <p:nvPr/>
            </p:nvSpPr>
            <p:spPr>
              <a:xfrm>
                <a:off x="3311588" y="2205764"/>
                <a:ext cx="319582" cy="124882"/>
              </a:xfrm>
              <a:custGeom>
                <a:rect b="b" l="l" r="r" t="t"/>
                <a:pathLst>
                  <a:path extrusionOk="0" h="4393" w="11242">
                    <a:moveTo>
                      <a:pt x="10647" y="0"/>
                    </a:moveTo>
                    <a:cubicBezTo>
                      <a:pt x="10601" y="0"/>
                      <a:pt x="10554" y="6"/>
                      <a:pt x="10508" y="18"/>
                    </a:cubicBezTo>
                    <a:lnTo>
                      <a:pt x="367" y="3553"/>
                    </a:lnTo>
                    <a:cubicBezTo>
                      <a:pt x="134" y="3620"/>
                      <a:pt x="0" y="3887"/>
                      <a:pt x="134" y="4120"/>
                    </a:cubicBezTo>
                    <a:cubicBezTo>
                      <a:pt x="194" y="4270"/>
                      <a:pt x="360" y="4392"/>
                      <a:pt x="538" y="4392"/>
                    </a:cubicBezTo>
                    <a:cubicBezTo>
                      <a:pt x="559" y="4392"/>
                      <a:pt x="580" y="4391"/>
                      <a:pt x="601" y="4387"/>
                    </a:cubicBezTo>
                    <a:lnTo>
                      <a:pt x="701" y="4387"/>
                    </a:lnTo>
                    <a:lnTo>
                      <a:pt x="10842" y="918"/>
                    </a:lnTo>
                    <a:cubicBezTo>
                      <a:pt x="11075" y="851"/>
                      <a:pt x="11242" y="585"/>
                      <a:pt x="11142" y="318"/>
                    </a:cubicBezTo>
                    <a:cubicBezTo>
                      <a:pt x="11059" y="125"/>
                      <a:pt x="10863" y="0"/>
                      <a:pt x="10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50"/>
              <p:cNvSpPr/>
              <p:nvPr/>
            </p:nvSpPr>
            <p:spPr>
              <a:xfrm>
                <a:off x="3602714" y="1980533"/>
                <a:ext cx="334762" cy="271255"/>
              </a:xfrm>
              <a:custGeom>
                <a:rect b="b" l="l" r="r" t="t"/>
                <a:pathLst>
                  <a:path extrusionOk="0" h="9542" w="11776">
                    <a:moveTo>
                      <a:pt x="11170" y="0"/>
                    </a:moveTo>
                    <a:cubicBezTo>
                      <a:pt x="11043" y="0"/>
                      <a:pt x="10915" y="43"/>
                      <a:pt x="10808" y="135"/>
                    </a:cubicBezTo>
                    <a:lnTo>
                      <a:pt x="234" y="8708"/>
                    </a:lnTo>
                    <a:cubicBezTo>
                      <a:pt x="0" y="8875"/>
                      <a:pt x="0" y="9175"/>
                      <a:pt x="167" y="9375"/>
                    </a:cubicBezTo>
                    <a:cubicBezTo>
                      <a:pt x="267" y="9475"/>
                      <a:pt x="434" y="9542"/>
                      <a:pt x="601" y="9542"/>
                    </a:cubicBezTo>
                    <a:cubicBezTo>
                      <a:pt x="701" y="9508"/>
                      <a:pt x="767" y="9475"/>
                      <a:pt x="867" y="9408"/>
                    </a:cubicBezTo>
                    <a:lnTo>
                      <a:pt x="11508" y="902"/>
                    </a:lnTo>
                    <a:cubicBezTo>
                      <a:pt x="11742" y="702"/>
                      <a:pt x="11775" y="368"/>
                      <a:pt x="11575" y="168"/>
                    </a:cubicBezTo>
                    <a:cubicBezTo>
                      <a:pt x="11467" y="60"/>
                      <a:pt x="11319" y="0"/>
                      <a:pt x="11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50"/>
              <p:cNvSpPr/>
              <p:nvPr/>
            </p:nvSpPr>
            <p:spPr>
              <a:xfrm>
                <a:off x="3600810" y="2205309"/>
                <a:ext cx="366999" cy="40793"/>
              </a:xfrm>
              <a:custGeom>
                <a:rect b="b" l="l" r="r" t="t"/>
                <a:pathLst>
                  <a:path extrusionOk="0" h="1435" w="12910">
                    <a:moveTo>
                      <a:pt x="534" y="0"/>
                    </a:moveTo>
                    <a:cubicBezTo>
                      <a:pt x="267" y="0"/>
                      <a:pt x="34" y="200"/>
                      <a:pt x="0" y="467"/>
                    </a:cubicBezTo>
                    <a:cubicBezTo>
                      <a:pt x="0" y="734"/>
                      <a:pt x="201" y="934"/>
                      <a:pt x="467" y="968"/>
                    </a:cubicBezTo>
                    <a:lnTo>
                      <a:pt x="12309" y="1435"/>
                    </a:lnTo>
                    <a:lnTo>
                      <a:pt x="12409" y="1435"/>
                    </a:lnTo>
                    <a:cubicBezTo>
                      <a:pt x="12676" y="1401"/>
                      <a:pt x="12876" y="1201"/>
                      <a:pt x="12910" y="968"/>
                    </a:cubicBezTo>
                    <a:cubicBezTo>
                      <a:pt x="12910" y="687"/>
                      <a:pt x="12705" y="464"/>
                      <a:pt x="12433" y="464"/>
                    </a:cubicBezTo>
                    <a:cubicBezTo>
                      <a:pt x="12414" y="464"/>
                      <a:pt x="12395" y="465"/>
                      <a:pt x="12376" y="467"/>
                    </a:cubicBezTo>
                    <a:lnTo>
                      <a:pt x="5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50"/>
              <p:cNvSpPr/>
              <p:nvPr/>
            </p:nvSpPr>
            <p:spPr>
              <a:xfrm>
                <a:off x="3252800" y="2022691"/>
                <a:ext cx="73997" cy="145009"/>
              </a:xfrm>
              <a:custGeom>
                <a:rect b="b" l="l" r="r" t="t"/>
                <a:pathLst>
                  <a:path extrusionOk="0" h="5101" w="2603">
                    <a:moveTo>
                      <a:pt x="1258" y="0"/>
                    </a:moveTo>
                    <a:cubicBezTo>
                      <a:pt x="1206" y="0"/>
                      <a:pt x="1154" y="6"/>
                      <a:pt x="1101" y="20"/>
                    </a:cubicBezTo>
                    <a:lnTo>
                      <a:pt x="667" y="86"/>
                    </a:lnTo>
                    <a:cubicBezTo>
                      <a:pt x="267" y="153"/>
                      <a:pt x="0" y="553"/>
                      <a:pt x="67" y="954"/>
                    </a:cubicBezTo>
                    <a:lnTo>
                      <a:pt x="667" y="4489"/>
                    </a:lnTo>
                    <a:cubicBezTo>
                      <a:pt x="727" y="4848"/>
                      <a:pt x="1029" y="5100"/>
                      <a:pt x="1379" y="5100"/>
                    </a:cubicBezTo>
                    <a:cubicBezTo>
                      <a:pt x="1419" y="5100"/>
                      <a:pt x="1460" y="5097"/>
                      <a:pt x="1501" y="5090"/>
                    </a:cubicBezTo>
                    <a:lnTo>
                      <a:pt x="1935" y="5023"/>
                    </a:lnTo>
                    <a:cubicBezTo>
                      <a:pt x="2335" y="4956"/>
                      <a:pt x="2602" y="4590"/>
                      <a:pt x="2535" y="4189"/>
                    </a:cubicBezTo>
                    <a:lnTo>
                      <a:pt x="1968" y="620"/>
                    </a:lnTo>
                    <a:cubicBezTo>
                      <a:pt x="1910" y="272"/>
                      <a:pt x="1601" y="0"/>
                      <a:pt x="1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50"/>
              <p:cNvSpPr/>
              <p:nvPr/>
            </p:nvSpPr>
            <p:spPr>
              <a:xfrm>
                <a:off x="3262266" y="2008648"/>
                <a:ext cx="30389" cy="28968"/>
              </a:xfrm>
              <a:custGeom>
                <a:rect b="b" l="l" r="r" t="t"/>
                <a:pathLst>
                  <a:path extrusionOk="0" h="1019" w="1069">
                    <a:moveTo>
                      <a:pt x="571" y="0"/>
                    </a:moveTo>
                    <a:cubicBezTo>
                      <a:pt x="538" y="0"/>
                      <a:pt x="503" y="4"/>
                      <a:pt x="468" y="13"/>
                    </a:cubicBezTo>
                    <a:cubicBezTo>
                      <a:pt x="168" y="47"/>
                      <a:pt x="1" y="313"/>
                      <a:pt x="34" y="580"/>
                    </a:cubicBezTo>
                    <a:cubicBezTo>
                      <a:pt x="65" y="855"/>
                      <a:pt x="291" y="1018"/>
                      <a:pt x="534" y="1018"/>
                    </a:cubicBezTo>
                    <a:cubicBezTo>
                      <a:pt x="556" y="1018"/>
                      <a:pt x="579" y="1017"/>
                      <a:pt x="601" y="1014"/>
                    </a:cubicBezTo>
                    <a:cubicBezTo>
                      <a:pt x="868" y="947"/>
                      <a:pt x="1068" y="714"/>
                      <a:pt x="1035" y="414"/>
                    </a:cubicBezTo>
                    <a:cubicBezTo>
                      <a:pt x="977" y="182"/>
                      <a:pt x="79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50"/>
              <p:cNvSpPr/>
              <p:nvPr/>
            </p:nvSpPr>
            <p:spPr>
              <a:xfrm>
                <a:off x="3096335" y="1992899"/>
                <a:ext cx="177359" cy="32265"/>
              </a:xfrm>
              <a:custGeom>
                <a:rect b="b" l="l" r="r" t="t"/>
                <a:pathLst>
                  <a:path extrusionOk="0" h="1135" w="6239">
                    <a:moveTo>
                      <a:pt x="4237" y="0"/>
                    </a:moveTo>
                    <a:lnTo>
                      <a:pt x="0" y="1134"/>
                    </a:lnTo>
                    <a:lnTo>
                      <a:pt x="6238" y="167"/>
                    </a:lnTo>
                    <a:lnTo>
                      <a:pt x="4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50"/>
              <p:cNvSpPr/>
              <p:nvPr/>
            </p:nvSpPr>
            <p:spPr>
              <a:xfrm>
                <a:off x="3273666" y="1968224"/>
                <a:ext cx="187764" cy="34170"/>
              </a:xfrm>
              <a:custGeom>
                <a:rect b="b" l="l" r="r" t="t"/>
                <a:pathLst>
                  <a:path extrusionOk="0" h="1202" w="6605">
                    <a:moveTo>
                      <a:pt x="6605" y="1"/>
                    </a:moveTo>
                    <a:lnTo>
                      <a:pt x="0" y="1035"/>
                    </a:lnTo>
                    <a:lnTo>
                      <a:pt x="2035" y="1202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50"/>
              <p:cNvSpPr/>
              <p:nvPr/>
            </p:nvSpPr>
            <p:spPr>
              <a:xfrm>
                <a:off x="3878660" y="1903807"/>
                <a:ext cx="82525" cy="162634"/>
              </a:xfrm>
              <a:custGeom>
                <a:rect b="b" l="l" r="r" t="t"/>
                <a:pathLst>
                  <a:path extrusionOk="0" h="5721" w="2903">
                    <a:moveTo>
                      <a:pt x="1526" y="0"/>
                    </a:moveTo>
                    <a:cubicBezTo>
                      <a:pt x="1452" y="0"/>
                      <a:pt x="1377" y="10"/>
                      <a:pt x="1301" y="32"/>
                    </a:cubicBezTo>
                    <a:lnTo>
                      <a:pt x="801" y="99"/>
                    </a:lnTo>
                    <a:cubicBezTo>
                      <a:pt x="334" y="199"/>
                      <a:pt x="0" y="632"/>
                      <a:pt x="33" y="1099"/>
                    </a:cubicBezTo>
                    <a:lnTo>
                      <a:pt x="567" y="5036"/>
                    </a:lnTo>
                    <a:cubicBezTo>
                      <a:pt x="655" y="5417"/>
                      <a:pt x="1001" y="5721"/>
                      <a:pt x="1400" y="5721"/>
                    </a:cubicBezTo>
                    <a:cubicBezTo>
                      <a:pt x="1455" y="5721"/>
                      <a:pt x="1511" y="5715"/>
                      <a:pt x="1568" y="5703"/>
                    </a:cubicBezTo>
                    <a:lnTo>
                      <a:pt x="2068" y="5603"/>
                    </a:lnTo>
                    <a:cubicBezTo>
                      <a:pt x="2535" y="5536"/>
                      <a:pt x="2902" y="5136"/>
                      <a:pt x="2869" y="4635"/>
                    </a:cubicBezTo>
                    <a:lnTo>
                      <a:pt x="2335" y="666"/>
                    </a:lnTo>
                    <a:cubicBezTo>
                      <a:pt x="2251" y="274"/>
                      <a:pt x="1910" y="0"/>
                      <a:pt x="1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50"/>
              <p:cNvSpPr/>
              <p:nvPr/>
            </p:nvSpPr>
            <p:spPr>
              <a:xfrm>
                <a:off x="3890969" y="1889167"/>
                <a:ext cx="35108" cy="32038"/>
              </a:xfrm>
              <a:custGeom>
                <a:rect b="b" l="l" r="r" t="t"/>
                <a:pathLst>
                  <a:path extrusionOk="0" h="1127" w="1235">
                    <a:moveTo>
                      <a:pt x="653" y="0"/>
                    </a:moveTo>
                    <a:cubicBezTo>
                      <a:pt x="613" y="0"/>
                      <a:pt x="574" y="5"/>
                      <a:pt x="534" y="13"/>
                    </a:cubicBezTo>
                    <a:cubicBezTo>
                      <a:pt x="234" y="80"/>
                      <a:pt x="1" y="347"/>
                      <a:pt x="34" y="680"/>
                    </a:cubicBezTo>
                    <a:cubicBezTo>
                      <a:pt x="92" y="941"/>
                      <a:pt x="327" y="1127"/>
                      <a:pt x="584" y="1127"/>
                    </a:cubicBezTo>
                    <a:cubicBezTo>
                      <a:pt x="623" y="1127"/>
                      <a:pt x="662" y="1123"/>
                      <a:pt x="701" y="1114"/>
                    </a:cubicBezTo>
                    <a:cubicBezTo>
                      <a:pt x="1001" y="1047"/>
                      <a:pt x="1235" y="747"/>
                      <a:pt x="1202" y="447"/>
                    </a:cubicBezTo>
                    <a:cubicBezTo>
                      <a:pt x="1173" y="186"/>
                      <a:pt x="916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50"/>
              <p:cNvSpPr/>
              <p:nvPr/>
            </p:nvSpPr>
            <p:spPr>
              <a:xfrm>
                <a:off x="3689930" y="1876261"/>
                <a:ext cx="215310" cy="38889"/>
              </a:xfrm>
              <a:custGeom>
                <a:rect b="b" l="l" r="r" t="t"/>
                <a:pathLst>
                  <a:path extrusionOk="0" h="1368" w="7574">
                    <a:moveTo>
                      <a:pt x="5205" y="0"/>
                    </a:moveTo>
                    <a:lnTo>
                      <a:pt x="1" y="1368"/>
                    </a:lnTo>
                    <a:lnTo>
                      <a:pt x="7573" y="167"/>
                    </a:lnTo>
                    <a:lnTo>
                      <a:pt x="52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50"/>
              <p:cNvSpPr/>
              <p:nvPr/>
            </p:nvSpPr>
            <p:spPr>
              <a:xfrm>
                <a:off x="3905211" y="1844024"/>
                <a:ext cx="230433" cy="40793"/>
              </a:xfrm>
              <a:custGeom>
                <a:rect b="b" l="l" r="r" t="t"/>
                <a:pathLst>
                  <a:path extrusionOk="0" h="1435" w="8106">
                    <a:moveTo>
                      <a:pt x="8106" y="0"/>
                    </a:moveTo>
                    <a:lnTo>
                      <a:pt x="0" y="1301"/>
                    </a:lnTo>
                    <a:lnTo>
                      <a:pt x="2435" y="1434"/>
                    </a:lnTo>
                    <a:lnTo>
                      <a:pt x="81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50"/>
              <p:cNvSpPr/>
              <p:nvPr/>
            </p:nvSpPr>
            <p:spPr>
              <a:xfrm>
                <a:off x="3297374" y="2265888"/>
                <a:ext cx="62597" cy="121812"/>
              </a:xfrm>
              <a:custGeom>
                <a:rect b="b" l="l" r="r" t="t"/>
                <a:pathLst>
                  <a:path extrusionOk="0" h="4285" w="2202">
                    <a:moveTo>
                      <a:pt x="970" y="1"/>
                    </a:moveTo>
                    <a:cubicBezTo>
                      <a:pt x="947" y="1"/>
                      <a:pt x="924" y="2"/>
                      <a:pt x="901" y="4"/>
                    </a:cubicBezTo>
                    <a:lnTo>
                      <a:pt x="567" y="71"/>
                    </a:lnTo>
                    <a:cubicBezTo>
                      <a:pt x="234" y="104"/>
                      <a:pt x="0" y="438"/>
                      <a:pt x="33" y="771"/>
                    </a:cubicBezTo>
                    <a:lnTo>
                      <a:pt x="534" y="3740"/>
                    </a:lnTo>
                    <a:cubicBezTo>
                      <a:pt x="594" y="4039"/>
                      <a:pt x="841" y="4284"/>
                      <a:pt x="1155" y="4284"/>
                    </a:cubicBezTo>
                    <a:cubicBezTo>
                      <a:pt x="1192" y="4284"/>
                      <a:pt x="1229" y="4281"/>
                      <a:pt x="1268" y="4274"/>
                    </a:cubicBezTo>
                    <a:lnTo>
                      <a:pt x="1601" y="4240"/>
                    </a:lnTo>
                    <a:cubicBezTo>
                      <a:pt x="1968" y="4207"/>
                      <a:pt x="2202" y="3873"/>
                      <a:pt x="2135" y="3540"/>
                    </a:cubicBezTo>
                    <a:lnTo>
                      <a:pt x="1635" y="538"/>
                    </a:lnTo>
                    <a:cubicBezTo>
                      <a:pt x="1603" y="225"/>
                      <a:pt x="1309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50"/>
              <p:cNvSpPr/>
              <p:nvPr/>
            </p:nvSpPr>
            <p:spPr>
              <a:xfrm>
                <a:off x="3305903" y="2254489"/>
                <a:ext cx="24675" cy="23964"/>
              </a:xfrm>
              <a:custGeom>
                <a:rect b="b" l="l" r="r" t="t"/>
                <a:pathLst>
                  <a:path extrusionOk="0" h="843" w="868">
                    <a:moveTo>
                      <a:pt x="427" y="1"/>
                    </a:moveTo>
                    <a:cubicBezTo>
                      <a:pt x="407" y="1"/>
                      <a:pt x="387" y="2"/>
                      <a:pt x="367" y="5"/>
                    </a:cubicBezTo>
                    <a:cubicBezTo>
                      <a:pt x="134" y="38"/>
                      <a:pt x="0" y="238"/>
                      <a:pt x="34" y="472"/>
                    </a:cubicBezTo>
                    <a:cubicBezTo>
                      <a:pt x="64" y="685"/>
                      <a:pt x="234" y="843"/>
                      <a:pt x="441" y="843"/>
                    </a:cubicBezTo>
                    <a:cubicBezTo>
                      <a:pt x="461" y="843"/>
                      <a:pt x="481" y="842"/>
                      <a:pt x="501" y="839"/>
                    </a:cubicBezTo>
                    <a:cubicBezTo>
                      <a:pt x="734" y="805"/>
                      <a:pt x="868" y="572"/>
                      <a:pt x="834" y="372"/>
                    </a:cubicBezTo>
                    <a:cubicBezTo>
                      <a:pt x="804" y="158"/>
                      <a:pt x="634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50"/>
              <p:cNvSpPr/>
              <p:nvPr/>
            </p:nvSpPr>
            <p:spPr>
              <a:xfrm>
                <a:off x="3193046" y="2248917"/>
                <a:ext cx="123318" cy="21832"/>
              </a:xfrm>
              <a:custGeom>
                <a:rect b="b" l="l" r="r" t="t"/>
                <a:pathLst>
                  <a:path extrusionOk="0" h="768" w="4338">
                    <a:moveTo>
                      <a:pt x="2936" y="1"/>
                    </a:moveTo>
                    <a:lnTo>
                      <a:pt x="1" y="768"/>
                    </a:lnTo>
                    <a:lnTo>
                      <a:pt x="1" y="768"/>
                    </a:lnTo>
                    <a:lnTo>
                      <a:pt x="4337" y="167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50"/>
              <p:cNvSpPr/>
              <p:nvPr/>
            </p:nvSpPr>
            <p:spPr>
              <a:xfrm>
                <a:off x="3316336" y="2236580"/>
                <a:ext cx="128976" cy="22799"/>
              </a:xfrm>
              <a:custGeom>
                <a:rect b="b" l="l" r="r" t="t"/>
                <a:pathLst>
                  <a:path extrusionOk="0" h="802" w="4537">
                    <a:moveTo>
                      <a:pt x="4537" y="1"/>
                    </a:moveTo>
                    <a:lnTo>
                      <a:pt x="0" y="601"/>
                    </a:lnTo>
                    <a:lnTo>
                      <a:pt x="1401" y="802"/>
                    </a:lnTo>
                    <a:lnTo>
                      <a:pt x="45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50"/>
              <p:cNvSpPr/>
              <p:nvPr/>
            </p:nvSpPr>
            <p:spPr>
              <a:xfrm>
                <a:off x="3919425" y="2174636"/>
                <a:ext cx="69249" cy="135286"/>
              </a:xfrm>
              <a:custGeom>
                <a:rect b="b" l="l" r="r" t="t"/>
                <a:pathLst>
                  <a:path extrusionOk="0" h="4759" w="2436">
                    <a:moveTo>
                      <a:pt x="1270" y="0"/>
                    </a:moveTo>
                    <a:cubicBezTo>
                      <a:pt x="1225" y="0"/>
                      <a:pt x="1180" y="4"/>
                      <a:pt x="1135" y="12"/>
                    </a:cubicBezTo>
                    <a:lnTo>
                      <a:pt x="701" y="78"/>
                    </a:lnTo>
                    <a:cubicBezTo>
                      <a:pt x="301" y="112"/>
                      <a:pt x="0" y="445"/>
                      <a:pt x="34" y="879"/>
                    </a:cubicBezTo>
                    <a:lnTo>
                      <a:pt x="501" y="4148"/>
                    </a:lnTo>
                    <a:cubicBezTo>
                      <a:pt x="561" y="4507"/>
                      <a:pt x="862" y="4759"/>
                      <a:pt x="1212" y="4759"/>
                    </a:cubicBezTo>
                    <a:cubicBezTo>
                      <a:pt x="1252" y="4759"/>
                      <a:pt x="1293" y="4755"/>
                      <a:pt x="1335" y="4748"/>
                    </a:cubicBezTo>
                    <a:lnTo>
                      <a:pt x="1768" y="4682"/>
                    </a:lnTo>
                    <a:cubicBezTo>
                      <a:pt x="2169" y="4648"/>
                      <a:pt x="2435" y="4315"/>
                      <a:pt x="2435" y="3915"/>
                    </a:cubicBezTo>
                    <a:lnTo>
                      <a:pt x="1968" y="579"/>
                    </a:lnTo>
                    <a:cubicBezTo>
                      <a:pt x="1909" y="224"/>
                      <a:pt x="1615" y="0"/>
                      <a:pt x="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50"/>
              <p:cNvSpPr/>
              <p:nvPr/>
            </p:nvSpPr>
            <p:spPr>
              <a:xfrm>
                <a:off x="3930796" y="2161304"/>
                <a:ext cx="29422" cy="27063"/>
              </a:xfrm>
              <a:custGeom>
                <a:rect b="b" l="l" r="r" t="t"/>
                <a:pathLst>
                  <a:path extrusionOk="0" h="952" w="1035">
                    <a:moveTo>
                      <a:pt x="539" y="1"/>
                    </a:moveTo>
                    <a:cubicBezTo>
                      <a:pt x="505" y="1"/>
                      <a:pt x="469" y="5"/>
                      <a:pt x="434" y="14"/>
                    </a:cubicBezTo>
                    <a:cubicBezTo>
                      <a:pt x="167" y="47"/>
                      <a:pt x="1" y="281"/>
                      <a:pt x="1" y="547"/>
                    </a:cubicBezTo>
                    <a:cubicBezTo>
                      <a:pt x="62" y="792"/>
                      <a:pt x="262" y="952"/>
                      <a:pt x="500" y="952"/>
                    </a:cubicBezTo>
                    <a:cubicBezTo>
                      <a:pt x="523" y="952"/>
                      <a:pt x="545" y="951"/>
                      <a:pt x="568" y="948"/>
                    </a:cubicBezTo>
                    <a:cubicBezTo>
                      <a:pt x="835" y="914"/>
                      <a:pt x="1035" y="681"/>
                      <a:pt x="1001" y="414"/>
                    </a:cubicBezTo>
                    <a:cubicBezTo>
                      <a:pt x="972" y="182"/>
                      <a:pt x="767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50"/>
              <p:cNvSpPr/>
              <p:nvPr/>
            </p:nvSpPr>
            <p:spPr>
              <a:xfrm>
                <a:off x="3791416" y="2144617"/>
                <a:ext cx="149841" cy="25613"/>
              </a:xfrm>
              <a:custGeom>
                <a:rect b="b" l="l" r="r" t="t"/>
                <a:pathLst>
                  <a:path extrusionOk="0" h="901" w="5271">
                    <a:moveTo>
                      <a:pt x="3636" y="0"/>
                    </a:moveTo>
                    <a:lnTo>
                      <a:pt x="0" y="901"/>
                    </a:lnTo>
                    <a:lnTo>
                      <a:pt x="5271" y="167"/>
                    </a:lnTo>
                    <a:lnTo>
                      <a:pt x="36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50"/>
              <p:cNvSpPr/>
              <p:nvPr/>
            </p:nvSpPr>
            <p:spPr>
              <a:xfrm>
                <a:off x="3941229" y="2127532"/>
                <a:ext cx="157431" cy="26580"/>
              </a:xfrm>
              <a:custGeom>
                <a:rect b="b" l="l" r="r" t="t"/>
                <a:pathLst>
                  <a:path extrusionOk="0" h="935" w="5538">
                    <a:moveTo>
                      <a:pt x="5538" y="1"/>
                    </a:moveTo>
                    <a:lnTo>
                      <a:pt x="1" y="768"/>
                    </a:lnTo>
                    <a:lnTo>
                      <a:pt x="1702" y="935"/>
                    </a:lnTo>
                    <a:lnTo>
                      <a:pt x="55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50"/>
              <p:cNvSpPr/>
              <p:nvPr/>
            </p:nvSpPr>
            <p:spPr>
              <a:xfrm>
                <a:off x="3427288" y="2106694"/>
                <a:ext cx="367027" cy="169485"/>
              </a:xfrm>
              <a:custGeom>
                <a:rect b="b" l="l" r="r" t="t"/>
                <a:pathLst>
                  <a:path extrusionOk="0" h="5962" w="12911">
                    <a:moveTo>
                      <a:pt x="11221" y="0"/>
                    </a:moveTo>
                    <a:cubicBezTo>
                      <a:pt x="11119" y="0"/>
                      <a:pt x="11014" y="11"/>
                      <a:pt x="10908" y="33"/>
                    </a:cubicBezTo>
                    <a:lnTo>
                      <a:pt x="1568" y="1534"/>
                    </a:lnTo>
                    <a:cubicBezTo>
                      <a:pt x="534" y="1701"/>
                      <a:pt x="0" y="2869"/>
                      <a:pt x="600" y="3736"/>
                    </a:cubicBezTo>
                    <a:lnTo>
                      <a:pt x="1334" y="4837"/>
                    </a:lnTo>
                    <a:cubicBezTo>
                      <a:pt x="1833" y="5541"/>
                      <a:pt x="2668" y="5962"/>
                      <a:pt x="3520" y="5962"/>
                    </a:cubicBezTo>
                    <a:cubicBezTo>
                      <a:pt x="3636" y="5962"/>
                      <a:pt x="3753" y="5954"/>
                      <a:pt x="3869" y="5938"/>
                    </a:cubicBezTo>
                    <a:lnTo>
                      <a:pt x="9907" y="5104"/>
                    </a:lnTo>
                    <a:cubicBezTo>
                      <a:pt x="10941" y="4937"/>
                      <a:pt x="11808" y="4236"/>
                      <a:pt x="12175" y="3236"/>
                    </a:cubicBezTo>
                    <a:lnTo>
                      <a:pt x="12609" y="1901"/>
                    </a:lnTo>
                    <a:cubicBezTo>
                      <a:pt x="12910" y="937"/>
                      <a:pt x="12177" y="0"/>
                      <a:pt x="112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50"/>
              <p:cNvSpPr/>
              <p:nvPr/>
            </p:nvSpPr>
            <p:spPr>
              <a:xfrm>
                <a:off x="3652434" y="2208891"/>
                <a:ext cx="77351" cy="151945"/>
              </a:xfrm>
              <a:custGeom>
                <a:rect b="b" l="l" r="r" t="t"/>
                <a:pathLst>
                  <a:path extrusionOk="0" h="5345" w="2721">
                    <a:moveTo>
                      <a:pt x="451" y="1"/>
                    </a:moveTo>
                    <a:cubicBezTo>
                      <a:pt x="224" y="1"/>
                      <a:pt x="1" y="290"/>
                      <a:pt x="219" y="508"/>
                    </a:cubicBezTo>
                    <a:lnTo>
                      <a:pt x="2121" y="2776"/>
                    </a:lnTo>
                    <a:lnTo>
                      <a:pt x="1954" y="5045"/>
                    </a:lnTo>
                    <a:cubicBezTo>
                      <a:pt x="1920" y="5211"/>
                      <a:pt x="2054" y="5345"/>
                      <a:pt x="2221" y="5345"/>
                    </a:cubicBezTo>
                    <a:lnTo>
                      <a:pt x="2287" y="5345"/>
                    </a:lnTo>
                    <a:cubicBezTo>
                      <a:pt x="2421" y="5345"/>
                      <a:pt x="2521" y="5211"/>
                      <a:pt x="2554" y="5078"/>
                    </a:cubicBezTo>
                    <a:lnTo>
                      <a:pt x="2721" y="2710"/>
                    </a:lnTo>
                    <a:cubicBezTo>
                      <a:pt x="2721" y="2643"/>
                      <a:pt x="2721" y="2543"/>
                      <a:pt x="2654" y="2509"/>
                    </a:cubicBezTo>
                    <a:lnTo>
                      <a:pt x="686" y="141"/>
                    </a:lnTo>
                    <a:cubicBezTo>
                      <a:pt x="623" y="41"/>
                      <a:pt x="537" y="1"/>
                      <a:pt x="4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50"/>
              <p:cNvSpPr/>
              <p:nvPr/>
            </p:nvSpPr>
            <p:spPr>
              <a:xfrm>
                <a:off x="3533493" y="2226374"/>
                <a:ext cx="53131" cy="159137"/>
              </a:xfrm>
              <a:custGeom>
                <a:rect b="b" l="l" r="r" t="t"/>
                <a:pathLst>
                  <a:path extrusionOk="0" h="5598" w="1869">
                    <a:moveTo>
                      <a:pt x="1502" y="0"/>
                    </a:moveTo>
                    <a:cubicBezTo>
                      <a:pt x="1386" y="0"/>
                      <a:pt x="1283" y="62"/>
                      <a:pt x="1234" y="160"/>
                    </a:cubicBezTo>
                    <a:lnTo>
                      <a:pt x="33" y="2962"/>
                    </a:lnTo>
                    <a:cubicBezTo>
                      <a:pt x="0" y="3029"/>
                      <a:pt x="0" y="3095"/>
                      <a:pt x="33" y="3162"/>
                    </a:cubicBezTo>
                    <a:lnTo>
                      <a:pt x="734" y="5397"/>
                    </a:lnTo>
                    <a:cubicBezTo>
                      <a:pt x="801" y="5530"/>
                      <a:pt x="901" y="5597"/>
                      <a:pt x="1034" y="5597"/>
                    </a:cubicBezTo>
                    <a:lnTo>
                      <a:pt x="1101" y="5597"/>
                    </a:lnTo>
                    <a:cubicBezTo>
                      <a:pt x="1268" y="5564"/>
                      <a:pt x="1368" y="5397"/>
                      <a:pt x="1301" y="5230"/>
                    </a:cubicBezTo>
                    <a:lnTo>
                      <a:pt x="634" y="3095"/>
                    </a:lnTo>
                    <a:lnTo>
                      <a:pt x="1801" y="427"/>
                    </a:lnTo>
                    <a:cubicBezTo>
                      <a:pt x="1868" y="260"/>
                      <a:pt x="1801" y="93"/>
                      <a:pt x="1635" y="26"/>
                    </a:cubicBezTo>
                    <a:cubicBezTo>
                      <a:pt x="1590" y="9"/>
                      <a:pt x="1545" y="0"/>
                      <a:pt x="1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50"/>
              <p:cNvSpPr/>
              <p:nvPr/>
            </p:nvSpPr>
            <p:spPr>
              <a:xfrm>
                <a:off x="3515470" y="2085431"/>
                <a:ext cx="189668" cy="118372"/>
              </a:xfrm>
              <a:custGeom>
                <a:rect b="b" l="l" r="r" t="t"/>
                <a:pathLst>
                  <a:path extrusionOk="0" h="4164" w="6672">
                    <a:moveTo>
                      <a:pt x="3644" y="1"/>
                    </a:moveTo>
                    <a:cubicBezTo>
                      <a:pt x="3446" y="1"/>
                      <a:pt x="3242" y="16"/>
                      <a:pt x="3036" y="48"/>
                    </a:cubicBezTo>
                    <a:cubicBezTo>
                      <a:pt x="1268" y="314"/>
                      <a:pt x="0" y="1615"/>
                      <a:pt x="167" y="2950"/>
                    </a:cubicBezTo>
                    <a:cubicBezTo>
                      <a:pt x="303" y="3882"/>
                      <a:pt x="1045" y="4163"/>
                      <a:pt x="2052" y="4163"/>
                    </a:cubicBezTo>
                    <a:cubicBezTo>
                      <a:pt x="2522" y="4163"/>
                      <a:pt x="3051" y="4102"/>
                      <a:pt x="3603" y="4017"/>
                    </a:cubicBezTo>
                    <a:cubicBezTo>
                      <a:pt x="5337" y="3750"/>
                      <a:pt x="6672" y="3317"/>
                      <a:pt x="6472" y="1982"/>
                    </a:cubicBezTo>
                    <a:cubicBezTo>
                      <a:pt x="6325" y="836"/>
                      <a:pt x="5116" y="1"/>
                      <a:pt x="3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50"/>
              <p:cNvSpPr/>
              <p:nvPr/>
            </p:nvSpPr>
            <p:spPr>
              <a:xfrm>
                <a:off x="3595124" y="2140722"/>
                <a:ext cx="34170" cy="31782"/>
              </a:xfrm>
              <a:custGeom>
                <a:rect b="b" l="l" r="r" t="t"/>
                <a:pathLst>
                  <a:path extrusionOk="0" h="1118" w="1202">
                    <a:moveTo>
                      <a:pt x="600" y="0"/>
                    </a:moveTo>
                    <a:cubicBezTo>
                      <a:pt x="578" y="0"/>
                      <a:pt x="556" y="1"/>
                      <a:pt x="534" y="4"/>
                    </a:cubicBezTo>
                    <a:cubicBezTo>
                      <a:pt x="234" y="71"/>
                      <a:pt x="0" y="337"/>
                      <a:pt x="34" y="638"/>
                    </a:cubicBezTo>
                    <a:cubicBezTo>
                      <a:pt x="92" y="928"/>
                      <a:pt x="302" y="1117"/>
                      <a:pt x="575" y="1117"/>
                    </a:cubicBezTo>
                    <a:cubicBezTo>
                      <a:pt x="616" y="1117"/>
                      <a:pt x="658" y="1113"/>
                      <a:pt x="701" y="1105"/>
                    </a:cubicBezTo>
                    <a:cubicBezTo>
                      <a:pt x="1001" y="1071"/>
                      <a:pt x="1201" y="771"/>
                      <a:pt x="1168" y="471"/>
                    </a:cubicBezTo>
                    <a:cubicBezTo>
                      <a:pt x="1137" y="193"/>
                      <a:pt x="877" y="0"/>
                      <a:pt x="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50"/>
              <p:cNvSpPr/>
              <p:nvPr/>
            </p:nvSpPr>
            <p:spPr>
              <a:xfrm>
                <a:off x="3655817" y="2130972"/>
                <a:ext cx="34141" cy="31782"/>
              </a:xfrm>
              <a:custGeom>
                <a:rect b="b" l="l" r="r" t="t"/>
                <a:pathLst>
                  <a:path extrusionOk="0" h="1118" w="1201">
                    <a:moveTo>
                      <a:pt x="651" y="0"/>
                    </a:moveTo>
                    <a:cubicBezTo>
                      <a:pt x="612" y="0"/>
                      <a:pt x="573" y="5"/>
                      <a:pt x="534" y="13"/>
                    </a:cubicBezTo>
                    <a:cubicBezTo>
                      <a:pt x="200" y="47"/>
                      <a:pt x="0" y="347"/>
                      <a:pt x="33" y="647"/>
                    </a:cubicBezTo>
                    <a:cubicBezTo>
                      <a:pt x="95" y="925"/>
                      <a:pt x="329" y="1118"/>
                      <a:pt x="629" y="1118"/>
                    </a:cubicBezTo>
                    <a:cubicBezTo>
                      <a:pt x="652" y="1118"/>
                      <a:pt x="676" y="1117"/>
                      <a:pt x="701" y="1114"/>
                    </a:cubicBezTo>
                    <a:cubicBezTo>
                      <a:pt x="1001" y="1047"/>
                      <a:pt x="1201" y="781"/>
                      <a:pt x="1168" y="447"/>
                    </a:cubicBezTo>
                    <a:cubicBezTo>
                      <a:pt x="1139" y="186"/>
                      <a:pt x="908" y="0"/>
                      <a:pt x="6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50"/>
              <p:cNvSpPr/>
              <p:nvPr/>
            </p:nvSpPr>
            <p:spPr>
              <a:xfrm>
                <a:off x="3534431" y="2150871"/>
                <a:ext cx="34170" cy="31810"/>
              </a:xfrm>
              <a:custGeom>
                <a:rect b="b" l="l" r="r" t="t"/>
                <a:pathLst>
                  <a:path extrusionOk="0" h="1119" w="1202">
                    <a:moveTo>
                      <a:pt x="651" y="1"/>
                    </a:moveTo>
                    <a:cubicBezTo>
                      <a:pt x="612" y="1"/>
                      <a:pt x="573" y="5"/>
                      <a:pt x="534" y="14"/>
                    </a:cubicBezTo>
                    <a:cubicBezTo>
                      <a:pt x="234" y="47"/>
                      <a:pt x="0" y="347"/>
                      <a:pt x="34" y="648"/>
                    </a:cubicBezTo>
                    <a:cubicBezTo>
                      <a:pt x="96" y="926"/>
                      <a:pt x="358" y="1118"/>
                      <a:pt x="635" y="1118"/>
                    </a:cubicBezTo>
                    <a:cubicBezTo>
                      <a:pt x="657" y="1118"/>
                      <a:pt x="679" y="1117"/>
                      <a:pt x="701" y="1115"/>
                    </a:cubicBezTo>
                    <a:cubicBezTo>
                      <a:pt x="1001" y="1048"/>
                      <a:pt x="1201" y="781"/>
                      <a:pt x="1168" y="447"/>
                    </a:cubicBezTo>
                    <a:cubicBezTo>
                      <a:pt x="1139" y="186"/>
                      <a:pt x="908" y="1"/>
                      <a:pt x="6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2" name="Google Shape;552;p50"/>
          <p:cNvSpPr/>
          <p:nvPr/>
        </p:nvSpPr>
        <p:spPr>
          <a:xfrm flipH="1">
            <a:off x="379103" y="922680"/>
            <a:ext cx="4365499" cy="3023397"/>
          </a:xfrm>
          <a:custGeom>
            <a:rect b="b" l="l" r="r" t="t"/>
            <a:pathLst>
              <a:path extrusionOk="0" h="110474" w="159514">
                <a:moveTo>
                  <a:pt x="45147" y="0"/>
                </a:moveTo>
                <a:cubicBezTo>
                  <a:pt x="37611" y="0"/>
                  <a:pt x="30146" y="3378"/>
                  <a:pt x="22816" y="12595"/>
                </a:cubicBezTo>
                <a:cubicBezTo>
                  <a:pt x="0" y="41316"/>
                  <a:pt x="46700" y="90351"/>
                  <a:pt x="69249" y="103327"/>
                </a:cubicBezTo>
                <a:cubicBezTo>
                  <a:pt x="77689" y="108192"/>
                  <a:pt x="87067" y="110473"/>
                  <a:pt x="96471" y="110473"/>
                </a:cubicBezTo>
                <a:cubicBezTo>
                  <a:pt x="119178" y="110473"/>
                  <a:pt x="142032" y="97169"/>
                  <a:pt x="152175" y="74807"/>
                </a:cubicBezTo>
                <a:cubicBezTo>
                  <a:pt x="159147" y="59396"/>
                  <a:pt x="159514" y="43484"/>
                  <a:pt x="150307" y="30075"/>
                </a:cubicBezTo>
                <a:cubicBezTo>
                  <a:pt x="143020" y="19415"/>
                  <a:pt x="138448" y="16065"/>
                  <a:pt x="134265" y="16065"/>
                </a:cubicBezTo>
                <a:cubicBezTo>
                  <a:pt x="128185" y="16065"/>
                  <a:pt x="122926" y="23142"/>
                  <a:pt x="111346" y="25138"/>
                </a:cubicBezTo>
                <a:cubicBezTo>
                  <a:pt x="110039" y="25364"/>
                  <a:pt x="108728" y="25470"/>
                  <a:pt x="107413" y="25470"/>
                </a:cubicBezTo>
                <a:cubicBezTo>
                  <a:pt x="87055" y="25470"/>
                  <a:pt x="65838" y="0"/>
                  <a:pt x="45147" y="0"/>
                </a:cubicBez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0"/>
          <p:cNvSpPr/>
          <p:nvPr/>
        </p:nvSpPr>
        <p:spPr>
          <a:xfrm>
            <a:off x="717725" y="2877175"/>
            <a:ext cx="45387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0"/>
          <p:cNvSpPr txBox="1"/>
          <p:nvPr>
            <p:ph idx="4294967295" type="title"/>
          </p:nvPr>
        </p:nvSpPr>
        <p:spPr>
          <a:xfrm flipH="1">
            <a:off x="717725" y="1586275"/>
            <a:ext cx="4952400" cy="169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Club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Expectations</a:t>
            </a:r>
            <a:endParaRPr sz="5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1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Club Expectations</a:t>
            </a:r>
            <a:endParaRPr/>
          </a:p>
        </p:txBody>
      </p:sp>
      <p:cxnSp>
        <p:nvCxnSpPr>
          <p:cNvPr id="560" name="Google Shape;560;p51"/>
          <p:cNvCxnSpPr/>
          <p:nvPr/>
        </p:nvCxnSpPr>
        <p:spPr>
          <a:xfrm>
            <a:off x="954600" y="2868419"/>
            <a:ext cx="76920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61" name="Google Shape;561;p51"/>
          <p:cNvSpPr/>
          <p:nvPr/>
        </p:nvSpPr>
        <p:spPr>
          <a:xfrm>
            <a:off x="1054895" y="2381369"/>
            <a:ext cx="974100" cy="97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1"/>
          <p:cNvSpPr/>
          <p:nvPr/>
        </p:nvSpPr>
        <p:spPr>
          <a:xfrm>
            <a:off x="2886858" y="2381369"/>
            <a:ext cx="974100" cy="97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1"/>
          <p:cNvSpPr/>
          <p:nvPr/>
        </p:nvSpPr>
        <p:spPr>
          <a:xfrm>
            <a:off x="4718821" y="2381369"/>
            <a:ext cx="974100" cy="97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1"/>
          <p:cNvSpPr/>
          <p:nvPr/>
        </p:nvSpPr>
        <p:spPr>
          <a:xfrm>
            <a:off x="6550785" y="2381369"/>
            <a:ext cx="974100" cy="97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1"/>
          <p:cNvSpPr txBox="1"/>
          <p:nvPr>
            <p:ph idx="4294967295" type="subTitle"/>
          </p:nvPr>
        </p:nvSpPr>
        <p:spPr>
          <a:xfrm>
            <a:off x="2592050" y="3517192"/>
            <a:ext cx="2205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Be ready to get your hands dirty and learn new skills with </a:t>
            </a:r>
            <a:r>
              <a:rPr b="1" lang="zh-TW" sz="1400"/>
              <a:t>hands-on experience</a:t>
            </a:r>
            <a:endParaRPr b="1" sz="1400"/>
          </a:p>
        </p:txBody>
      </p:sp>
      <p:sp>
        <p:nvSpPr>
          <p:cNvPr id="566" name="Google Shape;566;p51"/>
          <p:cNvSpPr txBox="1"/>
          <p:nvPr>
            <p:ph idx="4294967295" type="subTitle"/>
          </p:nvPr>
        </p:nvSpPr>
        <p:spPr>
          <a:xfrm>
            <a:off x="527301" y="1551813"/>
            <a:ext cx="24861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Be willing to </a:t>
            </a:r>
            <a:r>
              <a:rPr b="1" lang="zh-TW" sz="1400"/>
              <a:t>share your ideas</a:t>
            </a:r>
            <a:r>
              <a:rPr lang="zh-TW" sz="1400"/>
              <a:t> and participate in </a:t>
            </a:r>
            <a:r>
              <a:rPr b="1" lang="zh-TW" sz="1400"/>
              <a:t>discussions</a:t>
            </a:r>
            <a:endParaRPr b="1" sz="1400"/>
          </a:p>
        </p:txBody>
      </p:sp>
      <p:sp>
        <p:nvSpPr>
          <p:cNvPr id="567" name="Google Shape;567;p51"/>
          <p:cNvSpPr txBox="1"/>
          <p:nvPr>
            <p:ph idx="4294967295" type="subTitle"/>
          </p:nvPr>
        </p:nvSpPr>
        <p:spPr>
          <a:xfrm>
            <a:off x="6240375" y="3517200"/>
            <a:ext cx="2486100" cy="11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/>
              <a:t>Be on task and </a:t>
            </a:r>
            <a:r>
              <a:rPr b="1" lang="zh-TW" sz="1300"/>
              <a:t>reach out</a:t>
            </a:r>
            <a:r>
              <a:rPr lang="zh-TW" sz="1300"/>
              <a:t>/volunteer as much as possible. You are in charge of finding your own opportunities.</a:t>
            </a:r>
            <a:endParaRPr sz="1300"/>
          </a:p>
        </p:txBody>
      </p:sp>
      <p:sp>
        <p:nvSpPr>
          <p:cNvPr id="568" name="Google Shape;568;p51"/>
          <p:cNvSpPr txBox="1"/>
          <p:nvPr>
            <p:ph idx="4294967295" type="subTitle"/>
          </p:nvPr>
        </p:nvSpPr>
        <p:spPr>
          <a:xfrm>
            <a:off x="4088000" y="1346150"/>
            <a:ext cx="2736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/>
              <a:t>Expect club activities (outside of school)  to take up your time during </a:t>
            </a:r>
            <a:r>
              <a:rPr b="1" lang="zh-TW" sz="1400"/>
              <a:t>winter break or weekends</a:t>
            </a:r>
            <a:endParaRPr b="1" sz="1400"/>
          </a:p>
        </p:txBody>
      </p:sp>
      <p:grpSp>
        <p:nvGrpSpPr>
          <p:cNvPr id="569" name="Google Shape;569;p51"/>
          <p:cNvGrpSpPr/>
          <p:nvPr/>
        </p:nvGrpSpPr>
        <p:grpSpPr>
          <a:xfrm>
            <a:off x="3137044" y="2631745"/>
            <a:ext cx="473728" cy="473349"/>
            <a:chOff x="1750184" y="2413530"/>
            <a:chExt cx="359730" cy="359441"/>
          </a:xfrm>
        </p:grpSpPr>
        <p:sp>
          <p:nvSpPr>
            <p:cNvPr id="570" name="Google Shape;570;p51"/>
            <p:cNvSpPr/>
            <p:nvPr/>
          </p:nvSpPr>
          <p:spPr>
            <a:xfrm>
              <a:off x="1824863" y="2413530"/>
              <a:ext cx="285050" cy="285312"/>
            </a:xfrm>
            <a:custGeom>
              <a:rect b="b" l="l" r="r" t="t"/>
              <a:pathLst>
                <a:path extrusionOk="0" h="10896" w="10886">
                  <a:moveTo>
                    <a:pt x="2033" y="1"/>
                  </a:moveTo>
                  <a:cubicBezTo>
                    <a:pt x="1851" y="1"/>
                    <a:pt x="1670" y="29"/>
                    <a:pt x="1498" y="77"/>
                  </a:cubicBezTo>
                  <a:cubicBezTo>
                    <a:pt x="1336" y="125"/>
                    <a:pt x="1279" y="335"/>
                    <a:pt x="1403" y="449"/>
                  </a:cubicBezTo>
                  <a:lnTo>
                    <a:pt x="2519" y="1565"/>
                  </a:lnTo>
                  <a:cubicBezTo>
                    <a:pt x="2586" y="1632"/>
                    <a:pt x="2643" y="1718"/>
                    <a:pt x="2672" y="1804"/>
                  </a:cubicBezTo>
                  <a:cubicBezTo>
                    <a:pt x="2843" y="2243"/>
                    <a:pt x="2510" y="2720"/>
                    <a:pt x="2033" y="2720"/>
                  </a:cubicBezTo>
                  <a:cubicBezTo>
                    <a:pt x="1956" y="2720"/>
                    <a:pt x="1870" y="2701"/>
                    <a:pt x="1794" y="2672"/>
                  </a:cubicBezTo>
                  <a:cubicBezTo>
                    <a:pt x="1708" y="2643"/>
                    <a:pt x="1622" y="2586"/>
                    <a:pt x="1556" y="2519"/>
                  </a:cubicBezTo>
                  <a:lnTo>
                    <a:pt x="439" y="1403"/>
                  </a:lnTo>
                  <a:cubicBezTo>
                    <a:pt x="397" y="1360"/>
                    <a:pt x="341" y="1340"/>
                    <a:pt x="285" y="1340"/>
                  </a:cubicBezTo>
                  <a:cubicBezTo>
                    <a:pt x="192" y="1340"/>
                    <a:pt x="101" y="1397"/>
                    <a:pt x="77" y="1499"/>
                  </a:cubicBezTo>
                  <a:cubicBezTo>
                    <a:pt x="20" y="1680"/>
                    <a:pt x="1" y="1861"/>
                    <a:pt x="1" y="2042"/>
                  </a:cubicBezTo>
                  <a:cubicBezTo>
                    <a:pt x="1" y="3120"/>
                    <a:pt x="831" y="4008"/>
                    <a:pt x="1909" y="4065"/>
                  </a:cubicBezTo>
                  <a:lnTo>
                    <a:pt x="2042" y="4084"/>
                  </a:lnTo>
                  <a:cubicBezTo>
                    <a:pt x="2242" y="4084"/>
                    <a:pt x="2443" y="4055"/>
                    <a:pt x="2634" y="3989"/>
                  </a:cubicBezTo>
                  <a:cubicBezTo>
                    <a:pt x="2681" y="3979"/>
                    <a:pt x="2719" y="3960"/>
                    <a:pt x="2758" y="3950"/>
                  </a:cubicBezTo>
                  <a:lnTo>
                    <a:pt x="6946" y="8138"/>
                  </a:lnTo>
                  <a:cubicBezTo>
                    <a:pt x="6927" y="8177"/>
                    <a:pt x="6917" y="8215"/>
                    <a:pt x="6907" y="8262"/>
                  </a:cubicBezTo>
                  <a:cubicBezTo>
                    <a:pt x="6841" y="8453"/>
                    <a:pt x="6812" y="8654"/>
                    <a:pt x="6812" y="8854"/>
                  </a:cubicBezTo>
                  <a:lnTo>
                    <a:pt x="6831" y="8987"/>
                  </a:lnTo>
                  <a:cubicBezTo>
                    <a:pt x="6888" y="10065"/>
                    <a:pt x="7776" y="10895"/>
                    <a:pt x="8854" y="10895"/>
                  </a:cubicBezTo>
                  <a:cubicBezTo>
                    <a:pt x="9035" y="10895"/>
                    <a:pt x="9216" y="10876"/>
                    <a:pt x="9388" y="10819"/>
                  </a:cubicBezTo>
                  <a:cubicBezTo>
                    <a:pt x="9569" y="10781"/>
                    <a:pt x="9617" y="10552"/>
                    <a:pt x="9483" y="10438"/>
                  </a:cubicBezTo>
                  <a:lnTo>
                    <a:pt x="8367" y="9331"/>
                  </a:lnTo>
                  <a:cubicBezTo>
                    <a:pt x="8300" y="9264"/>
                    <a:pt x="8243" y="9178"/>
                    <a:pt x="8214" y="9092"/>
                  </a:cubicBezTo>
                  <a:cubicBezTo>
                    <a:pt x="8043" y="8644"/>
                    <a:pt x="8367" y="8177"/>
                    <a:pt x="8844" y="8177"/>
                  </a:cubicBezTo>
                  <a:cubicBezTo>
                    <a:pt x="8920" y="8177"/>
                    <a:pt x="9006" y="8186"/>
                    <a:pt x="9083" y="8224"/>
                  </a:cubicBezTo>
                  <a:cubicBezTo>
                    <a:pt x="9178" y="8253"/>
                    <a:pt x="9254" y="8301"/>
                    <a:pt x="9331" y="8377"/>
                  </a:cubicBezTo>
                  <a:lnTo>
                    <a:pt x="10437" y="9484"/>
                  </a:lnTo>
                  <a:cubicBezTo>
                    <a:pt x="10485" y="9531"/>
                    <a:pt x="10543" y="9553"/>
                    <a:pt x="10600" y="9553"/>
                  </a:cubicBezTo>
                  <a:cubicBezTo>
                    <a:pt x="10692" y="9553"/>
                    <a:pt x="10780" y="9494"/>
                    <a:pt x="10809" y="9388"/>
                  </a:cubicBezTo>
                  <a:cubicBezTo>
                    <a:pt x="10867" y="9216"/>
                    <a:pt x="10886" y="9035"/>
                    <a:pt x="10886" y="8854"/>
                  </a:cubicBezTo>
                  <a:cubicBezTo>
                    <a:pt x="10886" y="7785"/>
                    <a:pt x="10046" y="6898"/>
                    <a:pt x="8978" y="6831"/>
                  </a:cubicBezTo>
                  <a:lnTo>
                    <a:pt x="8844" y="6812"/>
                  </a:lnTo>
                  <a:cubicBezTo>
                    <a:pt x="8644" y="6812"/>
                    <a:pt x="8443" y="6851"/>
                    <a:pt x="8253" y="6908"/>
                  </a:cubicBezTo>
                  <a:lnTo>
                    <a:pt x="8129" y="6946"/>
                  </a:lnTo>
                  <a:lnTo>
                    <a:pt x="3941" y="2758"/>
                  </a:lnTo>
                  <a:cubicBezTo>
                    <a:pt x="3960" y="2720"/>
                    <a:pt x="3969" y="2682"/>
                    <a:pt x="3979" y="2643"/>
                  </a:cubicBezTo>
                  <a:cubicBezTo>
                    <a:pt x="4045" y="2453"/>
                    <a:pt x="4074" y="2252"/>
                    <a:pt x="4074" y="2052"/>
                  </a:cubicBezTo>
                  <a:lnTo>
                    <a:pt x="4065" y="1909"/>
                  </a:lnTo>
                  <a:cubicBezTo>
                    <a:pt x="3998" y="840"/>
                    <a:pt x="3111" y="10"/>
                    <a:pt x="2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1"/>
            <p:cNvSpPr/>
            <p:nvPr/>
          </p:nvSpPr>
          <p:spPr>
            <a:xfrm>
              <a:off x="1787654" y="2492294"/>
              <a:ext cx="245065" cy="246767"/>
            </a:xfrm>
            <a:custGeom>
              <a:rect b="b" l="l" r="r" t="t"/>
              <a:pathLst>
                <a:path extrusionOk="0" h="9424" w="9359">
                  <a:moveTo>
                    <a:pt x="6073" y="0"/>
                  </a:moveTo>
                  <a:cubicBezTo>
                    <a:pt x="5922" y="0"/>
                    <a:pt x="5772" y="60"/>
                    <a:pt x="5657" y="179"/>
                  </a:cubicBezTo>
                  <a:lnTo>
                    <a:pt x="2853" y="2984"/>
                  </a:lnTo>
                  <a:cubicBezTo>
                    <a:pt x="2557" y="3270"/>
                    <a:pt x="2557" y="3747"/>
                    <a:pt x="2853" y="4033"/>
                  </a:cubicBezTo>
                  <a:lnTo>
                    <a:pt x="2957" y="4148"/>
                  </a:lnTo>
                  <a:lnTo>
                    <a:pt x="0" y="7105"/>
                  </a:lnTo>
                  <a:lnTo>
                    <a:pt x="2318" y="9423"/>
                  </a:lnTo>
                  <a:lnTo>
                    <a:pt x="5266" y="6456"/>
                  </a:lnTo>
                  <a:cubicBezTo>
                    <a:pt x="5414" y="6604"/>
                    <a:pt x="5607" y="6678"/>
                    <a:pt x="5799" y="6678"/>
                  </a:cubicBezTo>
                  <a:cubicBezTo>
                    <a:pt x="5991" y="6678"/>
                    <a:pt x="6182" y="6604"/>
                    <a:pt x="6325" y="6456"/>
                  </a:cubicBezTo>
                  <a:lnTo>
                    <a:pt x="9130" y="3652"/>
                  </a:lnTo>
                  <a:cubicBezTo>
                    <a:pt x="9359" y="3423"/>
                    <a:pt x="9359" y="3041"/>
                    <a:pt x="9120" y="2812"/>
                  </a:cubicBezTo>
                  <a:lnTo>
                    <a:pt x="9101" y="2793"/>
                  </a:lnTo>
                  <a:cubicBezTo>
                    <a:pt x="8984" y="2676"/>
                    <a:pt x="8829" y="2616"/>
                    <a:pt x="8673" y="2616"/>
                  </a:cubicBezTo>
                  <a:cubicBezTo>
                    <a:pt x="8537" y="2616"/>
                    <a:pt x="8401" y="2662"/>
                    <a:pt x="8290" y="2755"/>
                  </a:cubicBezTo>
                  <a:cubicBezTo>
                    <a:pt x="8287" y="2758"/>
                    <a:pt x="8284" y="2761"/>
                    <a:pt x="8280" y="2764"/>
                  </a:cubicBezTo>
                  <a:lnTo>
                    <a:pt x="8280" y="2764"/>
                  </a:lnTo>
                  <a:cubicBezTo>
                    <a:pt x="8490" y="2525"/>
                    <a:pt x="8481" y="2173"/>
                    <a:pt x="8252" y="1944"/>
                  </a:cubicBezTo>
                  <a:lnTo>
                    <a:pt x="8224" y="1925"/>
                  </a:lnTo>
                  <a:cubicBezTo>
                    <a:pt x="8185" y="1877"/>
                    <a:pt x="8138" y="1839"/>
                    <a:pt x="8080" y="1811"/>
                  </a:cubicBezTo>
                  <a:cubicBezTo>
                    <a:pt x="7994" y="1767"/>
                    <a:pt x="7900" y="1746"/>
                    <a:pt x="7807" y="1746"/>
                  </a:cubicBezTo>
                  <a:cubicBezTo>
                    <a:pt x="7655" y="1746"/>
                    <a:pt x="7506" y="1803"/>
                    <a:pt x="7394" y="1915"/>
                  </a:cubicBezTo>
                  <a:cubicBezTo>
                    <a:pt x="7623" y="1677"/>
                    <a:pt x="7623" y="1305"/>
                    <a:pt x="7394" y="1066"/>
                  </a:cubicBezTo>
                  <a:lnTo>
                    <a:pt x="7365" y="1047"/>
                  </a:lnTo>
                  <a:cubicBezTo>
                    <a:pt x="7250" y="928"/>
                    <a:pt x="7098" y="868"/>
                    <a:pt x="6945" y="868"/>
                  </a:cubicBezTo>
                  <a:cubicBezTo>
                    <a:pt x="6793" y="868"/>
                    <a:pt x="6640" y="928"/>
                    <a:pt x="6525" y="1047"/>
                  </a:cubicBezTo>
                  <a:cubicBezTo>
                    <a:pt x="6754" y="809"/>
                    <a:pt x="6754" y="437"/>
                    <a:pt x="6525" y="198"/>
                  </a:cubicBezTo>
                  <a:lnTo>
                    <a:pt x="6497" y="179"/>
                  </a:lnTo>
                  <a:cubicBezTo>
                    <a:pt x="6378" y="60"/>
                    <a:pt x="6225" y="0"/>
                    <a:pt x="6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1806141" y="2613871"/>
              <a:ext cx="106442" cy="106442"/>
            </a:xfrm>
            <a:custGeom>
              <a:rect b="b" l="l" r="r" t="t"/>
              <a:pathLst>
                <a:path extrusionOk="0" h="4065" w="4065">
                  <a:moveTo>
                    <a:pt x="1746" y="1"/>
                  </a:moveTo>
                  <a:lnTo>
                    <a:pt x="0" y="1747"/>
                  </a:lnTo>
                  <a:lnTo>
                    <a:pt x="2318" y="4065"/>
                  </a:lnTo>
                  <a:lnTo>
                    <a:pt x="4064" y="2310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1"/>
            <p:cNvSpPr/>
            <p:nvPr/>
          </p:nvSpPr>
          <p:spPr>
            <a:xfrm>
              <a:off x="1923790" y="2515075"/>
              <a:ext cx="52972" cy="46321"/>
            </a:xfrm>
            <a:custGeom>
              <a:rect b="b" l="l" r="r" t="t"/>
              <a:pathLst>
                <a:path extrusionOk="0" h="1769" w="2023">
                  <a:moveTo>
                    <a:pt x="1741" y="1"/>
                  </a:moveTo>
                  <a:cubicBezTo>
                    <a:pt x="1588" y="1"/>
                    <a:pt x="1438" y="60"/>
                    <a:pt x="1326" y="177"/>
                  </a:cubicBezTo>
                  <a:lnTo>
                    <a:pt x="77" y="1408"/>
                  </a:lnTo>
                  <a:cubicBezTo>
                    <a:pt x="0" y="1494"/>
                    <a:pt x="0" y="1627"/>
                    <a:pt x="77" y="1704"/>
                  </a:cubicBezTo>
                  <a:cubicBezTo>
                    <a:pt x="120" y="1747"/>
                    <a:pt x="172" y="1768"/>
                    <a:pt x="225" y="1768"/>
                  </a:cubicBezTo>
                  <a:cubicBezTo>
                    <a:pt x="277" y="1768"/>
                    <a:pt x="329" y="1747"/>
                    <a:pt x="372" y="1704"/>
                  </a:cubicBezTo>
                  <a:lnTo>
                    <a:pt x="2023" y="72"/>
                  </a:lnTo>
                  <a:cubicBezTo>
                    <a:pt x="1934" y="24"/>
                    <a:pt x="1837" y="1"/>
                    <a:pt x="17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1"/>
            <p:cNvSpPr/>
            <p:nvPr/>
          </p:nvSpPr>
          <p:spPr>
            <a:xfrm>
              <a:off x="1944215" y="2537882"/>
              <a:ext cx="55277" cy="46766"/>
            </a:xfrm>
            <a:custGeom>
              <a:rect b="b" l="l" r="r" t="t"/>
              <a:pathLst>
                <a:path extrusionOk="0" h="1786" w="2111">
                  <a:moveTo>
                    <a:pt x="1839" y="0"/>
                  </a:moveTo>
                  <a:cubicBezTo>
                    <a:pt x="1686" y="0"/>
                    <a:pt x="1533" y="62"/>
                    <a:pt x="1415" y="174"/>
                  </a:cubicBezTo>
                  <a:lnTo>
                    <a:pt x="174" y="1415"/>
                  </a:lnTo>
                  <a:cubicBezTo>
                    <a:pt x="0" y="1567"/>
                    <a:pt x="146" y="1785"/>
                    <a:pt x="313" y="1785"/>
                  </a:cubicBezTo>
                  <a:cubicBezTo>
                    <a:pt x="367" y="1785"/>
                    <a:pt x="422" y="1763"/>
                    <a:pt x="470" y="1710"/>
                  </a:cubicBezTo>
                  <a:lnTo>
                    <a:pt x="2111" y="70"/>
                  </a:lnTo>
                  <a:cubicBezTo>
                    <a:pt x="2025" y="23"/>
                    <a:pt x="1932" y="0"/>
                    <a:pt x="1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1"/>
            <p:cNvSpPr/>
            <p:nvPr/>
          </p:nvSpPr>
          <p:spPr>
            <a:xfrm>
              <a:off x="1968252" y="2560611"/>
              <a:ext cx="53993" cy="46243"/>
            </a:xfrm>
            <a:custGeom>
              <a:rect b="b" l="l" r="r" t="t"/>
              <a:pathLst>
                <a:path extrusionOk="0" h="1766" w="2062">
                  <a:moveTo>
                    <a:pt x="1790" y="0"/>
                  </a:moveTo>
                  <a:cubicBezTo>
                    <a:pt x="1653" y="0"/>
                    <a:pt x="1516" y="50"/>
                    <a:pt x="1403" y="146"/>
                  </a:cubicBezTo>
                  <a:lnTo>
                    <a:pt x="134" y="1415"/>
                  </a:lnTo>
                  <a:cubicBezTo>
                    <a:pt x="1" y="1570"/>
                    <a:pt x="132" y="1766"/>
                    <a:pt x="290" y="1766"/>
                  </a:cubicBezTo>
                  <a:cubicBezTo>
                    <a:pt x="336" y="1766"/>
                    <a:pt x="385" y="1749"/>
                    <a:pt x="430" y="1711"/>
                  </a:cubicBezTo>
                  <a:lnTo>
                    <a:pt x="2061" y="70"/>
                  </a:lnTo>
                  <a:cubicBezTo>
                    <a:pt x="1976" y="23"/>
                    <a:pt x="1883" y="0"/>
                    <a:pt x="1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1792630" y="2614945"/>
              <a:ext cx="116707" cy="115869"/>
            </a:xfrm>
            <a:custGeom>
              <a:rect b="b" l="l" r="r" t="t"/>
              <a:pathLst>
                <a:path extrusionOk="0" h="4425" w="4457">
                  <a:moveTo>
                    <a:pt x="1122" y="0"/>
                  </a:moveTo>
                  <a:cubicBezTo>
                    <a:pt x="1065" y="0"/>
                    <a:pt x="1007" y="22"/>
                    <a:pt x="964" y="65"/>
                  </a:cubicBezTo>
                  <a:lnTo>
                    <a:pt x="1" y="1028"/>
                  </a:lnTo>
                  <a:lnTo>
                    <a:pt x="3407" y="4425"/>
                  </a:lnTo>
                  <a:lnTo>
                    <a:pt x="4370" y="3471"/>
                  </a:lnTo>
                  <a:cubicBezTo>
                    <a:pt x="4456" y="3375"/>
                    <a:pt x="4456" y="3242"/>
                    <a:pt x="4370" y="3156"/>
                  </a:cubicBezTo>
                  <a:lnTo>
                    <a:pt x="1279" y="65"/>
                  </a:lnTo>
                  <a:cubicBezTo>
                    <a:pt x="1236" y="22"/>
                    <a:pt x="1179" y="0"/>
                    <a:pt x="1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1"/>
            <p:cNvSpPr/>
            <p:nvPr/>
          </p:nvSpPr>
          <p:spPr>
            <a:xfrm>
              <a:off x="1750184" y="2637621"/>
              <a:ext cx="135900" cy="135350"/>
            </a:xfrm>
            <a:custGeom>
              <a:rect b="b" l="l" r="r" t="t"/>
              <a:pathLst>
                <a:path extrusionOk="0" h="5169" w="5190">
                  <a:moveTo>
                    <a:pt x="1784" y="0"/>
                  </a:moveTo>
                  <a:lnTo>
                    <a:pt x="86" y="1698"/>
                  </a:lnTo>
                  <a:cubicBezTo>
                    <a:pt x="0" y="1784"/>
                    <a:pt x="0" y="1927"/>
                    <a:pt x="86" y="2013"/>
                  </a:cubicBezTo>
                  <a:lnTo>
                    <a:pt x="3177" y="5104"/>
                  </a:lnTo>
                  <a:cubicBezTo>
                    <a:pt x="3220" y="5147"/>
                    <a:pt x="3277" y="5168"/>
                    <a:pt x="3334" y="5168"/>
                  </a:cubicBezTo>
                  <a:cubicBezTo>
                    <a:pt x="3392" y="5168"/>
                    <a:pt x="3449" y="5147"/>
                    <a:pt x="3492" y="5104"/>
                  </a:cubicBezTo>
                  <a:lnTo>
                    <a:pt x="5190" y="3396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1"/>
            <p:cNvSpPr/>
            <p:nvPr/>
          </p:nvSpPr>
          <p:spPr>
            <a:xfrm>
              <a:off x="1750184" y="2665586"/>
              <a:ext cx="107673" cy="107385"/>
            </a:xfrm>
            <a:custGeom>
              <a:rect b="b" l="l" r="r" t="t"/>
              <a:pathLst>
                <a:path extrusionOk="0" h="4101" w="4112">
                  <a:moveTo>
                    <a:pt x="716" y="1"/>
                  </a:moveTo>
                  <a:lnTo>
                    <a:pt x="86" y="630"/>
                  </a:lnTo>
                  <a:cubicBezTo>
                    <a:pt x="0" y="716"/>
                    <a:pt x="0" y="859"/>
                    <a:pt x="86" y="945"/>
                  </a:cubicBezTo>
                  <a:lnTo>
                    <a:pt x="3177" y="4036"/>
                  </a:lnTo>
                  <a:cubicBezTo>
                    <a:pt x="3220" y="4079"/>
                    <a:pt x="3277" y="4100"/>
                    <a:pt x="3334" y="4100"/>
                  </a:cubicBezTo>
                  <a:cubicBezTo>
                    <a:pt x="3392" y="4100"/>
                    <a:pt x="3449" y="4079"/>
                    <a:pt x="3492" y="4036"/>
                  </a:cubicBezTo>
                  <a:lnTo>
                    <a:pt x="4112" y="3406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51"/>
          <p:cNvGrpSpPr/>
          <p:nvPr/>
        </p:nvGrpSpPr>
        <p:grpSpPr>
          <a:xfrm>
            <a:off x="4978232" y="2640780"/>
            <a:ext cx="455278" cy="455278"/>
            <a:chOff x="5873617" y="2309901"/>
            <a:chExt cx="345720" cy="345720"/>
          </a:xfrm>
        </p:grpSpPr>
        <p:sp>
          <p:nvSpPr>
            <p:cNvPr id="580" name="Google Shape;580;p51"/>
            <p:cNvSpPr/>
            <p:nvPr/>
          </p:nvSpPr>
          <p:spPr>
            <a:xfrm>
              <a:off x="5873617" y="2309901"/>
              <a:ext cx="345720" cy="345720"/>
            </a:xfrm>
            <a:custGeom>
              <a:rect b="b" l="l" r="r" t="t"/>
              <a:pathLst>
                <a:path extrusionOk="0" h="13159" w="13159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1"/>
            <p:cNvSpPr/>
            <p:nvPr/>
          </p:nvSpPr>
          <p:spPr>
            <a:xfrm>
              <a:off x="5899496" y="2335779"/>
              <a:ext cx="293963" cy="293963"/>
            </a:xfrm>
            <a:custGeom>
              <a:rect b="b" l="l" r="r" t="t"/>
              <a:pathLst>
                <a:path extrusionOk="0" h="11189" w="11189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1"/>
            <p:cNvSpPr/>
            <p:nvPr/>
          </p:nvSpPr>
          <p:spPr>
            <a:xfrm>
              <a:off x="6041288" y="2356088"/>
              <a:ext cx="10404" cy="131888"/>
            </a:xfrm>
            <a:custGeom>
              <a:rect b="b" l="l" r="r" t="t"/>
              <a:pathLst>
                <a:path extrusionOk="0" h="5020" w="396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6039449" y="2477546"/>
              <a:ext cx="135435" cy="10430"/>
            </a:xfrm>
            <a:custGeom>
              <a:rect b="b" l="l" r="r" t="t"/>
              <a:pathLst>
                <a:path extrusionOk="0" h="397" w="5155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5918097" y="2477546"/>
              <a:ext cx="21333" cy="10430"/>
            </a:xfrm>
            <a:custGeom>
              <a:rect b="b" l="l" r="r" t="t"/>
              <a:pathLst>
                <a:path extrusionOk="0" h="397" w="812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6041288" y="2591542"/>
              <a:ext cx="10404" cy="17970"/>
            </a:xfrm>
            <a:custGeom>
              <a:rect b="b" l="l" r="r" t="t"/>
              <a:pathLst>
                <a:path extrusionOk="0" h="684" w="396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5953144" y="2391556"/>
              <a:ext cx="19836" cy="15869"/>
            </a:xfrm>
            <a:custGeom>
              <a:rect b="b" l="l" r="r" t="t"/>
              <a:pathLst>
                <a:path extrusionOk="0" h="604" w="755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1"/>
            <p:cNvSpPr/>
            <p:nvPr/>
          </p:nvSpPr>
          <p:spPr>
            <a:xfrm>
              <a:off x="6119686" y="2557939"/>
              <a:ext cx="19652" cy="15869"/>
            </a:xfrm>
            <a:custGeom>
              <a:rect b="b" l="l" r="r" t="t"/>
              <a:pathLst>
                <a:path extrusionOk="0" h="604" w="748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6120185" y="2391556"/>
              <a:ext cx="19652" cy="15869"/>
            </a:xfrm>
            <a:custGeom>
              <a:rect b="b" l="l" r="r" t="t"/>
              <a:pathLst>
                <a:path extrusionOk="0" h="604" w="748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5953617" y="2557939"/>
              <a:ext cx="19862" cy="15869"/>
            </a:xfrm>
            <a:custGeom>
              <a:rect b="b" l="l" r="r" t="t"/>
              <a:pathLst>
                <a:path extrusionOk="0" h="604" w="756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1"/>
            <p:cNvSpPr/>
            <p:nvPr/>
          </p:nvSpPr>
          <p:spPr>
            <a:xfrm>
              <a:off x="5927056" y="2429887"/>
              <a:ext cx="21859" cy="13425"/>
            </a:xfrm>
            <a:custGeom>
              <a:rect b="b" l="l" r="r" t="t"/>
              <a:pathLst>
                <a:path extrusionOk="0" h="511" w="832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1"/>
            <p:cNvSpPr/>
            <p:nvPr/>
          </p:nvSpPr>
          <p:spPr>
            <a:xfrm>
              <a:off x="6143751" y="2522077"/>
              <a:ext cx="21832" cy="13452"/>
            </a:xfrm>
            <a:custGeom>
              <a:rect b="b" l="l" r="r" t="t"/>
              <a:pathLst>
                <a:path extrusionOk="0" h="512" w="831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6084822" y="2365730"/>
              <a:ext cx="15816" cy="17261"/>
            </a:xfrm>
            <a:custGeom>
              <a:rect b="b" l="l" r="r" t="t"/>
              <a:pathLst>
                <a:path extrusionOk="0" h="657" w="602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5992632" y="2582399"/>
              <a:ext cx="15816" cy="17287"/>
            </a:xfrm>
            <a:custGeom>
              <a:rect b="b" l="l" r="r" t="t"/>
              <a:pathLst>
                <a:path extrusionOk="0" h="658" w="602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5994445" y="2364758"/>
              <a:ext cx="15527" cy="17524"/>
            </a:xfrm>
            <a:custGeom>
              <a:rect b="b" l="l" r="r" t="t"/>
              <a:pathLst>
                <a:path extrusionOk="0" h="667" w="591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6082641" y="2583161"/>
              <a:ext cx="15527" cy="17419"/>
            </a:xfrm>
            <a:custGeom>
              <a:rect b="b" l="l" r="r" t="t"/>
              <a:pathLst>
                <a:path extrusionOk="0" h="663" w="591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6144776" y="2431936"/>
              <a:ext cx="22069" cy="13399"/>
            </a:xfrm>
            <a:custGeom>
              <a:rect b="b" l="l" r="r" t="t"/>
              <a:pathLst>
                <a:path extrusionOk="0" h="510" w="84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5926530" y="2520081"/>
              <a:ext cx="21964" cy="13268"/>
            </a:xfrm>
            <a:custGeom>
              <a:rect b="b" l="l" r="r" t="t"/>
              <a:pathLst>
                <a:path extrusionOk="0" h="505" w="836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8" name="Google Shape;598;p51"/>
          <p:cNvGrpSpPr/>
          <p:nvPr/>
        </p:nvGrpSpPr>
        <p:grpSpPr>
          <a:xfrm>
            <a:off x="1281437" y="2591512"/>
            <a:ext cx="521015" cy="553814"/>
            <a:chOff x="4093603" y="4146138"/>
            <a:chExt cx="395638" cy="420544"/>
          </a:xfrm>
        </p:grpSpPr>
        <p:sp>
          <p:nvSpPr>
            <p:cNvPr id="599" name="Google Shape;599;p51"/>
            <p:cNvSpPr/>
            <p:nvPr/>
          </p:nvSpPr>
          <p:spPr>
            <a:xfrm>
              <a:off x="4158286" y="4218414"/>
              <a:ext cx="266088" cy="326567"/>
            </a:xfrm>
            <a:custGeom>
              <a:rect b="b" l="l" r="r" t="t"/>
              <a:pathLst>
                <a:path extrusionOk="0" h="12430" w="10128">
                  <a:moveTo>
                    <a:pt x="5064" y="0"/>
                  </a:moveTo>
                  <a:cubicBezTo>
                    <a:pt x="2865" y="0"/>
                    <a:pt x="958" y="1526"/>
                    <a:pt x="479" y="3669"/>
                  </a:cubicBezTo>
                  <a:cubicBezTo>
                    <a:pt x="1" y="5813"/>
                    <a:pt x="1076" y="8005"/>
                    <a:pt x="3059" y="8941"/>
                  </a:cubicBezTo>
                  <a:cubicBezTo>
                    <a:pt x="3448" y="9128"/>
                    <a:pt x="3691" y="9510"/>
                    <a:pt x="3684" y="9933"/>
                  </a:cubicBezTo>
                  <a:lnTo>
                    <a:pt x="3684" y="11875"/>
                  </a:lnTo>
                  <a:lnTo>
                    <a:pt x="3691" y="11875"/>
                  </a:lnTo>
                  <a:cubicBezTo>
                    <a:pt x="3691" y="12180"/>
                    <a:pt x="3933" y="12430"/>
                    <a:pt x="4239" y="12430"/>
                  </a:cubicBezTo>
                  <a:lnTo>
                    <a:pt x="5896" y="12430"/>
                  </a:lnTo>
                  <a:cubicBezTo>
                    <a:pt x="6201" y="12430"/>
                    <a:pt x="6451" y="12180"/>
                    <a:pt x="6451" y="11875"/>
                  </a:cubicBezTo>
                  <a:lnTo>
                    <a:pt x="6451" y="9933"/>
                  </a:lnTo>
                  <a:cubicBezTo>
                    <a:pt x="6444" y="9510"/>
                    <a:pt x="6687" y="9128"/>
                    <a:pt x="7068" y="8941"/>
                  </a:cubicBezTo>
                  <a:cubicBezTo>
                    <a:pt x="9052" y="8005"/>
                    <a:pt x="10127" y="5813"/>
                    <a:pt x="9649" y="3669"/>
                  </a:cubicBezTo>
                  <a:cubicBezTo>
                    <a:pt x="9170" y="1526"/>
                    <a:pt x="7263" y="0"/>
                    <a:pt x="5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4189813" y="4240089"/>
              <a:ext cx="203218" cy="203218"/>
            </a:xfrm>
            <a:custGeom>
              <a:rect b="b" l="l" r="r" t="t"/>
              <a:pathLst>
                <a:path extrusionOk="0" h="7735" w="7735">
                  <a:moveTo>
                    <a:pt x="3871" y="1"/>
                  </a:moveTo>
                  <a:cubicBezTo>
                    <a:pt x="1735" y="1"/>
                    <a:pt x="0" y="1735"/>
                    <a:pt x="0" y="3871"/>
                  </a:cubicBezTo>
                  <a:cubicBezTo>
                    <a:pt x="0" y="6007"/>
                    <a:pt x="1735" y="7734"/>
                    <a:pt x="3871" y="7734"/>
                  </a:cubicBezTo>
                  <a:cubicBezTo>
                    <a:pt x="6007" y="7734"/>
                    <a:pt x="7734" y="6007"/>
                    <a:pt x="7734" y="3871"/>
                  </a:cubicBezTo>
                  <a:cubicBezTo>
                    <a:pt x="7734" y="1735"/>
                    <a:pt x="6007" y="1"/>
                    <a:pt x="3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4211671" y="4261947"/>
              <a:ext cx="159658" cy="159684"/>
            </a:xfrm>
            <a:custGeom>
              <a:rect b="b" l="l" r="r" t="t"/>
              <a:pathLst>
                <a:path extrusionOk="0" h="6078" w="6077">
                  <a:moveTo>
                    <a:pt x="3039" y="1"/>
                  </a:moveTo>
                  <a:cubicBezTo>
                    <a:pt x="1360" y="1"/>
                    <a:pt x="1" y="1360"/>
                    <a:pt x="1" y="3039"/>
                  </a:cubicBezTo>
                  <a:cubicBezTo>
                    <a:pt x="1" y="4718"/>
                    <a:pt x="1360" y="6077"/>
                    <a:pt x="3039" y="6077"/>
                  </a:cubicBezTo>
                  <a:cubicBezTo>
                    <a:pt x="4717" y="6077"/>
                    <a:pt x="6077" y="4718"/>
                    <a:pt x="6077" y="3039"/>
                  </a:cubicBezTo>
                  <a:cubicBezTo>
                    <a:pt x="6077" y="1360"/>
                    <a:pt x="4717" y="1"/>
                    <a:pt x="3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4269629" y="4537677"/>
              <a:ext cx="43586" cy="29005"/>
            </a:xfrm>
            <a:custGeom>
              <a:rect b="b" l="l" r="r" t="t"/>
              <a:pathLst>
                <a:path extrusionOk="0" h="1104" w="1659">
                  <a:moveTo>
                    <a:pt x="1" y="0"/>
                  </a:moveTo>
                  <a:lnTo>
                    <a:pt x="1" y="548"/>
                  </a:lnTo>
                  <a:cubicBezTo>
                    <a:pt x="1" y="854"/>
                    <a:pt x="250" y="1103"/>
                    <a:pt x="555" y="1103"/>
                  </a:cubicBezTo>
                  <a:lnTo>
                    <a:pt x="1103" y="1103"/>
                  </a:lnTo>
                  <a:cubicBezTo>
                    <a:pt x="1409" y="1103"/>
                    <a:pt x="1658" y="854"/>
                    <a:pt x="1658" y="548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4434725" y="4334486"/>
              <a:ext cx="54515" cy="14608"/>
            </a:xfrm>
            <a:custGeom>
              <a:rect b="b" l="l" r="r" t="t"/>
              <a:pathLst>
                <a:path extrusionOk="0" h="556" w="2075">
                  <a:moveTo>
                    <a:pt x="348" y="1"/>
                  </a:moveTo>
                  <a:cubicBezTo>
                    <a:pt x="1" y="21"/>
                    <a:pt x="1" y="535"/>
                    <a:pt x="348" y="555"/>
                  </a:cubicBezTo>
                  <a:lnTo>
                    <a:pt x="1728" y="555"/>
                  </a:lnTo>
                  <a:cubicBezTo>
                    <a:pt x="2075" y="535"/>
                    <a:pt x="2075" y="2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4093603" y="4334460"/>
              <a:ext cx="62896" cy="14634"/>
            </a:xfrm>
            <a:custGeom>
              <a:rect b="b" l="l" r="r" t="t"/>
              <a:pathLst>
                <a:path extrusionOk="0" h="557" w="2394">
                  <a:moveTo>
                    <a:pt x="2025" y="1"/>
                  </a:moveTo>
                  <a:cubicBezTo>
                    <a:pt x="2018" y="1"/>
                    <a:pt x="2011" y="1"/>
                    <a:pt x="2005" y="2"/>
                  </a:cubicBezTo>
                  <a:lnTo>
                    <a:pt x="354" y="2"/>
                  </a:lnTo>
                  <a:cubicBezTo>
                    <a:pt x="0" y="22"/>
                    <a:pt x="0" y="536"/>
                    <a:pt x="354" y="556"/>
                  </a:cubicBezTo>
                  <a:lnTo>
                    <a:pt x="2005" y="556"/>
                  </a:lnTo>
                  <a:cubicBezTo>
                    <a:pt x="2011" y="557"/>
                    <a:pt x="2018" y="557"/>
                    <a:pt x="2025" y="557"/>
                  </a:cubicBezTo>
                  <a:cubicBezTo>
                    <a:pt x="2393" y="557"/>
                    <a:pt x="2393" y="1"/>
                    <a:pt x="2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4284210" y="4146138"/>
              <a:ext cx="14424" cy="50417"/>
            </a:xfrm>
            <a:custGeom>
              <a:rect b="b" l="l" r="r" t="t"/>
              <a:pathLst>
                <a:path extrusionOk="0" h="1919" w="549">
                  <a:moveTo>
                    <a:pt x="277" y="1"/>
                  </a:moveTo>
                  <a:cubicBezTo>
                    <a:pt x="144" y="1"/>
                    <a:pt x="11" y="88"/>
                    <a:pt x="0" y="261"/>
                  </a:cubicBezTo>
                  <a:lnTo>
                    <a:pt x="0" y="1641"/>
                  </a:lnTo>
                  <a:cubicBezTo>
                    <a:pt x="0" y="1794"/>
                    <a:pt x="125" y="1919"/>
                    <a:pt x="278" y="1919"/>
                  </a:cubicBezTo>
                  <a:cubicBezTo>
                    <a:pt x="430" y="1919"/>
                    <a:pt x="548" y="1794"/>
                    <a:pt x="548" y="1641"/>
                  </a:cubicBezTo>
                  <a:lnTo>
                    <a:pt x="548" y="261"/>
                  </a:lnTo>
                  <a:cubicBezTo>
                    <a:pt x="541" y="88"/>
                    <a:pt x="410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4358561" y="4183813"/>
              <a:ext cx="29294" cy="33156"/>
            </a:xfrm>
            <a:custGeom>
              <a:rect b="b" l="l" r="r" t="t"/>
              <a:pathLst>
                <a:path extrusionOk="0" h="1262" w="1115">
                  <a:moveTo>
                    <a:pt x="745" y="0"/>
                  </a:moveTo>
                  <a:cubicBezTo>
                    <a:pt x="662" y="0"/>
                    <a:pt x="578" y="39"/>
                    <a:pt x="521" y="131"/>
                  </a:cubicBezTo>
                  <a:lnTo>
                    <a:pt x="104" y="852"/>
                  </a:lnTo>
                  <a:cubicBezTo>
                    <a:pt x="0" y="1033"/>
                    <a:pt x="132" y="1262"/>
                    <a:pt x="347" y="1262"/>
                  </a:cubicBezTo>
                  <a:cubicBezTo>
                    <a:pt x="444" y="1262"/>
                    <a:pt x="534" y="1213"/>
                    <a:pt x="583" y="1130"/>
                  </a:cubicBezTo>
                  <a:lnTo>
                    <a:pt x="999" y="409"/>
                  </a:lnTo>
                  <a:cubicBezTo>
                    <a:pt x="1114" y="193"/>
                    <a:pt x="931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4195277" y="4466505"/>
              <a:ext cx="29268" cy="33287"/>
            </a:xfrm>
            <a:custGeom>
              <a:rect b="b" l="l" r="r" t="t"/>
              <a:pathLst>
                <a:path extrusionOk="0" h="1267" w="1114">
                  <a:moveTo>
                    <a:pt x="748" y="1"/>
                  </a:moveTo>
                  <a:cubicBezTo>
                    <a:pt x="664" y="1"/>
                    <a:pt x="579" y="41"/>
                    <a:pt x="521" y="136"/>
                  </a:cubicBezTo>
                  <a:lnTo>
                    <a:pt x="105" y="850"/>
                  </a:lnTo>
                  <a:cubicBezTo>
                    <a:pt x="1" y="1038"/>
                    <a:pt x="132" y="1267"/>
                    <a:pt x="347" y="1267"/>
                  </a:cubicBezTo>
                  <a:cubicBezTo>
                    <a:pt x="444" y="1267"/>
                    <a:pt x="535" y="1211"/>
                    <a:pt x="583" y="1128"/>
                  </a:cubicBezTo>
                  <a:lnTo>
                    <a:pt x="999" y="413"/>
                  </a:lnTo>
                  <a:cubicBezTo>
                    <a:pt x="1114" y="194"/>
                    <a:pt x="933" y="1"/>
                    <a:pt x="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4195172" y="4183813"/>
              <a:ext cx="29294" cy="33156"/>
            </a:xfrm>
            <a:custGeom>
              <a:rect b="b" l="l" r="r" t="t"/>
              <a:pathLst>
                <a:path extrusionOk="0" h="1262" w="1115">
                  <a:moveTo>
                    <a:pt x="366" y="0"/>
                  </a:moveTo>
                  <a:cubicBezTo>
                    <a:pt x="180" y="0"/>
                    <a:pt x="1" y="193"/>
                    <a:pt x="116" y="409"/>
                  </a:cubicBezTo>
                  <a:lnTo>
                    <a:pt x="525" y="1130"/>
                  </a:lnTo>
                  <a:cubicBezTo>
                    <a:pt x="573" y="1213"/>
                    <a:pt x="670" y="1262"/>
                    <a:pt x="768" y="1262"/>
                  </a:cubicBezTo>
                  <a:cubicBezTo>
                    <a:pt x="976" y="1262"/>
                    <a:pt x="1114" y="1033"/>
                    <a:pt x="1003" y="852"/>
                  </a:cubicBezTo>
                  <a:lnTo>
                    <a:pt x="594" y="131"/>
                  </a:lnTo>
                  <a:cubicBezTo>
                    <a:pt x="534" y="39"/>
                    <a:pt x="450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4358272" y="4466505"/>
              <a:ext cx="29294" cy="33287"/>
            </a:xfrm>
            <a:custGeom>
              <a:rect b="b" l="l" r="r" t="t"/>
              <a:pathLst>
                <a:path extrusionOk="0" h="1267" w="1115">
                  <a:moveTo>
                    <a:pt x="367" y="1"/>
                  </a:moveTo>
                  <a:cubicBezTo>
                    <a:pt x="182" y="1"/>
                    <a:pt x="1" y="194"/>
                    <a:pt x="115" y="413"/>
                  </a:cubicBezTo>
                  <a:lnTo>
                    <a:pt x="532" y="1128"/>
                  </a:lnTo>
                  <a:cubicBezTo>
                    <a:pt x="580" y="1211"/>
                    <a:pt x="670" y="1267"/>
                    <a:pt x="774" y="1267"/>
                  </a:cubicBezTo>
                  <a:cubicBezTo>
                    <a:pt x="982" y="1267"/>
                    <a:pt x="1114" y="1038"/>
                    <a:pt x="1010" y="850"/>
                  </a:cubicBezTo>
                  <a:lnTo>
                    <a:pt x="594" y="136"/>
                  </a:lnTo>
                  <a:cubicBezTo>
                    <a:pt x="536" y="41"/>
                    <a:pt x="451" y="1"/>
                    <a:pt x="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4412315" y="4410335"/>
              <a:ext cx="39934" cy="25668"/>
            </a:xfrm>
            <a:custGeom>
              <a:rect b="b" l="l" r="r" t="t"/>
              <a:pathLst>
                <a:path extrusionOk="0" h="977" w="1520">
                  <a:moveTo>
                    <a:pt x="408" y="1"/>
                  </a:moveTo>
                  <a:cubicBezTo>
                    <a:pt x="158" y="1"/>
                    <a:pt x="0" y="375"/>
                    <a:pt x="285" y="526"/>
                  </a:cubicBezTo>
                  <a:lnTo>
                    <a:pt x="999" y="942"/>
                  </a:lnTo>
                  <a:cubicBezTo>
                    <a:pt x="1041" y="963"/>
                    <a:pt x="1090" y="977"/>
                    <a:pt x="1138" y="977"/>
                  </a:cubicBezTo>
                  <a:cubicBezTo>
                    <a:pt x="1422" y="977"/>
                    <a:pt x="1520" y="602"/>
                    <a:pt x="1277" y="464"/>
                  </a:cubicBezTo>
                  <a:lnTo>
                    <a:pt x="562" y="48"/>
                  </a:lnTo>
                  <a:cubicBezTo>
                    <a:pt x="509" y="15"/>
                    <a:pt x="457" y="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4130306" y="4247340"/>
              <a:ext cx="39304" cy="25589"/>
            </a:xfrm>
            <a:custGeom>
              <a:rect b="b" l="l" r="r" t="t"/>
              <a:pathLst>
                <a:path extrusionOk="0" h="974" w="1496">
                  <a:moveTo>
                    <a:pt x="397" y="1"/>
                  </a:moveTo>
                  <a:cubicBezTo>
                    <a:pt x="153" y="1"/>
                    <a:pt x="0" y="356"/>
                    <a:pt x="254" y="515"/>
                  </a:cubicBezTo>
                  <a:lnTo>
                    <a:pt x="975" y="931"/>
                  </a:lnTo>
                  <a:cubicBezTo>
                    <a:pt x="1017" y="959"/>
                    <a:pt x="1066" y="966"/>
                    <a:pt x="1114" y="973"/>
                  </a:cubicBezTo>
                  <a:lnTo>
                    <a:pt x="1114" y="966"/>
                  </a:lnTo>
                  <a:cubicBezTo>
                    <a:pt x="1398" y="966"/>
                    <a:pt x="1496" y="592"/>
                    <a:pt x="1253" y="453"/>
                  </a:cubicBezTo>
                  <a:lnTo>
                    <a:pt x="531" y="37"/>
                  </a:lnTo>
                  <a:cubicBezTo>
                    <a:pt x="485" y="12"/>
                    <a:pt x="439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4413418" y="4247182"/>
              <a:ext cx="39908" cy="25747"/>
            </a:xfrm>
            <a:custGeom>
              <a:rect b="b" l="l" r="r" t="t"/>
              <a:pathLst>
                <a:path extrusionOk="0" h="980" w="1519">
                  <a:moveTo>
                    <a:pt x="1114" y="0"/>
                  </a:moveTo>
                  <a:cubicBezTo>
                    <a:pt x="1064" y="0"/>
                    <a:pt x="1011" y="15"/>
                    <a:pt x="957" y="50"/>
                  </a:cubicBezTo>
                  <a:lnTo>
                    <a:pt x="243" y="459"/>
                  </a:lnTo>
                  <a:cubicBezTo>
                    <a:pt x="0" y="605"/>
                    <a:pt x="97" y="972"/>
                    <a:pt x="382" y="979"/>
                  </a:cubicBezTo>
                  <a:cubicBezTo>
                    <a:pt x="430" y="979"/>
                    <a:pt x="479" y="965"/>
                    <a:pt x="520" y="937"/>
                  </a:cubicBezTo>
                  <a:lnTo>
                    <a:pt x="1235" y="528"/>
                  </a:lnTo>
                  <a:cubicBezTo>
                    <a:pt x="1518" y="378"/>
                    <a:pt x="1363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4130595" y="4410624"/>
              <a:ext cx="39304" cy="25379"/>
            </a:xfrm>
            <a:custGeom>
              <a:rect b="b" l="l" r="r" t="t"/>
              <a:pathLst>
                <a:path extrusionOk="0" h="966" w="1496">
                  <a:moveTo>
                    <a:pt x="1099" y="1"/>
                  </a:moveTo>
                  <a:cubicBezTo>
                    <a:pt x="1056" y="1"/>
                    <a:pt x="1011" y="12"/>
                    <a:pt x="964" y="37"/>
                  </a:cubicBezTo>
                  <a:lnTo>
                    <a:pt x="243" y="453"/>
                  </a:lnTo>
                  <a:cubicBezTo>
                    <a:pt x="0" y="598"/>
                    <a:pt x="104" y="966"/>
                    <a:pt x="382" y="966"/>
                  </a:cubicBezTo>
                  <a:cubicBezTo>
                    <a:pt x="430" y="966"/>
                    <a:pt x="479" y="952"/>
                    <a:pt x="520" y="931"/>
                  </a:cubicBezTo>
                  <a:lnTo>
                    <a:pt x="1242" y="515"/>
                  </a:lnTo>
                  <a:cubicBezTo>
                    <a:pt x="1496" y="356"/>
                    <a:pt x="1343" y="1"/>
                    <a:pt x="10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51"/>
            <p:cNvSpPr/>
            <p:nvPr/>
          </p:nvSpPr>
          <p:spPr>
            <a:xfrm>
              <a:off x="4255231" y="4494118"/>
              <a:ext cx="72565" cy="50864"/>
            </a:xfrm>
            <a:custGeom>
              <a:rect b="b" l="l" r="r" t="t"/>
              <a:pathLst>
                <a:path extrusionOk="0" h="1936" w="2762">
                  <a:moveTo>
                    <a:pt x="1" y="1"/>
                  </a:moveTo>
                  <a:lnTo>
                    <a:pt x="1" y="1381"/>
                  </a:lnTo>
                  <a:cubicBezTo>
                    <a:pt x="1" y="1686"/>
                    <a:pt x="243" y="1936"/>
                    <a:pt x="549" y="1936"/>
                  </a:cubicBezTo>
                  <a:lnTo>
                    <a:pt x="2206" y="1936"/>
                  </a:lnTo>
                  <a:cubicBezTo>
                    <a:pt x="2511" y="1936"/>
                    <a:pt x="2761" y="1686"/>
                    <a:pt x="2761" y="1381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1"/>
            <p:cNvSpPr/>
            <p:nvPr/>
          </p:nvSpPr>
          <p:spPr>
            <a:xfrm>
              <a:off x="4247954" y="4494118"/>
              <a:ext cx="87120" cy="14608"/>
            </a:xfrm>
            <a:custGeom>
              <a:rect b="b" l="l" r="r" t="t"/>
              <a:pathLst>
                <a:path extrusionOk="0" h="556" w="3316">
                  <a:moveTo>
                    <a:pt x="278" y="1"/>
                  </a:moveTo>
                  <a:cubicBezTo>
                    <a:pt x="125" y="1"/>
                    <a:pt x="0" y="125"/>
                    <a:pt x="0" y="278"/>
                  </a:cubicBezTo>
                  <a:cubicBezTo>
                    <a:pt x="0" y="431"/>
                    <a:pt x="125" y="556"/>
                    <a:pt x="278" y="556"/>
                  </a:cubicBezTo>
                  <a:lnTo>
                    <a:pt x="3038" y="556"/>
                  </a:lnTo>
                  <a:cubicBezTo>
                    <a:pt x="3191" y="556"/>
                    <a:pt x="3316" y="431"/>
                    <a:pt x="3316" y="278"/>
                  </a:cubicBezTo>
                  <a:cubicBezTo>
                    <a:pt x="3316" y="125"/>
                    <a:pt x="3191" y="1"/>
                    <a:pt x="3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51"/>
          <p:cNvGrpSpPr/>
          <p:nvPr/>
        </p:nvGrpSpPr>
        <p:grpSpPr>
          <a:xfrm>
            <a:off x="6824595" y="2669571"/>
            <a:ext cx="426448" cy="397674"/>
            <a:chOff x="6626894" y="2850772"/>
            <a:chExt cx="364673" cy="340067"/>
          </a:xfrm>
        </p:grpSpPr>
        <p:sp>
          <p:nvSpPr>
            <p:cNvPr id="617" name="Google Shape;617;p51"/>
            <p:cNvSpPr/>
            <p:nvPr/>
          </p:nvSpPr>
          <p:spPr>
            <a:xfrm>
              <a:off x="6683695" y="3094307"/>
              <a:ext cx="45509" cy="45509"/>
            </a:xfrm>
            <a:custGeom>
              <a:rect b="b" l="l" r="r" t="t"/>
              <a:pathLst>
                <a:path extrusionOk="0" h="1733" w="1733">
                  <a:moveTo>
                    <a:pt x="220" y="0"/>
                  </a:moveTo>
                  <a:cubicBezTo>
                    <a:pt x="106" y="0"/>
                    <a:pt x="10" y="96"/>
                    <a:pt x="10" y="221"/>
                  </a:cubicBezTo>
                  <a:lnTo>
                    <a:pt x="10" y="1513"/>
                  </a:lnTo>
                  <a:cubicBezTo>
                    <a:pt x="0" y="1627"/>
                    <a:pt x="96" y="1733"/>
                    <a:pt x="220" y="1733"/>
                  </a:cubicBezTo>
                  <a:lnTo>
                    <a:pt x="1512" y="1733"/>
                  </a:lnTo>
                  <a:cubicBezTo>
                    <a:pt x="1637" y="1733"/>
                    <a:pt x="1733" y="1637"/>
                    <a:pt x="1733" y="1522"/>
                  </a:cubicBezTo>
                  <a:lnTo>
                    <a:pt x="1733" y="221"/>
                  </a:lnTo>
                  <a:cubicBezTo>
                    <a:pt x="1733" y="96"/>
                    <a:pt x="1627" y="0"/>
                    <a:pt x="1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6832720" y="2975428"/>
              <a:ext cx="105828" cy="90728"/>
            </a:xfrm>
            <a:custGeom>
              <a:rect b="b" l="l" r="r" t="t"/>
              <a:pathLst>
                <a:path extrusionOk="0" h="3455" w="4030">
                  <a:moveTo>
                    <a:pt x="2307" y="1"/>
                  </a:moveTo>
                  <a:cubicBezTo>
                    <a:pt x="766" y="1"/>
                    <a:pt x="0" y="1857"/>
                    <a:pt x="1082" y="2948"/>
                  </a:cubicBezTo>
                  <a:cubicBezTo>
                    <a:pt x="1434" y="3298"/>
                    <a:pt x="1867" y="3454"/>
                    <a:pt x="2290" y="3454"/>
                  </a:cubicBezTo>
                  <a:cubicBezTo>
                    <a:pt x="3179" y="3454"/>
                    <a:pt x="4030" y="2766"/>
                    <a:pt x="4030" y="1723"/>
                  </a:cubicBezTo>
                  <a:cubicBezTo>
                    <a:pt x="4030" y="766"/>
                    <a:pt x="3264" y="1"/>
                    <a:pt x="23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6843277" y="3012140"/>
              <a:ext cx="100051" cy="54043"/>
            </a:xfrm>
            <a:custGeom>
              <a:rect b="b" l="l" r="r" t="t"/>
              <a:pathLst>
                <a:path extrusionOk="0" h="2058" w="3810">
                  <a:moveTo>
                    <a:pt x="211" y="0"/>
                  </a:moveTo>
                  <a:lnTo>
                    <a:pt x="211" y="0"/>
                  </a:lnTo>
                  <a:cubicBezTo>
                    <a:pt x="0" y="1062"/>
                    <a:pt x="823" y="2058"/>
                    <a:pt x="1905" y="2058"/>
                  </a:cubicBezTo>
                  <a:cubicBezTo>
                    <a:pt x="2986" y="2058"/>
                    <a:pt x="3809" y="1062"/>
                    <a:pt x="3599" y="0"/>
                  </a:cubicBezTo>
                  <a:lnTo>
                    <a:pt x="3599" y="0"/>
                  </a:lnTo>
                  <a:cubicBezTo>
                    <a:pt x="3446" y="813"/>
                    <a:pt x="2738" y="1407"/>
                    <a:pt x="1905" y="1407"/>
                  </a:cubicBezTo>
                  <a:cubicBezTo>
                    <a:pt x="1072" y="1407"/>
                    <a:pt x="364" y="813"/>
                    <a:pt x="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6712082" y="2873408"/>
              <a:ext cx="153096" cy="294585"/>
            </a:xfrm>
            <a:custGeom>
              <a:rect b="b" l="l" r="r" t="t"/>
              <a:pathLst>
                <a:path extrusionOk="0" h="11218" w="5830">
                  <a:moveTo>
                    <a:pt x="5603" y="0"/>
                  </a:moveTo>
                  <a:cubicBezTo>
                    <a:pt x="5531" y="0"/>
                    <a:pt x="5464" y="38"/>
                    <a:pt x="5427" y="105"/>
                  </a:cubicBezTo>
                  <a:cubicBezTo>
                    <a:pt x="5016" y="756"/>
                    <a:pt x="4527" y="1359"/>
                    <a:pt x="3972" y="1895"/>
                  </a:cubicBezTo>
                  <a:cubicBezTo>
                    <a:pt x="3140" y="2709"/>
                    <a:pt x="1819" y="3666"/>
                    <a:pt x="221" y="3666"/>
                  </a:cubicBezTo>
                  <a:cubicBezTo>
                    <a:pt x="96" y="3666"/>
                    <a:pt x="1" y="3761"/>
                    <a:pt x="1" y="3876"/>
                  </a:cubicBezTo>
                  <a:lnTo>
                    <a:pt x="1" y="7331"/>
                  </a:lnTo>
                  <a:cubicBezTo>
                    <a:pt x="1" y="7455"/>
                    <a:pt x="96" y="7551"/>
                    <a:pt x="221" y="7551"/>
                  </a:cubicBezTo>
                  <a:cubicBezTo>
                    <a:pt x="1810" y="7551"/>
                    <a:pt x="3140" y="8508"/>
                    <a:pt x="3972" y="9312"/>
                  </a:cubicBezTo>
                  <a:cubicBezTo>
                    <a:pt x="4527" y="9848"/>
                    <a:pt x="5016" y="10451"/>
                    <a:pt x="5427" y="11111"/>
                  </a:cubicBezTo>
                  <a:cubicBezTo>
                    <a:pt x="5467" y="11185"/>
                    <a:pt x="5536" y="11217"/>
                    <a:pt x="5605" y="11217"/>
                  </a:cubicBezTo>
                  <a:cubicBezTo>
                    <a:pt x="5716" y="11217"/>
                    <a:pt x="5829" y="11132"/>
                    <a:pt x="5829" y="10996"/>
                  </a:cubicBezTo>
                  <a:lnTo>
                    <a:pt x="5829" y="220"/>
                  </a:lnTo>
                  <a:cubicBezTo>
                    <a:pt x="5829" y="115"/>
                    <a:pt x="5762" y="29"/>
                    <a:pt x="5666" y="10"/>
                  </a:cubicBezTo>
                  <a:cubicBezTo>
                    <a:pt x="5645" y="3"/>
                    <a:pt x="5624" y="0"/>
                    <a:pt x="5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6712082" y="3049061"/>
              <a:ext cx="152991" cy="118932"/>
            </a:xfrm>
            <a:custGeom>
              <a:rect b="b" l="l" r="r" t="t"/>
              <a:pathLst>
                <a:path extrusionOk="0" h="4529" w="5826">
                  <a:moveTo>
                    <a:pt x="1" y="1"/>
                  </a:moveTo>
                  <a:lnTo>
                    <a:pt x="1" y="642"/>
                  </a:lnTo>
                  <a:cubicBezTo>
                    <a:pt x="1" y="766"/>
                    <a:pt x="96" y="862"/>
                    <a:pt x="211" y="862"/>
                  </a:cubicBezTo>
                  <a:cubicBezTo>
                    <a:pt x="1810" y="862"/>
                    <a:pt x="3130" y="1819"/>
                    <a:pt x="3963" y="2623"/>
                  </a:cubicBezTo>
                  <a:cubicBezTo>
                    <a:pt x="4518" y="3159"/>
                    <a:pt x="5006" y="3762"/>
                    <a:pt x="5418" y="4422"/>
                  </a:cubicBezTo>
                  <a:cubicBezTo>
                    <a:pt x="5461" y="4496"/>
                    <a:pt x="5532" y="4528"/>
                    <a:pt x="5602" y="4528"/>
                  </a:cubicBezTo>
                  <a:cubicBezTo>
                    <a:pt x="5715" y="4528"/>
                    <a:pt x="5825" y="4443"/>
                    <a:pt x="5819" y="4307"/>
                  </a:cubicBezTo>
                  <a:lnTo>
                    <a:pt x="5819" y="3236"/>
                  </a:lnTo>
                  <a:cubicBezTo>
                    <a:pt x="5819" y="3322"/>
                    <a:pt x="5762" y="3408"/>
                    <a:pt x="5676" y="3437"/>
                  </a:cubicBezTo>
                  <a:cubicBezTo>
                    <a:pt x="5653" y="3446"/>
                    <a:pt x="5630" y="3450"/>
                    <a:pt x="5607" y="3450"/>
                  </a:cubicBezTo>
                  <a:cubicBezTo>
                    <a:pt x="5533" y="3450"/>
                    <a:pt x="5461" y="3406"/>
                    <a:pt x="5418" y="3341"/>
                  </a:cubicBezTo>
                  <a:cubicBezTo>
                    <a:pt x="5418" y="3331"/>
                    <a:pt x="4882" y="2862"/>
                    <a:pt x="3963" y="1982"/>
                  </a:cubicBezTo>
                  <a:cubicBezTo>
                    <a:pt x="3130" y="1178"/>
                    <a:pt x="1810" y="211"/>
                    <a:pt x="211" y="211"/>
                  </a:cubicBezTo>
                  <a:cubicBezTo>
                    <a:pt x="96" y="211"/>
                    <a:pt x="1" y="11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6853571" y="2850772"/>
              <a:ext cx="45535" cy="340067"/>
            </a:xfrm>
            <a:custGeom>
              <a:rect b="b" l="l" r="r" t="t"/>
              <a:pathLst>
                <a:path extrusionOk="0" h="12950" w="1734">
                  <a:moveTo>
                    <a:pt x="221" y="1"/>
                  </a:moveTo>
                  <a:cubicBezTo>
                    <a:pt x="97" y="1"/>
                    <a:pt x="1" y="97"/>
                    <a:pt x="1" y="211"/>
                  </a:cubicBezTo>
                  <a:lnTo>
                    <a:pt x="1" y="12729"/>
                  </a:lnTo>
                  <a:cubicBezTo>
                    <a:pt x="1" y="12844"/>
                    <a:pt x="97" y="12949"/>
                    <a:pt x="221" y="12949"/>
                  </a:cubicBezTo>
                  <a:lnTo>
                    <a:pt x="1513" y="12949"/>
                  </a:lnTo>
                  <a:cubicBezTo>
                    <a:pt x="1628" y="12949"/>
                    <a:pt x="1733" y="12844"/>
                    <a:pt x="1733" y="12729"/>
                  </a:cubicBezTo>
                  <a:lnTo>
                    <a:pt x="1733" y="211"/>
                  </a:lnTo>
                  <a:cubicBezTo>
                    <a:pt x="1723" y="97"/>
                    <a:pt x="1628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1"/>
            <p:cNvSpPr/>
            <p:nvPr/>
          </p:nvSpPr>
          <p:spPr>
            <a:xfrm>
              <a:off x="6853571" y="3162426"/>
              <a:ext cx="45535" cy="28413"/>
            </a:xfrm>
            <a:custGeom>
              <a:rect b="b" l="l" r="r" t="t"/>
              <a:pathLst>
                <a:path extrusionOk="0" h="1082" w="1734">
                  <a:moveTo>
                    <a:pt x="1" y="0"/>
                  </a:moveTo>
                  <a:lnTo>
                    <a:pt x="1" y="861"/>
                  </a:lnTo>
                  <a:cubicBezTo>
                    <a:pt x="1" y="986"/>
                    <a:pt x="97" y="1081"/>
                    <a:pt x="221" y="1081"/>
                  </a:cubicBezTo>
                  <a:lnTo>
                    <a:pt x="1513" y="1081"/>
                  </a:lnTo>
                  <a:cubicBezTo>
                    <a:pt x="1628" y="1081"/>
                    <a:pt x="1733" y="986"/>
                    <a:pt x="1733" y="861"/>
                  </a:cubicBezTo>
                  <a:lnTo>
                    <a:pt x="1733" y="0"/>
                  </a:lnTo>
                  <a:cubicBezTo>
                    <a:pt x="1733" y="115"/>
                    <a:pt x="1628" y="220"/>
                    <a:pt x="1513" y="220"/>
                  </a:cubicBezTo>
                  <a:lnTo>
                    <a:pt x="221" y="220"/>
                  </a:lnTo>
                  <a:cubicBezTo>
                    <a:pt x="97" y="220"/>
                    <a:pt x="1" y="1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51"/>
            <p:cNvSpPr/>
            <p:nvPr/>
          </p:nvSpPr>
          <p:spPr>
            <a:xfrm>
              <a:off x="6627131" y="2969651"/>
              <a:ext cx="45272" cy="102073"/>
            </a:xfrm>
            <a:custGeom>
              <a:rect b="b" l="l" r="r" t="t"/>
              <a:pathLst>
                <a:path extrusionOk="0" h="3887" w="1724">
                  <a:moveTo>
                    <a:pt x="1073" y="1"/>
                  </a:moveTo>
                  <a:cubicBezTo>
                    <a:pt x="479" y="1"/>
                    <a:pt x="1" y="479"/>
                    <a:pt x="1" y="1082"/>
                  </a:cubicBezTo>
                  <a:lnTo>
                    <a:pt x="1" y="2805"/>
                  </a:lnTo>
                  <a:cubicBezTo>
                    <a:pt x="1" y="3398"/>
                    <a:pt x="479" y="3886"/>
                    <a:pt x="1073" y="3886"/>
                  </a:cubicBezTo>
                  <a:lnTo>
                    <a:pt x="1503" y="3886"/>
                  </a:lnTo>
                  <a:cubicBezTo>
                    <a:pt x="1628" y="3886"/>
                    <a:pt x="1724" y="3781"/>
                    <a:pt x="1724" y="3666"/>
                  </a:cubicBezTo>
                  <a:lnTo>
                    <a:pt x="1724" y="221"/>
                  </a:lnTo>
                  <a:cubicBezTo>
                    <a:pt x="1724" y="96"/>
                    <a:pt x="1628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6626894" y="2974929"/>
              <a:ext cx="45509" cy="96794"/>
            </a:xfrm>
            <a:custGeom>
              <a:rect b="b" l="l" r="r" t="t"/>
              <a:pathLst>
                <a:path extrusionOk="0" h="3686" w="1733">
                  <a:moveTo>
                    <a:pt x="460" y="1"/>
                  </a:moveTo>
                  <a:lnTo>
                    <a:pt x="460" y="1"/>
                  </a:lnTo>
                  <a:cubicBezTo>
                    <a:pt x="173" y="202"/>
                    <a:pt x="0" y="527"/>
                    <a:pt x="0" y="881"/>
                  </a:cubicBezTo>
                  <a:lnTo>
                    <a:pt x="0" y="2604"/>
                  </a:lnTo>
                  <a:cubicBezTo>
                    <a:pt x="0" y="3197"/>
                    <a:pt x="488" y="3685"/>
                    <a:pt x="1082" y="3685"/>
                  </a:cubicBezTo>
                  <a:lnTo>
                    <a:pt x="1512" y="3685"/>
                  </a:lnTo>
                  <a:cubicBezTo>
                    <a:pt x="1637" y="3685"/>
                    <a:pt x="1733" y="3580"/>
                    <a:pt x="1733" y="3465"/>
                  </a:cubicBezTo>
                  <a:lnTo>
                    <a:pt x="1733" y="3034"/>
                  </a:lnTo>
                  <a:lnTo>
                    <a:pt x="1082" y="3034"/>
                  </a:lnTo>
                  <a:cubicBezTo>
                    <a:pt x="728" y="3034"/>
                    <a:pt x="441" y="2747"/>
                    <a:pt x="441" y="2393"/>
                  </a:cubicBezTo>
                  <a:lnTo>
                    <a:pt x="441" y="240"/>
                  </a:lnTo>
                  <a:cubicBezTo>
                    <a:pt x="441" y="154"/>
                    <a:pt x="441" y="77"/>
                    <a:pt x="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1"/>
            <p:cNvSpPr/>
            <p:nvPr/>
          </p:nvSpPr>
          <p:spPr>
            <a:xfrm>
              <a:off x="6666599" y="2969651"/>
              <a:ext cx="56827" cy="102073"/>
            </a:xfrm>
            <a:custGeom>
              <a:rect b="b" l="l" r="r" t="t"/>
              <a:pathLst>
                <a:path extrusionOk="0" h="3887" w="2164">
                  <a:moveTo>
                    <a:pt x="0" y="1"/>
                  </a:moveTo>
                  <a:lnTo>
                    <a:pt x="0" y="3886"/>
                  </a:lnTo>
                  <a:lnTo>
                    <a:pt x="2163" y="388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1"/>
            <p:cNvSpPr/>
            <p:nvPr/>
          </p:nvSpPr>
          <p:spPr>
            <a:xfrm>
              <a:off x="6666599" y="3054602"/>
              <a:ext cx="56827" cy="17122"/>
            </a:xfrm>
            <a:custGeom>
              <a:rect b="b" l="l" r="r" t="t"/>
              <a:pathLst>
                <a:path extrusionOk="0" h="652" w="2164">
                  <a:moveTo>
                    <a:pt x="0" y="0"/>
                  </a:moveTo>
                  <a:lnTo>
                    <a:pt x="0" y="651"/>
                  </a:lnTo>
                  <a:lnTo>
                    <a:pt x="2163" y="65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6666599" y="3071697"/>
              <a:ext cx="56827" cy="90755"/>
            </a:xfrm>
            <a:custGeom>
              <a:rect b="b" l="l" r="r" t="t"/>
              <a:pathLst>
                <a:path extrusionOk="0" h="3456" w="2164">
                  <a:moveTo>
                    <a:pt x="10" y="0"/>
                  </a:moveTo>
                  <a:lnTo>
                    <a:pt x="0" y="3235"/>
                  </a:lnTo>
                  <a:cubicBezTo>
                    <a:pt x="0" y="3350"/>
                    <a:pt x="96" y="3455"/>
                    <a:pt x="221" y="3455"/>
                  </a:cubicBezTo>
                  <a:lnTo>
                    <a:pt x="1082" y="3455"/>
                  </a:lnTo>
                  <a:cubicBezTo>
                    <a:pt x="1178" y="3445"/>
                    <a:pt x="1264" y="3388"/>
                    <a:pt x="1292" y="3292"/>
                  </a:cubicBezTo>
                  <a:lnTo>
                    <a:pt x="21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6959372" y="3014897"/>
              <a:ext cx="32195" cy="11581"/>
            </a:xfrm>
            <a:custGeom>
              <a:rect b="b" l="l" r="r" t="t"/>
              <a:pathLst>
                <a:path extrusionOk="0" h="441" w="1226">
                  <a:moveTo>
                    <a:pt x="288" y="0"/>
                  </a:moveTo>
                  <a:cubicBezTo>
                    <a:pt x="1" y="0"/>
                    <a:pt x="1" y="441"/>
                    <a:pt x="288" y="441"/>
                  </a:cubicBezTo>
                  <a:lnTo>
                    <a:pt x="939" y="441"/>
                  </a:lnTo>
                  <a:cubicBezTo>
                    <a:pt x="1226" y="441"/>
                    <a:pt x="1226" y="0"/>
                    <a:pt x="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6938023" y="2950849"/>
              <a:ext cx="27468" cy="23345"/>
            </a:xfrm>
            <a:custGeom>
              <a:rect b="b" l="l" r="r" t="t"/>
              <a:pathLst>
                <a:path extrusionOk="0" h="889" w="1046">
                  <a:moveTo>
                    <a:pt x="732" y="0"/>
                  </a:moveTo>
                  <a:cubicBezTo>
                    <a:pt x="682" y="0"/>
                    <a:pt x="630" y="20"/>
                    <a:pt x="584" y="66"/>
                  </a:cubicBezTo>
                  <a:lnTo>
                    <a:pt x="125" y="525"/>
                  </a:lnTo>
                  <a:cubicBezTo>
                    <a:pt x="0" y="659"/>
                    <a:pt x="87" y="889"/>
                    <a:pt x="278" y="889"/>
                  </a:cubicBezTo>
                  <a:cubicBezTo>
                    <a:pt x="335" y="889"/>
                    <a:pt x="393" y="870"/>
                    <a:pt x="431" y="831"/>
                  </a:cubicBezTo>
                  <a:lnTo>
                    <a:pt x="890" y="372"/>
                  </a:lnTo>
                  <a:cubicBezTo>
                    <a:pt x="1045" y="217"/>
                    <a:pt x="899" y="0"/>
                    <a:pt x="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6937235" y="3066944"/>
              <a:ext cx="27704" cy="23608"/>
            </a:xfrm>
            <a:custGeom>
              <a:rect b="b" l="l" r="r" t="t"/>
              <a:pathLst>
                <a:path extrusionOk="0" h="899" w="1055">
                  <a:moveTo>
                    <a:pt x="313" y="1"/>
                  </a:moveTo>
                  <a:cubicBezTo>
                    <a:pt x="146" y="1"/>
                    <a:pt x="0" y="218"/>
                    <a:pt x="155" y="373"/>
                  </a:cubicBezTo>
                  <a:lnTo>
                    <a:pt x="614" y="832"/>
                  </a:lnTo>
                  <a:cubicBezTo>
                    <a:pt x="652" y="870"/>
                    <a:pt x="710" y="899"/>
                    <a:pt x="767" y="899"/>
                  </a:cubicBezTo>
                  <a:cubicBezTo>
                    <a:pt x="959" y="889"/>
                    <a:pt x="1054" y="660"/>
                    <a:pt x="920" y="526"/>
                  </a:cubicBezTo>
                  <a:lnTo>
                    <a:pt x="461" y="66"/>
                  </a:lnTo>
                  <a:cubicBezTo>
                    <a:pt x="415" y="20"/>
                    <a:pt x="363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2" name="Google Shape;63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9050" y="488950"/>
            <a:ext cx="2307599" cy="17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1"/>
          <p:cNvPicPr preferRelativeResize="0"/>
          <p:nvPr/>
        </p:nvPicPr>
        <p:blipFill rotWithShape="1">
          <a:blip r:embed="rId4">
            <a:alphaModFix/>
          </a:blip>
          <a:srcRect b="12233" l="0" r="5473" t="24047"/>
          <a:stretch/>
        </p:blipFill>
        <p:spPr>
          <a:xfrm>
            <a:off x="199075" y="3517190"/>
            <a:ext cx="2327151" cy="1413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2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社團照片</a:t>
            </a:r>
            <a:endParaRPr/>
          </a:p>
        </p:txBody>
      </p:sp>
      <p:pic>
        <p:nvPicPr>
          <p:cNvPr id="639" name="Google Shape;63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25" y="1133775"/>
            <a:ext cx="2878875" cy="38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771" y="37625"/>
            <a:ext cx="2623450" cy="34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5625" y="309850"/>
            <a:ext cx="3360901" cy="252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7683" y="2571750"/>
            <a:ext cx="3289267" cy="24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3225" y="2830525"/>
            <a:ext cx="3008998" cy="225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3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 FRC Sacramento Regional</a:t>
            </a:r>
            <a:endParaRPr/>
          </a:p>
        </p:txBody>
      </p:sp>
      <p:pic>
        <p:nvPicPr>
          <p:cNvPr id="649" name="Google Shape;649;p53" title="LINE_ALBUM_113315 Sacramento Regional 資格賽_240412_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2600"/>
            <a:ext cx="5117998" cy="38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3" title="LINE_ALBUM_113315 Sacramento Regional 資格賽_240412_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798" y="1152600"/>
            <a:ext cx="3568804" cy="267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4"/>
          <p:cNvSpPr/>
          <p:nvPr/>
        </p:nvSpPr>
        <p:spPr>
          <a:xfrm flipH="1">
            <a:off x="5099290" y="2317386"/>
            <a:ext cx="33207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4"/>
          <p:cNvSpPr txBox="1"/>
          <p:nvPr>
            <p:ph type="title"/>
          </p:nvPr>
        </p:nvSpPr>
        <p:spPr>
          <a:xfrm>
            <a:off x="4754222" y="1653880"/>
            <a:ext cx="3677100" cy="110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</a:t>
            </a:r>
            <a:r>
              <a:rPr lang="zh-TW"/>
              <a:t>0+</a:t>
            </a:r>
            <a:endParaRPr/>
          </a:p>
        </p:txBody>
      </p:sp>
      <p:sp>
        <p:nvSpPr>
          <p:cNvPr id="657" name="Google Shape;657;p54"/>
          <p:cNvSpPr txBox="1"/>
          <p:nvPr>
            <p:ph idx="1" type="subTitle"/>
          </p:nvPr>
        </p:nvSpPr>
        <p:spPr>
          <a:xfrm flipH="1">
            <a:off x="4754222" y="2701195"/>
            <a:ext cx="36771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Students have committed to us. </a:t>
            </a:r>
            <a:r>
              <a:rPr lang="zh-TW"/>
              <a:t>Contact us for more information!</a:t>
            </a:r>
            <a:endParaRPr/>
          </a:p>
        </p:txBody>
      </p:sp>
      <p:sp>
        <p:nvSpPr>
          <p:cNvPr id="658" name="Google Shape;658;p54"/>
          <p:cNvSpPr/>
          <p:nvPr/>
        </p:nvSpPr>
        <p:spPr>
          <a:xfrm>
            <a:off x="4926469" y="818787"/>
            <a:ext cx="99610" cy="262045"/>
          </a:xfrm>
          <a:custGeom>
            <a:rect b="b" l="l" r="r" t="t"/>
            <a:pathLst>
              <a:path extrusionOk="0" h="9218" w="3504">
                <a:moveTo>
                  <a:pt x="1390" y="1"/>
                </a:moveTo>
                <a:cubicBezTo>
                  <a:pt x="738" y="1"/>
                  <a:pt x="201" y="544"/>
                  <a:pt x="201" y="1207"/>
                </a:cubicBezTo>
                <a:lnTo>
                  <a:pt x="34" y="7678"/>
                </a:lnTo>
                <a:cubicBezTo>
                  <a:pt x="1" y="8412"/>
                  <a:pt x="534" y="9046"/>
                  <a:pt x="1235" y="9146"/>
                </a:cubicBezTo>
                <a:lnTo>
                  <a:pt x="1969" y="9213"/>
                </a:lnTo>
                <a:cubicBezTo>
                  <a:pt x="2006" y="9216"/>
                  <a:pt x="2044" y="9218"/>
                  <a:pt x="2081" y="9218"/>
                </a:cubicBezTo>
                <a:cubicBezTo>
                  <a:pt x="2732" y="9218"/>
                  <a:pt x="3270" y="8675"/>
                  <a:pt x="3270" y="8012"/>
                </a:cubicBezTo>
                <a:lnTo>
                  <a:pt x="3470" y="1607"/>
                </a:lnTo>
                <a:cubicBezTo>
                  <a:pt x="3503" y="873"/>
                  <a:pt x="2969" y="239"/>
                  <a:pt x="2269" y="106"/>
                </a:cubicBezTo>
                <a:lnTo>
                  <a:pt x="1502" y="6"/>
                </a:lnTo>
                <a:cubicBezTo>
                  <a:pt x="1464" y="2"/>
                  <a:pt x="1427" y="1"/>
                  <a:pt x="139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4"/>
          <p:cNvSpPr/>
          <p:nvPr/>
        </p:nvSpPr>
        <p:spPr>
          <a:xfrm>
            <a:off x="4940740" y="1020849"/>
            <a:ext cx="65412" cy="154930"/>
          </a:xfrm>
          <a:custGeom>
            <a:rect b="b" l="l" r="r" t="t"/>
            <a:pathLst>
              <a:path extrusionOk="0" h="5450" w="2301">
                <a:moveTo>
                  <a:pt x="543" y="0"/>
                </a:moveTo>
                <a:cubicBezTo>
                  <a:pt x="237" y="0"/>
                  <a:pt x="1" y="255"/>
                  <a:pt x="32" y="570"/>
                </a:cubicBezTo>
                <a:lnTo>
                  <a:pt x="499" y="4940"/>
                </a:lnTo>
                <a:cubicBezTo>
                  <a:pt x="499" y="5273"/>
                  <a:pt x="758" y="5450"/>
                  <a:pt x="1018" y="5450"/>
                </a:cubicBezTo>
                <a:cubicBezTo>
                  <a:pt x="1252" y="5450"/>
                  <a:pt x="1486" y="5307"/>
                  <a:pt x="1533" y="5007"/>
                </a:cubicBezTo>
                <a:lnTo>
                  <a:pt x="2234" y="804"/>
                </a:lnTo>
                <a:cubicBezTo>
                  <a:pt x="2301" y="470"/>
                  <a:pt x="2067" y="170"/>
                  <a:pt x="1767" y="136"/>
                </a:cubicBezTo>
                <a:lnTo>
                  <a:pt x="599" y="3"/>
                </a:lnTo>
                <a:cubicBezTo>
                  <a:pt x="581" y="1"/>
                  <a:pt x="562" y="0"/>
                  <a:pt x="5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4"/>
          <p:cNvSpPr/>
          <p:nvPr/>
        </p:nvSpPr>
        <p:spPr>
          <a:xfrm>
            <a:off x="4955863" y="794055"/>
            <a:ext cx="49350" cy="50743"/>
          </a:xfrm>
          <a:custGeom>
            <a:rect b="b" l="l" r="r" t="t"/>
            <a:pathLst>
              <a:path extrusionOk="0" h="1785" w="1736">
                <a:moveTo>
                  <a:pt x="791" y="1"/>
                </a:moveTo>
                <a:cubicBezTo>
                  <a:pt x="368" y="1"/>
                  <a:pt x="1" y="346"/>
                  <a:pt x="1" y="776"/>
                </a:cubicBezTo>
                <a:cubicBezTo>
                  <a:pt x="1" y="1276"/>
                  <a:pt x="334" y="1710"/>
                  <a:pt x="835" y="1777"/>
                </a:cubicBezTo>
                <a:cubicBezTo>
                  <a:pt x="872" y="1782"/>
                  <a:pt x="908" y="1784"/>
                  <a:pt x="944" y="1784"/>
                </a:cubicBezTo>
                <a:cubicBezTo>
                  <a:pt x="1363" y="1784"/>
                  <a:pt x="1702" y="1439"/>
                  <a:pt x="1702" y="1009"/>
                </a:cubicBezTo>
                <a:cubicBezTo>
                  <a:pt x="1735" y="509"/>
                  <a:pt x="1368" y="75"/>
                  <a:pt x="901" y="9"/>
                </a:cubicBezTo>
                <a:cubicBezTo>
                  <a:pt x="864" y="3"/>
                  <a:pt x="828" y="1"/>
                  <a:pt x="7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4"/>
          <p:cNvSpPr/>
          <p:nvPr/>
        </p:nvSpPr>
        <p:spPr>
          <a:xfrm>
            <a:off x="4981476" y="728870"/>
            <a:ext cx="308211" cy="67345"/>
          </a:xfrm>
          <a:custGeom>
            <a:rect b="b" l="l" r="r" t="t"/>
            <a:pathLst>
              <a:path extrusionOk="0" h="2369" w="10842">
                <a:moveTo>
                  <a:pt x="3403" y="0"/>
                </a:moveTo>
                <a:lnTo>
                  <a:pt x="0" y="1735"/>
                </a:lnTo>
                <a:lnTo>
                  <a:pt x="10841" y="2368"/>
                </a:lnTo>
                <a:lnTo>
                  <a:pt x="34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54"/>
          <p:cNvSpPr/>
          <p:nvPr/>
        </p:nvSpPr>
        <p:spPr>
          <a:xfrm>
            <a:off x="4920784" y="1260664"/>
            <a:ext cx="85368" cy="218352"/>
          </a:xfrm>
          <a:custGeom>
            <a:rect b="b" l="l" r="r" t="t"/>
            <a:pathLst>
              <a:path extrusionOk="0" h="7681" w="3003">
                <a:moveTo>
                  <a:pt x="1194" y="0"/>
                </a:moveTo>
                <a:cubicBezTo>
                  <a:pt x="639" y="0"/>
                  <a:pt x="167" y="476"/>
                  <a:pt x="167" y="1040"/>
                </a:cubicBezTo>
                <a:lnTo>
                  <a:pt x="34" y="6444"/>
                </a:lnTo>
                <a:cubicBezTo>
                  <a:pt x="1" y="7078"/>
                  <a:pt x="468" y="7612"/>
                  <a:pt x="1068" y="7645"/>
                </a:cubicBezTo>
                <a:lnTo>
                  <a:pt x="1702" y="7679"/>
                </a:lnTo>
                <a:cubicBezTo>
                  <a:pt x="1722" y="7680"/>
                  <a:pt x="1742" y="7680"/>
                  <a:pt x="1762" y="7680"/>
                </a:cubicBezTo>
                <a:cubicBezTo>
                  <a:pt x="2335" y="7680"/>
                  <a:pt x="2803" y="7225"/>
                  <a:pt x="2803" y="6644"/>
                </a:cubicBezTo>
                <a:lnTo>
                  <a:pt x="2969" y="1241"/>
                </a:lnTo>
                <a:cubicBezTo>
                  <a:pt x="3003" y="640"/>
                  <a:pt x="2536" y="106"/>
                  <a:pt x="1935" y="40"/>
                </a:cubicBezTo>
                <a:lnTo>
                  <a:pt x="1301" y="6"/>
                </a:lnTo>
                <a:cubicBezTo>
                  <a:pt x="1265" y="2"/>
                  <a:pt x="1229" y="0"/>
                  <a:pt x="11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4"/>
          <p:cNvSpPr/>
          <p:nvPr/>
        </p:nvSpPr>
        <p:spPr>
          <a:xfrm>
            <a:off x="4933121" y="1429608"/>
            <a:ext cx="55974" cy="128777"/>
          </a:xfrm>
          <a:custGeom>
            <a:rect b="b" l="l" r="r" t="t"/>
            <a:pathLst>
              <a:path extrusionOk="0" h="4530" w="1969">
                <a:moveTo>
                  <a:pt x="501" y="1"/>
                </a:moveTo>
                <a:cubicBezTo>
                  <a:pt x="234" y="1"/>
                  <a:pt x="0" y="234"/>
                  <a:pt x="34" y="501"/>
                </a:cubicBezTo>
                <a:lnTo>
                  <a:pt x="434" y="4137"/>
                </a:lnTo>
                <a:cubicBezTo>
                  <a:pt x="468" y="4396"/>
                  <a:pt x="672" y="4530"/>
                  <a:pt x="875" y="4530"/>
                </a:cubicBezTo>
                <a:cubicBezTo>
                  <a:pt x="1064" y="4530"/>
                  <a:pt x="1253" y="4412"/>
                  <a:pt x="1301" y="4171"/>
                </a:cubicBezTo>
                <a:lnTo>
                  <a:pt x="1902" y="601"/>
                </a:lnTo>
                <a:cubicBezTo>
                  <a:pt x="1968" y="335"/>
                  <a:pt x="1768" y="68"/>
                  <a:pt x="1501" y="68"/>
                </a:cubicBezTo>
                <a:lnTo>
                  <a:pt x="5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4"/>
          <p:cNvSpPr/>
          <p:nvPr/>
        </p:nvSpPr>
        <p:spPr>
          <a:xfrm>
            <a:off x="4945430" y="1238945"/>
            <a:ext cx="41760" cy="42783"/>
          </a:xfrm>
          <a:custGeom>
            <a:rect b="b" l="l" r="r" t="t"/>
            <a:pathLst>
              <a:path extrusionOk="0" h="1505" w="1469">
                <a:moveTo>
                  <a:pt x="708" y="1"/>
                </a:moveTo>
                <a:cubicBezTo>
                  <a:pt x="335" y="1"/>
                  <a:pt x="34" y="292"/>
                  <a:pt x="34" y="704"/>
                </a:cubicBezTo>
                <a:cubicBezTo>
                  <a:pt x="1" y="1104"/>
                  <a:pt x="334" y="1438"/>
                  <a:pt x="735" y="1504"/>
                </a:cubicBezTo>
                <a:cubicBezTo>
                  <a:pt x="1135" y="1504"/>
                  <a:pt x="1469" y="1204"/>
                  <a:pt x="1469" y="804"/>
                </a:cubicBezTo>
                <a:cubicBezTo>
                  <a:pt x="1469" y="403"/>
                  <a:pt x="1168" y="37"/>
                  <a:pt x="768" y="3"/>
                </a:cubicBezTo>
                <a:cubicBezTo>
                  <a:pt x="748" y="2"/>
                  <a:pt x="728" y="1"/>
                  <a:pt x="7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4"/>
          <p:cNvSpPr/>
          <p:nvPr/>
        </p:nvSpPr>
        <p:spPr>
          <a:xfrm>
            <a:off x="4968201" y="1179276"/>
            <a:ext cx="215281" cy="46507"/>
          </a:xfrm>
          <a:custGeom>
            <a:rect b="b" l="l" r="r" t="t"/>
            <a:pathLst>
              <a:path extrusionOk="0" h="1636" w="7573">
                <a:moveTo>
                  <a:pt x="2369" y="1"/>
                </a:moveTo>
                <a:lnTo>
                  <a:pt x="0" y="1602"/>
                </a:lnTo>
                <a:lnTo>
                  <a:pt x="7572" y="1635"/>
                </a:lnTo>
                <a:lnTo>
                  <a:pt x="23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6" name="Google Shape;666;p54"/>
          <p:cNvGrpSpPr/>
          <p:nvPr/>
        </p:nvGrpSpPr>
        <p:grpSpPr>
          <a:xfrm>
            <a:off x="719995" y="534455"/>
            <a:ext cx="4280471" cy="4069965"/>
            <a:chOff x="719995" y="534455"/>
            <a:chExt cx="4280471" cy="4069965"/>
          </a:xfrm>
        </p:grpSpPr>
        <p:sp>
          <p:nvSpPr>
            <p:cNvPr id="667" name="Google Shape;667;p54"/>
            <p:cNvSpPr/>
            <p:nvPr/>
          </p:nvSpPr>
          <p:spPr>
            <a:xfrm>
              <a:off x="719995" y="4336036"/>
              <a:ext cx="2227234" cy="268384"/>
            </a:xfrm>
            <a:custGeom>
              <a:rect b="b" l="l" r="r" t="t"/>
              <a:pathLst>
                <a:path extrusionOk="0" h="9441" w="161716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4"/>
            <p:cNvSpPr/>
            <p:nvPr/>
          </p:nvSpPr>
          <p:spPr>
            <a:xfrm>
              <a:off x="2901948" y="817848"/>
              <a:ext cx="347071" cy="765069"/>
            </a:xfrm>
            <a:custGeom>
              <a:rect b="b" l="l" r="r" t="t"/>
              <a:pathLst>
                <a:path extrusionOk="0" h="26913" w="12209">
                  <a:moveTo>
                    <a:pt x="11715" y="0"/>
                  </a:moveTo>
                  <a:cubicBezTo>
                    <a:pt x="11562" y="0"/>
                    <a:pt x="11416" y="100"/>
                    <a:pt x="11342" y="272"/>
                  </a:cubicBezTo>
                  <a:lnTo>
                    <a:pt x="67" y="26324"/>
                  </a:lnTo>
                  <a:cubicBezTo>
                    <a:pt x="0" y="26525"/>
                    <a:pt x="100" y="26791"/>
                    <a:pt x="300" y="26892"/>
                  </a:cubicBezTo>
                  <a:cubicBezTo>
                    <a:pt x="342" y="26905"/>
                    <a:pt x="387" y="26912"/>
                    <a:pt x="432" y="26912"/>
                  </a:cubicBezTo>
                  <a:cubicBezTo>
                    <a:pt x="603" y="26912"/>
                    <a:pt x="781" y="26816"/>
                    <a:pt x="834" y="26658"/>
                  </a:cubicBezTo>
                  <a:lnTo>
                    <a:pt x="12109" y="573"/>
                  </a:lnTo>
                  <a:cubicBezTo>
                    <a:pt x="12209" y="373"/>
                    <a:pt x="12109" y="139"/>
                    <a:pt x="11875" y="39"/>
                  </a:cubicBezTo>
                  <a:cubicBezTo>
                    <a:pt x="11823" y="13"/>
                    <a:pt x="11768" y="0"/>
                    <a:pt x="1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4"/>
            <p:cNvSpPr/>
            <p:nvPr/>
          </p:nvSpPr>
          <p:spPr>
            <a:xfrm>
              <a:off x="3139005" y="820833"/>
              <a:ext cx="117605" cy="99610"/>
            </a:xfrm>
            <a:custGeom>
              <a:rect b="b" l="l" r="r" t="t"/>
              <a:pathLst>
                <a:path extrusionOk="0" h="3504" w="4137">
                  <a:moveTo>
                    <a:pt x="1301" y="1"/>
                  </a:moveTo>
                  <a:lnTo>
                    <a:pt x="0" y="2836"/>
                  </a:lnTo>
                  <a:cubicBezTo>
                    <a:pt x="934" y="3170"/>
                    <a:pt x="1902" y="3370"/>
                    <a:pt x="2903" y="3503"/>
                  </a:cubicBezTo>
                  <a:lnTo>
                    <a:pt x="4137" y="701"/>
                  </a:lnTo>
                  <a:cubicBezTo>
                    <a:pt x="3169" y="568"/>
                    <a:pt x="2235" y="30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4"/>
            <p:cNvSpPr/>
            <p:nvPr/>
          </p:nvSpPr>
          <p:spPr>
            <a:xfrm>
              <a:off x="3062194" y="786692"/>
              <a:ext cx="113824" cy="114790"/>
            </a:xfrm>
            <a:custGeom>
              <a:rect b="b" l="l" r="r" t="t"/>
              <a:pathLst>
                <a:path extrusionOk="0" h="4038" w="4004">
                  <a:moveTo>
                    <a:pt x="1335" y="1"/>
                  </a:moveTo>
                  <a:cubicBezTo>
                    <a:pt x="901" y="935"/>
                    <a:pt x="434" y="1869"/>
                    <a:pt x="1" y="2836"/>
                  </a:cubicBezTo>
                  <a:cubicBezTo>
                    <a:pt x="868" y="3303"/>
                    <a:pt x="1768" y="3703"/>
                    <a:pt x="2702" y="4037"/>
                  </a:cubicBezTo>
                  <a:lnTo>
                    <a:pt x="4003" y="1202"/>
                  </a:lnTo>
                  <a:cubicBezTo>
                    <a:pt x="3069" y="835"/>
                    <a:pt x="2202" y="434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2988225" y="743084"/>
              <a:ext cx="111919" cy="124257"/>
            </a:xfrm>
            <a:custGeom>
              <a:rect b="b" l="l" r="r" t="t"/>
              <a:pathLst>
                <a:path extrusionOk="0" h="4371" w="3937">
                  <a:moveTo>
                    <a:pt x="1402" y="0"/>
                  </a:moveTo>
                  <a:cubicBezTo>
                    <a:pt x="935" y="934"/>
                    <a:pt x="468" y="1868"/>
                    <a:pt x="1" y="2836"/>
                  </a:cubicBezTo>
                  <a:cubicBezTo>
                    <a:pt x="835" y="3369"/>
                    <a:pt x="1702" y="3903"/>
                    <a:pt x="2603" y="4370"/>
                  </a:cubicBezTo>
                  <a:cubicBezTo>
                    <a:pt x="3036" y="3403"/>
                    <a:pt x="3503" y="2469"/>
                    <a:pt x="3937" y="1535"/>
                  </a:cubicBezTo>
                  <a:cubicBezTo>
                    <a:pt x="3070" y="1068"/>
                    <a:pt x="2236" y="534"/>
                    <a:pt x="1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2915224" y="693762"/>
              <a:ext cx="112857" cy="129942"/>
            </a:xfrm>
            <a:custGeom>
              <a:rect b="b" l="l" r="r" t="t"/>
              <a:pathLst>
                <a:path extrusionOk="0" h="4571" w="3970">
                  <a:moveTo>
                    <a:pt x="1468" y="1"/>
                  </a:moveTo>
                  <a:cubicBezTo>
                    <a:pt x="968" y="935"/>
                    <a:pt x="501" y="1902"/>
                    <a:pt x="0" y="2836"/>
                  </a:cubicBezTo>
                  <a:cubicBezTo>
                    <a:pt x="834" y="3437"/>
                    <a:pt x="1701" y="4004"/>
                    <a:pt x="2569" y="4571"/>
                  </a:cubicBezTo>
                  <a:cubicBezTo>
                    <a:pt x="3036" y="3603"/>
                    <a:pt x="3503" y="2669"/>
                    <a:pt x="3970" y="1735"/>
                  </a:cubicBezTo>
                  <a:cubicBezTo>
                    <a:pt x="3136" y="1168"/>
                    <a:pt x="2302" y="60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2842193" y="644469"/>
              <a:ext cx="113824" cy="129942"/>
            </a:xfrm>
            <a:custGeom>
              <a:rect b="b" l="l" r="r" t="t"/>
              <a:pathLst>
                <a:path extrusionOk="0" h="4571" w="4004">
                  <a:moveTo>
                    <a:pt x="1468" y="0"/>
                  </a:moveTo>
                  <a:lnTo>
                    <a:pt x="1" y="2836"/>
                  </a:lnTo>
                  <a:cubicBezTo>
                    <a:pt x="868" y="3403"/>
                    <a:pt x="1702" y="4003"/>
                    <a:pt x="2569" y="4570"/>
                  </a:cubicBezTo>
                  <a:cubicBezTo>
                    <a:pt x="3070" y="3603"/>
                    <a:pt x="3537" y="2669"/>
                    <a:pt x="4004" y="1735"/>
                  </a:cubicBezTo>
                  <a:cubicBezTo>
                    <a:pt x="3170" y="1168"/>
                    <a:pt x="2336" y="567"/>
                    <a:pt x="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4"/>
            <p:cNvSpPr/>
            <p:nvPr/>
          </p:nvSpPr>
          <p:spPr>
            <a:xfrm>
              <a:off x="2765382" y="599895"/>
              <a:ext cx="118571" cy="125195"/>
            </a:xfrm>
            <a:custGeom>
              <a:rect b="b" l="l" r="r" t="t"/>
              <a:pathLst>
                <a:path extrusionOk="0" h="4404" w="4171">
                  <a:moveTo>
                    <a:pt x="1535" y="0"/>
                  </a:moveTo>
                  <a:lnTo>
                    <a:pt x="1" y="2802"/>
                  </a:lnTo>
                  <a:cubicBezTo>
                    <a:pt x="935" y="3303"/>
                    <a:pt x="1835" y="3837"/>
                    <a:pt x="2703" y="4404"/>
                  </a:cubicBezTo>
                  <a:lnTo>
                    <a:pt x="4170" y="1568"/>
                  </a:lnTo>
                  <a:cubicBezTo>
                    <a:pt x="3336" y="1035"/>
                    <a:pt x="2436" y="467"/>
                    <a:pt x="1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2681947" y="562911"/>
              <a:ext cx="127099" cy="116666"/>
            </a:xfrm>
            <a:custGeom>
              <a:rect b="b" l="l" r="r" t="t"/>
              <a:pathLst>
                <a:path extrusionOk="0" h="4104" w="4471">
                  <a:moveTo>
                    <a:pt x="1601" y="1"/>
                  </a:moveTo>
                  <a:cubicBezTo>
                    <a:pt x="1101" y="935"/>
                    <a:pt x="567" y="1869"/>
                    <a:pt x="0" y="2803"/>
                  </a:cubicBezTo>
                  <a:cubicBezTo>
                    <a:pt x="1001" y="3169"/>
                    <a:pt x="2002" y="3603"/>
                    <a:pt x="2936" y="4103"/>
                  </a:cubicBezTo>
                  <a:lnTo>
                    <a:pt x="4470" y="1301"/>
                  </a:lnTo>
                  <a:cubicBezTo>
                    <a:pt x="3536" y="801"/>
                    <a:pt x="2602" y="367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2589956" y="539202"/>
              <a:ext cx="137532" cy="103391"/>
            </a:xfrm>
            <a:custGeom>
              <a:rect b="b" l="l" r="r" t="t"/>
              <a:pathLst>
                <a:path extrusionOk="0" h="3637" w="4838">
                  <a:moveTo>
                    <a:pt x="1669" y="1"/>
                  </a:moveTo>
                  <a:lnTo>
                    <a:pt x="1" y="2803"/>
                  </a:lnTo>
                  <a:cubicBezTo>
                    <a:pt x="1101" y="2969"/>
                    <a:pt x="2202" y="3270"/>
                    <a:pt x="3236" y="3637"/>
                  </a:cubicBezTo>
                  <a:cubicBezTo>
                    <a:pt x="3803" y="2703"/>
                    <a:pt x="4337" y="1735"/>
                    <a:pt x="4837" y="835"/>
                  </a:cubicBezTo>
                  <a:cubicBezTo>
                    <a:pt x="3803" y="434"/>
                    <a:pt x="2736" y="167"/>
                    <a:pt x="1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4"/>
            <p:cNvSpPr/>
            <p:nvPr/>
          </p:nvSpPr>
          <p:spPr>
            <a:xfrm>
              <a:off x="3102021" y="900487"/>
              <a:ext cx="119509" cy="103391"/>
            </a:xfrm>
            <a:custGeom>
              <a:rect b="b" l="l" r="r" t="t"/>
              <a:pathLst>
                <a:path extrusionOk="0" h="3637" w="4204">
                  <a:moveTo>
                    <a:pt x="1335" y="1"/>
                  </a:moveTo>
                  <a:lnTo>
                    <a:pt x="1" y="2969"/>
                  </a:lnTo>
                  <a:cubicBezTo>
                    <a:pt x="935" y="3270"/>
                    <a:pt x="1935" y="3503"/>
                    <a:pt x="2936" y="3637"/>
                  </a:cubicBezTo>
                  <a:lnTo>
                    <a:pt x="4204" y="701"/>
                  </a:lnTo>
                  <a:cubicBezTo>
                    <a:pt x="3236" y="568"/>
                    <a:pt x="2269" y="334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4"/>
            <p:cNvSpPr/>
            <p:nvPr/>
          </p:nvSpPr>
          <p:spPr>
            <a:xfrm>
              <a:off x="3022367" y="867312"/>
              <a:ext cx="116666" cy="117605"/>
            </a:xfrm>
            <a:custGeom>
              <a:rect b="b" l="l" r="r" t="t"/>
              <a:pathLst>
                <a:path extrusionOk="0" h="4137" w="4104">
                  <a:moveTo>
                    <a:pt x="1402" y="0"/>
                  </a:moveTo>
                  <a:cubicBezTo>
                    <a:pt x="935" y="968"/>
                    <a:pt x="468" y="1935"/>
                    <a:pt x="1" y="2936"/>
                  </a:cubicBezTo>
                  <a:cubicBezTo>
                    <a:pt x="901" y="3403"/>
                    <a:pt x="1802" y="3803"/>
                    <a:pt x="2769" y="4136"/>
                  </a:cubicBezTo>
                  <a:lnTo>
                    <a:pt x="4103" y="1201"/>
                  </a:lnTo>
                  <a:cubicBezTo>
                    <a:pt x="3169" y="867"/>
                    <a:pt x="2269" y="467"/>
                    <a:pt x="1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4"/>
            <p:cNvSpPr/>
            <p:nvPr/>
          </p:nvSpPr>
          <p:spPr>
            <a:xfrm>
              <a:off x="2947460" y="823676"/>
              <a:ext cx="114762" cy="127099"/>
            </a:xfrm>
            <a:custGeom>
              <a:rect b="b" l="l" r="r" t="t"/>
              <a:pathLst>
                <a:path extrusionOk="0" h="4471" w="4037">
                  <a:moveTo>
                    <a:pt x="1435" y="1"/>
                  </a:moveTo>
                  <a:lnTo>
                    <a:pt x="0" y="2936"/>
                  </a:lnTo>
                  <a:cubicBezTo>
                    <a:pt x="868" y="3470"/>
                    <a:pt x="1768" y="4004"/>
                    <a:pt x="2669" y="4471"/>
                  </a:cubicBezTo>
                  <a:cubicBezTo>
                    <a:pt x="3136" y="3470"/>
                    <a:pt x="3603" y="2503"/>
                    <a:pt x="4037" y="1535"/>
                  </a:cubicBezTo>
                  <a:cubicBezTo>
                    <a:pt x="3169" y="1068"/>
                    <a:pt x="2302" y="568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4"/>
            <p:cNvSpPr/>
            <p:nvPr/>
          </p:nvSpPr>
          <p:spPr>
            <a:xfrm>
              <a:off x="2873492" y="775321"/>
              <a:ext cx="114762" cy="131847"/>
            </a:xfrm>
            <a:custGeom>
              <a:rect b="b" l="l" r="r" t="t"/>
              <a:pathLst>
                <a:path extrusionOk="0" h="4638" w="4037">
                  <a:moveTo>
                    <a:pt x="1468" y="1"/>
                  </a:moveTo>
                  <a:lnTo>
                    <a:pt x="0" y="2903"/>
                  </a:lnTo>
                  <a:cubicBezTo>
                    <a:pt x="834" y="3470"/>
                    <a:pt x="1702" y="4070"/>
                    <a:pt x="2569" y="4637"/>
                  </a:cubicBezTo>
                  <a:lnTo>
                    <a:pt x="4037" y="1702"/>
                  </a:lnTo>
                  <a:cubicBezTo>
                    <a:pt x="3169" y="1168"/>
                    <a:pt x="2335" y="568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4"/>
            <p:cNvSpPr/>
            <p:nvPr/>
          </p:nvSpPr>
          <p:spPr>
            <a:xfrm>
              <a:off x="2798586" y="725061"/>
              <a:ext cx="116666" cy="132785"/>
            </a:xfrm>
            <a:custGeom>
              <a:rect b="b" l="l" r="r" t="t"/>
              <a:pathLst>
                <a:path extrusionOk="0" h="4671" w="4104">
                  <a:moveTo>
                    <a:pt x="1535" y="1"/>
                  </a:moveTo>
                  <a:cubicBezTo>
                    <a:pt x="1034" y="968"/>
                    <a:pt x="501" y="1935"/>
                    <a:pt x="0" y="2903"/>
                  </a:cubicBezTo>
                  <a:cubicBezTo>
                    <a:pt x="868" y="3470"/>
                    <a:pt x="1735" y="4070"/>
                    <a:pt x="2635" y="4671"/>
                  </a:cubicBezTo>
                  <a:lnTo>
                    <a:pt x="4103" y="1735"/>
                  </a:lnTo>
                  <a:cubicBezTo>
                    <a:pt x="3269" y="1168"/>
                    <a:pt x="2402" y="568"/>
                    <a:pt x="1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4"/>
            <p:cNvSpPr/>
            <p:nvPr/>
          </p:nvSpPr>
          <p:spPr>
            <a:xfrm>
              <a:off x="2719870" y="679549"/>
              <a:ext cx="122352" cy="128037"/>
            </a:xfrm>
            <a:custGeom>
              <a:rect b="b" l="l" r="r" t="t"/>
              <a:pathLst>
                <a:path extrusionOk="0" h="4504" w="4304">
                  <a:moveTo>
                    <a:pt x="1602" y="0"/>
                  </a:moveTo>
                  <a:lnTo>
                    <a:pt x="1" y="2903"/>
                  </a:lnTo>
                  <a:cubicBezTo>
                    <a:pt x="968" y="3403"/>
                    <a:pt x="1869" y="3937"/>
                    <a:pt x="2769" y="4504"/>
                  </a:cubicBezTo>
                  <a:cubicBezTo>
                    <a:pt x="3270" y="3536"/>
                    <a:pt x="3803" y="2569"/>
                    <a:pt x="4304" y="1602"/>
                  </a:cubicBezTo>
                  <a:cubicBezTo>
                    <a:pt x="3436" y="1035"/>
                    <a:pt x="2536" y="501"/>
                    <a:pt x="1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4"/>
            <p:cNvSpPr/>
            <p:nvPr/>
          </p:nvSpPr>
          <p:spPr>
            <a:xfrm>
              <a:off x="2635469" y="642565"/>
              <a:ext cx="129942" cy="119509"/>
            </a:xfrm>
            <a:custGeom>
              <a:rect b="b" l="l" r="r" t="t"/>
              <a:pathLst>
                <a:path extrusionOk="0" h="4204" w="4571">
                  <a:moveTo>
                    <a:pt x="1635" y="1"/>
                  </a:moveTo>
                  <a:lnTo>
                    <a:pt x="1" y="2903"/>
                  </a:lnTo>
                  <a:cubicBezTo>
                    <a:pt x="1035" y="3270"/>
                    <a:pt x="2002" y="3703"/>
                    <a:pt x="2970" y="4204"/>
                  </a:cubicBezTo>
                  <a:lnTo>
                    <a:pt x="4571" y="1301"/>
                  </a:lnTo>
                  <a:cubicBezTo>
                    <a:pt x="3637" y="768"/>
                    <a:pt x="2636" y="334"/>
                    <a:pt x="1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4"/>
            <p:cNvSpPr/>
            <p:nvPr/>
          </p:nvSpPr>
          <p:spPr>
            <a:xfrm>
              <a:off x="2540663" y="618856"/>
              <a:ext cx="142251" cy="107172"/>
            </a:xfrm>
            <a:custGeom>
              <a:rect b="b" l="l" r="r" t="t"/>
              <a:pathLst>
                <a:path extrusionOk="0" h="3770" w="5004">
                  <a:moveTo>
                    <a:pt x="1768" y="1"/>
                  </a:moveTo>
                  <a:cubicBezTo>
                    <a:pt x="1168" y="968"/>
                    <a:pt x="601" y="1935"/>
                    <a:pt x="0" y="2936"/>
                  </a:cubicBezTo>
                  <a:cubicBezTo>
                    <a:pt x="1134" y="3103"/>
                    <a:pt x="2268" y="3370"/>
                    <a:pt x="3336" y="3770"/>
                  </a:cubicBezTo>
                  <a:lnTo>
                    <a:pt x="5004" y="835"/>
                  </a:lnTo>
                  <a:cubicBezTo>
                    <a:pt x="3970" y="468"/>
                    <a:pt x="2869" y="20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4"/>
            <p:cNvSpPr/>
            <p:nvPr/>
          </p:nvSpPr>
          <p:spPr>
            <a:xfrm>
              <a:off x="3062194" y="984888"/>
              <a:ext cx="122352" cy="104329"/>
            </a:xfrm>
            <a:custGeom>
              <a:rect b="b" l="l" r="r" t="t"/>
              <a:pathLst>
                <a:path extrusionOk="0" h="3670" w="4304">
                  <a:moveTo>
                    <a:pt x="1368" y="0"/>
                  </a:moveTo>
                  <a:lnTo>
                    <a:pt x="1" y="3003"/>
                  </a:lnTo>
                  <a:cubicBezTo>
                    <a:pt x="968" y="3336"/>
                    <a:pt x="1969" y="3536"/>
                    <a:pt x="3003" y="3670"/>
                  </a:cubicBezTo>
                  <a:cubicBezTo>
                    <a:pt x="3436" y="2636"/>
                    <a:pt x="3870" y="1635"/>
                    <a:pt x="4304" y="668"/>
                  </a:cubicBezTo>
                  <a:cubicBezTo>
                    <a:pt x="3303" y="534"/>
                    <a:pt x="2336" y="301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4"/>
            <p:cNvSpPr/>
            <p:nvPr/>
          </p:nvSpPr>
          <p:spPr>
            <a:xfrm>
              <a:off x="2981602" y="950747"/>
              <a:ext cx="119509" cy="119509"/>
            </a:xfrm>
            <a:custGeom>
              <a:rect b="b" l="l" r="r" t="t"/>
              <a:pathLst>
                <a:path extrusionOk="0" h="4204" w="4204">
                  <a:moveTo>
                    <a:pt x="1435" y="1"/>
                  </a:moveTo>
                  <a:lnTo>
                    <a:pt x="0" y="3036"/>
                  </a:lnTo>
                  <a:cubicBezTo>
                    <a:pt x="901" y="3503"/>
                    <a:pt x="1835" y="3903"/>
                    <a:pt x="2836" y="4204"/>
                  </a:cubicBezTo>
                  <a:lnTo>
                    <a:pt x="4203" y="1201"/>
                  </a:lnTo>
                  <a:cubicBezTo>
                    <a:pt x="3236" y="868"/>
                    <a:pt x="2335" y="468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4"/>
            <p:cNvSpPr/>
            <p:nvPr/>
          </p:nvSpPr>
          <p:spPr>
            <a:xfrm>
              <a:off x="2904791" y="907139"/>
              <a:ext cx="117605" cy="129942"/>
            </a:xfrm>
            <a:custGeom>
              <a:rect b="b" l="l" r="r" t="t"/>
              <a:pathLst>
                <a:path extrusionOk="0" h="4571" w="4137">
                  <a:moveTo>
                    <a:pt x="1468" y="0"/>
                  </a:moveTo>
                  <a:lnTo>
                    <a:pt x="0" y="3002"/>
                  </a:lnTo>
                  <a:cubicBezTo>
                    <a:pt x="868" y="3569"/>
                    <a:pt x="1768" y="4103"/>
                    <a:pt x="2702" y="4570"/>
                  </a:cubicBezTo>
                  <a:lnTo>
                    <a:pt x="4137" y="1535"/>
                  </a:lnTo>
                  <a:cubicBezTo>
                    <a:pt x="3236" y="1068"/>
                    <a:pt x="2335" y="534"/>
                    <a:pt x="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4"/>
            <p:cNvSpPr/>
            <p:nvPr/>
          </p:nvSpPr>
          <p:spPr>
            <a:xfrm>
              <a:off x="2828918" y="857818"/>
              <a:ext cx="117605" cy="134689"/>
            </a:xfrm>
            <a:custGeom>
              <a:rect b="b" l="l" r="r" t="t"/>
              <a:pathLst>
                <a:path extrusionOk="0" h="4738" w="4137">
                  <a:moveTo>
                    <a:pt x="1535" y="1"/>
                  </a:moveTo>
                  <a:cubicBezTo>
                    <a:pt x="1035" y="1001"/>
                    <a:pt x="534" y="2002"/>
                    <a:pt x="1" y="3003"/>
                  </a:cubicBezTo>
                  <a:cubicBezTo>
                    <a:pt x="901" y="3603"/>
                    <a:pt x="1769" y="4204"/>
                    <a:pt x="2669" y="4737"/>
                  </a:cubicBezTo>
                  <a:lnTo>
                    <a:pt x="4137" y="1735"/>
                  </a:lnTo>
                  <a:cubicBezTo>
                    <a:pt x="3270" y="1168"/>
                    <a:pt x="2402" y="568"/>
                    <a:pt x="1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4"/>
            <p:cNvSpPr/>
            <p:nvPr/>
          </p:nvSpPr>
          <p:spPr>
            <a:xfrm>
              <a:off x="2753073" y="807558"/>
              <a:ext cx="120447" cy="135628"/>
            </a:xfrm>
            <a:custGeom>
              <a:rect b="b" l="l" r="r" t="t"/>
              <a:pathLst>
                <a:path extrusionOk="0" h="4771" w="4237">
                  <a:moveTo>
                    <a:pt x="1601" y="1"/>
                  </a:moveTo>
                  <a:cubicBezTo>
                    <a:pt x="1068" y="1001"/>
                    <a:pt x="534" y="2002"/>
                    <a:pt x="0" y="3003"/>
                  </a:cubicBezTo>
                  <a:cubicBezTo>
                    <a:pt x="901" y="3570"/>
                    <a:pt x="1801" y="4170"/>
                    <a:pt x="2669" y="4771"/>
                  </a:cubicBezTo>
                  <a:cubicBezTo>
                    <a:pt x="3202" y="3770"/>
                    <a:pt x="3703" y="2769"/>
                    <a:pt x="4236" y="1769"/>
                  </a:cubicBezTo>
                  <a:cubicBezTo>
                    <a:pt x="3336" y="1168"/>
                    <a:pt x="2469" y="568"/>
                    <a:pt x="1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4"/>
            <p:cNvSpPr/>
            <p:nvPr/>
          </p:nvSpPr>
          <p:spPr>
            <a:xfrm>
              <a:off x="2673419" y="762045"/>
              <a:ext cx="125195" cy="130880"/>
            </a:xfrm>
            <a:custGeom>
              <a:rect b="b" l="l" r="r" t="t"/>
              <a:pathLst>
                <a:path extrusionOk="0" h="4604" w="4404">
                  <a:moveTo>
                    <a:pt x="1635" y="1"/>
                  </a:moveTo>
                  <a:cubicBezTo>
                    <a:pt x="1101" y="1001"/>
                    <a:pt x="534" y="2002"/>
                    <a:pt x="0" y="3003"/>
                  </a:cubicBezTo>
                  <a:cubicBezTo>
                    <a:pt x="967" y="3503"/>
                    <a:pt x="1901" y="4037"/>
                    <a:pt x="2802" y="4604"/>
                  </a:cubicBezTo>
                  <a:cubicBezTo>
                    <a:pt x="3336" y="3603"/>
                    <a:pt x="3870" y="2602"/>
                    <a:pt x="4403" y="1602"/>
                  </a:cubicBezTo>
                  <a:cubicBezTo>
                    <a:pt x="3503" y="1035"/>
                    <a:pt x="2602" y="501"/>
                    <a:pt x="1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4"/>
            <p:cNvSpPr/>
            <p:nvPr/>
          </p:nvSpPr>
          <p:spPr>
            <a:xfrm>
              <a:off x="2587113" y="725061"/>
              <a:ext cx="132785" cy="122352"/>
            </a:xfrm>
            <a:custGeom>
              <a:rect b="b" l="l" r="r" t="t"/>
              <a:pathLst>
                <a:path extrusionOk="0" h="4304" w="4671">
                  <a:moveTo>
                    <a:pt x="1702" y="1"/>
                  </a:moveTo>
                  <a:lnTo>
                    <a:pt x="1" y="3003"/>
                  </a:lnTo>
                  <a:cubicBezTo>
                    <a:pt x="1035" y="3370"/>
                    <a:pt x="2035" y="3803"/>
                    <a:pt x="3036" y="4304"/>
                  </a:cubicBezTo>
                  <a:cubicBezTo>
                    <a:pt x="3570" y="3303"/>
                    <a:pt x="4137" y="2302"/>
                    <a:pt x="4671" y="1302"/>
                  </a:cubicBezTo>
                  <a:cubicBezTo>
                    <a:pt x="3703" y="801"/>
                    <a:pt x="2736" y="368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4"/>
            <p:cNvSpPr/>
            <p:nvPr/>
          </p:nvSpPr>
          <p:spPr>
            <a:xfrm>
              <a:off x="2490403" y="701353"/>
              <a:ext cx="145094" cy="109076"/>
            </a:xfrm>
            <a:custGeom>
              <a:rect b="b" l="l" r="r" t="t"/>
              <a:pathLst>
                <a:path extrusionOk="0" h="3837" w="5104">
                  <a:moveTo>
                    <a:pt x="1768" y="1"/>
                  </a:moveTo>
                  <a:lnTo>
                    <a:pt x="0" y="3036"/>
                  </a:lnTo>
                  <a:cubicBezTo>
                    <a:pt x="1134" y="3203"/>
                    <a:pt x="2302" y="3470"/>
                    <a:pt x="3403" y="3837"/>
                  </a:cubicBezTo>
                  <a:lnTo>
                    <a:pt x="5104" y="835"/>
                  </a:lnTo>
                  <a:cubicBezTo>
                    <a:pt x="4003" y="468"/>
                    <a:pt x="2902" y="167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54"/>
            <p:cNvSpPr/>
            <p:nvPr/>
          </p:nvSpPr>
          <p:spPr>
            <a:xfrm>
              <a:off x="3021429" y="1070228"/>
              <a:ext cx="126133" cy="107172"/>
            </a:xfrm>
            <a:custGeom>
              <a:rect b="b" l="l" r="r" t="t"/>
              <a:pathLst>
                <a:path extrusionOk="0" h="3770" w="4437">
                  <a:moveTo>
                    <a:pt x="1435" y="1"/>
                  </a:moveTo>
                  <a:lnTo>
                    <a:pt x="0" y="3136"/>
                  </a:lnTo>
                  <a:cubicBezTo>
                    <a:pt x="1001" y="3436"/>
                    <a:pt x="2035" y="3670"/>
                    <a:pt x="3069" y="3770"/>
                  </a:cubicBezTo>
                  <a:cubicBezTo>
                    <a:pt x="3536" y="2703"/>
                    <a:pt x="3970" y="1668"/>
                    <a:pt x="4437" y="668"/>
                  </a:cubicBezTo>
                  <a:cubicBezTo>
                    <a:pt x="3403" y="534"/>
                    <a:pt x="2402" y="334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54"/>
            <p:cNvSpPr/>
            <p:nvPr/>
          </p:nvSpPr>
          <p:spPr>
            <a:xfrm>
              <a:off x="2939870" y="1037053"/>
              <a:ext cx="122352" cy="122352"/>
            </a:xfrm>
            <a:custGeom>
              <a:rect b="b" l="l" r="r" t="t"/>
              <a:pathLst>
                <a:path extrusionOk="0" h="4304" w="4304">
                  <a:moveTo>
                    <a:pt x="1468" y="0"/>
                  </a:moveTo>
                  <a:cubicBezTo>
                    <a:pt x="968" y="1034"/>
                    <a:pt x="467" y="2068"/>
                    <a:pt x="0" y="3136"/>
                  </a:cubicBezTo>
                  <a:cubicBezTo>
                    <a:pt x="901" y="3603"/>
                    <a:pt x="1868" y="3970"/>
                    <a:pt x="2869" y="4303"/>
                  </a:cubicBezTo>
                  <a:lnTo>
                    <a:pt x="4304" y="1168"/>
                  </a:lnTo>
                  <a:cubicBezTo>
                    <a:pt x="3303" y="867"/>
                    <a:pt x="2369" y="467"/>
                    <a:pt x="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4"/>
            <p:cNvSpPr/>
            <p:nvPr/>
          </p:nvSpPr>
          <p:spPr>
            <a:xfrm>
              <a:off x="2861154" y="992479"/>
              <a:ext cx="120476" cy="133723"/>
            </a:xfrm>
            <a:custGeom>
              <a:rect b="b" l="l" r="r" t="t"/>
              <a:pathLst>
                <a:path extrusionOk="0" h="4704" w="4238">
                  <a:moveTo>
                    <a:pt x="1535" y="0"/>
                  </a:moveTo>
                  <a:cubicBezTo>
                    <a:pt x="1035" y="1034"/>
                    <a:pt x="535" y="2102"/>
                    <a:pt x="1" y="3136"/>
                  </a:cubicBezTo>
                  <a:cubicBezTo>
                    <a:pt x="901" y="3703"/>
                    <a:pt x="1802" y="4237"/>
                    <a:pt x="2769" y="4704"/>
                  </a:cubicBezTo>
                  <a:cubicBezTo>
                    <a:pt x="3236" y="3636"/>
                    <a:pt x="3737" y="2602"/>
                    <a:pt x="4237" y="1568"/>
                  </a:cubicBezTo>
                  <a:cubicBezTo>
                    <a:pt x="3303" y="1101"/>
                    <a:pt x="2403" y="567"/>
                    <a:pt x="1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4"/>
            <p:cNvSpPr/>
            <p:nvPr/>
          </p:nvSpPr>
          <p:spPr>
            <a:xfrm>
              <a:off x="2784343" y="943157"/>
              <a:ext cx="120476" cy="138470"/>
            </a:xfrm>
            <a:custGeom>
              <a:rect b="b" l="l" r="r" t="t"/>
              <a:pathLst>
                <a:path extrusionOk="0" h="4871" w="4238">
                  <a:moveTo>
                    <a:pt x="1569" y="1"/>
                  </a:moveTo>
                  <a:cubicBezTo>
                    <a:pt x="1068" y="1035"/>
                    <a:pt x="535" y="2069"/>
                    <a:pt x="1" y="3136"/>
                  </a:cubicBezTo>
                  <a:cubicBezTo>
                    <a:pt x="902" y="3703"/>
                    <a:pt x="1802" y="4304"/>
                    <a:pt x="2703" y="4871"/>
                  </a:cubicBezTo>
                  <a:cubicBezTo>
                    <a:pt x="3203" y="3837"/>
                    <a:pt x="3737" y="2803"/>
                    <a:pt x="4237" y="1735"/>
                  </a:cubicBezTo>
                  <a:cubicBezTo>
                    <a:pt x="3337" y="1202"/>
                    <a:pt x="2469" y="601"/>
                    <a:pt x="1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2706594" y="892897"/>
              <a:ext cx="122352" cy="139437"/>
            </a:xfrm>
            <a:custGeom>
              <a:rect b="b" l="l" r="r" t="t"/>
              <a:pathLst>
                <a:path extrusionOk="0" h="4905" w="4304">
                  <a:moveTo>
                    <a:pt x="1635" y="1"/>
                  </a:moveTo>
                  <a:lnTo>
                    <a:pt x="1" y="3103"/>
                  </a:lnTo>
                  <a:cubicBezTo>
                    <a:pt x="935" y="3703"/>
                    <a:pt x="1835" y="4304"/>
                    <a:pt x="2736" y="4904"/>
                  </a:cubicBezTo>
                  <a:cubicBezTo>
                    <a:pt x="3270" y="3837"/>
                    <a:pt x="3803" y="2803"/>
                    <a:pt x="4304" y="1769"/>
                  </a:cubicBezTo>
                  <a:cubicBezTo>
                    <a:pt x="3436" y="1168"/>
                    <a:pt x="2536" y="568"/>
                    <a:pt x="1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4"/>
            <p:cNvSpPr/>
            <p:nvPr/>
          </p:nvSpPr>
          <p:spPr>
            <a:xfrm>
              <a:off x="2625036" y="847385"/>
              <a:ext cx="128066" cy="134689"/>
            </a:xfrm>
            <a:custGeom>
              <a:rect b="b" l="l" r="r" t="t"/>
              <a:pathLst>
                <a:path extrusionOk="0" h="4738" w="4505">
                  <a:moveTo>
                    <a:pt x="1702" y="1"/>
                  </a:moveTo>
                  <a:cubicBezTo>
                    <a:pt x="1135" y="1035"/>
                    <a:pt x="568" y="2069"/>
                    <a:pt x="1" y="3103"/>
                  </a:cubicBezTo>
                  <a:cubicBezTo>
                    <a:pt x="968" y="3603"/>
                    <a:pt x="1936" y="4137"/>
                    <a:pt x="2870" y="4737"/>
                  </a:cubicBezTo>
                  <a:lnTo>
                    <a:pt x="4504" y="1602"/>
                  </a:lnTo>
                  <a:cubicBezTo>
                    <a:pt x="3603" y="1035"/>
                    <a:pt x="2669" y="50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4"/>
            <p:cNvSpPr/>
            <p:nvPr/>
          </p:nvSpPr>
          <p:spPr>
            <a:xfrm>
              <a:off x="2536854" y="810400"/>
              <a:ext cx="136594" cy="125195"/>
            </a:xfrm>
            <a:custGeom>
              <a:rect b="b" l="l" r="r" t="t"/>
              <a:pathLst>
                <a:path extrusionOk="0" h="4404" w="4805">
                  <a:moveTo>
                    <a:pt x="1769" y="1"/>
                  </a:moveTo>
                  <a:cubicBezTo>
                    <a:pt x="1168" y="1035"/>
                    <a:pt x="601" y="2069"/>
                    <a:pt x="1" y="3103"/>
                  </a:cubicBezTo>
                  <a:cubicBezTo>
                    <a:pt x="1068" y="3470"/>
                    <a:pt x="2102" y="3904"/>
                    <a:pt x="3103" y="4404"/>
                  </a:cubicBezTo>
                  <a:cubicBezTo>
                    <a:pt x="3670" y="3370"/>
                    <a:pt x="4237" y="2302"/>
                    <a:pt x="4804" y="1302"/>
                  </a:cubicBezTo>
                  <a:cubicBezTo>
                    <a:pt x="3803" y="801"/>
                    <a:pt x="2803" y="368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4"/>
            <p:cNvSpPr/>
            <p:nvPr/>
          </p:nvSpPr>
          <p:spPr>
            <a:xfrm>
              <a:off x="2438239" y="787658"/>
              <a:ext cx="148903" cy="110953"/>
            </a:xfrm>
            <a:custGeom>
              <a:rect b="b" l="l" r="r" t="t"/>
              <a:pathLst>
                <a:path extrusionOk="0" h="3903" w="5238">
                  <a:moveTo>
                    <a:pt x="1835" y="0"/>
                  </a:moveTo>
                  <a:lnTo>
                    <a:pt x="1" y="3136"/>
                  </a:lnTo>
                  <a:cubicBezTo>
                    <a:pt x="1168" y="3269"/>
                    <a:pt x="2336" y="3536"/>
                    <a:pt x="3470" y="3903"/>
                  </a:cubicBezTo>
                  <a:cubicBezTo>
                    <a:pt x="4070" y="2869"/>
                    <a:pt x="4637" y="1835"/>
                    <a:pt x="5238" y="801"/>
                  </a:cubicBezTo>
                  <a:cubicBezTo>
                    <a:pt x="4103" y="434"/>
                    <a:pt x="2969" y="167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4"/>
            <p:cNvSpPr/>
            <p:nvPr/>
          </p:nvSpPr>
          <p:spPr>
            <a:xfrm>
              <a:off x="2433491" y="534455"/>
              <a:ext cx="826928" cy="646754"/>
            </a:xfrm>
            <a:custGeom>
              <a:rect b="b" l="l" r="r" t="t"/>
              <a:pathLst>
                <a:path extrusionOk="0" h="22751" w="29089">
                  <a:moveTo>
                    <a:pt x="7239" y="301"/>
                  </a:moveTo>
                  <a:cubicBezTo>
                    <a:pt x="8273" y="468"/>
                    <a:pt x="9307" y="735"/>
                    <a:pt x="10275" y="1135"/>
                  </a:cubicBezTo>
                  <a:cubicBezTo>
                    <a:pt x="11275" y="1469"/>
                    <a:pt x="12209" y="1902"/>
                    <a:pt x="13143" y="2403"/>
                  </a:cubicBezTo>
                  <a:cubicBezTo>
                    <a:pt x="13977" y="2836"/>
                    <a:pt x="14811" y="3370"/>
                    <a:pt x="15779" y="4004"/>
                  </a:cubicBezTo>
                  <a:cubicBezTo>
                    <a:pt x="16613" y="4571"/>
                    <a:pt x="17480" y="5138"/>
                    <a:pt x="18314" y="5738"/>
                  </a:cubicBezTo>
                  <a:cubicBezTo>
                    <a:pt x="19114" y="6305"/>
                    <a:pt x="19982" y="6872"/>
                    <a:pt x="20816" y="7439"/>
                  </a:cubicBezTo>
                  <a:cubicBezTo>
                    <a:pt x="21750" y="8073"/>
                    <a:pt x="22584" y="8574"/>
                    <a:pt x="23351" y="8974"/>
                  </a:cubicBezTo>
                  <a:cubicBezTo>
                    <a:pt x="24218" y="9441"/>
                    <a:pt x="25119" y="9841"/>
                    <a:pt x="26053" y="10175"/>
                  </a:cubicBezTo>
                  <a:cubicBezTo>
                    <a:pt x="26920" y="10508"/>
                    <a:pt x="27821" y="10742"/>
                    <a:pt x="28721" y="10875"/>
                  </a:cubicBezTo>
                  <a:lnTo>
                    <a:pt x="23651" y="22450"/>
                  </a:lnTo>
                  <a:cubicBezTo>
                    <a:pt x="22684" y="22350"/>
                    <a:pt x="21683" y="22150"/>
                    <a:pt x="20749" y="21850"/>
                  </a:cubicBezTo>
                  <a:cubicBezTo>
                    <a:pt x="19748" y="21516"/>
                    <a:pt x="18814" y="21149"/>
                    <a:pt x="17880" y="20682"/>
                  </a:cubicBezTo>
                  <a:cubicBezTo>
                    <a:pt x="17046" y="20249"/>
                    <a:pt x="16146" y="19748"/>
                    <a:pt x="15145" y="19114"/>
                  </a:cubicBezTo>
                  <a:cubicBezTo>
                    <a:pt x="14244" y="18547"/>
                    <a:pt x="13310" y="17947"/>
                    <a:pt x="12443" y="17380"/>
                  </a:cubicBezTo>
                  <a:cubicBezTo>
                    <a:pt x="11576" y="16779"/>
                    <a:pt x="10642" y="16179"/>
                    <a:pt x="9708" y="15612"/>
                  </a:cubicBezTo>
                  <a:cubicBezTo>
                    <a:pt x="8674" y="14945"/>
                    <a:pt x="7706" y="14411"/>
                    <a:pt x="6839" y="13977"/>
                  </a:cubicBezTo>
                  <a:cubicBezTo>
                    <a:pt x="5838" y="13477"/>
                    <a:pt x="4771" y="13043"/>
                    <a:pt x="3703" y="12677"/>
                  </a:cubicBezTo>
                  <a:cubicBezTo>
                    <a:pt x="2636" y="12343"/>
                    <a:pt x="1535" y="12076"/>
                    <a:pt x="434" y="11909"/>
                  </a:cubicBezTo>
                  <a:lnTo>
                    <a:pt x="7239" y="301"/>
                  </a:lnTo>
                  <a:close/>
                  <a:moveTo>
                    <a:pt x="7206" y="1"/>
                  </a:moveTo>
                  <a:cubicBezTo>
                    <a:pt x="7139" y="1"/>
                    <a:pt x="7072" y="34"/>
                    <a:pt x="7039" y="68"/>
                  </a:cubicBezTo>
                  <a:lnTo>
                    <a:pt x="1" y="11976"/>
                  </a:lnTo>
                  <a:cubicBezTo>
                    <a:pt x="1" y="12009"/>
                    <a:pt x="1" y="12076"/>
                    <a:pt x="1" y="12109"/>
                  </a:cubicBezTo>
                  <a:cubicBezTo>
                    <a:pt x="34" y="12143"/>
                    <a:pt x="67" y="12176"/>
                    <a:pt x="134" y="12210"/>
                  </a:cubicBezTo>
                  <a:cubicBezTo>
                    <a:pt x="1302" y="12343"/>
                    <a:pt x="2436" y="12576"/>
                    <a:pt x="3570" y="12943"/>
                  </a:cubicBezTo>
                  <a:cubicBezTo>
                    <a:pt x="4637" y="13310"/>
                    <a:pt x="5671" y="13744"/>
                    <a:pt x="6672" y="14244"/>
                  </a:cubicBezTo>
                  <a:cubicBezTo>
                    <a:pt x="7539" y="14678"/>
                    <a:pt x="8473" y="15212"/>
                    <a:pt x="9508" y="15845"/>
                  </a:cubicBezTo>
                  <a:cubicBezTo>
                    <a:pt x="10442" y="16413"/>
                    <a:pt x="11376" y="17013"/>
                    <a:pt x="12243" y="17613"/>
                  </a:cubicBezTo>
                  <a:cubicBezTo>
                    <a:pt x="13143" y="18214"/>
                    <a:pt x="14044" y="18814"/>
                    <a:pt x="14945" y="19381"/>
                  </a:cubicBezTo>
                  <a:cubicBezTo>
                    <a:pt x="15979" y="20015"/>
                    <a:pt x="16879" y="20515"/>
                    <a:pt x="17747" y="20949"/>
                  </a:cubicBezTo>
                  <a:cubicBezTo>
                    <a:pt x="18047" y="21083"/>
                    <a:pt x="18314" y="21216"/>
                    <a:pt x="18614" y="21349"/>
                  </a:cubicBezTo>
                  <a:cubicBezTo>
                    <a:pt x="19281" y="21650"/>
                    <a:pt x="19948" y="21883"/>
                    <a:pt x="20649" y="22117"/>
                  </a:cubicBezTo>
                  <a:cubicBezTo>
                    <a:pt x="21650" y="22450"/>
                    <a:pt x="22684" y="22650"/>
                    <a:pt x="23751" y="22750"/>
                  </a:cubicBezTo>
                  <a:cubicBezTo>
                    <a:pt x="23784" y="22750"/>
                    <a:pt x="23851" y="22717"/>
                    <a:pt x="23884" y="22650"/>
                  </a:cubicBezTo>
                  <a:lnTo>
                    <a:pt x="29055" y="10809"/>
                  </a:lnTo>
                  <a:cubicBezTo>
                    <a:pt x="29088" y="10775"/>
                    <a:pt x="29088" y="10742"/>
                    <a:pt x="29055" y="10708"/>
                  </a:cubicBezTo>
                  <a:cubicBezTo>
                    <a:pt x="29021" y="10675"/>
                    <a:pt x="28988" y="10642"/>
                    <a:pt x="28955" y="10642"/>
                  </a:cubicBezTo>
                  <a:cubicBezTo>
                    <a:pt x="27987" y="10508"/>
                    <a:pt x="27053" y="10275"/>
                    <a:pt x="26153" y="9941"/>
                  </a:cubicBezTo>
                  <a:cubicBezTo>
                    <a:pt x="25252" y="9608"/>
                    <a:pt x="24351" y="9207"/>
                    <a:pt x="23518" y="8740"/>
                  </a:cubicBezTo>
                  <a:cubicBezTo>
                    <a:pt x="22750" y="8340"/>
                    <a:pt x="21916" y="7840"/>
                    <a:pt x="20982" y="7206"/>
                  </a:cubicBezTo>
                  <a:cubicBezTo>
                    <a:pt x="20148" y="6672"/>
                    <a:pt x="19315" y="6072"/>
                    <a:pt x="18481" y="5505"/>
                  </a:cubicBezTo>
                  <a:cubicBezTo>
                    <a:pt x="17647" y="4938"/>
                    <a:pt x="16813" y="4337"/>
                    <a:pt x="15945" y="3770"/>
                  </a:cubicBezTo>
                  <a:cubicBezTo>
                    <a:pt x="14978" y="3136"/>
                    <a:pt x="14111" y="2636"/>
                    <a:pt x="13277" y="2169"/>
                  </a:cubicBezTo>
                  <a:cubicBezTo>
                    <a:pt x="12343" y="1669"/>
                    <a:pt x="11409" y="1235"/>
                    <a:pt x="10408" y="868"/>
                  </a:cubicBezTo>
                  <a:cubicBezTo>
                    <a:pt x="9374" y="468"/>
                    <a:pt x="8307" y="201"/>
                    <a:pt x="7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2165136" y="4217522"/>
              <a:ext cx="81587" cy="187764"/>
            </a:xfrm>
            <a:custGeom>
              <a:rect b="b" l="l" r="r" t="t"/>
              <a:pathLst>
                <a:path extrusionOk="0" h="6605" w="2870">
                  <a:moveTo>
                    <a:pt x="1" y="0"/>
                  </a:moveTo>
                  <a:lnTo>
                    <a:pt x="1" y="6605"/>
                  </a:lnTo>
                  <a:lnTo>
                    <a:pt x="2869" y="6605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4"/>
            <p:cNvSpPr/>
            <p:nvPr/>
          </p:nvSpPr>
          <p:spPr>
            <a:xfrm>
              <a:off x="1361973" y="3897002"/>
              <a:ext cx="194416" cy="186826"/>
            </a:xfrm>
            <a:custGeom>
              <a:rect b="b" l="l" r="r" t="t"/>
              <a:pathLst>
                <a:path extrusionOk="0" h="6572" w="6839">
                  <a:moveTo>
                    <a:pt x="4403" y="0"/>
                  </a:moveTo>
                  <a:lnTo>
                    <a:pt x="0" y="5104"/>
                  </a:lnTo>
                  <a:lnTo>
                    <a:pt x="2469" y="6572"/>
                  </a:lnTo>
                  <a:lnTo>
                    <a:pt x="6838" y="1502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4"/>
            <p:cNvSpPr/>
            <p:nvPr/>
          </p:nvSpPr>
          <p:spPr>
            <a:xfrm>
              <a:off x="1301281" y="4029730"/>
              <a:ext cx="245756" cy="210875"/>
            </a:xfrm>
            <a:custGeom>
              <a:rect b="b" l="l" r="r" t="t"/>
              <a:pathLst>
                <a:path extrusionOk="0" h="7418" w="8645">
                  <a:moveTo>
                    <a:pt x="2054" y="0"/>
                  </a:moveTo>
                  <a:cubicBezTo>
                    <a:pt x="1982" y="0"/>
                    <a:pt x="1911" y="37"/>
                    <a:pt x="1868" y="102"/>
                  </a:cubicBezTo>
                  <a:lnTo>
                    <a:pt x="167" y="2036"/>
                  </a:lnTo>
                  <a:cubicBezTo>
                    <a:pt x="0" y="2236"/>
                    <a:pt x="67" y="2537"/>
                    <a:pt x="301" y="2703"/>
                  </a:cubicBezTo>
                  <a:cubicBezTo>
                    <a:pt x="1268" y="3237"/>
                    <a:pt x="1768" y="3471"/>
                    <a:pt x="2969" y="4204"/>
                  </a:cubicBezTo>
                  <a:cubicBezTo>
                    <a:pt x="3703" y="4638"/>
                    <a:pt x="5971" y="6606"/>
                    <a:pt x="7005" y="7207"/>
                  </a:cubicBezTo>
                  <a:cubicBezTo>
                    <a:pt x="7243" y="7357"/>
                    <a:pt x="7465" y="7417"/>
                    <a:pt x="7661" y="7417"/>
                  </a:cubicBezTo>
                  <a:cubicBezTo>
                    <a:pt x="8290" y="7417"/>
                    <a:pt x="8645" y="6794"/>
                    <a:pt x="8340" y="6539"/>
                  </a:cubicBezTo>
                  <a:cubicBezTo>
                    <a:pt x="7005" y="5272"/>
                    <a:pt x="5938" y="3771"/>
                    <a:pt x="5237" y="2103"/>
                  </a:cubicBezTo>
                  <a:cubicBezTo>
                    <a:pt x="5171" y="1936"/>
                    <a:pt x="5071" y="1803"/>
                    <a:pt x="4937" y="1703"/>
                  </a:cubicBezTo>
                  <a:lnTo>
                    <a:pt x="2169" y="35"/>
                  </a:lnTo>
                  <a:cubicBezTo>
                    <a:pt x="2133" y="11"/>
                    <a:pt x="2093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4"/>
            <p:cNvSpPr/>
            <p:nvPr/>
          </p:nvSpPr>
          <p:spPr>
            <a:xfrm>
              <a:off x="2135741" y="4395790"/>
              <a:ext cx="282626" cy="91991"/>
            </a:xfrm>
            <a:custGeom>
              <a:rect b="b" l="l" r="r" t="t"/>
              <a:pathLst>
                <a:path extrusionOk="0" h="3236" w="9942">
                  <a:moveTo>
                    <a:pt x="734" y="0"/>
                  </a:moveTo>
                  <a:cubicBezTo>
                    <a:pt x="634" y="0"/>
                    <a:pt x="534" y="100"/>
                    <a:pt x="501" y="201"/>
                  </a:cubicBezTo>
                  <a:lnTo>
                    <a:pt x="67" y="2736"/>
                  </a:lnTo>
                  <a:cubicBezTo>
                    <a:pt x="1" y="3003"/>
                    <a:pt x="201" y="3236"/>
                    <a:pt x="468" y="3236"/>
                  </a:cubicBezTo>
                  <a:cubicBezTo>
                    <a:pt x="1602" y="3236"/>
                    <a:pt x="3203" y="3169"/>
                    <a:pt x="4637" y="3169"/>
                  </a:cubicBezTo>
                  <a:cubicBezTo>
                    <a:pt x="6305" y="3169"/>
                    <a:pt x="6539" y="3236"/>
                    <a:pt x="8473" y="3236"/>
                  </a:cubicBezTo>
                  <a:cubicBezTo>
                    <a:pt x="9641" y="3236"/>
                    <a:pt x="9941" y="2069"/>
                    <a:pt x="9441" y="1968"/>
                  </a:cubicBezTo>
                  <a:cubicBezTo>
                    <a:pt x="7172" y="1468"/>
                    <a:pt x="6505" y="1435"/>
                    <a:pt x="4537" y="234"/>
                  </a:cubicBezTo>
                  <a:cubicBezTo>
                    <a:pt x="4337" y="100"/>
                    <a:pt x="4104" y="0"/>
                    <a:pt x="3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2163231" y="1418237"/>
              <a:ext cx="218579" cy="250446"/>
            </a:xfrm>
            <a:custGeom>
              <a:rect b="b" l="l" r="r" t="t"/>
              <a:pathLst>
                <a:path extrusionOk="0" h="8810" w="7689">
                  <a:moveTo>
                    <a:pt x="1469" y="1"/>
                  </a:moveTo>
                  <a:lnTo>
                    <a:pt x="1469" y="1"/>
                  </a:lnTo>
                  <a:cubicBezTo>
                    <a:pt x="1635" y="2169"/>
                    <a:pt x="1602" y="4771"/>
                    <a:pt x="1" y="5938"/>
                  </a:cubicBezTo>
                  <a:cubicBezTo>
                    <a:pt x="1" y="5938"/>
                    <a:pt x="601" y="8173"/>
                    <a:pt x="4471" y="8740"/>
                  </a:cubicBezTo>
                  <a:cubicBezTo>
                    <a:pt x="4805" y="8788"/>
                    <a:pt x="5094" y="8810"/>
                    <a:pt x="5342" y="8810"/>
                  </a:cubicBezTo>
                  <a:cubicBezTo>
                    <a:pt x="7688" y="8810"/>
                    <a:pt x="6406" y="6872"/>
                    <a:pt x="6406" y="6872"/>
                  </a:cubicBezTo>
                  <a:cubicBezTo>
                    <a:pt x="4171" y="5972"/>
                    <a:pt x="4571" y="3136"/>
                    <a:pt x="5138" y="1568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1691022" y="1616434"/>
              <a:ext cx="370780" cy="548253"/>
            </a:xfrm>
            <a:custGeom>
              <a:rect b="b" l="l" r="r" t="t"/>
              <a:pathLst>
                <a:path extrusionOk="0" h="19286" w="13043">
                  <a:moveTo>
                    <a:pt x="10908" y="0"/>
                  </a:moveTo>
                  <a:cubicBezTo>
                    <a:pt x="10908" y="0"/>
                    <a:pt x="3970" y="4837"/>
                    <a:pt x="1635" y="8273"/>
                  </a:cubicBezTo>
                  <a:cubicBezTo>
                    <a:pt x="601" y="9774"/>
                    <a:pt x="167" y="15645"/>
                    <a:pt x="0" y="19114"/>
                  </a:cubicBezTo>
                  <a:cubicBezTo>
                    <a:pt x="192" y="19236"/>
                    <a:pt x="621" y="19285"/>
                    <a:pt x="1054" y="19285"/>
                  </a:cubicBezTo>
                  <a:cubicBezTo>
                    <a:pt x="1448" y="19285"/>
                    <a:pt x="1845" y="19244"/>
                    <a:pt x="2068" y="19181"/>
                  </a:cubicBezTo>
                  <a:cubicBezTo>
                    <a:pt x="2635" y="16512"/>
                    <a:pt x="4370" y="12943"/>
                    <a:pt x="4904" y="10975"/>
                  </a:cubicBezTo>
                  <a:cubicBezTo>
                    <a:pt x="5271" y="9541"/>
                    <a:pt x="13043" y="3670"/>
                    <a:pt x="13043" y="3670"/>
                  </a:cubicBezTo>
                  <a:lnTo>
                    <a:pt x="10908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1665409" y="2143650"/>
              <a:ext cx="131847" cy="94863"/>
            </a:xfrm>
            <a:custGeom>
              <a:rect b="b" l="l" r="r" t="t"/>
              <a:pathLst>
                <a:path extrusionOk="0" h="3337" w="4638">
                  <a:moveTo>
                    <a:pt x="1268" y="1"/>
                  </a:moveTo>
                  <a:lnTo>
                    <a:pt x="1268" y="1"/>
                  </a:lnTo>
                  <a:cubicBezTo>
                    <a:pt x="0" y="1402"/>
                    <a:pt x="1401" y="3337"/>
                    <a:pt x="1401" y="3337"/>
                  </a:cubicBezTo>
                  <a:lnTo>
                    <a:pt x="4637" y="2770"/>
                  </a:lnTo>
                  <a:lnTo>
                    <a:pt x="2969" y="635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4"/>
            <p:cNvSpPr/>
            <p:nvPr/>
          </p:nvSpPr>
          <p:spPr>
            <a:xfrm>
              <a:off x="1705235" y="2221120"/>
              <a:ext cx="94863" cy="85368"/>
            </a:xfrm>
            <a:custGeom>
              <a:rect b="b" l="l" r="r" t="t"/>
              <a:pathLst>
                <a:path extrusionOk="0" h="3003" w="3337">
                  <a:moveTo>
                    <a:pt x="3236" y="1"/>
                  </a:moveTo>
                  <a:lnTo>
                    <a:pt x="0" y="568"/>
                  </a:lnTo>
                  <a:lnTo>
                    <a:pt x="401" y="3003"/>
                  </a:lnTo>
                  <a:lnTo>
                    <a:pt x="3336" y="2636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4"/>
            <p:cNvSpPr/>
            <p:nvPr/>
          </p:nvSpPr>
          <p:spPr>
            <a:xfrm>
              <a:off x="1817126" y="1580388"/>
              <a:ext cx="330015" cy="304430"/>
            </a:xfrm>
            <a:custGeom>
              <a:rect b="b" l="l" r="r" t="t"/>
              <a:pathLst>
                <a:path extrusionOk="0" h="10709" w="11609">
                  <a:moveTo>
                    <a:pt x="8507" y="1"/>
                  </a:moveTo>
                  <a:cubicBezTo>
                    <a:pt x="3903" y="1"/>
                    <a:pt x="1" y="5071"/>
                    <a:pt x="1" y="5071"/>
                  </a:cubicBezTo>
                  <a:lnTo>
                    <a:pt x="3170" y="10708"/>
                  </a:lnTo>
                  <a:cubicBezTo>
                    <a:pt x="5171" y="9441"/>
                    <a:pt x="7072" y="8040"/>
                    <a:pt x="8874" y="6505"/>
                  </a:cubicBezTo>
                  <a:cubicBezTo>
                    <a:pt x="11609" y="4070"/>
                    <a:pt x="11409" y="34"/>
                    <a:pt x="8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4"/>
            <p:cNvSpPr/>
            <p:nvPr/>
          </p:nvSpPr>
          <p:spPr>
            <a:xfrm>
              <a:off x="1961253" y="1685370"/>
              <a:ext cx="125507" cy="163401"/>
            </a:xfrm>
            <a:custGeom>
              <a:rect b="b" l="l" r="r" t="t"/>
              <a:pathLst>
                <a:path extrusionOk="0" h="5748" w="4415">
                  <a:moveTo>
                    <a:pt x="3807" y="1"/>
                  </a:moveTo>
                  <a:cubicBezTo>
                    <a:pt x="3737" y="1"/>
                    <a:pt x="3647" y="25"/>
                    <a:pt x="3537" y="77"/>
                  </a:cubicBezTo>
                  <a:cubicBezTo>
                    <a:pt x="1902" y="811"/>
                    <a:pt x="268" y="3346"/>
                    <a:pt x="1" y="5748"/>
                  </a:cubicBezTo>
                  <a:cubicBezTo>
                    <a:pt x="735" y="5248"/>
                    <a:pt x="1669" y="4580"/>
                    <a:pt x="2569" y="3813"/>
                  </a:cubicBezTo>
                  <a:cubicBezTo>
                    <a:pt x="3586" y="1840"/>
                    <a:pt x="4415" y="1"/>
                    <a:pt x="3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4"/>
            <p:cNvSpPr/>
            <p:nvPr/>
          </p:nvSpPr>
          <p:spPr>
            <a:xfrm>
              <a:off x="2135741" y="1544939"/>
              <a:ext cx="214343" cy="92389"/>
            </a:xfrm>
            <a:custGeom>
              <a:rect b="b" l="l" r="r" t="t"/>
              <a:pathLst>
                <a:path extrusionOk="0" h="3250" w="7540">
                  <a:moveTo>
                    <a:pt x="1191" y="0"/>
                  </a:moveTo>
                  <a:cubicBezTo>
                    <a:pt x="997" y="0"/>
                    <a:pt x="841" y="15"/>
                    <a:pt x="734" y="47"/>
                  </a:cubicBezTo>
                  <a:cubicBezTo>
                    <a:pt x="401" y="114"/>
                    <a:pt x="1" y="1548"/>
                    <a:pt x="334" y="2249"/>
                  </a:cubicBezTo>
                  <a:cubicBezTo>
                    <a:pt x="742" y="3220"/>
                    <a:pt x="6418" y="3249"/>
                    <a:pt x="7105" y="3249"/>
                  </a:cubicBezTo>
                  <a:cubicBezTo>
                    <a:pt x="7149" y="3249"/>
                    <a:pt x="7172" y="3249"/>
                    <a:pt x="7172" y="3249"/>
                  </a:cubicBezTo>
                  <a:cubicBezTo>
                    <a:pt x="7306" y="2249"/>
                    <a:pt x="7539" y="1815"/>
                    <a:pt x="7306" y="1415"/>
                  </a:cubicBezTo>
                  <a:cubicBezTo>
                    <a:pt x="7127" y="1027"/>
                    <a:pt x="2820" y="0"/>
                    <a:pt x="1191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4"/>
            <p:cNvSpPr/>
            <p:nvPr/>
          </p:nvSpPr>
          <p:spPr>
            <a:xfrm>
              <a:off x="2135741" y="1544939"/>
              <a:ext cx="214343" cy="92389"/>
            </a:xfrm>
            <a:custGeom>
              <a:rect b="b" l="l" r="r" t="t"/>
              <a:pathLst>
                <a:path extrusionOk="0" h="3250" w="7540">
                  <a:moveTo>
                    <a:pt x="1191" y="0"/>
                  </a:moveTo>
                  <a:cubicBezTo>
                    <a:pt x="997" y="0"/>
                    <a:pt x="841" y="15"/>
                    <a:pt x="734" y="47"/>
                  </a:cubicBezTo>
                  <a:cubicBezTo>
                    <a:pt x="401" y="114"/>
                    <a:pt x="1" y="1548"/>
                    <a:pt x="334" y="2249"/>
                  </a:cubicBezTo>
                  <a:cubicBezTo>
                    <a:pt x="742" y="3220"/>
                    <a:pt x="6418" y="3249"/>
                    <a:pt x="7105" y="3249"/>
                  </a:cubicBezTo>
                  <a:cubicBezTo>
                    <a:pt x="7149" y="3249"/>
                    <a:pt x="7172" y="3249"/>
                    <a:pt x="7172" y="3249"/>
                  </a:cubicBezTo>
                  <a:cubicBezTo>
                    <a:pt x="7306" y="2249"/>
                    <a:pt x="7539" y="1815"/>
                    <a:pt x="7306" y="1415"/>
                  </a:cubicBezTo>
                  <a:cubicBezTo>
                    <a:pt x="7127" y="1027"/>
                    <a:pt x="2820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4"/>
            <p:cNvSpPr/>
            <p:nvPr/>
          </p:nvSpPr>
          <p:spPr>
            <a:xfrm>
              <a:off x="1952725" y="1580388"/>
              <a:ext cx="555701" cy="762426"/>
            </a:xfrm>
            <a:custGeom>
              <a:rect b="b" l="l" r="r" t="t"/>
              <a:pathLst>
                <a:path extrusionOk="0" h="26820" w="19548">
                  <a:moveTo>
                    <a:pt x="3981" y="0"/>
                  </a:moveTo>
                  <a:cubicBezTo>
                    <a:pt x="2406" y="0"/>
                    <a:pt x="1136" y="1387"/>
                    <a:pt x="1268" y="2970"/>
                  </a:cubicBezTo>
                  <a:cubicBezTo>
                    <a:pt x="2002" y="13244"/>
                    <a:pt x="67" y="22817"/>
                    <a:pt x="1" y="24985"/>
                  </a:cubicBezTo>
                  <a:lnTo>
                    <a:pt x="15145" y="26820"/>
                  </a:lnTo>
                  <a:cubicBezTo>
                    <a:pt x="19548" y="11175"/>
                    <a:pt x="16846" y="2169"/>
                    <a:pt x="16846" y="2169"/>
                  </a:cubicBezTo>
                  <a:cubicBezTo>
                    <a:pt x="15478" y="1602"/>
                    <a:pt x="14044" y="1168"/>
                    <a:pt x="12576" y="835"/>
                  </a:cubicBezTo>
                  <a:cubicBezTo>
                    <a:pt x="10441" y="468"/>
                    <a:pt x="8273" y="201"/>
                    <a:pt x="6138" y="68"/>
                  </a:cubicBezTo>
                  <a:cubicBezTo>
                    <a:pt x="5405" y="1"/>
                    <a:pt x="4704" y="1"/>
                    <a:pt x="4037" y="1"/>
                  </a:cubicBezTo>
                  <a:cubicBezTo>
                    <a:pt x="4018" y="0"/>
                    <a:pt x="4000" y="0"/>
                    <a:pt x="3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4"/>
            <p:cNvSpPr/>
            <p:nvPr/>
          </p:nvSpPr>
          <p:spPr>
            <a:xfrm>
              <a:off x="2384198" y="1461873"/>
              <a:ext cx="561386" cy="320520"/>
            </a:xfrm>
            <a:custGeom>
              <a:rect b="b" l="l" r="r" t="t"/>
              <a:pathLst>
                <a:path extrusionOk="0" h="11275" w="19748">
                  <a:moveTo>
                    <a:pt x="18247" y="0"/>
                  </a:moveTo>
                  <a:cubicBezTo>
                    <a:pt x="16312" y="2068"/>
                    <a:pt x="13243" y="3336"/>
                    <a:pt x="11108" y="5104"/>
                  </a:cubicBezTo>
                  <a:cubicBezTo>
                    <a:pt x="10041" y="5838"/>
                    <a:pt x="34" y="7205"/>
                    <a:pt x="34" y="7205"/>
                  </a:cubicBezTo>
                  <a:lnTo>
                    <a:pt x="0" y="11275"/>
                  </a:lnTo>
                  <a:cubicBezTo>
                    <a:pt x="0" y="11275"/>
                    <a:pt x="8973" y="10274"/>
                    <a:pt x="12776" y="8406"/>
                  </a:cubicBezTo>
                  <a:cubicBezTo>
                    <a:pt x="15845" y="6905"/>
                    <a:pt x="18180" y="4070"/>
                    <a:pt x="19748" y="1068"/>
                  </a:cubicBezTo>
                  <a:cubicBezTo>
                    <a:pt x="19481" y="734"/>
                    <a:pt x="18714" y="67"/>
                    <a:pt x="18247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4"/>
            <p:cNvSpPr/>
            <p:nvPr/>
          </p:nvSpPr>
          <p:spPr>
            <a:xfrm>
              <a:off x="2263751" y="1602248"/>
              <a:ext cx="366061" cy="255023"/>
            </a:xfrm>
            <a:custGeom>
              <a:rect b="b" l="l" r="r" t="t"/>
              <a:pathLst>
                <a:path extrusionOk="0" h="8971" w="12877">
                  <a:moveTo>
                    <a:pt x="8006" y="0"/>
                  </a:moveTo>
                  <a:cubicBezTo>
                    <a:pt x="6511" y="0"/>
                    <a:pt x="5025" y="185"/>
                    <a:pt x="3570" y="566"/>
                  </a:cubicBezTo>
                  <a:cubicBezTo>
                    <a:pt x="1" y="1500"/>
                    <a:pt x="735" y="6570"/>
                    <a:pt x="2970" y="8505"/>
                  </a:cubicBezTo>
                  <a:cubicBezTo>
                    <a:pt x="3351" y="8836"/>
                    <a:pt x="3936" y="8971"/>
                    <a:pt x="4637" y="8971"/>
                  </a:cubicBezTo>
                  <a:cubicBezTo>
                    <a:pt x="7677" y="8971"/>
                    <a:pt x="12877" y="6437"/>
                    <a:pt x="12877" y="6437"/>
                  </a:cubicBezTo>
                  <a:lnTo>
                    <a:pt x="10208" y="132"/>
                  </a:lnTo>
                  <a:cubicBezTo>
                    <a:pt x="9473" y="45"/>
                    <a:pt x="8738" y="0"/>
                    <a:pt x="8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4"/>
            <p:cNvSpPr/>
            <p:nvPr/>
          </p:nvSpPr>
          <p:spPr>
            <a:xfrm>
              <a:off x="2892453" y="1415395"/>
              <a:ext cx="87272" cy="101969"/>
            </a:xfrm>
            <a:custGeom>
              <a:rect b="b" l="l" r="r" t="t"/>
              <a:pathLst>
                <a:path extrusionOk="0" h="3587" w="3070">
                  <a:moveTo>
                    <a:pt x="2269" y="1"/>
                  </a:moveTo>
                  <a:lnTo>
                    <a:pt x="1" y="2002"/>
                  </a:lnTo>
                  <a:lnTo>
                    <a:pt x="968" y="3470"/>
                  </a:lnTo>
                  <a:cubicBezTo>
                    <a:pt x="1244" y="3549"/>
                    <a:pt x="1526" y="3586"/>
                    <a:pt x="1806" y="3586"/>
                  </a:cubicBezTo>
                  <a:cubicBezTo>
                    <a:pt x="2237" y="3586"/>
                    <a:pt x="2665" y="3498"/>
                    <a:pt x="3069" y="3336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4"/>
            <p:cNvSpPr/>
            <p:nvPr/>
          </p:nvSpPr>
          <p:spPr>
            <a:xfrm>
              <a:off x="2955681" y="1415395"/>
              <a:ext cx="50288" cy="94863"/>
            </a:xfrm>
            <a:custGeom>
              <a:rect b="b" l="l" r="r" t="t"/>
              <a:pathLst>
                <a:path extrusionOk="0" h="3337" w="1769">
                  <a:moveTo>
                    <a:pt x="1" y="1"/>
                  </a:moveTo>
                  <a:lnTo>
                    <a:pt x="801" y="3336"/>
                  </a:lnTo>
                  <a:lnTo>
                    <a:pt x="1669" y="2869"/>
                  </a:lnTo>
                  <a:lnTo>
                    <a:pt x="1769" y="3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4"/>
            <p:cNvSpPr/>
            <p:nvPr/>
          </p:nvSpPr>
          <p:spPr>
            <a:xfrm>
              <a:off x="2394631" y="1348903"/>
              <a:ext cx="16147" cy="23964"/>
            </a:xfrm>
            <a:custGeom>
              <a:rect b="b" l="l" r="r" t="t"/>
              <a:pathLst>
                <a:path extrusionOk="0" h="843" w="568">
                  <a:moveTo>
                    <a:pt x="265" y="1"/>
                  </a:moveTo>
                  <a:cubicBezTo>
                    <a:pt x="119" y="1"/>
                    <a:pt x="31" y="189"/>
                    <a:pt x="0" y="405"/>
                  </a:cubicBezTo>
                  <a:cubicBezTo>
                    <a:pt x="0" y="638"/>
                    <a:pt x="100" y="805"/>
                    <a:pt x="267" y="839"/>
                  </a:cubicBezTo>
                  <a:cubicBezTo>
                    <a:pt x="277" y="841"/>
                    <a:pt x="287" y="842"/>
                    <a:pt x="296" y="842"/>
                  </a:cubicBezTo>
                  <a:cubicBezTo>
                    <a:pt x="419" y="842"/>
                    <a:pt x="534" y="655"/>
                    <a:pt x="534" y="438"/>
                  </a:cubicBezTo>
                  <a:cubicBezTo>
                    <a:pt x="567" y="205"/>
                    <a:pt x="434" y="38"/>
                    <a:pt x="300" y="5"/>
                  </a:cubicBezTo>
                  <a:cubicBezTo>
                    <a:pt x="288" y="2"/>
                    <a:pt x="276" y="1"/>
                    <a:pt x="2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4"/>
            <p:cNvSpPr/>
            <p:nvPr/>
          </p:nvSpPr>
          <p:spPr>
            <a:xfrm>
              <a:off x="2386074" y="1359449"/>
              <a:ext cx="31327" cy="64900"/>
            </a:xfrm>
            <a:custGeom>
              <a:rect b="b" l="l" r="r" t="t"/>
              <a:pathLst>
                <a:path extrusionOk="0" h="2283" w="1102">
                  <a:moveTo>
                    <a:pt x="101" y="1"/>
                  </a:moveTo>
                  <a:lnTo>
                    <a:pt x="1" y="2202"/>
                  </a:lnTo>
                  <a:cubicBezTo>
                    <a:pt x="148" y="2256"/>
                    <a:pt x="300" y="2282"/>
                    <a:pt x="451" y="2282"/>
                  </a:cubicBezTo>
                  <a:cubicBezTo>
                    <a:pt x="677" y="2282"/>
                    <a:pt x="902" y="2222"/>
                    <a:pt x="1102" y="2102"/>
                  </a:cubicBezTo>
                  <a:cubicBezTo>
                    <a:pt x="701" y="1435"/>
                    <a:pt x="334" y="734"/>
                    <a:pt x="101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4"/>
            <p:cNvSpPr/>
            <p:nvPr/>
          </p:nvSpPr>
          <p:spPr>
            <a:xfrm>
              <a:off x="2376608" y="1311094"/>
              <a:ext cx="33203" cy="27518"/>
            </a:xfrm>
            <a:custGeom>
              <a:rect b="b" l="l" r="r" t="t"/>
              <a:pathLst>
                <a:path extrusionOk="0" h="968" w="1168">
                  <a:moveTo>
                    <a:pt x="167" y="0"/>
                  </a:moveTo>
                  <a:cubicBezTo>
                    <a:pt x="67" y="0"/>
                    <a:pt x="0" y="34"/>
                    <a:pt x="0" y="100"/>
                  </a:cubicBezTo>
                  <a:cubicBezTo>
                    <a:pt x="0" y="200"/>
                    <a:pt x="34" y="267"/>
                    <a:pt x="134" y="267"/>
                  </a:cubicBezTo>
                  <a:cubicBezTo>
                    <a:pt x="467" y="334"/>
                    <a:pt x="734" y="567"/>
                    <a:pt x="901" y="901"/>
                  </a:cubicBezTo>
                  <a:cubicBezTo>
                    <a:pt x="901" y="934"/>
                    <a:pt x="968" y="968"/>
                    <a:pt x="1001" y="968"/>
                  </a:cubicBezTo>
                  <a:lnTo>
                    <a:pt x="1068" y="968"/>
                  </a:lnTo>
                  <a:cubicBezTo>
                    <a:pt x="1134" y="934"/>
                    <a:pt x="1168" y="868"/>
                    <a:pt x="1134" y="801"/>
                  </a:cubicBezTo>
                  <a:cubicBezTo>
                    <a:pt x="934" y="401"/>
                    <a:pt x="567" y="100"/>
                    <a:pt x="1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4"/>
            <p:cNvSpPr/>
            <p:nvPr/>
          </p:nvSpPr>
          <p:spPr>
            <a:xfrm>
              <a:off x="2174545" y="1212877"/>
              <a:ext cx="240013" cy="320890"/>
            </a:xfrm>
            <a:custGeom>
              <a:rect b="b" l="l" r="r" t="t"/>
              <a:pathLst>
                <a:path extrusionOk="0" h="11288" w="8443">
                  <a:moveTo>
                    <a:pt x="3790" y="0"/>
                  </a:moveTo>
                  <a:cubicBezTo>
                    <a:pt x="1809" y="0"/>
                    <a:pt x="0" y="1639"/>
                    <a:pt x="103" y="3856"/>
                  </a:cubicBezTo>
                  <a:cubicBezTo>
                    <a:pt x="137" y="6691"/>
                    <a:pt x="37" y="8359"/>
                    <a:pt x="1371" y="9960"/>
                  </a:cubicBezTo>
                  <a:cubicBezTo>
                    <a:pt x="2121" y="10868"/>
                    <a:pt x="3150" y="11288"/>
                    <a:pt x="4170" y="11288"/>
                  </a:cubicBezTo>
                  <a:cubicBezTo>
                    <a:pt x="5736" y="11288"/>
                    <a:pt x="7277" y="10297"/>
                    <a:pt x="7742" y="8559"/>
                  </a:cubicBezTo>
                  <a:cubicBezTo>
                    <a:pt x="8443" y="6057"/>
                    <a:pt x="8242" y="1821"/>
                    <a:pt x="5541" y="453"/>
                  </a:cubicBezTo>
                  <a:cubicBezTo>
                    <a:pt x="4972" y="142"/>
                    <a:pt x="4373" y="0"/>
                    <a:pt x="3790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4"/>
            <p:cNvSpPr/>
            <p:nvPr/>
          </p:nvSpPr>
          <p:spPr>
            <a:xfrm>
              <a:off x="2080734" y="1133962"/>
              <a:ext cx="414416" cy="357931"/>
            </a:xfrm>
            <a:custGeom>
              <a:rect b="b" l="l" r="r" t="t"/>
              <a:pathLst>
                <a:path extrusionOk="0" h="12591" w="14578">
                  <a:moveTo>
                    <a:pt x="8828" y="0"/>
                  </a:moveTo>
                  <a:cubicBezTo>
                    <a:pt x="7667" y="0"/>
                    <a:pt x="7306" y="1128"/>
                    <a:pt x="7306" y="1128"/>
                  </a:cubicBezTo>
                  <a:cubicBezTo>
                    <a:pt x="7306" y="1128"/>
                    <a:pt x="7751" y="733"/>
                    <a:pt x="8419" y="733"/>
                  </a:cubicBezTo>
                  <a:cubicBezTo>
                    <a:pt x="8979" y="733"/>
                    <a:pt x="9697" y="1010"/>
                    <a:pt x="10442" y="2028"/>
                  </a:cubicBezTo>
                  <a:cubicBezTo>
                    <a:pt x="10913" y="2660"/>
                    <a:pt x="10694" y="2879"/>
                    <a:pt x="10102" y="2879"/>
                  </a:cubicBezTo>
                  <a:cubicBezTo>
                    <a:pt x="8768" y="2879"/>
                    <a:pt x="5539" y="1770"/>
                    <a:pt x="4024" y="1770"/>
                  </a:cubicBezTo>
                  <a:cubicBezTo>
                    <a:pt x="3832" y="1770"/>
                    <a:pt x="3667" y="1788"/>
                    <a:pt x="3537" y="1828"/>
                  </a:cubicBezTo>
                  <a:cubicBezTo>
                    <a:pt x="1902" y="2329"/>
                    <a:pt x="1068" y="4430"/>
                    <a:pt x="2036" y="5564"/>
                  </a:cubicBezTo>
                  <a:cubicBezTo>
                    <a:pt x="1" y="6798"/>
                    <a:pt x="4171" y="12402"/>
                    <a:pt x="4171" y="12402"/>
                  </a:cubicBezTo>
                  <a:cubicBezTo>
                    <a:pt x="4604" y="12531"/>
                    <a:pt x="5004" y="12590"/>
                    <a:pt x="5372" y="12590"/>
                  </a:cubicBezTo>
                  <a:cubicBezTo>
                    <a:pt x="8440" y="12590"/>
                    <a:pt x="9338" y="8508"/>
                    <a:pt x="9041" y="6632"/>
                  </a:cubicBezTo>
                  <a:cubicBezTo>
                    <a:pt x="11509" y="6398"/>
                    <a:pt x="14578" y="3896"/>
                    <a:pt x="11342" y="1228"/>
                  </a:cubicBezTo>
                  <a:cubicBezTo>
                    <a:pt x="10248" y="304"/>
                    <a:pt x="9430" y="0"/>
                    <a:pt x="8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4"/>
            <p:cNvSpPr/>
            <p:nvPr/>
          </p:nvSpPr>
          <p:spPr>
            <a:xfrm>
              <a:off x="2291808" y="1346145"/>
              <a:ext cx="69647" cy="87926"/>
            </a:xfrm>
            <a:custGeom>
              <a:rect b="b" l="l" r="r" t="t"/>
              <a:pathLst>
                <a:path extrusionOk="0" h="3093" w="2450">
                  <a:moveTo>
                    <a:pt x="1054" y="0"/>
                  </a:moveTo>
                  <a:cubicBezTo>
                    <a:pt x="425" y="0"/>
                    <a:pt x="1" y="625"/>
                    <a:pt x="148" y="1302"/>
                  </a:cubicBezTo>
                  <a:cubicBezTo>
                    <a:pt x="248" y="1936"/>
                    <a:pt x="582" y="2503"/>
                    <a:pt x="1115" y="2904"/>
                  </a:cubicBezTo>
                  <a:cubicBezTo>
                    <a:pt x="1290" y="3035"/>
                    <a:pt x="1461" y="3093"/>
                    <a:pt x="1618" y="3093"/>
                  </a:cubicBezTo>
                  <a:cubicBezTo>
                    <a:pt x="2058" y="3093"/>
                    <a:pt x="2392" y="2636"/>
                    <a:pt x="2416" y="2070"/>
                  </a:cubicBezTo>
                  <a:cubicBezTo>
                    <a:pt x="2450" y="1336"/>
                    <a:pt x="2116" y="202"/>
                    <a:pt x="1315" y="35"/>
                  </a:cubicBezTo>
                  <a:cubicBezTo>
                    <a:pt x="1225" y="11"/>
                    <a:pt x="1138" y="0"/>
                    <a:pt x="1054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4"/>
            <p:cNvSpPr/>
            <p:nvPr/>
          </p:nvSpPr>
          <p:spPr>
            <a:xfrm>
              <a:off x="1406519" y="2290649"/>
              <a:ext cx="824085" cy="1725862"/>
            </a:xfrm>
            <a:custGeom>
              <a:rect b="b" l="l" r="r" t="t"/>
              <a:pathLst>
                <a:path extrusionOk="0" h="60711" w="28989">
                  <a:moveTo>
                    <a:pt x="19215" y="0"/>
                  </a:moveTo>
                  <a:cubicBezTo>
                    <a:pt x="19215" y="0"/>
                    <a:pt x="16780" y="19481"/>
                    <a:pt x="15345" y="29021"/>
                  </a:cubicBezTo>
                  <a:cubicBezTo>
                    <a:pt x="14011" y="37794"/>
                    <a:pt x="1" y="58009"/>
                    <a:pt x="1" y="58009"/>
                  </a:cubicBezTo>
                  <a:lnTo>
                    <a:pt x="4471" y="60710"/>
                  </a:lnTo>
                  <a:cubicBezTo>
                    <a:pt x="4471" y="60710"/>
                    <a:pt x="21883" y="39329"/>
                    <a:pt x="24051" y="30522"/>
                  </a:cubicBezTo>
                  <a:cubicBezTo>
                    <a:pt x="26020" y="22450"/>
                    <a:pt x="28988" y="1168"/>
                    <a:pt x="28988" y="1168"/>
                  </a:cubicBezTo>
                  <a:lnTo>
                    <a:pt x="19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4"/>
            <p:cNvSpPr/>
            <p:nvPr/>
          </p:nvSpPr>
          <p:spPr>
            <a:xfrm>
              <a:off x="2080734" y="2514430"/>
              <a:ext cx="109076" cy="573724"/>
            </a:xfrm>
            <a:custGeom>
              <a:rect b="b" l="l" r="r" t="t"/>
              <a:pathLst>
                <a:path extrusionOk="0" h="20182" w="3837">
                  <a:moveTo>
                    <a:pt x="2636" y="1"/>
                  </a:moveTo>
                  <a:cubicBezTo>
                    <a:pt x="2469" y="1"/>
                    <a:pt x="2269" y="67"/>
                    <a:pt x="2169" y="201"/>
                  </a:cubicBezTo>
                  <a:cubicBezTo>
                    <a:pt x="1035" y="1268"/>
                    <a:pt x="1035" y="3103"/>
                    <a:pt x="801" y="4504"/>
                  </a:cubicBezTo>
                  <a:cubicBezTo>
                    <a:pt x="101" y="8807"/>
                    <a:pt x="1" y="13210"/>
                    <a:pt x="468" y="17547"/>
                  </a:cubicBezTo>
                  <a:cubicBezTo>
                    <a:pt x="535" y="18280"/>
                    <a:pt x="635" y="19048"/>
                    <a:pt x="801" y="19781"/>
                  </a:cubicBezTo>
                  <a:cubicBezTo>
                    <a:pt x="801" y="19915"/>
                    <a:pt x="835" y="20048"/>
                    <a:pt x="902" y="20182"/>
                  </a:cubicBezTo>
                  <a:cubicBezTo>
                    <a:pt x="1869" y="15512"/>
                    <a:pt x="2970" y="8674"/>
                    <a:pt x="3837" y="3036"/>
                  </a:cubicBezTo>
                  <a:cubicBezTo>
                    <a:pt x="3837" y="3003"/>
                    <a:pt x="3837" y="2969"/>
                    <a:pt x="3837" y="2936"/>
                  </a:cubicBezTo>
                  <a:cubicBezTo>
                    <a:pt x="3837" y="1969"/>
                    <a:pt x="3537" y="1001"/>
                    <a:pt x="3003" y="201"/>
                  </a:cubicBezTo>
                  <a:cubicBezTo>
                    <a:pt x="2936" y="67"/>
                    <a:pt x="2803" y="1"/>
                    <a:pt x="2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4"/>
            <p:cNvSpPr/>
            <p:nvPr/>
          </p:nvSpPr>
          <p:spPr>
            <a:xfrm>
              <a:off x="2099724" y="2308672"/>
              <a:ext cx="303464" cy="1986627"/>
            </a:xfrm>
            <a:custGeom>
              <a:rect b="b" l="l" r="r" t="t"/>
              <a:pathLst>
                <a:path extrusionOk="0" h="69884" w="10675">
                  <a:moveTo>
                    <a:pt x="0" y="0"/>
                  </a:moveTo>
                  <a:cubicBezTo>
                    <a:pt x="0" y="0"/>
                    <a:pt x="1434" y="21049"/>
                    <a:pt x="1434" y="30755"/>
                  </a:cubicBezTo>
                  <a:cubicBezTo>
                    <a:pt x="1434" y="39662"/>
                    <a:pt x="1368" y="69883"/>
                    <a:pt x="1368" y="69883"/>
                  </a:cubicBezTo>
                  <a:lnTo>
                    <a:pt x="6204" y="69883"/>
                  </a:lnTo>
                  <a:cubicBezTo>
                    <a:pt x="6204" y="69883"/>
                    <a:pt x="9607" y="39695"/>
                    <a:pt x="10141" y="30655"/>
                  </a:cubicBezTo>
                  <a:cubicBezTo>
                    <a:pt x="10674" y="21983"/>
                    <a:pt x="9974" y="1201"/>
                    <a:pt x="9974" y="12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8" name="Google Shape;728;p54"/>
            <p:cNvGrpSpPr/>
            <p:nvPr/>
          </p:nvGrpSpPr>
          <p:grpSpPr>
            <a:xfrm>
              <a:off x="967485" y="768697"/>
              <a:ext cx="610708" cy="327883"/>
              <a:chOff x="967485" y="768697"/>
              <a:chExt cx="610708" cy="327883"/>
            </a:xfrm>
          </p:grpSpPr>
          <p:sp>
            <p:nvSpPr>
              <p:cNvPr id="729" name="Google Shape;729;p54"/>
              <p:cNvSpPr/>
              <p:nvPr/>
            </p:nvSpPr>
            <p:spPr>
              <a:xfrm>
                <a:off x="967485" y="817053"/>
                <a:ext cx="104329" cy="22770"/>
              </a:xfrm>
              <a:custGeom>
                <a:rect b="b" l="l" r="r" t="t"/>
                <a:pathLst>
                  <a:path extrusionOk="0" h="801" w="3670">
                    <a:moveTo>
                      <a:pt x="2502" y="0"/>
                    </a:moveTo>
                    <a:lnTo>
                      <a:pt x="1" y="801"/>
                    </a:lnTo>
                    <a:lnTo>
                      <a:pt x="3670" y="601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54"/>
              <p:cNvSpPr/>
              <p:nvPr/>
            </p:nvSpPr>
            <p:spPr>
              <a:xfrm>
                <a:off x="1071785" y="827485"/>
                <a:ext cx="110043" cy="22770"/>
              </a:xfrm>
              <a:custGeom>
                <a:rect b="b" l="l" r="r" t="t"/>
                <a:pathLst>
                  <a:path extrusionOk="0" h="801" w="3871">
                    <a:moveTo>
                      <a:pt x="3870" y="0"/>
                    </a:moveTo>
                    <a:lnTo>
                      <a:pt x="1" y="234"/>
                    </a:lnTo>
                    <a:lnTo>
                      <a:pt x="1168" y="801"/>
                    </a:lnTo>
                    <a:lnTo>
                      <a:pt x="38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54"/>
              <p:cNvSpPr/>
              <p:nvPr/>
            </p:nvSpPr>
            <p:spPr>
              <a:xfrm>
                <a:off x="1316461" y="768697"/>
                <a:ext cx="127071" cy="26580"/>
              </a:xfrm>
              <a:custGeom>
                <a:rect b="b" l="l" r="r" t="t"/>
                <a:pathLst>
                  <a:path extrusionOk="0" h="935" w="4470">
                    <a:moveTo>
                      <a:pt x="3069" y="0"/>
                    </a:moveTo>
                    <a:lnTo>
                      <a:pt x="0" y="934"/>
                    </a:lnTo>
                    <a:lnTo>
                      <a:pt x="4470" y="634"/>
                    </a:lnTo>
                    <a:lnTo>
                      <a:pt x="30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54"/>
              <p:cNvSpPr/>
              <p:nvPr/>
            </p:nvSpPr>
            <p:spPr>
              <a:xfrm>
                <a:off x="1443503" y="778164"/>
                <a:ext cx="134689" cy="26580"/>
              </a:xfrm>
              <a:custGeom>
                <a:rect b="b" l="l" r="r" t="t"/>
                <a:pathLst>
                  <a:path extrusionOk="0" h="935" w="4738">
                    <a:moveTo>
                      <a:pt x="4738" y="1"/>
                    </a:moveTo>
                    <a:lnTo>
                      <a:pt x="1" y="301"/>
                    </a:lnTo>
                    <a:lnTo>
                      <a:pt x="1402" y="935"/>
                    </a:lnTo>
                    <a:lnTo>
                      <a:pt x="47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54"/>
              <p:cNvSpPr/>
              <p:nvPr/>
            </p:nvSpPr>
            <p:spPr>
              <a:xfrm>
                <a:off x="1003531" y="968770"/>
                <a:ext cx="72092" cy="16147"/>
              </a:xfrm>
              <a:custGeom>
                <a:rect b="b" l="l" r="r" t="t"/>
                <a:pathLst>
                  <a:path extrusionOk="0" h="568" w="2536">
                    <a:moveTo>
                      <a:pt x="1735" y="0"/>
                    </a:moveTo>
                    <a:lnTo>
                      <a:pt x="0" y="567"/>
                    </a:lnTo>
                    <a:lnTo>
                      <a:pt x="0" y="567"/>
                    </a:lnTo>
                    <a:lnTo>
                      <a:pt x="2535" y="534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54"/>
              <p:cNvSpPr/>
              <p:nvPr/>
            </p:nvSpPr>
            <p:spPr>
              <a:xfrm>
                <a:off x="1075595" y="983950"/>
                <a:ext cx="75873" cy="16147"/>
              </a:xfrm>
              <a:custGeom>
                <a:rect b="b" l="l" r="r" t="t"/>
                <a:pathLst>
                  <a:path extrusionOk="0" h="568" w="2669">
                    <a:moveTo>
                      <a:pt x="0" y="0"/>
                    </a:moveTo>
                    <a:lnTo>
                      <a:pt x="834" y="567"/>
                    </a:lnTo>
                    <a:lnTo>
                      <a:pt x="26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54"/>
              <p:cNvSpPr/>
              <p:nvPr/>
            </p:nvSpPr>
            <p:spPr>
              <a:xfrm>
                <a:off x="1054729" y="794140"/>
                <a:ext cx="406826" cy="302440"/>
              </a:xfrm>
              <a:custGeom>
                <a:rect b="b" l="l" r="r" t="t"/>
                <a:pathLst>
                  <a:path extrusionOk="0" h="10639" w="14311">
                    <a:moveTo>
                      <a:pt x="13672" y="1"/>
                    </a:moveTo>
                    <a:cubicBezTo>
                      <a:pt x="13652" y="1"/>
                      <a:pt x="13631" y="2"/>
                      <a:pt x="13610" y="6"/>
                    </a:cubicBezTo>
                    <a:cubicBezTo>
                      <a:pt x="13443" y="6"/>
                      <a:pt x="13277" y="172"/>
                      <a:pt x="13277" y="373"/>
                    </a:cubicBezTo>
                    <a:cubicBezTo>
                      <a:pt x="13277" y="373"/>
                      <a:pt x="13277" y="406"/>
                      <a:pt x="13277" y="406"/>
                    </a:cubicBezTo>
                    <a:cubicBezTo>
                      <a:pt x="13076" y="506"/>
                      <a:pt x="12943" y="706"/>
                      <a:pt x="12943" y="940"/>
                    </a:cubicBezTo>
                    <a:lnTo>
                      <a:pt x="12943" y="2374"/>
                    </a:lnTo>
                    <a:lnTo>
                      <a:pt x="9974" y="4442"/>
                    </a:lnTo>
                    <a:cubicBezTo>
                      <a:pt x="9880" y="4419"/>
                      <a:pt x="9786" y="4395"/>
                      <a:pt x="9691" y="4395"/>
                    </a:cubicBezTo>
                    <a:cubicBezTo>
                      <a:pt x="9652" y="4395"/>
                      <a:pt x="9613" y="4399"/>
                      <a:pt x="9574" y="4409"/>
                    </a:cubicBezTo>
                    <a:lnTo>
                      <a:pt x="4103" y="4909"/>
                    </a:lnTo>
                    <a:cubicBezTo>
                      <a:pt x="4003" y="4943"/>
                      <a:pt x="3870" y="4976"/>
                      <a:pt x="3770" y="5043"/>
                    </a:cubicBezTo>
                    <a:lnTo>
                      <a:pt x="1135" y="3642"/>
                    </a:lnTo>
                    <a:lnTo>
                      <a:pt x="1101" y="2341"/>
                    </a:lnTo>
                    <a:cubicBezTo>
                      <a:pt x="1101" y="2141"/>
                      <a:pt x="1001" y="2007"/>
                      <a:pt x="834" y="1940"/>
                    </a:cubicBezTo>
                    <a:lnTo>
                      <a:pt x="834" y="1907"/>
                    </a:lnTo>
                    <a:cubicBezTo>
                      <a:pt x="834" y="1758"/>
                      <a:pt x="727" y="1635"/>
                      <a:pt x="585" y="1635"/>
                    </a:cubicBezTo>
                    <a:cubicBezTo>
                      <a:pt x="569" y="1635"/>
                      <a:pt x="552" y="1637"/>
                      <a:pt x="534" y="1640"/>
                    </a:cubicBezTo>
                    <a:cubicBezTo>
                      <a:pt x="367" y="1640"/>
                      <a:pt x="234" y="1807"/>
                      <a:pt x="267" y="1974"/>
                    </a:cubicBezTo>
                    <a:cubicBezTo>
                      <a:pt x="267" y="1974"/>
                      <a:pt x="267" y="1974"/>
                      <a:pt x="267" y="2007"/>
                    </a:cubicBezTo>
                    <a:cubicBezTo>
                      <a:pt x="101" y="2107"/>
                      <a:pt x="0" y="2274"/>
                      <a:pt x="0" y="2474"/>
                    </a:cubicBezTo>
                    <a:lnTo>
                      <a:pt x="67" y="4609"/>
                    </a:lnTo>
                    <a:cubicBezTo>
                      <a:pt x="67" y="4776"/>
                      <a:pt x="167" y="4909"/>
                      <a:pt x="301" y="4976"/>
                    </a:cubicBezTo>
                    <a:lnTo>
                      <a:pt x="467" y="6010"/>
                    </a:lnTo>
                    <a:cubicBezTo>
                      <a:pt x="483" y="6106"/>
                      <a:pt x="569" y="6156"/>
                      <a:pt x="653" y="6156"/>
                    </a:cubicBezTo>
                    <a:cubicBezTo>
                      <a:pt x="744" y="6156"/>
                      <a:pt x="834" y="6098"/>
                      <a:pt x="834" y="5977"/>
                    </a:cubicBezTo>
                    <a:lnTo>
                      <a:pt x="934" y="4943"/>
                    </a:lnTo>
                    <a:cubicBezTo>
                      <a:pt x="1068" y="4842"/>
                      <a:pt x="1168" y="4676"/>
                      <a:pt x="1168" y="4509"/>
                    </a:cubicBezTo>
                    <a:lnTo>
                      <a:pt x="1168" y="4309"/>
                    </a:lnTo>
                    <a:lnTo>
                      <a:pt x="3370" y="5476"/>
                    </a:lnTo>
                    <a:cubicBezTo>
                      <a:pt x="3269" y="5710"/>
                      <a:pt x="3269" y="5977"/>
                      <a:pt x="3370" y="6210"/>
                    </a:cubicBezTo>
                    <a:lnTo>
                      <a:pt x="3570" y="6610"/>
                    </a:lnTo>
                    <a:lnTo>
                      <a:pt x="3703" y="6911"/>
                    </a:lnTo>
                    <a:cubicBezTo>
                      <a:pt x="3736" y="6944"/>
                      <a:pt x="3770" y="7011"/>
                      <a:pt x="3803" y="7044"/>
                    </a:cubicBezTo>
                    <a:lnTo>
                      <a:pt x="3837" y="7077"/>
                    </a:lnTo>
                    <a:lnTo>
                      <a:pt x="1168" y="7811"/>
                    </a:lnTo>
                    <a:lnTo>
                      <a:pt x="1168" y="7478"/>
                    </a:lnTo>
                    <a:cubicBezTo>
                      <a:pt x="1168" y="7311"/>
                      <a:pt x="1068" y="7177"/>
                      <a:pt x="901" y="7144"/>
                    </a:cubicBezTo>
                    <a:lnTo>
                      <a:pt x="901" y="7111"/>
                    </a:lnTo>
                    <a:cubicBezTo>
                      <a:pt x="901" y="6977"/>
                      <a:pt x="801" y="6877"/>
                      <a:pt x="668" y="6877"/>
                    </a:cubicBezTo>
                    <a:cubicBezTo>
                      <a:pt x="534" y="6877"/>
                      <a:pt x="434" y="7011"/>
                      <a:pt x="434" y="7144"/>
                    </a:cubicBezTo>
                    <a:cubicBezTo>
                      <a:pt x="434" y="7144"/>
                      <a:pt x="434" y="7177"/>
                      <a:pt x="434" y="7177"/>
                    </a:cubicBezTo>
                    <a:cubicBezTo>
                      <a:pt x="301" y="7244"/>
                      <a:pt x="201" y="7411"/>
                      <a:pt x="201" y="7544"/>
                    </a:cubicBezTo>
                    <a:lnTo>
                      <a:pt x="267" y="9379"/>
                    </a:lnTo>
                    <a:cubicBezTo>
                      <a:pt x="267" y="9512"/>
                      <a:pt x="334" y="9613"/>
                      <a:pt x="467" y="9679"/>
                    </a:cubicBezTo>
                    <a:lnTo>
                      <a:pt x="634" y="10513"/>
                    </a:lnTo>
                    <a:cubicBezTo>
                      <a:pt x="634" y="10597"/>
                      <a:pt x="701" y="10638"/>
                      <a:pt x="772" y="10638"/>
                    </a:cubicBezTo>
                    <a:cubicBezTo>
                      <a:pt x="843" y="10638"/>
                      <a:pt x="918" y="10597"/>
                      <a:pt x="934" y="10513"/>
                    </a:cubicBezTo>
                    <a:lnTo>
                      <a:pt x="1001" y="9646"/>
                    </a:lnTo>
                    <a:cubicBezTo>
                      <a:pt x="1135" y="9579"/>
                      <a:pt x="1201" y="9446"/>
                      <a:pt x="1201" y="9312"/>
                    </a:cubicBezTo>
                    <a:lnTo>
                      <a:pt x="1168" y="8378"/>
                    </a:lnTo>
                    <a:lnTo>
                      <a:pt x="4470" y="7478"/>
                    </a:lnTo>
                    <a:lnTo>
                      <a:pt x="4537" y="7511"/>
                    </a:lnTo>
                    <a:cubicBezTo>
                      <a:pt x="4604" y="7544"/>
                      <a:pt x="4670" y="7544"/>
                      <a:pt x="4737" y="7578"/>
                    </a:cubicBezTo>
                    <a:cubicBezTo>
                      <a:pt x="4871" y="7611"/>
                      <a:pt x="5004" y="7611"/>
                      <a:pt x="5171" y="7611"/>
                    </a:cubicBezTo>
                    <a:lnTo>
                      <a:pt x="5304" y="7611"/>
                    </a:lnTo>
                    <a:cubicBezTo>
                      <a:pt x="5553" y="8202"/>
                      <a:pt x="6120" y="8619"/>
                      <a:pt x="6763" y="8619"/>
                    </a:cubicBezTo>
                    <a:cubicBezTo>
                      <a:pt x="6810" y="8619"/>
                      <a:pt x="6858" y="8616"/>
                      <a:pt x="6905" y="8612"/>
                    </a:cubicBezTo>
                    <a:cubicBezTo>
                      <a:pt x="7639" y="8545"/>
                      <a:pt x="8273" y="8078"/>
                      <a:pt x="8507" y="7378"/>
                    </a:cubicBezTo>
                    <a:lnTo>
                      <a:pt x="8673" y="7378"/>
                    </a:lnTo>
                    <a:cubicBezTo>
                      <a:pt x="8873" y="7344"/>
                      <a:pt x="9040" y="7311"/>
                      <a:pt x="9207" y="7244"/>
                    </a:cubicBezTo>
                    <a:cubicBezTo>
                      <a:pt x="9307" y="7211"/>
                      <a:pt x="9374" y="7177"/>
                      <a:pt x="9441" y="7111"/>
                    </a:cubicBezTo>
                    <a:lnTo>
                      <a:pt x="13110" y="7544"/>
                    </a:lnTo>
                    <a:lnTo>
                      <a:pt x="13110" y="8545"/>
                    </a:lnTo>
                    <a:cubicBezTo>
                      <a:pt x="13110" y="8712"/>
                      <a:pt x="13210" y="8845"/>
                      <a:pt x="13343" y="8912"/>
                    </a:cubicBezTo>
                    <a:lnTo>
                      <a:pt x="13477" y="9846"/>
                    </a:lnTo>
                    <a:cubicBezTo>
                      <a:pt x="13510" y="9946"/>
                      <a:pt x="13593" y="9996"/>
                      <a:pt x="13673" y="9996"/>
                    </a:cubicBezTo>
                    <a:cubicBezTo>
                      <a:pt x="13752" y="9996"/>
                      <a:pt x="13827" y="9946"/>
                      <a:pt x="13844" y="9846"/>
                    </a:cubicBezTo>
                    <a:lnTo>
                      <a:pt x="14010" y="8879"/>
                    </a:lnTo>
                    <a:cubicBezTo>
                      <a:pt x="14144" y="8812"/>
                      <a:pt x="14244" y="8679"/>
                      <a:pt x="14244" y="8512"/>
                    </a:cubicBezTo>
                    <a:lnTo>
                      <a:pt x="14244" y="6477"/>
                    </a:lnTo>
                    <a:cubicBezTo>
                      <a:pt x="14244" y="6310"/>
                      <a:pt x="14144" y="6143"/>
                      <a:pt x="13977" y="6077"/>
                    </a:cubicBezTo>
                    <a:cubicBezTo>
                      <a:pt x="13977" y="6077"/>
                      <a:pt x="13977" y="6077"/>
                      <a:pt x="13977" y="6043"/>
                    </a:cubicBezTo>
                    <a:cubicBezTo>
                      <a:pt x="13948" y="5898"/>
                      <a:pt x="13843" y="5803"/>
                      <a:pt x="13728" y="5803"/>
                    </a:cubicBezTo>
                    <a:cubicBezTo>
                      <a:pt x="13711" y="5803"/>
                      <a:pt x="13694" y="5806"/>
                      <a:pt x="13677" y="5810"/>
                    </a:cubicBezTo>
                    <a:cubicBezTo>
                      <a:pt x="13510" y="5810"/>
                      <a:pt x="13377" y="5943"/>
                      <a:pt x="13377" y="6110"/>
                    </a:cubicBezTo>
                    <a:lnTo>
                      <a:pt x="13377" y="6143"/>
                    </a:lnTo>
                    <a:cubicBezTo>
                      <a:pt x="13210" y="6210"/>
                      <a:pt x="13076" y="6377"/>
                      <a:pt x="13076" y="6544"/>
                    </a:cubicBezTo>
                    <a:lnTo>
                      <a:pt x="13076" y="6944"/>
                    </a:lnTo>
                    <a:lnTo>
                      <a:pt x="9974" y="6577"/>
                    </a:lnTo>
                    <a:cubicBezTo>
                      <a:pt x="10041" y="6510"/>
                      <a:pt x="10074" y="6444"/>
                      <a:pt x="10108" y="6344"/>
                    </a:cubicBezTo>
                    <a:lnTo>
                      <a:pt x="10241" y="6043"/>
                    </a:lnTo>
                    <a:lnTo>
                      <a:pt x="10475" y="5576"/>
                    </a:lnTo>
                    <a:cubicBezTo>
                      <a:pt x="10575" y="5343"/>
                      <a:pt x="10575" y="5043"/>
                      <a:pt x="10475" y="4809"/>
                    </a:cubicBezTo>
                    <a:lnTo>
                      <a:pt x="12976" y="3041"/>
                    </a:lnTo>
                    <a:lnTo>
                      <a:pt x="12976" y="3308"/>
                    </a:lnTo>
                    <a:cubicBezTo>
                      <a:pt x="12943" y="3475"/>
                      <a:pt x="13076" y="3642"/>
                      <a:pt x="13243" y="3708"/>
                    </a:cubicBezTo>
                    <a:lnTo>
                      <a:pt x="13443" y="4842"/>
                    </a:lnTo>
                    <a:cubicBezTo>
                      <a:pt x="13459" y="4951"/>
                      <a:pt x="13539" y="5002"/>
                      <a:pt x="13624" y="5002"/>
                    </a:cubicBezTo>
                    <a:cubicBezTo>
                      <a:pt x="13722" y="5002"/>
                      <a:pt x="13826" y="4934"/>
                      <a:pt x="13844" y="4809"/>
                    </a:cubicBezTo>
                    <a:lnTo>
                      <a:pt x="14010" y="3642"/>
                    </a:lnTo>
                    <a:cubicBezTo>
                      <a:pt x="14177" y="3542"/>
                      <a:pt x="14311" y="3375"/>
                      <a:pt x="14311" y="3175"/>
                    </a:cubicBezTo>
                    <a:lnTo>
                      <a:pt x="14311" y="740"/>
                    </a:lnTo>
                    <a:cubicBezTo>
                      <a:pt x="14311" y="539"/>
                      <a:pt x="14177" y="373"/>
                      <a:pt x="13977" y="339"/>
                    </a:cubicBezTo>
                    <a:cubicBezTo>
                      <a:pt x="13977" y="306"/>
                      <a:pt x="13977" y="306"/>
                      <a:pt x="13977" y="273"/>
                    </a:cubicBezTo>
                    <a:cubicBezTo>
                      <a:pt x="13977" y="123"/>
                      <a:pt x="13843" y="1"/>
                      <a:pt x="136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54"/>
              <p:cNvSpPr/>
              <p:nvPr/>
            </p:nvSpPr>
            <p:spPr>
              <a:xfrm>
                <a:off x="1355321" y="937471"/>
                <a:ext cx="88211" cy="17113"/>
              </a:xfrm>
              <a:custGeom>
                <a:rect b="b" l="l" r="r" t="t"/>
                <a:pathLst>
                  <a:path extrusionOk="0" h="602" w="3103">
                    <a:moveTo>
                      <a:pt x="2136" y="1"/>
                    </a:moveTo>
                    <a:lnTo>
                      <a:pt x="1" y="601"/>
                    </a:lnTo>
                    <a:lnTo>
                      <a:pt x="3103" y="568"/>
                    </a:lnTo>
                    <a:lnTo>
                      <a:pt x="21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54"/>
              <p:cNvSpPr/>
              <p:nvPr/>
            </p:nvSpPr>
            <p:spPr>
              <a:xfrm>
                <a:off x="1443503" y="952652"/>
                <a:ext cx="92020" cy="18051"/>
              </a:xfrm>
              <a:custGeom>
                <a:rect b="b" l="l" r="r" t="t"/>
                <a:pathLst>
                  <a:path extrusionOk="0" h="635" w="3237">
                    <a:moveTo>
                      <a:pt x="3237" y="0"/>
                    </a:moveTo>
                    <a:lnTo>
                      <a:pt x="1" y="34"/>
                    </a:lnTo>
                    <a:lnTo>
                      <a:pt x="968" y="634"/>
                    </a:lnTo>
                    <a:lnTo>
                      <a:pt x="3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54"/>
              <p:cNvSpPr/>
              <p:nvPr/>
            </p:nvSpPr>
            <p:spPr>
              <a:xfrm>
                <a:off x="967485" y="817053"/>
                <a:ext cx="104329" cy="22770"/>
              </a:xfrm>
              <a:custGeom>
                <a:rect b="b" l="l" r="r" t="t"/>
                <a:pathLst>
                  <a:path extrusionOk="0" h="801" w="3670">
                    <a:moveTo>
                      <a:pt x="2502" y="0"/>
                    </a:moveTo>
                    <a:lnTo>
                      <a:pt x="1" y="801"/>
                    </a:lnTo>
                    <a:lnTo>
                      <a:pt x="3670" y="601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54"/>
              <p:cNvSpPr/>
              <p:nvPr/>
            </p:nvSpPr>
            <p:spPr>
              <a:xfrm>
                <a:off x="1071785" y="827485"/>
                <a:ext cx="110043" cy="22770"/>
              </a:xfrm>
              <a:custGeom>
                <a:rect b="b" l="l" r="r" t="t"/>
                <a:pathLst>
                  <a:path extrusionOk="0" h="801" w="3871">
                    <a:moveTo>
                      <a:pt x="3870" y="0"/>
                    </a:moveTo>
                    <a:lnTo>
                      <a:pt x="1" y="234"/>
                    </a:lnTo>
                    <a:lnTo>
                      <a:pt x="1168" y="801"/>
                    </a:lnTo>
                    <a:lnTo>
                      <a:pt x="38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54"/>
              <p:cNvSpPr/>
              <p:nvPr/>
            </p:nvSpPr>
            <p:spPr>
              <a:xfrm>
                <a:off x="1316461" y="768697"/>
                <a:ext cx="127071" cy="26580"/>
              </a:xfrm>
              <a:custGeom>
                <a:rect b="b" l="l" r="r" t="t"/>
                <a:pathLst>
                  <a:path extrusionOk="0" h="935" w="4470">
                    <a:moveTo>
                      <a:pt x="3069" y="0"/>
                    </a:moveTo>
                    <a:lnTo>
                      <a:pt x="0" y="934"/>
                    </a:lnTo>
                    <a:lnTo>
                      <a:pt x="4470" y="634"/>
                    </a:lnTo>
                    <a:lnTo>
                      <a:pt x="30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54"/>
              <p:cNvSpPr/>
              <p:nvPr/>
            </p:nvSpPr>
            <p:spPr>
              <a:xfrm>
                <a:off x="1443503" y="778164"/>
                <a:ext cx="134689" cy="26580"/>
              </a:xfrm>
              <a:custGeom>
                <a:rect b="b" l="l" r="r" t="t"/>
                <a:pathLst>
                  <a:path extrusionOk="0" h="935" w="4738">
                    <a:moveTo>
                      <a:pt x="4738" y="1"/>
                    </a:moveTo>
                    <a:lnTo>
                      <a:pt x="1" y="301"/>
                    </a:lnTo>
                    <a:lnTo>
                      <a:pt x="1402" y="935"/>
                    </a:lnTo>
                    <a:lnTo>
                      <a:pt x="47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54"/>
              <p:cNvSpPr/>
              <p:nvPr/>
            </p:nvSpPr>
            <p:spPr>
              <a:xfrm>
                <a:off x="1003531" y="968770"/>
                <a:ext cx="72092" cy="16147"/>
              </a:xfrm>
              <a:custGeom>
                <a:rect b="b" l="l" r="r" t="t"/>
                <a:pathLst>
                  <a:path extrusionOk="0" h="568" w="2536">
                    <a:moveTo>
                      <a:pt x="1735" y="0"/>
                    </a:moveTo>
                    <a:lnTo>
                      <a:pt x="0" y="567"/>
                    </a:lnTo>
                    <a:lnTo>
                      <a:pt x="0" y="567"/>
                    </a:lnTo>
                    <a:lnTo>
                      <a:pt x="2535" y="534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3" name="Google Shape;743;p54"/>
              <p:cNvSpPr/>
              <p:nvPr/>
            </p:nvSpPr>
            <p:spPr>
              <a:xfrm>
                <a:off x="1075595" y="983950"/>
                <a:ext cx="75873" cy="16147"/>
              </a:xfrm>
              <a:custGeom>
                <a:rect b="b" l="l" r="r" t="t"/>
                <a:pathLst>
                  <a:path extrusionOk="0" h="568" w="2669">
                    <a:moveTo>
                      <a:pt x="0" y="0"/>
                    </a:moveTo>
                    <a:lnTo>
                      <a:pt x="834" y="567"/>
                    </a:lnTo>
                    <a:lnTo>
                      <a:pt x="26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54"/>
              <p:cNvSpPr/>
              <p:nvPr/>
            </p:nvSpPr>
            <p:spPr>
              <a:xfrm>
                <a:off x="1054729" y="794140"/>
                <a:ext cx="406826" cy="302440"/>
              </a:xfrm>
              <a:custGeom>
                <a:rect b="b" l="l" r="r" t="t"/>
                <a:pathLst>
                  <a:path extrusionOk="0" h="10639" w="14311">
                    <a:moveTo>
                      <a:pt x="13672" y="1"/>
                    </a:moveTo>
                    <a:cubicBezTo>
                      <a:pt x="13652" y="1"/>
                      <a:pt x="13631" y="2"/>
                      <a:pt x="13610" y="6"/>
                    </a:cubicBezTo>
                    <a:cubicBezTo>
                      <a:pt x="13443" y="6"/>
                      <a:pt x="13277" y="172"/>
                      <a:pt x="13277" y="373"/>
                    </a:cubicBezTo>
                    <a:cubicBezTo>
                      <a:pt x="13277" y="373"/>
                      <a:pt x="13277" y="406"/>
                      <a:pt x="13277" y="406"/>
                    </a:cubicBezTo>
                    <a:cubicBezTo>
                      <a:pt x="13076" y="506"/>
                      <a:pt x="12943" y="706"/>
                      <a:pt x="12943" y="940"/>
                    </a:cubicBezTo>
                    <a:lnTo>
                      <a:pt x="12943" y="2374"/>
                    </a:lnTo>
                    <a:lnTo>
                      <a:pt x="9974" y="4442"/>
                    </a:lnTo>
                    <a:cubicBezTo>
                      <a:pt x="9880" y="4419"/>
                      <a:pt x="9786" y="4395"/>
                      <a:pt x="9691" y="4395"/>
                    </a:cubicBezTo>
                    <a:cubicBezTo>
                      <a:pt x="9652" y="4395"/>
                      <a:pt x="9613" y="4399"/>
                      <a:pt x="9574" y="4409"/>
                    </a:cubicBezTo>
                    <a:lnTo>
                      <a:pt x="4103" y="4909"/>
                    </a:lnTo>
                    <a:cubicBezTo>
                      <a:pt x="4003" y="4943"/>
                      <a:pt x="3870" y="4976"/>
                      <a:pt x="3770" y="5043"/>
                    </a:cubicBezTo>
                    <a:lnTo>
                      <a:pt x="1135" y="3642"/>
                    </a:lnTo>
                    <a:lnTo>
                      <a:pt x="1101" y="2341"/>
                    </a:lnTo>
                    <a:cubicBezTo>
                      <a:pt x="1101" y="2141"/>
                      <a:pt x="1001" y="2007"/>
                      <a:pt x="834" y="1940"/>
                    </a:cubicBezTo>
                    <a:lnTo>
                      <a:pt x="834" y="1907"/>
                    </a:lnTo>
                    <a:cubicBezTo>
                      <a:pt x="834" y="1758"/>
                      <a:pt x="727" y="1635"/>
                      <a:pt x="585" y="1635"/>
                    </a:cubicBezTo>
                    <a:cubicBezTo>
                      <a:pt x="569" y="1635"/>
                      <a:pt x="552" y="1637"/>
                      <a:pt x="534" y="1640"/>
                    </a:cubicBezTo>
                    <a:cubicBezTo>
                      <a:pt x="367" y="1640"/>
                      <a:pt x="234" y="1807"/>
                      <a:pt x="267" y="1974"/>
                    </a:cubicBezTo>
                    <a:cubicBezTo>
                      <a:pt x="267" y="1974"/>
                      <a:pt x="267" y="1974"/>
                      <a:pt x="267" y="2007"/>
                    </a:cubicBezTo>
                    <a:cubicBezTo>
                      <a:pt x="101" y="2107"/>
                      <a:pt x="0" y="2274"/>
                      <a:pt x="0" y="2474"/>
                    </a:cubicBezTo>
                    <a:lnTo>
                      <a:pt x="67" y="4609"/>
                    </a:lnTo>
                    <a:cubicBezTo>
                      <a:pt x="67" y="4776"/>
                      <a:pt x="167" y="4909"/>
                      <a:pt x="301" y="4976"/>
                    </a:cubicBezTo>
                    <a:lnTo>
                      <a:pt x="467" y="6010"/>
                    </a:lnTo>
                    <a:cubicBezTo>
                      <a:pt x="483" y="6106"/>
                      <a:pt x="569" y="6156"/>
                      <a:pt x="653" y="6156"/>
                    </a:cubicBezTo>
                    <a:cubicBezTo>
                      <a:pt x="744" y="6156"/>
                      <a:pt x="834" y="6098"/>
                      <a:pt x="834" y="5977"/>
                    </a:cubicBezTo>
                    <a:lnTo>
                      <a:pt x="934" y="4943"/>
                    </a:lnTo>
                    <a:cubicBezTo>
                      <a:pt x="1068" y="4842"/>
                      <a:pt x="1168" y="4676"/>
                      <a:pt x="1168" y="4509"/>
                    </a:cubicBezTo>
                    <a:lnTo>
                      <a:pt x="1168" y="4309"/>
                    </a:lnTo>
                    <a:lnTo>
                      <a:pt x="3370" y="5476"/>
                    </a:lnTo>
                    <a:cubicBezTo>
                      <a:pt x="3269" y="5710"/>
                      <a:pt x="3269" y="5977"/>
                      <a:pt x="3370" y="6210"/>
                    </a:cubicBezTo>
                    <a:lnTo>
                      <a:pt x="3570" y="6610"/>
                    </a:lnTo>
                    <a:lnTo>
                      <a:pt x="3703" y="6911"/>
                    </a:lnTo>
                    <a:cubicBezTo>
                      <a:pt x="3736" y="6944"/>
                      <a:pt x="3770" y="7011"/>
                      <a:pt x="3803" y="7044"/>
                    </a:cubicBezTo>
                    <a:lnTo>
                      <a:pt x="3837" y="7077"/>
                    </a:lnTo>
                    <a:lnTo>
                      <a:pt x="1168" y="7811"/>
                    </a:lnTo>
                    <a:lnTo>
                      <a:pt x="1168" y="7478"/>
                    </a:lnTo>
                    <a:cubicBezTo>
                      <a:pt x="1168" y="7311"/>
                      <a:pt x="1068" y="7177"/>
                      <a:pt x="901" y="7144"/>
                    </a:cubicBezTo>
                    <a:lnTo>
                      <a:pt x="901" y="7111"/>
                    </a:lnTo>
                    <a:cubicBezTo>
                      <a:pt x="901" y="6977"/>
                      <a:pt x="801" y="6877"/>
                      <a:pt x="668" y="6877"/>
                    </a:cubicBezTo>
                    <a:cubicBezTo>
                      <a:pt x="534" y="6877"/>
                      <a:pt x="434" y="7011"/>
                      <a:pt x="434" y="7144"/>
                    </a:cubicBezTo>
                    <a:cubicBezTo>
                      <a:pt x="434" y="7144"/>
                      <a:pt x="434" y="7177"/>
                      <a:pt x="434" y="7177"/>
                    </a:cubicBezTo>
                    <a:cubicBezTo>
                      <a:pt x="301" y="7244"/>
                      <a:pt x="201" y="7411"/>
                      <a:pt x="201" y="7544"/>
                    </a:cubicBezTo>
                    <a:lnTo>
                      <a:pt x="267" y="9379"/>
                    </a:lnTo>
                    <a:cubicBezTo>
                      <a:pt x="267" y="9512"/>
                      <a:pt x="334" y="9613"/>
                      <a:pt x="467" y="9679"/>
                    </a:cubicBezTo>
                    <a:lnTo>
                      <a:pt x="634" y="10513"/>
                    </a:lnTo>
                    <a:cubicBezTo>
                      <a:pt x="634" y="10597"/>
                      <a:pt x="701" y="10638"/>
                      <a:pt x="772" y="10638"/>
                    </a:cubicBezTo>
                    <a:cubicBezTo>
                      <a:pt x="843" y="10638"/>
                      <a:pt x="918" y="10597"/>
                      <a:pt x="934" y="10513"/>
                    </a:cubicBezTo>
                    <a:lnTo>
                      <a:pt x="1001" y="9646"/>
                    </a:lnTo>
                    <a:cubicBezTo>
                      <a:pt x="1135" y="9579"/>
                      <a:pt x="1201" y="9446"/>
                      <a:pt x="1201" y="9312"/>
                    </a:cubicBezTo>
                    <a:lnTo>
                      <a:pt x="1168" y="8378"/>
                    </a:lnTo>
                    <a:lnTo>
                      <a:pt x="4470" y="7478"/>
                    </a:lnTo>
                    <a:lnTo>
                      <a:pt x="4537" y="7511"/>
                    </a:lnTo>
                    <a:cubicBezTo>
                      <a:pt x="4604" y="7544"/>
                      <a:pt x="4670" y="7544"/>
                      <a:pt x="4737" y="7578"/>
                    </a:cubicBezTo>
                    <a:cubicBezTo>
                      <a:pt x="4871" y="7611"/>
                      <a:pt x="5004" y="7611"/>
                      <a:pt x="5171" y="7611"/>
                    </a:cubicBezTo>
                    <a:lnTo>
                      <a:pt x="5304" y="7611"/>
                    </a:lnTo>
                    <a:cubicBezTo>
                      <a:pt x="5553" y="8202"/>
                      <a:pt x="6120" y="8619"/>
                      <a:pt x="6763" y="8619"/>
                    </a:cubicBezTo>
                    <a:cubicBezTo>
                      <a:pt x="6810" y="8619"/>
                      <a:pt x="6858" y="8616"/>
                      <a:pt x="6905" y="8612"/>
                    </a:cubicBezTo>
                    <a:cubicBezTo>
                      <a:pt x="7639" y="8545"/>
                      <a:pt x="8273" y="8078"/>
                      <a:pt x="8507" y="7378"/>
                    </a:cubicBezTo>
                    <a:lnTo>
                      <a:pt x="8673" y="7378"/>
                    </a:lnTo>
                    <a:cubicBezTo>
                      <a:pt x="8873" y="7344"/>
                      <a:pt x="9040" y="7311"/>
                      <a:pt x="9207" y="7244"/>
                    </a:cubicBezTo>
                    <a:cubicBezTo>
                      <a:pt x="9307" y="7211"/>
                      <a:pt x="9374" y="7177"/>
                      <a:pt x="9441" y="7111"/>
                    </a:cubicBezTo>
                    <a:lnTo>
                      <a:pt x="13110" y="7544"/>
                    </a:lnTo>
                    <a:lnTo>
                      <a:pt x="13110" y="8545"/>
                    </a:lnTo>
                    <a:cubicBezTo>
                      <a:pt x="13110" y="8712"/>
                      <a:pt x="13210" y="8845"/>
                      <a:pt x="13343" y="8912"/>
                    </a:cubicBezTo>
                    <a:lnTo>
                      <a:pt x="13477" y="9846"/>
                    </a:lnTo>
                    <a:cubicBezTo>
                      <a:pt x="13510" y="9946"/>
                      <a:pt x="13593" y="9996"/>
                      <a:pt x="13673" y="9996"/>
                    </a:cubicBezTo>
                    <a:cubicBezTo>
                      <a:pt x="13752" y="9996"/>
                      <a:pt x="13827" y="9946"/>
                      <a:pt x="13844" y="9846"/>
                    </a:cubicBezTo>
                    <a:lnTo>
                      <a:pt x="14010" y="8879"/>
                    </a:lnTo>
                    <a:cubicBezTo>
                      <a:pt x="14144" y="8812"/>
                      <a:pt x="14244" y="8679"/>
                      <a:pt x="14244" y="8512"/>
                    </a:cubicBezTo>
                    <a:lnTo>
                      <a:pt x="14244" y="6477"/>
                    </a:lnTo>
                    <a:cubicBezTo>
                      <a:pt x="14244" y="6310"/>
                      <a:pt x="14144" y="6143"/>
                      <a:pt x="13977" y="6077"/>
                    </a:cubicBezTo>
                    <a:cubicBezTo>
                      <a:pt x="13977" y="6077"/>
                      <a:pt x="13977" y="6077"/>
                      <a:pt x="13977" y="6043"/>
                    </a:cubicBezTo>
                    <a:cubicBezTo>
                      <a:pt x="13948" y="5898"/>
                      <a:pt x="13843" y="5803"/>
                      <a:pt x="13728" y="5803"/>
                    </a:cubicBezTo>
                    <a:cubicBezTo>
                      <a:pt x="13711" y="5803"/>
                      <a:pt x="13694" y="5806"/>
                      <a:pt x="13677" y="5810"/>
                    </a:cubicBezTo>
                    <a:cubicBezTo>
                      <a:pt x="13510" y="5810"/>
                      <a:pt x="13377" y="5943"/>
                      <a:pt x="13377" y="6110"/>
                    </a:cubicBezTo>
                    <a:lnTo>
                      <a:pt x="13377" y="6143"/>
                    </a:lnTo>
                    <a:cubicBezTo>
                      <a:pt x="13210" y="6210"/>
                      <a:pt x="13076" y="6377"/>
                      <a:pt x="13076" y="6544"/>
                    </a:cubicBezTo>
                    <a:lnTo>
                      <a:pt x="13076" y="6944"/>
                    </a:lnTo>
                    <a:lnTo>
                      <a:pt x="9974" y="6577"/>
                    </a:lnTo>
                    <a:cubicBezTo>
                      <a:pt x="10041" y="6510"/>
                      <a:pt x="10074" y="6444"/>
                      <a:pt x="10108" y="6344"/>
                    </a:cubicBezTo>
                    <a:lnTo>
                      <a:pt x="10241" y="6043"/>
                    </a:lnTo>
                    <a:lnTo>
                      <a:pt x="10475" y="5576"/>
                    </a:lnTo>
                    <a:cubicBezTo>
                      <a:pt x="10575" y="5343"/>
                      <a:pt x="10575" y="5043"/>
                      <a:pt x="10475" y="4809"/>
                    </a:cubicBezTo>
                    <a:lnTo>
                      <a:pt x="12976" y="3041"/>
                    </a:lnTo>
                    <a:lnTo>
                      <a:pt x="12976" y="3308"/>
                    </a:lnTo>
                    <a:cubicBezTo>
                      <a:pt x="12943" y="3475"/>
                      <a:pt x="13076" y="3642"/>
                      <a:pt x="13243" y="3708"/>
                    </a:cubicBezTo>
                    <a:lnTo>
                      <a:pt x="13443" y="4842"/>
                    </a:lnTo>
                    <a:cubicBezTo>
                      <a:pt x="13459" y="4951"/>
                      <a:pt x="13539" y="5002"/>
                      <a:pt x="13624" y="5002"/>
                    </a:cubicBezTo>
                    <a:cubicBezTo>
                      <a:pt x="13722" y="5002"/>
                      <a:pt x="13826" y="4934"/>
                      <a:pt x="13844" y="4809"/>
                    </a:cubicBezTo>
                    <a:lnTo>
                      <a:pt x="14010" y="3642"/>
                    </a:lnTo>
                    <a:cubicBezTo>
                      <a:pt x="14177" y="3542"/>
                      <a:pt x="14311" y="3375"/>
                      <a:pt x="14311" y="3175"/>
                    </a:cubicBezTo>
                    <a:lnTo>
                      <a:pt x="14311" y="740"/>
                    </a:lnTo>
                    <a:cubicBezTo>
                      <a:pt x="14311" y="539"/>
                      <a:pt x="14177" y="373"/>
                      <a:pt x="13977" y="339"/>
                    </a:cubicBezTo>
                    <a:cubicBezTo>
                      <a:pt x="13977" y="306"/>
                      <a:pt x="13977" y="306"/>
                      <a:pt x="13977" y="273"/>
                    </a:cubicBezTo>
                    <a:cubicBezTo>
                      <a:pt x="13977" y="123"/>
                      <a:pt x="13843" y="1"/>
                      <a:pt x="136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54"/>
              <p:cNvSpPr/>
              <p:nvPr/>
            </p:nvSpPr>
            <p:spPr>
              <a:xfrm>
                <a:off x="1355321" y="937471"/>
                <a:ext cx="88211" cy="17113"/>
              </a:xfrm>
              <a:custGeom>
                <a:rect b="b" l="l" r="r" t="t"/>
                <a:pathLst>
                  <a:path extrusionOk="0" h="602" w="3103">
                    <a:moveTo>
                      <a:pt x="2136" y="1"/>
                    </a:moveTo>
                    <a:lnTo>
                      <a:pt x="1" y="601"/>
                    </a:lnTo>
                    <a:lnTo>
                      <a:pt x="3103" y="568"/>
                    </a:lnTo>
                    <a:lnTo>
                      <a:pt x="21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54"/>
              <p:cNvSpPr/>
              <p:nvPr/>
            </p:nvSpPr>
            <p:spPr>
              <a:xfrm>
                <a:off x="1443503" y="952652"/>
                <a:ext cx="92020" cy="18051"/>
              </a:xfrm>
              <a:custGeom>
                <a:rect b="b" l="l" r="r" t="t"/>
                <a:pathLst>
                  <a:path extrusionOk="0" h="635" w="3237">
                    <a:moveTo>
                      <a:pt x="3237" y="0"/>
                    </a:moveTo>
                    <a:lnTo>
                      <a:pt x="1" y="34"/>
                    </a:lnTo>
                    <a:lnTo>
                      <a:pt x="968" y="634"/>
                    </a:lnTo>
                    <a:lnTo>
                      <a:pt x="3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7" name="Google Shape;747;p54"/>
            <p:cNvGrpSpPr/>
            <p:nvPr/>
          </p:nvGrpSpPr>
          <p:grpSpPr>
            <a:xfrm>
              <a:off x="3096335" y="1844024"/>
              <a:ext cx="1039309" cy="543676"/>
              <a:chOff x="3096335" y="1844024"/>
              <a:chExt cx="1039309" cy="543676"/>
            </a:xfrm>
          </p:grpSpPr>
          <p:sp>
            <p:nvSpPr>
              <p:cNvPr id="748" name="Google Shape;748;p54"/>
              <p:cNvSpPr/>
              <p:nvPr/>
            </p:nvSpPr>
            <p:spPr>
              <a:xfrm>
                <a:off x="3274803" y="2091969"/>
                <a:ext cx="358272" cy="159819"/>
              </a:xfrm>
              <a:custGeom>
                <a:rect b="b" l="l" r="r" t="t"/>
                <a:pathLst>
                  <a:path extrusionOk="0" h="5622" w="12603">
                    <a:moveTo>
                      <a:pt x="630" y="1"/>
                    </a:moveTo>
                    <a:cubicBezTo>
                      <a:pt x="187" y="1"/>
                      <a:pt x="0" y="608"/>
                      <a:pt x="427" y="852"/>
                    </a:cubicBezTo>
                    <a:lnTo>
                      <a:pt x="11869" y="5588"/>
                    </a:lnTo>
                    <a:cubicBezTo>
                      <a:pt x="11969" y="5622"/>
                      <a:pt x="12069" y="5622"/>
                      <a:pt x="12136" y="5622"/>
                    </a:cubicBezTo>
                    <a:cubicBezTo>
                      <a:pt x="12302" y="5588"/>
                      <a:pt x="12436" y="5488"/>
                      <a:pt x="12502" y="5355"/>
                    </a:cubicBezTo>
                    <a:cubicBezTo>
                      <a:pt x="12603" y="5088"/>
                      <a:pt x="12502" y="4821"/>
                      <a:pt x="12269" y="4721"/>
                    </a:cubicBezTo>
                    <a:lnTo>
                      <a:pt x="761" y="18"/>
                    </a:lnTo>
                    <a:cubicBezTo>
                      <a:pt x="715" y="6"/>
                      <a:pt x="671" y="1"/>
                      <a:pt x="6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54"/>
              <p:cNvSpPr/>
              <p:nvPr/>
            </p:nvSpPr>
            <p:spPr>
              <a:xfrm>
                <a:off x="3311588" y="2205764"/>
                <a:ext cx="319582" cy="124882"/>
              </a:xfrm>
              <a:custGeom>
                <a:rect b="b" l="l" r="r" t="t"/>
                <a:pathLst>
                  <a:path extrusionOk="0" h="4393" w="11242">
                    <a:moveTo>
                      <a:pt x="10647" y="0"/>
                    </a:moveTo>
                    <a:cubicBezTo>
                      <a:pt x="10601" y="0"/>
                      <a:pt x="10554" y="6"/>
                      <a:pt x="10508" y="18"/>
                    </a:cubicBezTo>
                    <a:lnTo>
                      <a:pt x="367" y="3553"/>
                    </a:lnTo>
                    <a:cubicBezTo>
                      <a:pt x="134" y="3620"/>
                      <a:pt x="0" y="3887"/>
                      <a:pt x="134" y="4120"/>
                    </a:cubicBezTo>
                    <a:cubicBezTo>
                      <a:pt x="194" y="4270"/>
                      <a:pt x="360" y="4392"/>
                      <a:pt x="538" y="4392"/>
                    </a:cubicBezTo>
                    <a:cubicBezTo>
                      <a:pt x="559" y="4392"/>
                      <a:pt x="580" y="4391"/>
                      <a:pt x="601" y="4387"/>
                    </a:cubicBezTo>
                    <a:lnTo>
                      <a:pt x="701" y="4387"/>
                    </a:lnTo>
                    <a:lnTo>
                      <a:pt x="10842" y="918"/>
                    </a:lnTo>
                    <a:cubicBezTo>
                      <a:pt x="11075" y="851"/>
                      <a:pt x="11242" y="585"/>
                      <a:pt x="11142" y="318"/>
                    </a:cubicBezTo>
                    <a:cubicBezTo>
                      <a:pt x="11059" y="125"/>
                      <a:pt x="10863" y="0"/>
                      <a:pt x="10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54"/>
              <p:cNvSpPr/>
              <p:nvPr/>
            </p:nvSpPr>
            <p:spPr>
              <a:xfrm>
                <a:off x="3602714" y="1980533"/>
                <a:ext cx="334762" cy="271255"/>
              </a:xfrm>
              <a:custGeom>
                <a:rect b="b" l="l" r="r" t="t"/>
                <a:pathLst>
                  <a:path extrusionOk="0" h="9542" w="11776">
                    <a:moveTo>
                      <a:pt x="11170" y="0"/>
                    </a:moveTo>
                    <a:cubicBezTo>
                      <a:pt x="11043" y="0"/>
                      <a:pt x="10915" y="43"/>
                      <a:pt x="10808" y="135"/>
                    </a:cubicBezTo>
                    <a:lnTo>
                      <a:pt x="234" y="8708"/>
                    </a:lnTo>
                    <a:cubicBezTo>
                      <a:pt x="0" y="8875"/>
                      <a:pt x="0" y="9175"/>
                      <a:pt x="167" y="9375"/>
                    </a:cubicBezTo>
                    <a:cubicBezTo>
                      <a:pt x="267" y="9475"/>
                      <a:pt x="434" y="9542"/>
                      <a:pt x="601" y="9542"/>
                    </a:cubicBezTo>
                    <a:cubicBezTo>
                      <a:pt x="701" y="9508"/>
                      <a:pt x="767" y="9475"/>
                      <a:pt x="867" y="9408"/>
                    </a:cubicBezTo>
                    <a:lnTo>
                      <a:pt x="11508" y="902"/>
                    </a:lnTo>
                    <a:cubicBezTo>
                      <a:pt x="11742" y="702"/>
                      <a:pt x="11775" y="368"/>
                      <a:pt x="11575" y="168"/>
                    </a:cubicBezTo>
                    <a:cubicBezTo>
                      <a:pt x="11467" y="60"/>
                      <a:pt x="11319" y="0"/>
                      <a:pt x="11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54"/>
              <p:cNvSpPr/>
              <p:nvPr/>
            </p:nvSpPr>
            <p:spPr>
              <a:xfrm>
                <a:off x="3600810" y="2205309"/>
                <a:ext cx="366999" cy="40793"/>
              </a:xfrm>
              <a:custGeom>
                <a:rect b="b" l="l" r="r" t="t"/>
                <a:pathLst>
                  <a:path extrusionOk="0" h="1435" w="12910">
                    <a:moveTo>
                      <a:pt x="534" y="0"/>
                    </a:moveTo>
                    <a:cubicBezTo>
                      <a:pt x="267" y="0"/>
                      <a:pt x="34" y="200"/>
                      <a:pt x="0" y="467"/>
                    </a:cubicBezTo>
                    <a:cubicBezTo>
                      <a:pt x="0" y="734"/>
                      <a:pt x="201" y="934"/>
                      <a:pt x="467" y="968"/>
                    </a:cubicBezTo>
                    <a:lnTo>
                      <a:pt x="12309" y="1435"/>
                    </a:lnTo>
                    <a:lnTo>
                      <a:pt x="12409" y="1435"/>
                    </a:lnTo>
                    <a:cubicBezTo>
                      <a:pt x="12676" y="1401"/>
                      <a:pt x="12876" y="1201"/>
                      <a:pt x="12910" y="968"/>
                    </a:cubicBezTo>
                    <a:cubicBezTo>
                      <a:pt x="12910" y="687"/>
                      <a:pt x="12705" y="464"/>
                      <a:pt x="12433" y="464"/>
                    </a:cubicBezTo>
                    <a:cubicBezTo>
                      <a:pt x="12414" y="464"/>
                      <a:pt x="12395" y="465"/>
                      <a:pt x="12376" y="467"/>
                    </a:cubicBezTo>
                    <a:lnTo>
                      <a:pt x="5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54"/>
              <p:cNvSpPr/>
              <p:nvPr/>
            </p:nvSpPr>
            <p:spPr>
              <a:xfrm>
                <a:off x="3252800" y="2022691"/>
                <a:ext cx="73997" cy="145009"/>
              </a:xfrm>
              <a:custGeom>
                <a:rect b="b" l="l" r="r" t="t"/>
                <a:pathLst>
                  <a:path extrusionOk="0" h="5101" w="2603">
                    <a:moveTo>
                      <a:pt x="1258" y="0"/>
                    </a:moveTo>
                    <a:cubicBezTo>
                      <a:pt x="1206" y="0"/>
                      <a:pt x="1154" y="6"/>
                      <a:pt x="1101" y="20"/>
                    </a:cubicBezTo>
                    <a:lnTo>
                      <a:pt x="667" y="86"/>
                    </a:lnTo>
                    <a:cubicBezTo>
                      <a:pt x="267" y="153"/>
                      <a:pt x="0" y="553"/>
                      <a:pt x="67" y="954"/>
                    </a:cubicBezTo>
                    <a:lnTo>
                      <a:pt x="667" y="4489"/>
                    </a:lnTo>
                    <a:cubicBezTo>
                      <a:pt x="727" y="4848"/>
                      <a:pt x="1029" y="5100"/>
                      <a:pt x="1379" y="5100"/>
                    </a:cubicBezTo>
                    <a:cubicBezTo>
                      <a:pt x="1419" y="5100"/>
                      <a:pt x="1460" y="5097"/>
                      <a:pt x="1501" y="5090"/>
                    </a:cubicBezTo>
                    <a:lnTo>
                      <a:pt x="1935" y="5023"/>
                    </a:lnTo>
                    <a:cubicBezTo>
                      <a:pt x="2335" y="4956"/>
                      <a:pt x="2602" y="4590"/>
                      <a:pt x="2535" y="4189"/>
                    </a:cubicBezTo>
                    <a:lnTo>
                      <a:pt x="1968" y="620"/>
                    </a:lnTo>
                    <a:cubicBezTo>
                      <a:pt x="1910" y="272"/>
                      <a:pt x="1601" y="0"/>
                      <a:pt x="1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54"/>
              <p:cNvSpPr/>
              <p:nvPr/>
            </p:nvSpPr>
            <p:spPr>
              <a:xfrm>
                <a:off x="3262266" y="2008648"/>
                <a:ext cx="30389" cy="28968"/>
              </a:xfrm>
              <a:custGeom>
                <a:rect b="b" l="l" r="r" t="t"/>
                <a:pathLst>
                  <a:path extrusionOk="0" h="1019" w="1069">
                    <a:moveTo>
                      <a:pt x="571" y="0"/>
                    </a:moveTo>
                    <a:cubicBezTo>
                      <a:pt x="538" y="0"/>
                      <a:pt x="503" y="4"/>
                      <a:pt x="468" y="13"/>
                    </a:cubicBezTo>
                    <a:cubicBezTo>
                      <a:pt x="168" y="47"/>
                      <a:pt x="1" y="313"/>
                      <a:pt x="34" y="580"/>
                    </a:cubicBezTo>
                    <a:cubicBezTo>
                      <a:pt x="65" y="855"/>
                      <a:pt x="291" y="1018"/>
                      <a:pt x="534" y="1018"/>
                    </a:cubicBezTo>
                    <a:cubicBezTo>
                      <a:pt x="556" y="1018"/>
                      <a:pt x="579" y="1017"/>
                      <a:pt x="601" y="1014"/>
                    </a:cubicBezTo>
                    <a:cubicBezTo>
                      <a:pt x="868" y="947"/>
                      <a:pt x="1068" y="714"/>
                      <a:pt x="1035" y="414"/>
                    </a:cubicBezTo>
                    <a:cubicBezTo>
                      <a:pt x="977" y="182"/>
                      <a:pt x="79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54"/>
              <p:cNvSpPr/>
              <p:nvPr/>
            </p:nvSpPr>
            <p:spPr>
              <a:xfrm>
                <a:off x="3096335" y="1992899"/>
                <a:ext cx="177359" cy="32265"/>
              </a:xfrm>
              <a:custGeom>
                <a:rect b="b" l="l" r="r" t="t"/>
                <a:pathLst>
                  <a:path extrusionOk="0" h="1135" w="6239">
                    <a:moveTo>
                      <a:pt x="4237" y="0"/>
                    </a:moveTo>
                    <a:lnTo>
                      <a:pt x="0" y="1134"/>
                    </a:lnTo>
                    <a:lnTo>
                      <a:pt x="6238" y="167"/>
                    </a:lnTo>
                    <a:lnTo>
                      <a:pt x="4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54"/>
              <p:cNvSpPr/>
              <p:nvPr/>
            </p:nvSpPr>
            <p:spPr>
              <a:xfrm>
                <a:off x="3273666" y="1968224"/>
                <a:ext cx="187764" cy="34170"/>
              </a:xfrm>
              <a:custGeom>
                <a:rect b="b" l="l" r="r" t="t"/>
                <a:pathLst>
                  <a:path extrusionOk="0" h="1202" w="6605">
                    <a:moveTo>
                      <a:pt x="6605" y="1"/>
                    </a:moveTo>
                    <a:lnTo>
                      <a:pt x="0" y="1035"/>
                    </a:lnTo>
                    <a:lnTo>
                      <a:pt x="2035" y="1202"/>
                    </a:lnTo>
                    <a:lnTo>
                      <a:pt x="66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54"/>
              <p:cNvSpPr/>
              <p:nvPr/>
            </p:nvSpPr>
            <p:spPr>
              <a:xfrm>
                <a:off x="3878660" y="1903807"/>
                <a:ext cx="82525" cy="162634"/>
              </a:xfrm>
              <a:custGeom>
                <a:rect b="b" l="l" r="r" t="t"/>
                <a:pathLst>
                  <a:path extrusionOk="0" h="5721" w="2903">
                    <a:moveTo>
                      <a:pt x="1526" y="0"/>
                    </a:moveTo>
                    <a:cubicBezTo>
                      <a:pt x="1452" y="0"/>
                      <a:pt x="1377" y="10"/>
                      <a:pt x="1301" y="32"/>
                    </a:cubicBezTo>
                    <a:lnTo>
                      <a:pt x="801" y="99"/>
                    </a:lnTo>
                    <a:cubicBezTo>
                      <a:pt x="334" y="199"/>
                      <a:pt x="0" y="632"/>
                      <a:pt x="33" y="1099"/>
                    </a:cubicBezTo>
                    <a:lnTo>
                      <a:pt x="567" y="5036"/>
                    </a:lnTo>
                    <a:cubicBezTo>
                      <a:pt x="655" y="5417"/>
                      <a:pt x="1001" y="5721"/>
                      <a:pt x="1400" y="5721"/>
                    </a:cubicBezTo>
                    <a:cubicBezTo>
                      <a:pt x="1455" y="5721"/>
                      <a:pt x="1511" y="5715"/>
                      <a:pt x="1568" y="5703"/>
                    </a:cubicBezTo>
                    <a:lnTo>
                      <a:pt x="2068" y="5603"/>
                    </a:lnTo>
                    <a:cubicBezTo>
                      <a:pt x="2535" y="5536"/>
                      <a:pt x="2902" y="5136"/>
                      <a:pt x="2869" y="4635"/>
                    </a:cubicBezTo>
                    <a:lnTo>
                      <a:pt x="2335" y="666"/>
                    </a:lnTo>
                    <a:cubicBezTo>
                      <a:pt x="2251" y="274"/>
                      <a:pt x="1910" y="0"/>
                      <a:pt x="1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54"/>
              <p:cNvSpPr/>
              <p:nvPr/>
            </p:nvSpPr>
            <p:spPr>
              <a:xfrm>
                <a:off x="3890969" y="1889167"/>
                <a:ext cx="35108" cy="32038"/>
              </a:xfrm>
              <a:custGeom>
                <a:rect b="b" l="l" r="r" t="t"/>
                <a:pathLst>
                  <a:path extrusionOk="0" h="1127" w="1235">
                    <a:moveTo>
                      <a:pt x="653" y="0"/>
                    </a:moveTo>
                    <a:cubicBezTo>
                      <a:pt x="613" y="0"/>
                      <a:pt x="574" y="5"/>
                      <a:pt x="534" y="13"/>
                    </a:cubicBezTo>
                    <a:cubicBezTo>
                      <a:pt x="234" y="80"/>
                      <a:pt x="1" y="347"/>
                      <a:pt x="34" y="680"/>
                    </a:cubicBezTo>
                    <a:cubicBezTo>
                      <a:pt x="92" y="941"/>
                      <a:pt x="327" y="1127"/>
                      <a:pt x="584" y="1127"/>
                    </a:cubicBezTo>
                    <a:cubicBezTo>
                      <a:pt x="623" y="1127"/>
                      <a:pt x="662" y="1123"/>
                      <a:pt x="701" y="1114"/>
                    </a:cubicBezTo>
                    <a:cubicBezTo>
                      <a:pt x="1001" y="1047"/>
                      <a:pt x="1235" y="747"/>
                      <a:pt x="1202" y="447"/>
                    </a:cubicBezTo>
                    <a:cubicBezTo>
                      <a:pt x="1173" y="186"/>
                      <a:pt x="916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54"/>
              <p:cNvSpPr/>
              <p:nvPr/>
            </p:nvSpPr>
            <p:spPr>
              <a:xfrm>
                <a:off x="3689930" y="1876261"/>
                <a:ext cx="215310" cy="38889"/>
              </a:xfrm>
              <a:custGeom>
                <a:rect b="b" l="l" r="r" t="t"/>
                <a:pathLst>
                  <a:path extrusionOk="0" h="1368" w="7574">
                    <a:moveTo>
                      <a:pt x="5205" y="0"/>
                    </a:moveTo>
                    <a:lnTo>
                      <a:pt x="1" y="1368"/>
                    </a:lnTo>
                    <a:lnTo>
                      <a:pt x="7573" y="167"/>
                    </a:lnTo>
                    <a:lnTo>
                      <a:pt x="52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54"/>
              <p:cNvSpPr/>
              <p:nvPr/>
            </p:nvSpPr>
            <p:spPr>
              <a:xfrm>
                <a:off x="3905211" y="1844024"/>
                <a:ext cx="230433" cy="40793"/>
              </a:xfrm>
              <a:custGeom>
                <a:rect b="b" l="l" r="r" t="t"/>
                <a:pathLst>
                  <a:path extrusionOk="0" h="1435" w="8106">
                    <a:moveTo>
                      <a:pt x="8106" y="0"/>
                    </a:moveTo>
                    <a:lnTo>
                      <a:pt x="0" y="1301"/>
                    </a:lnTo>
                    <a:lnTo>
                      <a:pt x="2435" y="1434"/>
                    </a:lnTo>
                    <a:lnTo>
                      <a:pt x="81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54"/>
              <p:cNvSpPr/>
              <p:nvPr/>
            </p:nvSpPr>
            <p:spPr>
              <a:xfrm>
                <a:off x="3297374" y="2265888"/>
                <a:ext cx="62597" cy="121812"/>
              </a:xfrm>
              <a:custGeom>
                <a:rect b="b" l="l" r="r" t="t"/>
                <a:pathLst>
                  <a:path extrusionOk="0" h="4285" w="2202">
                    <a:moveTo>
                      <a:pt x="970" y="1"/>
                    </a:moveTo>
                    <a:cubicBezTo>
                      <a:pt x="947" y="1"/>
                      <a:pt x="924" y="2"/>
                      <a:pt x="901" y="4"/>
                    </a:cubicBezTo>
                    <a:lnTo>
                      <a:pt x="567" y="71"/>
                    </a:lnTo>
                    <a:cubicBezTo>
                      <a:pt x="234" y="104"/>
                      <a:pt x="0" y="438"/>
                      <a:pt x="33" y="771"/>
                    </a:cubicBezTo>
                    <a:lnTo>
                      <a:pt x="534" y="3740"/>
                    </a:lnTo>
                    <a:cubicBezTo>
                      <a:pt x="594" y="4039"/>
                      <a:pt x="841" y="4284"/>
                      <a:pt x="1155" y="4284"/>
                    </a:cubicBezTo>
                    <a:cubicBezTo>
                      <a:pt x="1192" y="4284"/>
                      <a:pt x="1229" y="4281"/>
                      <a:pt x="1268" y="4274"/>
                    </a:cubicBezTo>
                    <a:lnTo>
                      <a:pt x="1601" y="4240"/>
                    </a:lnTo>
                    <a:cubicBezTo>
                      <a:pt x="1968" y="4207"/>
                      <a:pt x="2202" y="3873"/>
                      <a:pt x="2135" y="3540"/>
                    </a:cubicBezTo>
                    <a:lnTo>
                      <a:pt x="1635" y="538"/>
                    </a:lnTo>
                    <a:cubicBezTo>
                      <a:pt x="1603" y="225"/>
                      <a:pt x="1309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54"/>
              <p:cNvSpPr/>
              <p:nvPr/>
            </p:nvSpPr>
            <p:spPr>
              <a:xfrm>
                <a:off x="3305903" y="2254489"/>
                <a:ext cx="24675" cy="23964"/>
              </a:xfrm>
              <a:custGeom>
                <a:rect b="b" l="l" r="r" t="t"/>
                <a:pathLst>
                  <a:path extrusionOk="0" h="843" w="868">
                    <a:moveTo>
                      <a:pt x="427" y="1"/>
                    </a:moveTo>
                    <a:cubicBezTo>
                      <a:pt x="407" y="1"/>
                      <a:pt x="387" y="2"/>
                      <a:pt x="367" y="5"/>
                    </a:cubicBezTo>
                    <a:cubicBezTo>
                      <a:pt x="134" y="38"/>
                      <a:pt x="0" y="238"/>
                      <a:pt x="34" y="472"/>
                    </a:cubicBezTo>
                    <a:cubicBezTo>
                      <a:pt x="64" y="685"/>
                      <a:pt x="234" y="843"/>
                      <a:pt x="441" y="843"/>
                    </a:cubicBezTo>
                    <a:cubicBezTo>
                      <a:pt x="461" y="843"/>
                      <a:pt x="481" y="842"/>
                      <a:pt x="501" y="839"/>
                    </a:cubicBezTo>
                    <a:cubicBezTo>
                      <a:pt x="734" y="805"/>
                      <a:pt x="868" y="572"/>
                      <a:pt x="834" y="372"/>
                    </a:cubicBezTo>
                    <a:cubicBezTo>
                      <a:pt x="804" y="158"/>
                      <a:pt x="634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54"/>
              <p:cNvSpPr/>
              <p:nvPr/>
            </p:nvSpPr>
            <p:spPr>
              <a:xfrm>
                <a:off x="3193046" y="2248917"/>
                <a:ext cx="123318" cy="21832"/>
              </a:xfrm>
              <a:custGeom>
                <a:rect b="b" l="l" r="r" t="t"/>
                <a:pathLst>
                  <a:path extrusionOk="0" h="768" w="4338">
                    <a:moveTo>
                      <a:pt x="2936" y="1"/>
                    </a:moveTo>
                    <a:lnTo>
                      <a:pt x="1" y="768"/>
                    </a:lnTo>
                    <a:lnTo>
                      <a:pt x="1" y="768"/>
                    </a:lnTo>
                    <a:lnTo>
                      <a:pt x="4337" y="167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54"/>
              <p:cNvSpPr/>
              <p:nvPr/>
            </p:nvSpPr>
            <p:spPr>
              <a:xfrm>
                <a:off x="3316336" y="2236580"/>
                <a:ext cx="128976" cy="22799"/>
              </a:xfrm>
              <a:custGeom>
                <a:rect b="b" l="l" r="r" t="t"/>
                <a:pathLst>
                  <a:path extrusionOk="0" h="802" w="4537">
                    <a:moveTo>
                      <a:pt x="4537" y="1"/>
                    </a:moveTo>
                    <a:lnTo>
                      <a:pt x="0" y="601"/>
                    </a:lnTo>
                    <a:lnTo>
                      <a:pt x="1401" y="802"/>
                    </a:lnTo>
                    <a:lnTo>
                      <a:pt x="45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54"/>
              <p:cNvSpPr/>
              <p:nvPr/>
            </p:nvSpPr>
            <p:spPr>
              <a:xfrm>
                <a:off x="3919425" y="2174636"/>
                <a:ext cx="69249" cy="135286"/>
              </a:xfrm>
              <a:custGeom>
                <a:rect b="b" l="l" r="r" t="t"/>
                <a:pathLst>
                  <a:path extrusionOk="0" h="4759" w="2436">
                    <a:moveTo>
                      <a:pt x="1270" y="0"/>
                    </a:moveTo>
                    <a:cubicBezTo>
                      <a:pt x="1225" y="0"/>
                      <a:pt x="1180" y="4"/>
                      <a:pt x="1135" y="12"/>
                    </a:cubicBezTo>
                    <a:lnTo>
                      <a:pt x="701" y="78"/>
                    </a:lnTo>
                    <a:cubicBezTo>
                      <a:pt x="301" y="112"/>
                      <a:pt x="0" y="445"/>
                      <a:pt x="34" y="879"/>
                    </a:cubicBezTo>
                    <a:lnTo>
                      <a:pt x="501" y="4148"/>
                    </a:lnTo>
                    <a:cubicBezTo>
                      <a:pt x="561" y="4507"/>
                      <a:pt x="862" y="4759"/>
                      <a:pt x="1212" y="4759"/>
                    </a:cubicBezTo>
                    <a:cubicBezTo>
                      <a:pt x="1252" y="4759"/>
                      <a:pt x="1293" y="4755"/>
                      <a:pt x="1335" y="4748"/>
                    </a:cubicBezTo>
                    <a:lnTo>
                      <a:pt x="1768" y="4682"/>
                    </a:lnTo>
                    <a:cubicBezTo>
                      <a:pt x="2169" y="4648"/>
                      <a:pt x="2435" y="4315"/>
                      <a:pt x="2435" y="3915"/>
                    </a:cubicBezTo>
                    <a:lnTo>
                      <a:pt x="1968" y="579"/>
                    </a:lnTo>
                    <a:cubicBezTo>
                      <a:pt x="1909" y="224"/>
                      <a:pt x="1615" y="0"/>
                      <a:pt x="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54"/>
              <p:cNvSpPr/>
              <p:nvPr/>
            </p:nvSpPr>
            <p:spPr>
              <a:xfrm>
                <a:off x="3930796" y="2161304"/>
                <a:ext cx="29422" cy="27063"/>
              </a:xfrm>
              <a:custGeom>
                <a:rect b="b" l="l" r="r" t="t"/>
                <a:pathLst>
                  <a:path extrusionOk="0" h="952" w="1035">
                    <a:moveTo>
                      <a:pt x="539" y="1"/>
                    </a:moveTo>
                    <a:cubicBezTo>
                      <a:pt x="505" y="1"/>
                      <a:pt x="469" y="5"/>
                      <a:pt x="434" y="14"/>
                    </a:cubicBezTo>
                    <a:cubicBezTo>
                      <a:pt x="167" y="47"/>
                      <a:pt x="1" y="281"/>
                      <a:pt x="1" y="547"/>
                    </a:cubicBezTo>
                    <a:cubicBezTo>
                      <a:pt x="62" y="792"/>
                      <a:pt x="262" y="952"/>
                      <a:pt x="500" y="952"/>
                    </a:cubicBezTo>
                    <a:cubicBezTo>
                      <a:pt x="523" y="952"/>
                      <a:pt x="545" y="951"/>
                      <a:pt x="568" y="948"/>
                    </a:cubicBezTo>
                    <a:cubicBezTo>
                      <a:pt x="835" y="914"/>
                      <a:pt x="1035" y="681"/>
                      <a:pt x="1001" y="414"/>
                    </a:cubicBezTo>
                    <a:cubicBezTo>
                      <a:pt x="972" y="182"/>
                      <a:pt x="767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54"/>
              <p:cNvSpPr/>
              <p:nvPr/>
            </p:nvSpPr>
            <p:spPr>
              <a:xfrm>
                <a:off x="3791416" y="2144617"/>
                <a:ext cx="149841" cy="25613"/>
              </a:xfrm>
              <a:custGeom>
                <a:rect b="b" l="l" r="r" t="t"/>
                <a:pathLst>
                  <a:path extrusionOk="0" h="901" w="5271">
                    <a:moveTo>
                      <a:pt x="3636" y="0"/>
                    </a:moveTo>
                    <a:lnTo>
                      <a:pt x="0" y="901"/>
                    </a:lnTo>
                    <a:lnTo>
                      <a:pt x="5271" y="167"/>
                    </a:lnTo>
                    <a:lnTo>
                      <a:pt x="36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54"/>
              <p:cNvSpPr/>
              <p:nvPr/>
            </p:nvSpPr>
            <p:spPr>
              <a:xfrm>
                <a:off x="3941229" y="2127532"/>
                <a:ext cx="157431" cy="26580"/>
              </a:xfrm>
              <a:custGeom>
                <a:rect b="b" l="l" r="r" t="t"/>
                <a:pathLst>
                  <a:path extrusionOk="0" h="935" w="5538">
                    <a:moveTo>
                      <a:pt x="5538" y="1"/>
                    </a:moveTo>
                    <a:lnTo>
                      <a:pt x="1" y="768"/>
                    </a:lnTo>
                    <a:lnTo>
                      <a:pt x="1702" y="935"/>
                    </a:lnTo>
                    <a:lnTo>
                      <a:pt x="55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54"/>
              <p:cNvSpPr/>
              <p:nvPr/>
            </p:nvSpPr>
            <p:spPr>
              <a:xfrm>
                <a:off x="3427288" y="2106694"/>
                <a:ext cx="367027" cy="169485"/>
              </a:xfrm>
              <a:custGeom>
                <a:rect b="b" l="l" r="r" t="t"/>
                <a:pathLst>
                  <a:path extrusionOk="0" h="5962" w="12911">
                    <a:moveTo>
                      <a:pt x="11221" y="0"/>
                    </a:moveTo>
                    <a:cubicBezTo>
                      <a:pt x="11119" y="0"/>
                      <a:pt x="11014" y="11"/>
                      <a:pt x="10908" y="33"/>
                    </a:cubicBezTo>
                    <a:lnTo>
                      <a:pt x="1568" y="1534"/>
                    </a:lnTo>
                    <a:cubicBezTo>
                      <a:pt x="534" y="1701"/>
                      <a:pt x="0" y="2869"/>
                      <a:pt x="600" y="3736"/>
                    </a:cubicBezTo>
                    <a:lnTo>
                      <a:pt x="1334" y="4837"/>
                    </a:lnTo>
                    <a:cubicBezTo>
                      <a:pt x="1833" y="5541"/>
                      <a:pt x="2668" y="5962"/>
                      <a:pt x="3520" y="5962"/>
                    </a:cubicBezTo>
                    <a:cubicBezTo>
                      <a:pt x="3636" y="5962"/>
                      <a:pt x="3753" y="5954"/>
                      <a:pt x="3869" y="5938"/>
                    </a:cubicBezTo>
                    <a:lnTo>
                      <a:pt x="9907" y="5104"/>
                    </a:lnTo>
                    <a:cubicBezTo>
                      <a:pt x="10941" y="4937"/>
                      <a:pt x="11808" y="4236"/>
                      <a:pt x="12175" y="3236"/>
                    </a:cubicBezTo>
                    <a:lnTo>
                      <a:pt x="12609" y="1901"/>
                    </a:lnTo>
                    <a:cubicBezTo>
                      <a:pt x="12910" y="937"/>
                      <a:pt x="12177" y="0"/>
                      <a:pt x="112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54"/>
              <p:cNvSpPr/>
              <p:nvPr/>
            </p:nvSpPr>
            <p:spPr>
              <a:xfrm>
                <a:off x="3652434" y="2208891"/>
                <a:ext cx="77351" cy="151945"/>
              </a:xfrm>
              <a:custGeom>
                <a:rect b="b" l="l" r="r" t="t"/>
                <a:pathLst>
                  <a:path extrusionOk="0" h="5345" w="2721">
                    <a:moveTo>
                      <a:pt x="451" y="1"/>
                    </a:moveTo>
                    <a:cubicBezTo>
                      <a:pt x="224" y="1"/>
                      <a:pt x="1" y="290"/>
                      <a:pt x="219" y="508"/>
                    </a:cubicBezTo>
                    <a:lnTo>
                      <a:pt x="2121" y="2776"/>
                    </a:lnTo>
                    <a:lnTo>
                      <a:pt x="1954" y="5045"/>
                    </a:lnTo>
                    <a:cubicBezTo>
                      <a:pt x="1920" y="5211"/>
                      <a:pt x="2054" y="5345"/>
                      <a:pt x="2221" y="5345"/>
                    </a:cubicBezTo>
                    <a:lnTo>
                      <a:pt x="2287" y="5345"/>
                    </a:lnTo>
                    <a:cubicBezTo>
                      <a:pt x="2421" y="5345"/>
                      <a:pt x="2521" y="5211"/>
                      <a:pt x="2554" y="5078"/>
                    </a:cubicBezTo>
                    <a:lnTo>
                      <a:pt x="2721" y="2710"/>
                    </a:lnTo>
                    <a:cubicBezTo>
                      <a:pt x="2721" y="2643"/>
                      <a:pt x="2721" y="2543"/>
                      <a:pt x="2654" y="2509"/>
                    </a:cubicBezTo>
                    <a:lnTo>
                      <a:pt x="686" y="141"/>
                    </a:lnTo>
                    <a:cubicBezTo>
                      <a:pt x="623" y="41"/>
                      <a:pt x="537" y="1"/>
                      <a:pt x="4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54"/>
              <p:cNvSpPr/>
              <p:nvPr/>
            </p:nvSpPr>
            <p:spPr>
              <a:xfrm>
                <a:off x="3533493" y="2226374"/>
                <a:ext cx="53131" cy="159137"/>
              </a:xfrm>
              <a:custGeom>
                <a:rect b="b" l="l" r="r" t="t"/>
                <a:pathLst>
                  <a:path extrusionOk="0" h="5598" w="1869">
                    <a:moveTo>
                      <a:pt x="1502" y="0"/>
                    </a:moveTo>
                    <a:cubicBezTo>
                      <a:pt x="1386" y="0"/>
                      <a:pt x="1283" y="62"/>
                      <a:pt x="1234" y="160"/>
                    </a:cubicBezTo>
                    <a:lnTo>
                      <a:pt x="33" y="2962"/>
                    </a:lnTo>
                    <a:cubicBezTo>
                      <a:pt x="0" y="3029"/>
                      <a:pt x="0" y="3095"/>
                      <a:pt x="33" y="3162"/>
                    </a:cubicBezTo>
                    <a:lnTo>
                      <a:pt x="734" y="5397"/>
                    </a:lnTo>
                    <a:cubicBezTo>
                      <a:pt x="801" y="5530"/>
                      <a:pt x="901" y="5597"/>
                      <a:pt x="1034" y="5597"/>
                    </a:cubicBezTo>
                    <a:lnTo>
                      <a:pt x="1101" y="5597"/>
                    </a:lnTo>
                    <a:cubicBezTo>
                      <a:pt x="1268" y="5564"/>
                      <a:pt x="1368" y="5397"/>
                      <a:pt x="1301" y="5230"/>
                    </a:cubicBezTo>
                    <a:lnTo>
                      <a:pt x="634" y="3095"/>
                    </a:lnTo>
                    <a:lnTo>
                      <a:pt x="1801" y="427"/>
                    </a:lnTo>
                    <a:cubicBezTo>
                      <a:pt x="1868" y="260"/>
                      <a:pt x="1801" y="93"/>
                      <a:pt x="1635" y="26"/>
                    </a:cubicBezTo>
                    <a:cubicBezTo>
                      <a:pt x="1590" y="9"/>
                      <a:pt x="1545" y="0"/>
                      <a:pt x="1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1" name="Google Shape;771;p54"/>
              <p:cNvSpPr/>
              <p:nvPr/>
            </p:nvSpPr>
            <p:spPr>
              <a:xfrm>
                <a:off x="3515470" y="2085431"/>
                <a:ext cx="189668" cy="118372"/>
              </a:xfrm>
              <a:custGeom>
                <a:rect b="b" l="l" r="r" t="t"/>
                <a:pathLst>
                  <a:path extrusionOk="0" h="4164" w="6672">
                    <a:moveTo>
                      <a:pt x="3644" y="1"/>
                    </a:moveTo>
                    <a:cubicBezTo>
                      <a:pt x="3446" y="1"/>
                      <a:pt x="3242" y="16"/>
                      <a:pt x="3036" y="48"/>
                    </a:cubicBezTo>
                    <a:cubicBezTo>
                      <a:pt x="1268" y="314"/>
                      <a:pt x="0" y="1615"/>
                      <a:pt x="167" y="2950"/>
                    </a:cubicBezTo>
                    <a:cubicBezTo>
                      <a:pt x="303" y="3882"/>
                      <a:pt x="1045" y="4163"/>
                      <a:pt x="2052" y="4163"/>
                    </a:cubicBezTo>
                    <a:cubicBezTo>
                      <a:pt x="2522" y="4163"/>
                      <a:pt x="3051" y="4102"/>
                      <a:pt x="3603" y="4017"/>
                    </a:cubicBezTo>
                    <a:cubicBezTo>
                      <a:pt x="5337" y="3750"/>
                      <a:pt x="6672" y="3317"/>
                      <a:pt x="6472" y="1982"/>
                    </a:cubicBezTo>
                    <a:cubicBezTo>
                      <a:pt x="6325" y="836"/>
                      <a:pt x="5116" y="1"/>
                      <a:pt x="3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54"/>
              <p:cNvSpPr/>
              <p:nvPr/>
            </p:nvSpPr>
            <p:spPr>
              <a:xfrm>
                <a:off x="3595124" y="2140722"/>
                <a:ext cx="34170" cy="31782"/>
              </a:xfrm>
              <a:custGeom>
                <a:rect b="b" l="l" r="r" t="t"/>
                <a:pathLst>
                  <a:path extrusionOk="0" h="1118" w="1202">
                    <a:moveTo>
                      <a:pt x="600" y="0"/>
                    </a:moveTo>
                    <a:cubicBezTo>
                      <a:pt x="578" y="0"/>
                      <a:pt x="556" y="1"/>
                      <a:pt x="534" y="4"/>
                    </a:cubicBezTo>
                    <a:cubicBezTo>
                      <a:pt x="234" y="71"/>
                      <a:pt x="0" y="337"/>
                      <a:pt x="34" y="638"/>
                    </a:cubicBezTo>
                    <a:cubicBezTo>
                      <a:pt x="92" y="928"/>
                      <a:pt x="302" y="1117"/>
                      <a:pt x="575" y="1117"/>
                    </a:cubicBezTo>
                    <a:cubicBezTo>
                      <a:pt x="616" y="1117"/>
                      <a:pt x="658" y="1113"/>
                      <a:pt x="701" y="1105"/>
                    </a:cubicBezTo>
                    <a:cubicBezTo>
                      <a:pt x="1001" y="1071"/>
                      <a:pt x="1201" y="771"/>
                      <a:pt x="1168" y="471"/>
                    </a:cubicBezTo>
                    <a:cubicBezTo>
                      <a:pt x="1137" y="193"/>
                      <a:pt x="877" y="0"/>
                      <a:pt x="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54"/>
              <p:cNvSpPr/>
              <p:nvPr/>
            </p:nvSpPr>
            <p:spPr>
              <a:xfrm>
                <a:off x="3655817" y="2130972"/>
                <a:ext cx="34141" cy="31782"/>
              </a:xfrm>
              <a:custGeom>
                <a:rect b="b" l="l" r="r" t="t"/>
                <a:pathLst>
                  <a:path extrusionOk="0" h="1118" w="1201">
                    <a:moveTo>
                      <a:pt x="651" y="0"/>
                    </a:moveTo>
                    <a:cubicBezTo>
                      <a:pt x="612" y="0"/>
                      <a:pt x="573" y="5"/>
                      <a:pt x="534" y="13"/>
                    </a:cubicBezTo>
                    <a:cubicBezTo>
                      <a:pt x="200" y="47"/>
                      <a:pt x="0" y="347"/>
                      <a:pt x="33" y="647"/>
                    </a:cubicBezTo>
                    <a:cubicBezTo>
                      <a:pt x="95" y="925"/>
                      <a:pt x="329" y="1118"/>
                      <a:pt x="629" y="1118"/>
                    </a:cubicBezTo>
                    <a:cubicBezTo>
                      <a:pt x="652" y="1118"/>
                      <a:pt x="676" y="1117"/>
                      <a:pt x="701" y="1114"/>
                    </a:cubicBezTo>
                    <a:cubicBezTo>
                      <a:pt x="1001" y="1047"/>
                      <a:pt x="1201" y="781"/>
                      <a:pt x="1168" y="447"/>
                    </a:cubicBezTo>
                    <a:cubicBezTo>
                      <a:pt x="1139" y="186"/>
                      <a:pt x="908" y="0"/>
                      <a:pt x="6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54"/>
              <p:cNvSpPr/>
              <p:nvPr/>
            </p:nvSpPr>
            <p:spPr>
              <a:xfrm>
                <a:off x="3534431" y="2150871"/>
                <a:ext cx="34170" cy="31810"/>
              </a:xfrm>
              <a:custGeom>
                <a:rect b="b" l="l" r="r" t="t"/>
                <a:pathLst>
                  <a:path extrusionOk="0" h="1119" w="1202">
                    <a:moveTo>
                      <a:pt x="651" y="1"/>
                    </a:moveTo>
                    <a:cubicBezTo>
                      <a:pt x="612" y="1"/>
                      <a:pt x="573" y="5"/>
                      <a:pt x="534" y="14"/>
                    </a:cubicBezTo>
                    <a:cubicBezTo>
                      <a:pt x="234" y="47"/>
                      <a:pt x="0" y="347"/>
                      <a:pt x="34" y="648"/>
                    </a:cubicBezTo>
                    <a:cubicBezTo>
                      <a:pt x="96" y="926"/>
                      <a:pt x="358" y="1118"/>
                      <a:pt x="635" y="1118"/>
                    </a:cubicBezTo>
                    <a:cubicBezTo>
                      <a:pt x="657" y="1118"/>
                      <a:pt x="679" y="1117"/>
                      <a:pt x="701" y="1115"/>
                    </a:cubicBezTo>
                    <a:cubicBezTo>
                      <a:pt x="1001" y="1048"/>
                      <a:pt x="1201" y="781"/>
                      <a:pt x="1168" y="447"/>
                    </a:cubicBezTo>
                    <a:cubicBezTo>
                      <a:pt x="1139" y="186"/>
                      <a:pt x="908" y="1"/>
                      <a:pt x="6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5" name="Google Shape;775;p54"/>
            <p:cNvSpPr/>
            <p:nvPr/>
          </p:nvSpPr>
          <p:spPr>
            <a:xfrm>
              <a:off x="4421057" y="943612"/>
              <a:ext cx="579409" cy="327115"/>
            </a:xfrm>
            <a:custGeom>
              <a:rect b="b" l="l" r="r" t="t"/>
              <a:pathLst>
                <a:path extrusionOk="0" h="11507" w="20382">
                  <a:moveTo>
                    <a:pt x="19468" y="0"/>
                  </a:moveTo>
                  <a:cubicBezTo>
                    <a:pt x="19350" y="0"/>
                    <a:pt x="19229" y="27"/>
                    <a:pt x="19114" y="85"/>
                  </a:cubicBezTo>
                  <a:lnTo>
                    <a:pt x="534" y="9925"/>
                  </a:lnTo>
                  <a:cubicBezTo>
                    <a:pt x="134" y="10125"/>
                    <a:pt x="0" y="10659"/>
                    <a:pt x="234" y="11059"/>
                  </a:cubicBezTo>
                  <a:cubicBezTo>
                    <a:pt x="401" y="11326"/>
                    <a:pt x="667" y="11493"/>
                    <a:pt x="968" y="11493"/>
                  </a:cubicBezTo>
                  <a:cubicBezTo>
                    <a:pt x="1012" y="11502"/>
                    <a:pt x="1055" y="11506"/>
                    <a:pt x="1095" y="11506"/>
                  </a:cubicBezTo>
                  <a:cubicBezTo>
                    <a:pt x="1206" y="11506"/>
                    <a:pt x="1304" y="11475"/>
                    <a:pt x="1401" y="11426"/>
                  </a:cubicBezTo>
                  <a:lnTo>
                    <a:pt x="19881" y="1553"/>
                  </a:lnTo>
                  <a:cubicBezTo>
                    <a:pt x="20248" y="1319"/>
                    <a:pt x="20382" y="819"/>
                    <a:pt x="20181" y="452"/>
                  </a:cubicBezTo>
                  <a:cubicBezTo>
                    <a:pt x="20039" y="167"/>
                    <a:pt x="19761" y="0"/>
                    <a:pt x="19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4"/>
            <p:cNvSpPr/>
            <p:nvPr/>
          </p:nvSpPr>
          <p:spPr>
            <a:xfrm>
              <a:off x="4422961" y="1187776"/>
              <a:ext cx="565167" cy="188759"/>
            </a:xfrm>
            <a:custGeom>
              <a:rect b="b" l="l" r="r" t="t"/>
              <a:pathLst>
                <a:path extrusionOk="0" h="6640" w="19881">
                  <a:moveTo>
                    <a:pt x="871" y="1"/>
                  </a:moveTo>
                  <a:cubicBezTo>
                    <a:pt x="514" y="1"/>
                    <a:pt x="183" y="245"/>
                    <a:pt x="100" y="602"/>
                  </a:cubicBezTo>
                  <a:cubicBezTo>
                    <a:pt x="0" y="1069"/>
                    <a:pt x="300" y="1536"/>
                    <a:pt x="767" y="1670"/>
                  </a:cubicBezTo>
                  <a:lnTo>
                    <a:pt x="18847" y="6607"/>
                  </a:lnTo>
                  <a:lnTo>
                    <a:pt x="19014" y="6640"/>
                  </a:lnTo>
                  <a:cubicBezTo>
                    <a:pt x="19381" y="6640"/>
                    <a:pt x="19714" y="6406"/>
                    <a:pt x="19781" y="6040"/>
                  </a:cubicBezTo>
                  <a:cubicBezTo>
                    <a:pt x="19881" y="5606"/>
                    <a:pt x="19614" y="5172"/>
                    <a:pt x="19214" y="5072"/>
                  </a:cubicBezTo>
                  <a:lnTo>
                    <a:pt x="1101" y="35"/>
                  </a:lnTo>
                  <a:cubicBezTo>
                    <a:pt x="1025" y="12"/>
                    <a:pt x="947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4"/>
            <p:cNvSpPr/>
            <p:nvPr/>
          </p:nvSpPr>
          <p:spPr>
            <a:xfrm>
              <a:off x="3838492" y="820890"/>
              <a:ext cx="637600" cy="449609"/>
            </a:xfrm>
            <a:custGeom>
              <a:rect b="b" l="l" r="r" t="t"/>
              <a:pathLst>
                <a:path extrusionOk="0" h="15816" w="22429">
                  <a:moveTo>
                    <a:pt x="1341" y="0"/>
                  </a:moveTo>
                  <a:cubicBezTo>
                    <a:pt x="577" y="0"/>
                    <a:pt x="1" y="1157"/>
                    <a:pt x="913" y="1667"/>
                  </a:cubicBezTo>
                  <a:lnTo>
                    <a:pt x="21027" y="15677"/>
                  </a:lnTo>
                  <a:cubicBezTo>
                    <a:pt x="21160" y="15743"/>
                    <a:pt x="21294" y="15810"/>
                    <a:pt x="21461" y="15810"/>
                  </a:cubicBezTo>
                  <a:cubicBezTo>
                    <a:pt x="21488" y="15813"/>
                    <a:pt x="21516" y="15815"/>
                    <a:pt x="21543" y="15815"/>
                  </a:cubicBezTo>
                  <a:cubicBezTo>
                    <a:pt x="21787" y="15815"/>
                    <a:pt x="22045" y="15686"/>
                    <a:pt x="22195" y="15476"/>
                  </a:cubicBezTo>
                  <a:cubicBezTo>
                    <a:pt x="22428" y="15076"/>
                    <a:pt x="22328" y="14542"/>
                    <a:pt x="21928" y="14309"/>
                  </a:cubicBezTo>
                  <a:lnTo>
                    <a:pt x="1913" y="232"/>
                  </a:lnTo>
                  <a:cubicBezTo>
                    <a:pt x="1724" y="69"/>
                    <a:pt x="1527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4"/>
            <p:cNvSpPr/>
            <p:nvPr/>
          </p:nvSpPr>
          <p:spPr>
            <a:xfrm>
              <a:off x="3848299" y="1187747"/>
              <a:ext cx="627793" cy="113881"/>
            </a:xfrm>
            <a:custGeom>
              <a:rect b="b" l="l" r="r" t="t"/>
              <a:pathLst>
                <a:path extrusionOk="0" h="4006" w="22084">
                  <a:moveTo>
                    <a:pt x="21057" y="0"/>
                  </a:moveTo>
                  <a:cubicBezTo>
                    <a:pt x="21033" y="0"/>
                    <a:pt x="21008" y="1"/>
                    <a:pt x="20982" y="3"/>
                  </a:cubicBezTo>
                  <a:lnTo>
                    <a:pt x="868" y="2238"/>
                  </a:lnTo>
                  <a:cubicBezTo>
                    <a:pt x="368" y="2305"/>
                    <a:pt x="1" y="2738"/>
                    <a:pt x="101" y="3239"/>
                  </a:cubicBezTo>
                  <a:cubicBezTo>
                    <a:pt x="201" y="3672"/>
                    <a:pt x="601" y="3972"/>
                    <a:pt x="1035" y="4006"/>
                  </a:cubicBezTo>
                  <a:lnTo>
                    <a:pt x="1201" y="4006"/>
                  </a:lnTo>
                  <a:lnTo>
                    <a:pt x="21282" y="1671"/>
                  </a:lnTo>
                  <a:cubicBezTo>
                    <a:pt x="21749" y="1637"/>
                    <a:pt x="22083" y="1204"/>
                    <a:pt x="21983" y="737"/>
                  </a:cubicBezTo>
                  <a:cubicBezTo>
                    <a:pt x="21888" y="293"/>
                    <a:pt x="21522" y="0"/>
                    <a:pt x="210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4"/>
            <p:cNvSpPr/>
            <p:nvPr/>
          </p:nvSpPr>
          <p:spPr>
            <a:xfrm>
              <a:off x="4653366" y="758264"/>
              <a:ext cx="328139" cy="69249"/>
            </a:xfrm>
            <a:custGeom>
              <a:rect b="b" l="l" r="r" t="t"/>
              <a:pathLst>
                <a:path extrusionOk="0" h="2436" w="11543">
                  <a:moveTo>
                    <a:pt x="1" y="0"/>
                  </a:moveTo>
                  <a:lnTo>
                    <a:pt x="8073" y="2435"/>
                  </a:lnTo>
                  <a:lnTo>
                    <a:pt x="11542" y="7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4"/>
            <p:cNvSpPr/>
            <p:nvPr/>
          </p:nvSpPr>
          <p:spPr>
            <a:xfrm>
              <a:off x="3818905" y="684467"/>
              <a:ext cx="114762" cy="290330"/>
            </a:xfrm>
            <a:custGeom>
              <a:rect b="b" l="l" r="r" t="t"/>
              <a:pathLst>
                <a:path extrusionOk="0" h="10213" w="4037">
                  <a:moveTo>
                    <a:pt x="1311" y="1"/>
                  </a:moveTo>
                  <a:cubicBezTo>
                    <a:pt x="617" y="1"/>
                    <a:pt x="30" y="585"/>
                    <a:pt x="1" y="1329"/>
                  </a:cubicBezTo>
                  <a:lnTo>
                    <a:pt x="1" y="8500"/>
                  </a:lnTo>
                  <a:cubicBezTo>
                    <a:pt x="67" y="9334"/>
                    <a:pt x="734" y="10035"/>
                    <a:pt x="1568" y="10101"/>
                  </a:cubicBezTo>
                  <a:lnTo>
                    <a:pt x="2469" y="10202"/>
                  </a:lnTo>
                  <a:cubicBezTo>
                    <a:pt x="2528" y="10209"/>
                    <a:pt x="2586" y="10212"/>
                    <a:pt x="2643" y="10212"/>
                  </a:cubicBezTo>
                  <a:cubicBezTo>
                    <a:pt x="3373" y="10212"/>
                    <a:pt x="4003" y="9640"/>
                    <a:pt x="4003" y="8867"/>
                  </a:cubicBezTo>
                  <a:lnTo>
                    <a:pt x="4037" y="1796"/>
                  </a:lnTo>
                  <a:cubicBezTo>
                    <a:pt x="4003" y="928"/>
                    <a:pt x="3336" y="228"/>
                    <a:pt x="2469" y="128"/>
                  </a:cubicBezTo>
                  <a:lnTo>
                    <a:pt x="1568" y="28"/>
                  </a:lnTo>
                  <a:cubicBezTo>
                    <a:pt x="1481" y="9"/>
                    <a:pt x="1395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4"/>
            <p:cNvSpPr/>
            <p:nvPr/>
          </p:nvSpPr>
          <p:spPr>
            <a:xfrm>
              <a:off x="3836132" y="906883"/>
              <a:ext cx="79512" cy="172384"/>
            </a:xfrm>
            <a:custGeom>
              <a:rect b="b" l="l" r="r" t="t"/>
              <a:pathLst>
                <a:path extrusionOk="0" h="6064" w="2797">
                  <a:moveTo>
                    <a:pt x="601" y="1"/>
                  </a:moveTo>
                  <a:cubicBezTo>
                    <a:pt x="274" y="1"/>
                    <a:pt x="1" y="308"/>
                    <a:pt x="62" y="643"/>
                  </a:cubicBezTo>
                  <a:lnTo>
                    <a:pt x="762" y="5480"/>
                  </a:lnTo>
                  <a:cubicBezTo>
                    <a:pt x="835" y="5860"/>
                    <a:pt x="1172" y="6063"/>
                    <a:pt x="1482" y="6063"/>
                  </a:cubicBezTo>
                  <a:cubicBezTo>
                    <a:pt x="1743" y="6063"/>
                    <a:pt x="1984" y="5918"/>
                    <a:pt x="2030" y="5613"/>
                  </a:cubicBezTo>
                  <a:lnTo>
                    <a:pt x="2764" y="910"/>
                  </a:lnTo>
                  <a:cubicBezTo>
                    <a:pt x="2797" y="543"/>
                    <a:pt x="2497" y="209"/>
                    <a:pt x="2130" y="176"/>
                  </a:cubicBezTo>
                  <a:lnTo>
                    <a:pt x="695" y="9"/>
                  </a:lnTo>
                  <a:cubicBezTo>
                    <a:pt x="664" y="3"/>
                    <a:pt x="632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4"/>
            <p:cNvSpPr/>
            <p:nvPr/>
          </p:nvSpPr>
          <p:spPr>
            <a:xfrm>
              <a:off x="3847361" y="656352"/>
              <a:ext cx="58816" cy="56827"/>
            </a:xfrm>
            <a:custGeom>
              <a:rect b="b" l="l" r="r" t="t"/>
              <a:pathLst>
                <a:path extrusionOk="0" h="1999" w="2069">
                  <a:moveTo>
                    <a:pt x="870" y="1"/>
                  </a:moveTo>
                  <a:cubicBezTo>
                    <a:pt x="402" y="1"/>
                    <a:pt x="0" y="375"/>
                    <a:pt x="0" y="883"/>
                  </a:cubicBezTo>
                  <a:cubicBezTo>
                    <a:pt x="34" y="1450"/>
                    <a:pt x="467" y="1917"/>
                    <a:pt x="1034" y="1984"/>
                  </a:cubicBezTo>
                  <a:cubicBezTo>
                    <a:pt x="1086" y="1994"/>
                    <a:pt x="1138" y="1998"/>
                    <a:pt x="1189" y="1998"/>
                  </a:cubicBezTo>
                  <a:cubicBezTo>
                    <a:pt x="1661" y="1998"/>
                    <a:pt x="2068" y="1598"/>
                    <a:pt x="2068" y="1117"/>
                  </a:cubicBezTo>
                  <a:cubicBezTo>
                    <a:pt x="2035" y="550"/>
                    <a:pt x="1601" y="83"/>
                    <a:pt x="1034" y="16"/>
                  </a:cubicBezTo>
                  <a:cubicBezTo>
                    <a:pt x="979" y="6"/>
                    <a:pt x="924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4"/>
            <p:cNvSpPr/>
            <p:nvPr/>
          </p:nvSpPr>
          <p:spPr>
            <a:xfrm>
              <a:off x="3876755" y="585681"/>
              <a:ext cx="375527" cy="77778"/>
            </a:xfrm>
            <a:custGeom>
              <a:rect b="b" l="l" r="r" t="t"/>
              <a:pathLst>
                <a:path extrusionOk="0" h="2736" w="13210">
                  <a:moveTo>
                    <a:pt x="4103" y="0"/>
                  </a:moveTo>
                  <a:lnTo>
                    <a:pt x="0" y="1868"/>
                  </a:lnTo>
                  <a:lnTo>
                    <a:pt x="13210" y="2735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4"/>
            <p:cNvSpPr/>
            <p:nvPr/>
          </p:nvSpPr>
          <p:spPr>
            <a:xfrm>
              <a:off x="3475643" y="611266"/>
              <a:ext cx="401140" cy="80649"/>
            </a:xfrm>
            <a:custGeom>
              <a:rect b="b" l="l" r="r" t="t"/>
              <a:pathLst>
                <a:path extrusionOk="0" h="2837" w="14111">
                  <a:moveTo>
                    <a:pt x="0" y="1"/>
                  </a:moveTo>
                  <a:lnTo>
                    <a:pt x="9941" y="2836"/>
                  </a:lnTo>
                  <a:lnTo>
                    <a:pt x="14110" y="9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4"/>
            <p:cNvSpPr/>
            <p:nvPr/>
          </p:nvSpPr>
          <p:spPr>
            <a:xfrm>
              <a:off x="4743453" y="1224788"/>
              <a:ext cx="224776" cy="46507"/>
            </a:xfrm>
            <a:custGeom>
              <a:rect b="b" l="l" r="r" t="t"/>
              <a:pathLst>
                <a:path extrusionOk="0" h="1636" w="7907">
                  <a:moveTo>
                    <a:pt x="1" y="1"/>
                  </a:moveTo>
                  <a:lnTo>
                    <a:pt x="5505" y="1635"/>
                  </a:lnTo>
                  <a:lnTo>
                    <a:pt x="79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4"/>
            <p:cNvSpPr/>
            <p:nvPr/>
          </p:nvSpPr>
          <p:spPr>
            <a:xfrm>
              <a:off x="3826495" y="1173249"/>
              <a:ext cx="96739" cy="242344"/>
            </a:xfrm>
            <a:custGeom>
              <a:rect b="b" l="l" r="r" t="t"/>
              <a:pathLst>
                <a:path extrusionOk="0" h="8525" w="3403">
                  <a:moveTo>
                    <a:pt x="1166" y="0"/>
                  </a:moveTo>
                  <a:cubicBezTo>
                    <a:pt x="540" y="0"/>
                    <a:pt x="31" y="503"/>
                    <a:pt x="0" y="1147"/>
                  </a:cubicBezTo>
                  <a:lnTo>
                    <a:pt x="0" y="7151"/>
                  </a:lnTo>
                  <a:cubicBezTo>
                    <a:pt x="34" y="7885"/>
                    <a:pt x="634" y="8452"/>
                    <a:pt x="1335" y="8485"/>
                  </a:cubicBezTo>
                  <a:lnTo>
                    <a:pt x="2102" y="8519"/>
                  </a:lnTo>
                  <a:cubicBezTo>
                    <a:pt x="2142" y="8522"/>
                    <a:pt x="2181" y="8524"/>
                    <a:pt x="2220" y="8524"/>
                  </a:cubicBezTo>
                  <a:cubicBezTo>
                    <a:pt x="2869" y="8524"/>
                    <a:pt x="3403" y="8014"/>
                    <a:pt x="3403" y="7384"/>
                  </a:cubicBezTo>
                  <a:lnTo>
                    <a:pt x="3403" y="1414"/>
                  </a:lnTo>
                  <a:cubicBezTo>
                    <a:pt x="3369" y="680"/>
                    <a:pt x="2802" y="113"/>
                    <a:pt x="2102" y="79"/>
                  </a:cubicBezTo>
                  <a:lnTo>
                    <a:pt x="1335" y="13"/>
                  </a:lnTo>
                  <a:cubicBezTo>
                    <a:pt x="1278" y="4"/>
                    <a:pt x="1221" y="0"/>
                    <a:pt x="1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4"/>
            <p:cNvSpPr/>
            <p:nvPr/>
          </p:nvSpPr>
          <p:spPr>
            <a:xfrm>
              <a:off x="3841761" y="1360330"/>
              <a:ext cx="67259" cy="143246"/>
            </a:xfrm>
            <a:custGeom>
              <a:rect b="b" l="l" r="r" t="t"/>
              <a:pathLst>
                <a:path extrusionOk="0" h="5039" w="2366">
                  <a:moveTo>
                    <a:pt x="541" y="0"/>
                  </a:moveTo>
                  <a:cubicBezTo>
                    <a:pt x="235" y="0"/>
                    <a:pt x="1" y="255"/>
                    <a:pt x="64" y="570"/>
                  </a:cubicBezTo>
                  <a:lnTo>
                    <a:pt x="664" y="4573"/>
                  </a:lnTo>
                  <a:cubicBezTo>
                    <a:pt x="700" y="4878"/>
                    <a:pt x="948" y="5038"/>
                    <a:pt x="1201" y="5038"/>
                  </a:cubicBezTo>
                  <a:cubicBezTo>
                    <a:pt x="1418" y="5038"/>
                    <a:pt x="1639" y="4920"/>
                    <a:pt x="1732" y="4673"/>
                  </a:cubicBezTo>
                  <a:lnTo>
                    <a:pt x="2332" y="703"/>
                  </a:lnTo>
                  <a:cubicBezTo>
                    <a:pt x="2365" y="370"/>
                    <a:pt x="2132" y="103"/>
                    <a:pt x="1798" y="70"/>
                  </a:cubicBezTo>
                  <a:lnTo>
                    <a:pt x="598" y="3"/>
                  </a:lnTo>
                  <a:cubicBezTo>
                    <a:pt x="579" y="1"/>
                    <a:pt x="560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4"/>
            <p:cNvSpPr/>
            <p:nvPr/>
          </p:nvSpPr>
          <p:spPr>
            <a:xfrm>
              <a:off x="3851142" y="1149654"/>
              <a:ext cx="49350" cy="46934"/>
            </a:xfrm>
            <a:custGeom>
              <a:rect b="b" l="l" r="r" t="t"/>
              <a:pathLst>
                <a:path extrusionOk="0" h="1651" w="1736">
                  <a:moveTo>
                    <a:pt x="749" y="0"/>
                  </a:moveTo>
                  <a:cubicBezTo>
                    <a:pt x="335" y="0"/>
                    <a:pt x="1" y="316"/>
                    <a:pt x="1" y="742"/>
                  </a:cubicBezTo>
                  <a:cubicBezTo>
                    <a:pt x="1" y="1243"/>
                    <a:pt x="401" y="1610"/>
                    <a:pt x="868" y="1643"/>
                  </a:cubicBezTo>
                  <a:cubicBezTo>
                    <a:pt x="905" y="1648"/>
                    <a:pt x="942" y="1651"/>
                    <a:pt x="978" y="1651"/>
                  </a:cubicBezTo>
                  <a:cubicBezTo>
                    <a:pt x="1396" y="1651"/>
                    <a:pt x="1735" y="1308"/>
                    <a:pt x="1735" y="909"/>
                  </a:cubicBezTo>
                  <a:cubicBezTo>
                    <a:pt x="1735" y="409"/>
                    <a:pt x="1335" y="42"/>
                    <a:pt x="868" y="9"/>
                  </a:cubicBezTo>
                  <a:cubicBezTo>
                    <a:pt x="828" y="3"/>
                    <a:pt x="788" y="0"/>
                    <a:pt x="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4"/>
            <p:cNvSpPr/>
            <p:nvPr/>
          </p:nvSpPr>
          <p:spPr>
            <a:xfrm>
              <a:off x="3875789" y="1084442"/>
              <a:ext cx="261760" cy="53131"/>
            </a:xfrm>
            <a:custGeom>
              <a:rect b="b" l="l" r="r" t="t"/>
              <a:pathLst>
                <a:path extrusionOk="0" h="1869" w="9208">
                  <a:moveTo>
                    <a:pt x="2836" y="1"/>
                  </a:moveTo>
                  <a:lnTo>
                    <a:pt x="1" y="1769"/>
                  </a:lnTo>
                  <a:lnTo>
                    <a:pt x="9208" y="186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4"/>
            <p:cNvSpPr/>
            <p:nvPr/>
          </p:nvSpPr>
          <p:spPr>
            <a:xfrm>
              <a:off x="3602714" y="1131859"/>
              <a:ext cx="273103" cy="53131"/>
            </a:xfrm>
            <a:custGeom>
              <a:rect b="b" l="l" r="r" t="t"/>
              <a:pathLst>
                <a:path extrusionOk="0" h="1869" w="9607">
                  <a:moveTo>
                    <a:pt x="0" y="1"/>
                  </a:moveTo>
                  <a:lnTo>
                    <a:pt x="6738" y="1869"/>
                  </a:lnTo>
                  <a:lnTo>
                    <a:pt x="9607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4"/>
            <p:cNvSpPr/>
            <p:nvPr/>
          </p:nvSpPr>
          <p:spPr>
            <a:xfrm>
              <a:off x="4120862" y="1027046"/>
              <a:ext cx="640642" cy="276855"/>
            </a:xfrm>
            <a:custGeom>
              <a:rect b="b" l="l" r="r" t="t"/>
              <a:pathLst>
                <a:path extrusionOk="0" h="9739" w="22536">
                  <a:moveTo>
                    <a:pt x="3047" y="0"/>
                  </a:moveTo>
                  <a:cubicBezTo>
                    <a:pt x="1242" y="0"/>
                    <a:pt x="1" y="1914"/>
                    <a:pt x="853" y="3588"/>
                  </a:cubicBezTo>
                  <a:lnTo>
                    <a:pt x="1921" y="5923"/>
                  </a:lnTo>
                  <a:cubicBezTo>
                    <a:pt x="2688" y="7624"/>
                    <a:pt x="4323" y="8791"/>
                    <a:pt x="6191" y="8958"/>
                  </a:cubicBezTo>
                  <a:lnTo>
                    <a:pt x="16698" y="9725"/>
                  </a:lnTo>
                  <a:cubicBezTo>
                    <a:pt x="16807" y="9734"/>
                    <a:pt x="16916" y="9739"/>
                    <a:pt x="17024" y="9739"/>
                  </a:cubicBezTo>
                  <a:cubicBezTo>
                    <a:pt x="18572" y="9739"/>
                    <a:pt x="20017" y="8860"/>
                    <a:pt x="20734" y="7457"/>
                  </a:cubicBezTo>
                  <a:lnTo>
                    <a:pt x="21768" y="5389"/>
                  </a:lnTo>
                  <a:cubicBezTo>
                    <a:pt x="22536" y="3721"/>
                    <a:pt x="21435" y="1753"/>
                    <a:pt x="19633" y="1586"/>
                  </a:cubicBezTo>
                  <a:lnTo>
                    <a:pt x="3355" y="19"/>
                  </a:lnTo>
                  <a:cubicBezTo>
                    <a:pt x="3251" y="6"/>
                    <a:pt x="3148" y="0"/>
                    <a:pt x="3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4"/>
            <p:cNvSpPr/>
            <p:nvPr/>
          </p:nvSpPr>
          <p:spPr>
            <a:xfrm>
              <a:off x="4147016" y="1098911"/>
              <a:ext cx="588876" cy="204991"/>
            </a:xfrm>
            <a:custGeom>
              <a:rect b="b" l="l" r="r" t="t"/>
              <a:pathLst>
                <a:path extrusionOk="0" h="7211" w="20715">
                  <a:moveTo>
                    <a:pt x="2089" y="1"/>
                  </a:moveTo>
                  <a:cubicBezTo>
                    <a:pt x="1977" y="1"/>
                    <a:pt x="1868" y="9"/>
                    <a:pt x="1768" y="26"/>
                  </a:cubicBezTo>
                  <a:cubicBezTo>
                    <a:pt x="634" y="192"/>
                    <a:pt x="0" y="1460"/>
                    <a:pt x="567" y="2461"/>
                  </a:cubicBezTo>
                  <a:lnTo>
                    <a:pt x="1001" y="3428"/>
                  </a:lnTo>
                  <a:cubicBezTo>
                    <a:pt x="1768" y="5129"/>
                    <a:pt x="3403" y="6263"/>
                    <a:pt x="5271" y="6430"/>
                  </a:cubicBezTo>
                  <a:lnTo>
                    <a:pt x="15778" y="7197"/>
                  </a:lnTo>
                  <a:cubicBezTo>
                    <a:pt x="15887" y="7206"/>
                    <a:pt x="15996" y="7211"/>
                    <a:pt x="16104" y="7211"/>
                  </a:cubicBezTo>
                  <a:cubicBezTo>
                    <a:pt x="17656" y="7211"/>
                    <a:pt x="19131" y="6330"/>
                    <a:pt x="19848" y="4896"/>
                  </a:cubicBezTo>
                  <a:lnTo>
                    <a:pt x="20248" y="4062"/>
                  </a:lnTo>
                  <a:cubicBezTo>
                    <a:pt x="20715" y="3095"/>
                    <a:pt x="20248" y="1960"/>
                    <a:pt x="19247" y="1560"/>
                  </a:cubicBezTo>
                  <a:cubicBezTo>
                    <a:pt x="19047" y="1493"/>
                    <a:pt x="18847" y="1460"/>
                    <a:pt x="18647" y="1460"/>
                  </a:cubicBezTo>
                  <a:lnTo>
                    <a:pt x="2435" y="26"/>
                  </a:lnTo>
                  <a:cubicBezTo>
                    <a:pt x="2318" y="9"/>
                    <a:pt x="2202" y="1"/>
                    <a:pt x="2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4"/>
            <p:cNvSpPr/>
            <p:nvPr/>
          </p:nvSpPr>
          <p:spPr>
            <a:xfrm>
              <a:off x="4304419" y="1153634"/>
              <a:ext cx="286407" cy="234783"/>
            </a:xfrm>
            <a:custGeom>
              <a:rect b="b" l="l" r="r" t="t"/>
              <a:pathLst>
                <a:path extrusionOk="0" h="8259" w="10075">
                  <a:moveTo>
                    <a:pt x="3708" y="0"/>
                  </a:moveTo>
                  <a:cubicBezTo>
                    <a:pt x="1609" y="0"/>
                    <a:pt x="28" y="569"/>
                    <a:pt x="0" y="2871"/>
                  </a:cubicBezTo>
                  <a:cubicBezTo>
                    <a:pt x="0" y="5706"/>
                    <a:pt x="2169" y="8041"/>
                    <a:pt x="5004" y="8241"/>
                  </a:cubicBezTo>
                  <a:cubicBezTo>
                    <a:pt x="5138" y="8253"/>
                    <a:pt x="5271" y="8259"/>
                    <a:pt x="5404" y="8259"/>
                  </a:cubicBezTo>
                  <a:cubicBezTo>
                    <a:pt x="7902" y="8259"/>
                    <a:pt x="10009" y="6206"/>
                    <a:pt x="10041" y="3671"/>
                  </a:cubicBezTo>
                  <a:cubicBezTo>
                    <a:pt x="10074" y="936"/>
                    <a:pt x="7906" y="302"/>
                    <a:pt x="5137" y="69"/>
                  </a:cubicBezTo>
                  <a:cubicBezTo>
                    <a:pt x="4644" y="27"/>
                    <a:pt x="4163" y="0"/>
                    <a:pt x="3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4"/>
            <p:cNvSpPr/>
            <p:nvPr/>
          </p:nvSpPr>
          <p:spPr>
            <a:xfrm>
              <a:off x="4371735" y="1208385"/>
              <a:ext cx="146032" cy="146544"/>
            </a:xfrm>
            <a:custGeom>
              <a:rect b="b" l="l" r="r" t="t"/>
              <a:pathLst>
                <a:path extrusionOk="0" h="5155" w="5137">
                  <a:moveTo>
                    <a:pt x="2345" y="0"/>
                  </a:moveTo>
                  <a:cubicBezTo>
                    <a:pt x="1046" y="0"/>
                    <a:pt x="1" y="1087"/>
                    <a:pt x="1" y="2412"/>
                  </a:cubicBezTo>
                  <a:cubicBezTo>
                    <a:pt x="34" y="3847"/>
                    <a:pt x="1135" y="5014"/>
                    <a:pt x="2569" y="5148"/>
                  </a:cubicBezTo>
                  <a:cubicBezTo>
                    <a:pt x="2629" y="5152"/>
                    <a:pt x="2687" y="5154"/>
                    <a:pt x="2746" y="5154"/>
                  </a:cubicBezTo>
                  <a:cubicBezTo>
                    <a:pt x="4067" y="5154"/>
                    <a:pt x="5136" y="4088"/>
                    <a:pt x="5104" y="2746"/>
                  </a:cubicBezTo>
                  <a:cubicBezTo>
                    <a:pt x="5104" y="1312"/>
                    <a:pt x="4004" y="111"/>
                    <a:pt x="2569" y="11"/>
                  </a:cubicBezTo>
                  <a:cubicBezTo>
                    <a:pt x="2494" y="4"/>
                    <a:pt x="2419" y="0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4"/>
            <p:cNvSpPr/>
            <p:nvPr/>
          </p:nvSpPr>
          <p:spPr>
            <a:xfrm>
              <a:off x="4399253" y="1235079"/>
              <a:ext cx="90115" cy="92304"/>
            </a:xfrm>
            <a:custGeom>
              <a:rect b="b" l="l" r="r" t="t"/>
              <a:pathLst>
                <a:path extrusionOk="0" h="3247" w="3170">
                  <a:moveTo>
                    <a:pt x="1413" y="1"/>
                  </a:moveTo>
                  <a:cubicBezTo>
                    <a:pt x="1055" y="1"/>
                    <a:pt x="707" y="133"/>
                    <a:pt x="467" y="373"/>
                  </a:cubicBezTo>
                  <a:cubicBezTo>
                    <a:pt x="167" y="673"/>
                    <a:pt x="0" y="1040"/>
                    <a:pt x="0" y="1473"/>
                  </a:cubicBezTo>
                  <a:cubicBezTo>
                    <a:pt x="33" y="2374"/>
                    <a:pt x="734" y="3141"/>
                    <a:pt x="1668" y="3241"/>
                  </a:cubicBezTo>
                  <a:cubicBezTo>
                    <a:pt x="1705" y="3245"/>
                    <a:pt x="1742" y="3246"/>
                    <a:pt x="1780" y="3246"/>
                  </a:cubicBezTo>
                  <a:cubicBezTo>
                    <a:pt x="2115" y="3246"/>
                    <a:pt x="2466" y="3114"/>
                    <a:pt x="2735" y="2874"/>
                  </a:cubicBezTo>
                  <a:cubicBezTo>
                    <a:pt x="3036" y="2608"/>
                    <a:pt x="3169" y="2207"/>
                    <a:pt x="3169" y="1807"/>
                  </a:cubicBezTo>
                  <a:cubicBezTo>
                    <a:pt x="3169" y="873"/>
                    <a:pt x="2435" y="106"/>
                    <a:pt x="1535" y="6"/>
                  </a:cubicBezTo>
                  <a:cubicBezTo>
                    <a:pt x="1494" y="2"/>
                    <a:pt x="1454" y="1"/>
                    <a:pt x="1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/>
          <p:nvPr/>
        </p:nvSpPr>
        <p:spPr>
          <a:xfrm>
            <a:off x="720009" y="1832705"/>
            <a:ext cx="974100" cy="974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7"/>
          <p:cNvSpPr/>
          <p:nvPr/>
        </p:nvSpPr>
        <p:spPr>
          <a:xfrm>
            <a:off x="720009" y="3212255"/>
            <a:ext cx="974100" cy="974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7"/>
          <p:cNvSpPr/>
          <p:nvPr/>
        </p:nvSpPr>
        <p:spPr>
          <a:xfrm>
            <a:off x="4702809" y="3212255"/>
            <a:ext cx="974100" cy="974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7"/>
          <p:cNvSpPr txBox="1"/>
          <p:nvPr>
            <p:ph idx="6"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Table of Contents</a:t>
            </a:r>
            <a:endParaRPr/>
          </a:p>
        </p:txBody>
      </p:sp>
      <p:sp>
        <p:nvSpPr>
          <p:cNvPr id="222" name="Google Shape;222;p37"/>
          <p:cNvSpPr txBox="1"/>
          <p:nvPr>
            <p:ph idx="1" type="subTitle"/>
          </p:nvPr>
        </p:nvSpPr>
        <p:spPr>
          <a:xfrm>
            <a:off x="1759875" y="1833925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Introduction</a:t>
            </a:r>
            <a:endParaRPr/>
          </a:p>
        </p:txBody>
      </p:sp>
      <p:sp>
        <p:nvSpPr>
          <p:cNvPr id="223" name="Google Shape;223;p37"/>
          <p:cNvSpPr txBox="1"/>
          <p:nvPr>
            <p:ph type="title"/>
          </p:nvPr>
        </p:nvSpPr>
        <p:spPr>
          <a:xfrm>
            <a:off x="764102" y="196740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</a:t>
            </a:r>
            <a:endParaRPr/>
          </a:p>
        </p:txBody>
      </p:sp>
      <p:sp>
        <p:nvSpPr>
          <p:cNvPr id="224" name="Google Shape;224;p37"/>
          <p:cNvSpPr txBox="1"/>
          <p:nvPr>
            <p:ph idx="2" type="subTitle"/>
          </p:nvPr>
        </p:nvSpPr>
        <p:spPr>
          <a:xfrm>
            <a:off x="1759875" y="2185449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Basic information about our club, philosophy, goals, and activities</a:t>
            </a:r>
            <a:endParaRPr/>
          </a:p>
        </p:txBody>
      </p:sp>
      <p:sp>
        <p:nvSpPr>
          <p:cNvPr id="225" name="Google Shape;225;p37"/>
          <p:cNvSpPr txBox="1"/>
          <p:nvPr>
            <p:ph idx="7" type="title"/>
          </p:nvPr>
        </p:nvSpPr>
        <p:spPr>
          <a:xfrm>
            <a:off x="764109" y="334695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</a:t>
            </a:r>
            <a:endParaRPr/>
          </a:p>
        </p:txBody>
      </p:sp>
      <p:sp>
        <p:nvSpPr>
          <p:cNvPr id="226" name="Google Shape;226;p37"/>
          <p:cNvSpPr txBox="1"/>
          <p:nvPr>
            <p:ph idx="8" type="subTitle"/>
          </p:nvPr>
        </p:nvSpPr>
        <p:spPr>
          <a:xfrm>
            <a:off x="1759873" y="3213475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Awards and Works</a:t>
            </a:r>
            <a:endParaRPr/>
          </a:p>
        </p:txBody>
      </p:sp>
      <p:sp>
        <p:nvSpPr>
          <p:cNvPr id="227" name="Google Shape;227;p37"/>
          <p:cNvSpPr txBox="1"/>
          <p:nvPr>
            <p:ph idx="9" type="subTitle"/>
          </p:nvPr>
        </p:nvSpPr>
        <p:spPr>
          <a:xfrm>
            <a:off x="1759873" y="3564999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Past results from the FRC and various activities</a:t>
            </a:r>
            <a:endParaRPr/>
          </a:p>
        </p:txBody>
      </p:sp>
      <p:sp>
        <p:nvSpPr>
          <p:cNvPr id="228" name="Google Shape;228;p37"/>
          <p:cNvSpPr txBox="1"/>
          <p:nvPr>
            <p:ph idx="13" type="title"/>
          </p:nvPr>
        </p:nvSpPr>
        <p:spPr>
          <a:xfrm>
            <a:off x="4746909" y="334695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</a:t>
            </a:r>
            <a:endParaRPr/>
          </a:p>
        </p:txBody>
      </p:sp>
      <p:sp>
        <p:nvSpPr>
          <p:cNvPr id="229" name="Google Shape;229;p37"/>
          <p:cNvSpPr txBox="1"/>
          <p:nvPr>
            <p:ph idx="14" type="subTitle"/>
          </p:nvPr>
        </p:nvSpPr>
        <p:spPr>
          <a:xfrm>
            <a:off x="5742673" y="3213476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Club Expectations </a:t>
            </a:r>
            <a:endParaRPr/>
          </a:p>
        </p:txBody>
      </p:sp>
      <p:sp>
        <p:nvSpPr>
          <p:cNvPr id="230" name="Google Shape;230;p37"/>
          <p:cNvSpPr txBox="1"/>
          <p:nvPr>
            <p:ph idx="15" type="subTitle"/>
          </p:nvPr>
        </p:nvSpPr>
        <p:spPr>
          <a:xfrm>
            <a:off x="5742673" y="3565000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Expectations for students interested in joining the Robotics Club</a:t>
            </a:r>
            <a:endParaRPr/>
          </a:p>
        </p:txBody>
      </p:sp>
      <p:sp>
        <p:nvSpPr>
          <p:cNvPr id="231" name="Google Shape;231;p37"/>
          <p:cNvSpPr/>
          <p:nvPr/>
        </p:nvSpPr>
        <p:spPr>
          <a:xfrm>
            <a:off x="4702809" y="1832705"/>
            <a:ext cx="974100" cy="974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7"/>
          <p:cNvSpPr txBox="1"/>
          <p:nvPr>
            <p:ph idx="4" type="subTitle"/>
          </p:nvPr>
        </p:nvSpPr>
        <p:spPr>
          <a:xfrm>
            <a:off x="5742675" y="1833926"/>
            <a:ext cx="26826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The FRC Competition</a:t>
            </a:r>
            <a:endParaRPr/>
          </a:p>
        </p:txBody>
      </p:sp>
      <p:sp>
        <p:nvSpPr>
          <p:cNvPr id="233" name="Google Shape;233;p37"/>
          <p:cNvSpPr txBox="1"/>
          <p:nvPr>
            <p:ph idx="5" type="subTitle"/>
          </p:nvPr>
        </p:nvSpPr>
        <p:spPr>
          <a:xfrm>
            <a:off x="5742675" y="2185450"/>
            <a:ext cx="26826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Introduction to the annual FRC competition we participate in</a:t>
            </a:r>
            <a:endParaRPr/>
          </a:p>
        </p:txBody>
      </p:sp>
      <p:sp>
        <p:nvSpPr>
          <p:cNvPr id="234" name="Google Shape;234;p37"/>
          <p:cNvSpPr txBox="1"/>
          <p:nvPr>
            <p:ph idx="3" type="title"/>
          </p:nvPr>
        </p:nvSpPr>
        <p:spPr>
          <a:xfrm>
            <a:off x="4746902" y="1967402"/>
            <a:ext cx="885900" cy="7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5"/>
          <p:cNvSpPr txBox="1"/>
          <p:nvPr>
            <p:ph idx="4294967295" type="title"/>
          </p:nvPr>
        </p:nvSpPr>
        <p:spPr>
          <a:xfrm>
            <a:off x="445700" y="339125"/>
            <a:ext cx="5355900" cy="21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/>
              <a:t>SIGN UP NOW!</a:t>
            </a:r>
            <a:endParaRPr sz="4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/>
              <a:t>LINK:</a:t>
            </a:r>
            <a:endParaRPr sz="4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 u="sng">
                <a:latin typeface="Arial"/>
                <a:ea typeface="Arial"/>
                <a:cs typeface="Arial"/>
                <a:sym typeface="Arial"/>
                <a:hlinkClick r:id="rId3"/>
              </a:rPr>
              <a:t>https://forms.gle/AakssmLqcLT8ZiFj9</a:t>
            </a:r>
            <a:r>
              <a:rPr lang="zh-TW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grpSp>
        <p:nvGrpSpPr>
          <p:cNvPr id="801" name="Google Shape;801;p55"/>
          <p:cNvGrpSpPr/>
          <p:nvPr/>
        </p:nvGrpSpPr>
        <p:grpSpPr>
          <a:xfrm>
            <a:off x="445701" y="4465265"/>
            <a:ext cx="426097" cy="425694"/>
            <a:chOff x="3314750" y="3817357"/>
            <a:chExt cx="356865" cy="356498"/>
          </a:xfrm>
        </p:grpSpPr>
        <p:sp>
          <p:nvSpPr>
            <p:cNvPr id="802" name="Google Shape;802;p55"/>
            <p:cNvSpPr/>
            <p:nvPr/>
          </p:nvSpPr>
          <p:spPr>
            <a:xfrm>
              <a:off x="3314750" y="3817357"/>
              <a:ext cx="356865" cy="356498"/>
            </a:xfrm>
            <a:custGeom>
              <a:rect b="b" l="l" r="r" t="t"/>
              <a:pathLst>
                <a:path extrusionOk="0" h="13599" w="13613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5"/>
            <p:cNvSpPr/>
            <p:nvPr/>
          </p:nvSpPr>
          <p:spPr>
            <a:xfrm>
              <a:off x="3379082" y="3881296"/>
              <a:ext cx="228595" cy="228595"/>
            </a:xfrm>
            <a:custGeom>
              <a:rect b="b" l="l" r="r" t="t"/>
              <a:pathLst>
                <a:path extrusionOk="0" h="8720" w="872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5"/>
            <p:cNvSpPr/>
            <p:nvPr/>
          </p:nvSpPr>
          <p:spPr>
            <a:xfrm>
              <a:off x="3412768" y="3935430"/>
              <a:ext cx="140408" cy="120274"/>
            </a:xfrm>
            <a:custGeom>
              <a:rect b="b" l="l" r="r" t="t"/>
              <a:pathLst>
                <a:path extrusionOk="0" h="4588" w="5356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3539518" y="3910447"/>
              <a:ext cx="31065" cy="31039"/>
            </a:xfrm>
            <a:custGeom>
              <a:rect b="b" l="l" r="r" t="t"/>
              <a:pathLst>
                <a:path extrusionOk="0" h="1184" w="1185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6" name="Google Shape;806;p55"/>
          <p:cNvSpPr txBox="1"/>
          <p:nvPr/>
        </p:nvSpPr>
        <p:spPr>
          <a:xfrm>
            <a:off x="962200" y="4478013"/>
            <a:ext cx="229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@savagetumaz_6947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7" name="Google Shape;807;p55"/>
          <p:cNvPicPr preferRelativeResize="0"/>
          <p:nvPr/>
        </p:nvPicPr>
        <p:blipFill rotWithShape="1">
          <a:blip r:embed="rId5">
            <a:alphaModFix/>
          </a:blip>
          <a:srcRect b="24288" l="0" r="0" t="0"/>
          <a:stretch/>
        </p:blipFill>
        <p:spPr>
          <a:xfrm>
            <a:off x="5727375" y="1740950"/>
            <a:ext cx="2727375" cy="265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For 8th Grade or Above…</a:t>
            </a:r>
            <a:endParaRPr/>
          </a:p>
        </p:txBody>
      </p:sp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720000" y="1160775"/>
            <a:ext cx="7704000" cy="30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/>
              <a:t>Due to the course arrangement and administrative difficulties, starting from the next semester, our club will be changed to require a form interview.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rgbClr val="FF0000"/>
                </a:solidFill>
              </a:rPr>
              <a:t>Students who want to participate in the Tuesday evening 5:45PM-7:30PM program also need to participate in the Tuesday 8th period club class, and vice versa. This policy also applies to current club members.</a:t>
            </a:r>
            <a:endParaRPr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500"/>
              <a:t>因為課程安排以及行政上的銜接，從下學期開始加入機器人社的同學，更改為需要經過表單面試。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1500">
                <a:solidFill>
                  <a:srgbClr val="FF0000"/>
                </a:solidFill>
              </a:rPr>
              <a:t>想要參加星期二晚上 5:45PM-7:30PM 社課的同學也需要參加星期二第8節社課，反之亦然。(此規定也適用於現任社員)</a:t>
            </a:r>
            <a:endParaRPr sz="1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/>
          <p:nvPr/>
        </p:nvSpPr>
        <p:spPr>
          <a:xfrm>
            <a:off x="1508700" y="2097632"/>
            <a:ext cx="33207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9"/>
          <p:cNvSpPr txBox="1"/>
          <p:nvPr>
            <p:ph type="title"/>
          </p:nvPr>
        </p:nvSpPr>
        <p:spPr>
          <a:xfrm>
            <a:off x="1508700" y="1668335"/>
            <a:ext cx="38661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/>
              <a:t>Introduction</a:t>
            </a:r>
            <a:endParaRPr sz="4000"/>
          </a:p>
        </p:txBody>
      </p:sp>
      <p:sp>
        <p:nvSpPr>
          <p:cNvPr id="247" name="Google Shape;247;p39"/>
          <p:cNvSpPr txBox="1"/>
          <p:nvPr>
            <p:ph idx="1" type="subTitle"/>
          </p:nvPr>
        </p:nvSpPr>
        <p:spPr>
          <a:xfrm>
            <a:off x="1508699" y="2466428"/>
            <a:ext cx="3866100" cy="1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Our Robotics Club is Taiwan’s 4th FRC (FIRST Robotics Competition) team and is called Savage Tumaz, named after Taiwan’s aboriginal black bear “Tumaz”.</a:t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 rotWithShape="1">
          <a:blip r:embed="rId3">
            <a:alphaModFix/>
          </a:blip>
          <a:srcRect b="24393" l="-894" r="-1975" t="-14875"/>
          <a:stretch/>
        </p:blipFill>
        <p:spPr>
          <a:xfrm>
            <a:off x="5731675" y="766875"/>
            <a:ext cx="3063625" cy="3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0975" y="4384825"/>
            <a:ext cx="1203025" cy="7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Our Activities</a:t>
            </a:r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0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0"/>
          <p:cNvSpPr txBox="1"/>
          <p:nvPr>
            <p:ph idx="1" type="body"/>
          </p:nvPr>
        </p:nvSpPr>
        <p:spPr>
          <a:xfrm>
            <a:off x="720000" y="1160775"/>
            <a:ext cx="47826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Tuesday Club Time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TW"/>
              <a:t>We provide Robotic learning opportunities during Tuesday Club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After School Activities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TW"/>
              <a:t>Every Tuesday 5:45PM-7:30PM, we host Robotic Programs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STEM Competitions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TW"/>
              <a:t>Regional and International FRC Competitions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Community Service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TW"/>
              <a:t>Hosting robotics camps with the Taiwan Fund for Children and Families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TW"/>
              <a:t>We are working with Fuhsing’s Interact Club to reach to joy of robotics into even more communities!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720000" y="1469725"/>
            <a:ext cx="5250900" cy="30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Participate in the </a:t>
            </a:r>
            <a:r>
              <a:rPr b="1" lang="zh-TW"/>
              <a:t>FRC</a:t>
            </a:r>
            <a:r>
              <a:rPr lang="zh-TW"/>
              <a:t> and a variety of </a:t>
            </a:r>
            <a:r>
              <a:rPr b="1" lang="zh-TW"/>
              <a:t>STEM competitions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Helps members grow and </a:t>
            </a:r>
            <a:r>
              <a:rPr b="1" lang="zh-TW"/>
              <a:t>find your passion</a:t>
            </a:r>
            <a:r>
              <a:rPr lang="zh-TW"/>
              <a:t> among a broad range of possibilities (it doesn’t have to be in STEM or the field of Robotics!)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Establish members’ social impact through </a:t>
            </a:r>
            <a:r>
              <a:rPr b="1" lang="zh-TW"/>
              <a:t>Community Services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Training </a:t>
            </a:r>
            <a:r>
              <a:rPr b="1" lang="zh-TW"/>
              <a:t>critical thinking</a:t>
            </a:r>
            <a:r>
              <a:rPr lang="zh-TW"/>
              <a:t>, </a:t>
            </a:r>
            <a:r>
              <a:rPr b="1" lang="zh-TW"/>
              <a:t>problem-solving</a:t>
            </a:r>
            <a:r>
              <a:rPr lang="zh-TW"/>
              <a:t>, and </a:t>
            </a:r>
            <a:r>
              <a:rPr b="1" lang="zh-TW"/>
              <a:t>communicating skills</a:t>
            </a:r>
            <a:endParaRPr b="1"/>
          </a:p>
        </p:txBody>
      </p:sp>
      <p:sp>
        <p:nvSpPr>
          <p:cNvPr id="262" name="Google Shape;262;p41"/>
          <p:cNvSpPr txBox="1"/>
          <p:nvPr>
            <p:ph type="title"/>
          </p:nvPr>
        </p:nvSpPr>
        <p:spPr>
          <a:xfrm>
            <a:off x="720000" y="38760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Our Goals</a:t>
            </a:r>
            <a:endParaRPr/>
          </a:p>
        </p:txBody>
      </p:sp>
      <p:pic>
        <p:nvPicPr>
          <p:cNvPr id="263" name="Google Shape;263;p41"/>
          <p:cNvPicPr preferRelativeResize="0"/>
          <p:nvPr/>
        </p:nvPicPr>
        <p:blipFill rotWithShape="1">
          <a:blip r:embed="rId3">
            <a:alphaModFix/>
          </a:blip>
          <a:srcRect b="18440" l="0" r="0" t="0"/>
          <a:stretch/>
        </p:blipFill>
        <p:spPr>
          <a:xfrm>
            <a:off x="5828500" y="3095800"/>
            <a:ext cx="3085649" cy="188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720000" y="39093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FRC is More than Robots</a:t>
            </a:r>
            <a:endParaRPr/>
          </a:p>
        </p:txBody>
      </p:sp>
      <p:sp>
        <p:nvSpPr>
          <p:cNvPr id="269" name="Google Shape;269;p42"/>
          <p:cNvSpPr txBox="1"/>
          <p:nvPr>
            <p:ph idx="1" type="body"/>
          </p:nvPr>
        </p:nvSpPr>
        <p:spPr>
          <a:xfrm>
            <a:off x="720000" y="1111700"/>
            <a:ext cx="7901400" cy="3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/>
              <a:t>Literarily, it’s their slogan. We’re looking for…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Mechanics</a:t>
            </a:r>
            <a:endParaRPr b="1" sz="15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zh-TW" sz="1300"/>
              <a:t>anyone interested in robot-building</a:t>
            </a:r>
            <a:endParaRPr sz="13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Social Media Managers</a:t>
            </a:r>
            <a:endParaRPr b="1" sz="15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zh-TW" sz="1300"/>
              <a:t>to communicate with other teams and help us enrich our digital presence</a:t>
            </a:r>
            <a:endParaRPr sz="13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Designers</a:t>
            </a:r>
            <a:endParaRPr b="1"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zh-TW" sz="1500"/>
              <a:t>who aspire to make their ideas into life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Gamers</a:t>
            </a:r>
            <a:endParaRPr b="1" sz="15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zh-TW" sz="1300"/>
              <a:t>to </a:t>
            </a:r>
            <a:r>
              <a:rPr lang="zh-TW" sz="1300"/>
              <a:t>control the robot during high-stress environments</a:t>
            </a:r>
            <a:endParaRPr sz="13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Administrative Managers</a:t>
            </a:r>
            <a:endParaRPr b="1"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Programmers</a:t>
            </a:r>
            <a:endParaRPr b="1"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zh-TW" sz="1500"/>
              <a:t>……….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zh-TW"/>
              <a:t>The list continues! TLDR; if you are willing to participate, you’d probably find a place in our club!</a:t>
            </a:r>
            <a:endParaRPr b="1"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675" y="3173200"/>
            <a:ext cx="2001051" cy="10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4762" y="3874773"/>
            <a:ext cx="475616" cy="29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425" y="239600"/>
            <a:ext cx="1195825" cy="11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0904" y="1228179"/>
            <a:ext cx="774523" cy="77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0849" y="1215538"/>
            <a:ext cx="2091500" cy="13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/>
          <p:nvPr/>
        </p:nvSpPr>
        <p:spPr>
          <a:xfrm>
            <a:off x="3699550" y="2246000"/>
            <a:ext cx="1472100" cy="2724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3"/>
          <p:cNvSpPr/>
          <p:nvPr/>
        </p:nvSpPr>
        <p:spPr>
          <a:xfrm>
            <a:off x="720001" y="4431475"/>
            <a:ext cx="7704150" cy="263168"/>
          </a:xfrm>
          <a:custGeom>
            <a:rect b="b" l="l" r="r" t="t"/>
            <a:pathLst>
              <a:path extrusionOk="0" h="9441" w="161716">
                <a:moveTo>
                  <a:pt x="80858" y="1"/>
                </a:moveTo>
                <a:cubicBezTo>
                  <a:pt x="36193" y="1"/>
                  <a:pt x="0" y="2136"/>
                  <a:pt x="0" y="4738"/>
                </a:cubicBezTo>
                <a:cubicBezTo>
                  <a:pt x="0" y="7339"/>
                  <a:pt x="36193" y="9441"/>
                  <a:pt x="80858" y="9441"/>
                </a:cubicBezTo>
                <a:cubicBezTo>
                  <a:pt x="125523" y="9441"/>
                  <a:pt x="161716" y="7339"/>
                  <a:pt x="161716" y="4738"/>
                </a:cubicBezTo>
                <a:cubicBezTo>
                  <a:pt x="161716" y="2136"/>
                  <a:pt x="125523" y="1"/>
                  <a:pt x="808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3"/>
          <p:cNvSpPr txBox="1"/>
          <p:nvPr>
            <p:ph type="title"/>
          </p:nvPr>
        </p:nvSpPr>
        <p:spPr>
          <a:xfrm>
            <a:off x="2361425" y="1878450"/>
            <a:ext cx="4521600" cy="13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The FRC Competition</a:t>
            </a:r>
            <a:endParaRPr sz="5000"/>
          </a:p>
        </p:txBody>
      </p:sp>
      <p:grpSp>
        <p:nvGrpSpPr>
          <p:cNvPr id="282" name="Google Shape;282;p43"/>
          <p:cNvGrpSpPr/>
          <p:nvPr/>
        </p:nvGrpSpPr>
        <p:grpSpPr>
          <a:xfrm flipH="1">
            <a:off x="668964" y="540211"/>
            <a:ext cx="1889267" cy="4008760"/>
            <a:chOff x="2319665" y="540000"/>
            <a:chExt cx="1892295" cy="4015184"/>
          </a:xfrm>
        </p:grpSpPr>
        <p:sp>
          <p:nvSpPr>
            <p:cNvPr id="283" name="Google Shape;283;p43"/>
            <p:cNvSpPr/>
            <p:nvPr/>
          </p:nvSpPr>
          <p:spPr>
            <a:xfrm>
              <a:off x="3094252" y="1699525"/>
              <a:ext cx="370096" cy="316186"/>
            </a:xfrm>
            <a:custGeom>
              <a:rect b="b" l="l" r="r" t="t"/>
              <a:pathLst>
                <a:path extrusionOk="0" h="11343" w="13277">
                  <a:moveTo>
                    <a:pt x="7606" y="502"/>
                  </a:moveTo>
                  <a:cubicBezTo>
                    <a:pt x="10441" y="502"/>
                    <a:pt x="12776" y="2837"/>
                    <a:pt x="12776" y="5705"/>
                  </a:cubicBezTo>
                  <a:cubicBezTo>
                    <a:pt x="12776" y="8816"/>
                    <a:pt x="10232" y="10876"/>
                    <a:pt x="7574" y="10876"/>
                  </a:cubicBezTo>
                  <a:cubicBezTo>
                    <a:pt x="6298" y="10876"/>
                    <a:pt x="4996" y="10401"/>
                    <a:pt x="3936" y="9341"/>
                  </a:cubicBezTo>
                  <a:cubicBezTo>
                    <a:pt x="667" y="6106"/>
                    <a:pt x="2969" y="502"/>
                    <a:pt x="7606" y="502"/>
                  </a:cubicBezTo>
                  <a:close/>
                  <a:moveTo>
                    <a:pt x="7561" y="1"/>
                  </a:moveTo>
                  <a:cubicBezTo>
                    <a:pt x="6171" y="1"/>
                    <a:pt x="4755" y="517"/>
                    <a:pt x="3603" y="1669"/>
                  </a:cubicBezTo>
                  <a:cubicBezTo>
                    <a:pt x="0" y="5238"/>
                    <a:pt x="2535" y="11343"/>
                    <a:pt x="7606" y="11343"/>
                  </a:cubicBezTo>
                  <a:cubicBezTo>
                    <a:pt x="10708" y="11343"/>
                    <a:pt x="13243" y="8808"/>
                    <a:pt x="13276" y="5705"/>
                  </a:cubicBezTo>
                  <a:cubicBezTo>
                    <a:pt x="13276" y="2272"/>
                    <a:pt x="10477" y="1"/>
                    <a:pt x="7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3094252" y="1597221"/>
              <a:ext cx="370096" cy="316214"/>
            </a:xfrm>
            <a:custGeom>
              <a:rect b="b" l="l" r="r" t="t"/>
              <a:pathLst>
                <a:path extrusionOk="0" h="11344" w="13277">
                  <a:moveTo>
                    <a:pt x="7606" y="502"/>
                  </a:moveTo>
                  <a:cubicBezTo>
                    <a:pt x="10441" y="502"/>
                    <a:pt x="12776" y="2804"/>
                    <a:pt x="12776" y="5673"/>
                  </a:cubicBezTo>
                  <a:cubicBezTo>
                    <a:pt x="12776" y="8808"/>
                    <a:pt x="10229" y="10875"/>
                    <a:pt x="7569" y="10875"/>
                  </a:cubicBezTo>
                  <a:cubicBezTo>
                    <a:pt x="6295" y="10875"/>
                    <a:pt x="4995" y="10401"/>
                    <a:pt x="3936" y="9342"/>
                  </a:cubicBezTo>
                  <a:cubicBezTo>
                    <a:pt x="667" y="6073"/>
                    <a:pt x="2969" y="502"/>
                    <a:pt x="7606" y="502"/>
                  </a:cubicBezTo>
                  <a:close/>
                  <a:moveTo>
                    <a:pt x="7566" y="1"/>
                  </a:moveTo>
                  <a:cubicBezTo>
                    <a:pt x="6174" y="1"/>
                    <a:pt x="4756" y="516"/>
                    <a:pt x="3603" y="1670"/>
                  </a:cubicBezTo>
                  <a:cubicBezTo>
                    <a:pt x="0" y="5239"/>
                    <a:pt x="2535" y="11344"/>
                    <a:pt x="7606" y="11344"/>
                  </a:cubicBezTo>
                  <a:cubicBezTo>
                    <a:pt x="10708" y="11344"/>
                    <a:pt x="13243" y="8808"/>
                    <a:pt x="13276" y="5673"/>
                  </a:cubicBezTo>
                  <a:cubicBezTo>
                    <a:pt x="13276" y="2264"/>
                    <a:pt x="10480" y="1"/>
                    <a:pt x="75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3223485" y="990251"/>
              <a:ext cx="219488" cy="188602"/>
            </a:xfrm>
            <a:custGeom>
              <a:rect b="b" l="l" r="r" t="t"/>
              <a:pathLst>
                <a:path extrusionOk="0" h="6766" w="7874">
                  <a:moveTo>
                    <a:pt x="4504" y="294"/>
                  </a:moveTo>
                  <a:cubicBezTo>
                    <a:pt x="6205" y="294"/>
                    <a:pt x="7573" y="1695"/>
                    <a:pt x="7573" y="3396"/>
                  </a:cubicBezTo>
                  <a:cubicBezTo>
                    <a:pt x="7573" y="5246"/>
                    <a:pt x="6062" y="6471"/>
                    <a:pt x="4475" y="6471"/>
                  </a:cubicBezTo>
                  <a:cubicBezTo>
                    <a:pt x="3716" y="6471"/>
                    <a:pt x="2939" y="6191"/>
                    <a:pt x="2302" y="5564"/>
                  </a:cubicBezTo>
                  <a:cubicBezTo>
                    <a:pt x="368" y="3630"/>
                    <a:pt x="1735" y="294"/>
                    <a:pt x="4504" y="294"/>
                  </a:cubicBezTo>
                  <a:close/>
                  <a:moveTo>
                    <a:pt x="4460" y="0"/>
                  </a:moveTo>
                  <a:cubicBezTo>
                    <a:pt x="3633" y="0"/>
                    <a:pt x="2790" y="307"/>
                    <a:pt x="2102" y="995"/>
                  </a:cubicBezTo>
                  <a:cubicBezTo>
                    <a:pt x="1" y="3129"/>
                    <a:pt x="1502" y="6732"/>
                    <a:pt x="4504" y="6765"/>
                  </a:cubicBezTo>
                  <a:cubicBezTo>
                    <a:pt x="6339" y="6732"/>
                    <a:pt x="7873" y="5231"/>
                    <a:pt x="7873" y="3396"/>
                  </a:cubicBezTo>
                  <a:cubicBezTo>
                    <a:pt x="7873" y="1361"/>
                    <a:pt x="6202" y="0"/>
                    <a:pt x="4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3204892" y="963686"/>
              <a:ext cx="219460" cy="188184"/>
            </a:xfrm>
            <a:custGeom>
              <a:rect b="b" l="l" r="r" t="t"/>
              <a:pathLst>
                <a:path extrusionOk="0" h="6751" w="7873">
                  <a:moveTo>
                    <a:pt x="4504" y="280"/>
                  </a:moveTo>
                  <a:cubicBezTo>
                    <a:pt x="6205" y="280"/>
                    <a:pt x="7573" y="1681"/>
                    <a:pt x="7573" y="3382"/>
                  </a:cubicBezTo>
                  <a:cubicBezTo>
                    <a:pt x="7573" y="5232"/>
                    <a:pt x="6062" y="6456"/>
                    <a:pt x="4475" y="6456"/>
                  </a:cubicBezTo>
                  <a:cubicBezTo>
                    <a:pt x="3716" y="6456"/>
                    <a:pt x="2939" y="6176"/>
                    <a:pt x="2302" y="5550"/>
                  </a:cubicBezTo>
                  <a:cubicBezTo>
                    <a:pt x="368" y="3615"/>
                    <a:pt x="1735" y="280"/>
                    <a:pt x="4504" y="280"/>
                  </a:cubicBezTo>
                  <a:close/>
                  <a:moveTo>
                    <a:pt x="4459" y="1"/>
                  </a:moveTo>
                  <a:cubicBezTo>
                    <a:pt x="3632" y="1"/>
                    <a:pt x="2789" y="304"/>
                    <a:pt x="2102" y="980"/>
                  </a:cubicBezTo>
                  <a:cubicBezTo>
                    <a:pt x="1" y="3115"/>
                    <a:pt x="1502" y="6751"/>
                    <a:pt x="4504" y="6751"/>
                  </a:cubicBezTo>
                  <a:cubicBezTo>
                    <a:pt x="6372" y="6751"/>
                    <a:pt x="7873" y="5217"/>
                    <a:pt x="7873" y="3382"/>
                  </a:cubicBezTo>
                  <a:cubicBezTo>
                    <a:pt x="7873" y="1346"/>
                    <a:pt x="6201" y="1"/>
                    <a:pt x="4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2377312" y="727187"/>
              <a:ext cx="752263" cy="659941"/>
            </a:xfrm>
            <a:custGeom>
              <a:rect b="b" l="l" r="r" t="t"/>
              <a:pathLst>
                <a:path extrusionOk="0" h="23675" w="26987">
                  <a:moveTo>
                    <a:pt x="2252" y="1"/>
                  </a:moveTo>
                  <a:cubicBezTo>
                    <a:pt x="1533" y="1"/>
                    <a:pt x="366" y="210"/>
                    <a:pt x="1" y="491"/>
                  </a:cubicBezTo>
                  <a:cubicBezTo>
                    <a:pt x="835" y="4594"/>
                    <a:pt x="8073" y="13867"/>
                    <a:pt x="9774" y="15335"/>
                  </a:cubicBezTo>
                  <a:cubicBezTo>
                    <a:pt x="13711" y="18704"/>
                    <a:pt x="24819" y="23674"/>
                    <a:pt x="24819" y="23674"/>
                  </a:cubicBezTo>
                  <a:lnTo>
                    <a:pt x="26987" y="16703"/>
                  </a:lnTo>
                  <a:cubicBezTo>
                    <a:pt x="26987" y="16703"/>
                    <a:pt x="13944" y="12867"/>
                    <a:pt x="13010" y="11265"/>
                  </a:cubicBezTo>
                  <a:cubicBezTo>
                    <a:pt x="11776" y="9131"/>
                    <a:pt x="4404" y="2326"/>
                    <a:pt x="2603" y="24"/>
                  </a:cubicBezTo>
                  <a:cubicBezTo>
                    <a:pt x="2507" y="8"/>
                    <a:pt x="2388" y="1"/>
                    <a:pt x="2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319665" y="644144"/>
              <a:ext cx="139514" cy="121842"/>
            </a:xfrm>
            <a:custGeom>
              <a:rect b="b" l="l" r="r" t="t"/>
              <a:pathLst>
                <a:path extrusionOk="0" h="4371" w="5005">
                  <a:moveTo>
                    <a:pt x="3903" y="1"/>
                  </a:moveTo>
                  <a:lnTo>
                    <a:pt x="1" y="234"/>
                  </a:lnTo>
                  <a:cubicBezTo>
                    <a:pt x="568" y="1736"/>
                    <a:pt x="1368" y="3103"/>
                    <a:pt x="2369" y="4371"/>
                  </a:cubicBezTo>
                  <a:lnTo>
                    <a:pt x="5004" y="3503"/>
                  </a:lnTo>
                  <a:lnTo>
                    <a:pt x="3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2319665" y="540000"/>
              <a:ext cx="108824" cy="110692"/>
            </a:xfrm>
            <a:custGeom>
              <a:rect b="b" l="l" r="r" t="t"/>
              <a:pathLst>
                <a:path extrusionOk="0" h="3971" w="3904">
                  <a:moveTo>
                    <a:pt x="2169" y="1"/>
                  </a:moveTo>
                  <a:lnTo>
                    <a:pt x="234" y="768"/>
                  </a:lnTo>
                  <a:lnTo>
                    <a:pt x="1" y="3970"/>
                  </a:lnTo>
                  <a:lnTo>
                    <a:pt x="3903" y="3704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935248" y="1184630"/>
              <a:ext cx="612776" cy="632177"/>
            </a:xfrm>
            <a:custGeom>
              <a:rect b="b" l="l" r="r" t="t"/>
              <a:pathLst>
                <a:path extrusionOk="0" h="22679" w="21983">
                  <a:moveTo>
                    <a:pt x="11925" y="1"/>
                  </a:moveTo>
                  <a:cubicBezTo>
                    <a:pt x="10583" y="1"/>
                    <a:pt x="9240" y="43"/>
                    <a:pt x="7906" y="126"/>
                  </a:cubicBezTo>
                  <a:cubicBezTo>
                    <a:pt x="6738" y="226"/>
                    <a:pt x="5604" y="426"/>
                    <a:pt x="4670" y="593"/>
                  </a:cubicBezTo>
                  <a:cubicBezTo>
                    <a:pt x="3269" y="860"/>
                    <a:pt x="2135" y="1927"/>
                    <a:pt x="1768" y="3295"/>
                  </a:cubicBezTo>
                  <a:cubicBezTo>
                    <a:pt x="767" y="7164"/>
                    <a:pt x="200" y="11134"/>
                    <a:pt x="100" y="15137"/>
                  </a:cubicBezTo>
                  <a:cubicBezTo>
                    <a:pt x="0" y="19106"/>
                    <a:pt x="3136" y="22442"/>
                    <a:pt x="7139" y="22542"/>
                  </a:cubicBezTo>
                  <a:lnTo>
                    <a:pt x="12576" y="22675"/>
                  </a:lnTo>
                  <a:cubicBezTo>
                    <a:pt x="12642" y="22677"/>
                    <a:pt x="12707" y="22678"/>
                    <a:pt x="12773" y="22678"/>
                  </a:cubicBezTo>
                  <a:cubicBezTo>
                    <a:pt x="16224" y="22678"/>
                    <a:pt x="19155" y="20108"/>
                    <a:pt x="19547" y="16671"/>
                  </a:cubicBezTo>
                  <a:cubicBezTo>
                    <a:pt x="19914" y="13736"/>
                    <a:pt x="20515" y="9566"/>
                    <a:pt x="21749" y="3261"/>
                  </a:cubicBezTo>
                  <a:cubicBezTo>
                    <a:pt x="21982" y="1961"/>
                    <a:pt x="21115" y="693"/>
                    <a:pt x="19781" y="526"/>
                  </a:cubicBezTo>
                  <a:cubicBezTo>
                    <a:pt x="18680" y="359"/>
                    <a:pt x="17279" y="193"/>
                    <a:pt x="15945" y="126"/>
                  </a:cubicBezTo>
                  <a:cubicBezTo>
                    <a:pt x="14611" y="43"/>
                    <a:pt x="13268" y="1"/>
                    <a:pt x="11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3093304" y="978906"/>
              <a:ext cx="286416" cy="282708"/>
            </a:xfrm>
            <a:custGeom>
              <a:rect b="b" l="l" r="r" t="t"/>
              <a:pathLst>
                <a:path extrusionOk="0" h="10142" w="10275">
                  <a:moveTo>
                    <a:pt x="9408" y="1"/>
                  </a:moveTo>
                  <a:lnTo>
                    <a:pt x="4637" y="1268"/>
                  </a:lnTo>
                  <a:cubicBezTo>
                    <a:pt x="5071" y="3270"/>
                    <a:pt x="5138" y="6839"/>
                    <a:pt x="2236" y="7506"/>
                  </a:cubicBezTo>
                  <a:cubicBezTo>
                    <a:pt x="2236" y="7506"/>
                    <a:pt x="1" y="10141"/>
                    <a:pt x="4371" y="10141"/>
                  </a:cubicBezTo>
                  <a:cubicBezTo>
                    <a:pt x="9174" y="10141"/>
                    <a:pt x="10275" y="7506"/>
                    <a:pt x="10275" y="7506"/>
                  </a:cubicBezTo>
                  <a:cubicBezTo>
                    <a:pt x="8507" y="5771"/>
                    <a:pt x="8840" y="2569"/>
                    <a:pt x="9408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3218857" y="977986"/>
              <a:ext cx="135779" cy="154372"/>
            </a:xfrm>
            <a:custGeom>
              <a:rect b="b" l="l" r="r" t="t"/>
              <a:pathLst>
                <a:path extrusionOk="0" h="5538" w="4871">
                  <a:moveTo>
                    <a:pt x="4870" y="0"/>
                  </a:moveTo>
                  <a:lnTo>
                    <a:pt x="133" y="1301"/>
                  </a:lnTo>
                  <a:cubicBezTo>
                    <a:pt x="400" y="2469"/>
                    <a:pt x="534" y="4170"/>
                    <a:pt x="0" y="5537"/>
                  </a:cubicBezTo>
                  <a:cubicBezTo>
                    <a:pt x="434" y="5437"/>
                    <a:pt x="867" y="5304"/>
                    <a:pt x="1301" y="5104"/>
                  </a:cubicBezTo>
                  <a:cubicBezTo>
                    <a:pt x="2935" y="4337"/>
                    <a:pt x="3769" y="3136"/>
                    <a:pt x="4637" y="1368"/>
                  </a:cubicBezTo>
                  <a:cubicBezTo>
                    <a:pt x="4703" y="901"/>
                    <a:pt x="4803" y="434"/>
                    <a:pt x="4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3305328" y="933357"/>
              <a:ext cx="126246" cy="102329"/>
            </a:xfrm>
            <a:custGeom>
              <a:rect b="b" l="l" r="r" t="t"/>
              <a:pathLst>
                <a:path extrusionOk="0" h="3671" w="4529">
                  <a:moveTo>
                    <a:pt x="1749" y="0"/>
                  </a:moveTo>
                  <a:cubicBezTo>
                    <a:pt x="1577" y="0"/>
                    <a:pt x="1404" y="31"/>
                    <a:pt x="1234" y="100"/>
                  </a:cubicBezTo>
                  <a:cubicBezTo>
                    <a:pt x="267" y="534"/>
                    <a:pt x="0" y="1835"/>
                    <a:pt x="801" y="2602"/>
                  </a:cubicBezTo>
                  <a:cubicBezTo>
                    <a:pt x="1368" y="3236"/>
                    <a:pt x="2202" y="3636"/>
                    <a:pt x="3069" y="3669"/>
                  </a:cubicBezTo>
                  <a:cubicBezTo>
                    <a:pt x="3085" y="3670"/>
                    <a:pt x="3102" y="3670"/>
                    <a:pt x="3118" y="3670"/>
                  </a:cubicBezTo>
                  <a:cubicBezTo>
                    <a:pt x="4213" y="3670"/>
                    <a:pt x="4529" y="2555"/>
                    <a:pt x="3970" y="1601"/>
                  </a:cubicBezTo>
                  <a:cubicBezTo>
                    <a:pt x="3577" y="872"/>
                    <a:pt x="2665" y="0"/>
                    <a:pt x="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3119814" y="722169"/>
              <a:ext cx="326221" cy="381107"/>
            </a:xfrm>
            <a:custGeom>
              <a:rect b="b" l="l" r="r" t="t"/>
              <a:pathLst>
                <a:path extrusionOk="0" h="13672" w="11703">
                  <a:moveTo>
                    <a:pt x="6268" y="1"/>
                  </a:moveTo>
                  <a:cubicBezTo>
                    <a:pt x="6002" y="1"/>
                    <a:pt x="5730" y="23"/>
                    <a:pt x="5454" y="71"/>
                  </a:cubicBezTo>
                  <a:cubicBezTo>
                    <a:pt x="1785" y="671"/>
                    <a:pt x="84" y="5641"/>
                    <a:pt x="51" y="8877"/>
                  </a:cubicBezTo>
                  <a:cubicBezTo>
                    <a:pt x="0" y="11568"/>
                    <a:pt x="2149" y="13671"/>
                    <a:pt x="4583" y="13671"/>
                  </a:cubicBezTo>
                  <a:cubicBezTo>
                    <a:pt x="5377" y="13671"/>
                    <a:pt x="6201" y="13447"/>
                    <a:pt x="6989" y="12947"/>
                  </a:cubicBezTo>
                  <a:cubicBezTo>
                    <a:pt x="9124" y="11579"/>
                    <a:pt x="9591" y="9544"/>
                    <a:pt x="10658" y="6175"/>
                  </a:cubicBezTo>
                  <a:cubicBezTo>
                    <a:pt x="11703" y="3102"/>
                    <a:pt x="9379" y="1"/>
                    <a:pt x="6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5" name="Google Shape;295;p43"/>
            <p:cNvGrpSpPr/>
            <p:nvPr/>
          </p:nvGrpSpPr>
          <p:grpSpPr>
            <a:xfrm>
              <a:off x="3194661" y="748986"/>
              <a:ext cx="212047" cy="132546"/>
              <a:chOff x="3194661" y="748986"/>
              <a:chExt cx="212047" cy="132546"/>
            </a:xfrm>
          </p:grpSpPr>
          <p:sp>
            <p:nvSpPr>
              <p:cNvPr id="296" name="Google Shape;296;p43"/>
              <p:cNvSpPr/>
              <p:nvPr/>
            </p:nvSpPr>
            <p:spPr>
              <a:xfrm>
                <a:off x="3194661" y="748986"/>
                <a:ext cx="183222" cy="123235"/>
              </a:xfrm>
              <a:custGeom>
                <a:rect b="b" l="l" r="r" t="t"/>
                <a:pathLst>
                  <a:path extrusionOk="0" h="4421" w="6573">
                    <a:moveTo>
                      <a:pt x="2794" y="0"/>
                    </a:moveTo>
                    <a:cubicBezTo>
                      <a:pt x="2774" y="0"/>
                      <a:pt x="2754" y="3"/>
                      <a:pt x="2736" y="9"/>
                    </a:cubicBezTo>
                    <a:cubicBezTo>
                      <a:pt x="2636" y="9"/>
                      <a:pt x="2536" y="76"/>
                      <a:pt x="2469" y="176"/>
                    </a:cubicBezTo>
                    <a:cubicBezTo>
                      <a:pt x="2420" y="127"/>
                      <a:pt x="2336" y="96"/>
                      <a:pt x="2255" y="96"/>
                    </a:cubicBezTo>
                    <a:cubicBezTo>
                      <a:pt x="2225" y="96"/>
                      <a:pt x="2196" y="100"/>
                      <a:pt x="2169" y="109"/>
                    </a:cubicBezTo>
                    <a:cubicBezTo>
                      <a:pt x="2069" y="143"/>
                      <a:pt x="1969" y="209"/>
                      <a:pt x="1902" y="310"/>
                    </a:cubicBezTo>
                    <a:cubicBezTo>
                      <a:pt x="1863" y="270"/>
                      <a:pt x="1801" y="254"/>
                      <a:pt x="1736" y="254"/>
                    </a:cubicBezTo>
                    <a:cubicBezTo>
                      <a:pt x="1691" y="254"/>
                      <a:pt x="1643" y="262"/>
                      <a:pt x="1602" y="276"/>
                    </a:cubicBezTo>
                    <a:cubicBezTo>
                      <a:pt x="1502" y="343"/>
                      <a:pt x="1402" y="443"/>
                      <a:pt x="1402" y="543"/>
                    </a:cubicBezTo>
                    <a:cubicBezTo>
                      <a:pt x="1346" y="529"/>
                      <a:pt x="1297" y="521"/>
                      <a:pt x="1251" y="521"/>
                    </a:cubicBezTo>
                    <a:cubicBezTo>
                      <a:pt x="1185" y="521"/>
                      <a:pt x="1127" y="537"/>
                      <a:pt x="1068" y="576"/>
                    </a:cubicBezTo>
                    <a:cubicBezTo>
                      <a:pt x="968" y="643"/>
                      <a:pt x="901" y="743"/>
                      <a:pt x="901" y="843"/>
                    </a:cubicBezTo>
                    <a:cubicBezTo>
                      <a:pt x="801" y="843"/>
                      <a:pt x="668" y="843"/>
                      <a:pt x="601" y="943"/>
                    </a:cubicBezTo>
                    <a:cubicBezTo>
                      <a:pt x="501" y="1010"/>
                      <a:pt x="434" y="1143"/>
                      <a:pt x="468" y="1277"/>
                    </a:cubicBezTo>
                    <a:cubicBezTo>
                      <a:pt x="301" y="1277"/>
                      <a:pt x="201" y="1344"/>
                      <a:pt x="134" y="1477"/>
                    </a:cubicBezTo>
                    <a:cubicBezTo>
                      <a:pt x="67" y="1610"/>
                      <a:pt x="67" y="1777"/>
                      <a:pt x="168" y="1911"/>
                    </a:cubicBezTo>
                    <a:cubicBezTo>
                      <a:pt x="67" y="1977"/>
                      <a:pt x="1" y="2144"/>
                      <a:pt x="34" y="2278"/>
                    </a:cubicBezTo>
                    <a:cubicBezTo>
                      <a:pt x="34" y="2411"/>
                      <a:pt x="134" y="2544"/>
                      <a:pt x="268" y="2578"/>
                    </a:cubicBezTo>
                    <a:cubicBezTo>
                      <a:pt x="234" y="2711"/>
                      <a:pt x="268" y="2845"/>
                      <a:pt x="368" y="2978"/>
                    </a:cubicBezTo>
                    <a:cubicBezTo>
                      <a:pt x="431" y="3042"/>
                      <a:pt x="508" y="3065"/>
                      <a:pt x="590" y="3065"/>
                    </a:cubicBezTo>
                    <a:cubicBezTo>
                      <a:pt x="637" y="3065"/>
                      <a:pt x="686" y="3057"/>
                      <a:pt x="735" y="3045"/>
                    </a:cubicBezTo>
                    <a:cubicBezTo>
                      <a:pt x="781" y="3207"/>
                      <a:pt x="924" y="3305"/>
                      <a:pt x="1074" y="3305"/>
                    </a:cubicBezTo>
                    <a:cubicBezTo>
                      <a:pt x="1140" y="3305"/>
                      <a:pt x="1207" y="3286"/>
                      <a:pt x="1268" y="3245"/>
                    </a:cubicBezTo>
                    <a:cubicBezTo>
                      <a:pt x="1302" y="3312"/>
                      <a:pt x="1368" y="3412"/>
                      <a:pt x="1468" y="3445"/>
                    </a:cubicBezTo>
                    <a:cubicBezTo>
                      <a:pt x="1569" y="3445"/>
                      <a:pt x="1702" y="3445"/>
                      <a:pt x="1769" y="3378"/>
                    </a:cubicBezTo>
                    <a:cubicBezTo>
                      <a:pt x="1802" y="3478"/>
                      <a:pt x="1902" y="3545"/>
                      <a:pt x="2002" y="3579"/>
                    </a:cubicBezTo>
                    <a:cubicBezTo>
                      <a:pt x="2102" y="3579"/>
                      <a:pt x="2202" y="3579"/>
                      <a:pt x="2269" y="3512"/>
                    </a:cubicBezTo>
                    <a:cubicBezTo>
                      <a:pt x="2336" y="3612"/>
                      <a:pt x="2402" y="3679"/>
                      <a:pt x="2503" y="3712"/>
                    </a:cubicBezTo>
                    <a:cubicBezTo>
                      <a:pt x="2529" y="3721"/>
                      <a:pt x="2556" y="3725"/>
                      <a:pt x="2583" y="3725"/>
                    </a:cubicBezTo>
                    <a:cubicBezTo>
                      <a:pt x="2656" y="3725"/>
                      <a:pt x="2729" y="3694"/>
                      <a:pt x="2803" y="3645"/>
                    </a:cubicBezTo>
                    <a:cubicBezTo>
                      <a:pt x="2836" y="3745"/>
                      <a:pt x="2903" y="3812"/>
                      <a:pt x="3003" y="3845"/>
                    </a:cubicBezTo>
                    <a:cubicBezTo>
                      <a:pt x="3030" y="3854"/>
                      <a:pt x="3057" y="3858"/>
                      <a:pt x="3083" y="3858"/>
                    </a:cubicBezTo>
                    <a:cubicBezTo>
                      <a:pt x="3157" y="3858"/>
                      <a:pt x="3230" y="3827"/>
                      <a:pt x="3303" y="3779"/>
                    </a:cubicBezTo>
                    <a:cubicBezTo>
                      <a:pt x="3336" y="3879"/>
                      <a:pt x="3437" y="3945"/>
                      <a:pt x="3537" y="3979"/>
                    </a:cubicBezTo>
                    <a:cubicBezTo>
                      <a:pt x="3556" y="3989"/>
                      <a:pt x="3581" y="3993"/>
                      <a:pt x="3609" y="3993"/>
                    </a:cubicBezTo>
                    <a:cubicBezTo>
                      <a:pt x="3676" y="3993"/>
                      <a:pt x="3756" y="3969"/>
                      <a:pt x="3803" y="3945"/>
                    </a:cubicBezTo>
                    <a:cubicBezTo>
                      <a:pt x="3837" y="4012"/>
                      <a:pt x="3937" y="4079"/>
                      <a:pt x="4037" y="4112"/>
                    </a:cubicBezTo>
                    <a:cubicBezTo>
                      <a:pt x="4078" y="4126"/>
                      <a:pt x="4120" y="4134"/>
                      <a:pt x="4159" y="4134"/>
                    </a:cubicBezTo>
                    <a:cubicBezTo>
                      <a:pt x="4214" y="4134"/>
                      <a:pt x="4265" y="4118"/>
                      <a:pt x="4304" y="4079"/>
                    </a:cubicBezTo>
                    <a:cubicBezTo>
                      <a:pt x="4368" y="4208"/>
                      <a:pt x="4489" y="4282"/>
                      <a:pt x="4620" y="4282"/>
                    </a:cubicBezTo>
                    <a:cubicBezTo>
                      <a:pt x="4692" y="4282"/>
                      <a:pt x="4767" y="4260"/>
                      <a:pt x="4838" y="4212"/>
                    </a:cubicBezTo>
                    <a:cubicBezTo>
                      <a:pt x="4871" y="4312"/>
                      <a:pt x="4938" y="4379"/>
                      <a:pt x="5038" y="4412"/>
                    </a:cubicBezTo>
                    <a:lnTo>
                      <a:pt x="5071" y="4412"/>
                    </a:lnTo>
                    <a:cubicBezTo>
                      <a:pt x="5094" y="4418"/>
                      <a:pt x="5117" y="4421"/>
                      <a:pt x="5140" y="4421"/>
                    </a:cubicBezTo>
                    <a:cubicBezTo>
                      <a:pt x="5249" y="4421"/>
                      <a:pt x="5355" y="4356"/>
                      <a:pt x="5438" y="4246"/>
                    </a:cubicBezTo>
                    <a:cubicBezTo>
                      <a:pt x="5513" y="4321"/>
                      <a:pt x="5607" y="4358"/>
                      <a:pt x="5705" y="4358"/>
                    </a:cubicBezTo>
                    <a:cubicBezTo>
                      <a:pt x="5738" y="4358"/>
                      <a:pt x="5772" y="4354"/>
                      <a:pt x="5805" y="4346"/>
                    </a:cubicBezTo>
                    <a:cubicBezTo>
                      <a:pt x="5938" y="4279"/>
                      <a:pt x="6005" y="4146"/>
                      <a:pt x="6038" y="4012"/>
                    </a:cubicBezTo>
                    <a:cubicBezTo>
                      <a:pt x="6172" y="4012"/>
                      <a:pt x="6305" y="3945"/>
                      <a:pt x="6372" y="3812"/>
                    </a:cubicBezTo>
                    <a:cubicBezTo>
                      <a:pt x="6472" y="3679"/>
                      <a:pt x="6472" y="3545"/>
                      <a:pt x="6372" y="3412"/>
                    </a:cubicBezTo>
                    <a:cubicBezTo>
                      <a:pt x="6505" y="3312"/>
                      <a:pt x="6572" y="3178"/>
                      <a:pt x="6572" y="3045"/>
                    </a:cubicBezTo>
                    <a:cubicBezTo>
                      <a:pt x="6539" y="2911"/>
                      <a:pt x="6472" y="2778"/>
                      <a:pt x="6372" y="2745"/>
                    </a:cubicBezTo>
                    <a:cubicBezTo>
                      <a:pt x="6439" y="2645"/>
                      <a:pt x="6439" y="2511"/>
                      <a:pt x="6405" y="2411"/>
                    </a:cubicBezTo>
                    <a:cubicBezTo>
                      <a:pt x="6372" y="2278"/>
                      <a:pt x="6272" y="2211"/>
                      <a:pt x="6172" y="2178"/>
                    </a:cubicBezTo>
                    <a:cubicBezTo>
                      <a:pt x="6205" y="2077"/>
                      <a:pt x="6205" y="1944"/>
                      <a:pt x="6172" y="1844"/>
                    </a:cubicBezTo>
                    <a:cubicBezTo>
                      <a:pt x="6105" y="1744"/>
                      <a:pt x="6005" y="1677"/>
                      <a:pt x="5905" y="1677"/>
                    </a:cubicBezTo>
                    <a:cubicBezTo>
                      <a:pt x="5938" y="1577"/>
                      <a:pt x="5905" y="1444"/>
                      <a:pt x="5838" y="1344"/>
                    </a:cubicBezTo>
                    <a:cubicBezTo>
                      <a:pt x="5772" y="1277"/>
                      <a:pt x="5671" y="1210"/>
                      <a:pt x="5538" y="1210"/>
                    </a:cubicBezTo>
                    <a:cubicBezTo>
                      <a:pt x="5571" y="1110"/>
                      <a:pt x="5505" y="977"/>
                      <a:pt x="5438" y="910"/>
                    </a:cubicBezTo>
                    <a:cubicBezTo>
                      <a:pt x="5365" y="861"/>
                      <a:pt x="5291" y="830"/>
                      <a:pt x="5218" y="830"/>
                    </a:cubicBezTo>
                    <a:cubicBezTo>
                      <a:pt x="5191" y="830"/>
                      <a:pt x="5165" y="834"/>
                      <a:pt x="5138" y="843"/>
                    </a:cubicBezTo>
                    <a:cubicBezTo>
                      <a:pt x="5138" y="710"/>
                      <a:pt x="5071" y="610"/>
                      <a:pt x="4971" y="543"/>
                    </a:cubicBezTo>
                    <a:cubicBezTo>
                      <a:pt x="4912" y="504"/>
                      <a:pt x="4854" y="488"/>
                      <a:pt x="4795" y="488"/>
                    </a:cubicBezTo>
                    <a:cubicBezTo>
                      <a:pt x="4754" y="488"/>
                      <a:pt x="4712" y="496"/>
                      <a:pt x="4671" y="510"/>
                    </a:cubicBezTo>
                    <a:cubicBezTo>
                      <a:pt x="4637" y="410"/>
                      <a:pt x="4571" y="310"/>
                      <a:pt x="4471" y="276"/>
                    </a:cubicBezTo>
                    <a:cubicBezTo>
                      <a:pt x="4432" y="251"/>
                      <a:pt x="4389" y="240"/>
                      <a:pt x="4345" y="240"/>
                    </a:cubicBezTo>
                    <a:cubicBezTo>
                      <a:pt x="4273" y="240"/>
                      <a:pt x="4199" y="268"/>
                      <a:pt x="4137" y="310"/>
                    </a:cubicBezTo>
                    <a:cubicBezTo>
                      <a:pt x="4104" y="176"/>
                      <a:pt x="4004" y="109"/>
                      <a:pt x="3904" y="76"/>
                    </a:cubicBezTo>
                    <a:cubicBezTo>
                      <a:pt x="3879" y="68"/>
                      <a:pt x="3851" y="63"/>
                      <a:pt x="3824" y="63"/>
                    </a:cubicBezTo>
                    <a:cubicBezTo>
                      <a:pt x="3741" y="63"/>
                      <a:pt x="3653" y="101"/>
                      <a:pt x="3603" y="176"/>
                    </a:cubicBezTo>
                    <a:cubicBezTo>
                      <a:pt x="3537" y="76"/>
                      <a:pt x="3437" y="9"/>
                      <a:pt x="3336" y="9"/>
                    </a:cubicBezTo>
                    <a:cubicBezTo>
                      <a:pt x="3312" y="3"/>
                      <a:pt x="3289" y="0"/>
                      <a:pt x="3266" y="0"/>
                    </a:cubicBezTo>
                    <a:cubicBezTo>
                      <a:pt x="3167" y="0"/>
                      <a:pt x="3091" y="55"/>
                      <a:pt x="3036" y="109"/>
                    </a:cubicBezTo>
                    <a:cubicBezTo>
                      <a:pt x="2982" y="55"/>
                      <a:pt x="2883" y="0"/>
                      <a:pt x="2794" y="0"/>
                    </a:cubicBezTo>
                    <a:close/>
                  </a:path>
                </a:pathLst>
              </a:custGeom>
              <a:solidFill>
                <a:srgbClr val="96F3A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43"/>
              <p:cNvSpPr/>
              <p:nvPr/>
            </p:nvSpPr>
            <p:spPr>
              <a:xfrm>
                <a:off x="3245813" y="761307"/>
                <a:ext cx="160894" cy="120225"/>
              </a:xfrm>
              <a:custGeom>
                <a:rect b="b" l="l" r="r" t="t"/>
                <a:pathLst>
                  <a:path extrusionOk="0" h="4313" w="5772">
                    <a:moveTo>
                      <a:pt x="2502" y="1"/>
                    </a:moveTo>
                    <a:cubicBezTo>
                      <a:pt x="2402" y="34"/>
                      <a:pt x="2302" y="101"/>
                      <a:pt x="2269" y="201"/>
                    </a:cubicBezTo>
                    <a:cubicBezTo>
                      <a:pt x="2220" y="152"/>
                      <a:pt x="2135" y="121"/>
                      <a:pt x="2067" y="121"/>
                    </a:cubicBezTo>
                    <a:cubicBezTo>
                      <a:pt x="2042" y="121"/>
                      <a:pt x="2020" y="125"/>
                      <a:pt x="2002" y="134"/>
                    </a:cubicBezTo>
                    <a:cubicBezTo>
                      <a:pt x="1868" y="168"/>
                      <a:pt x="1802" y="234"/>
                      <a:pt x="1768" y="368"/>
                    </a:cubicBezTo>
                    <a:cubicBezTo>
                      <a:pt x="1718" y="335"/>
                      <a:pt x="1668" y="318"/>
                      <a:pt x="1622" y="318"/>
                    </a:cubicBezTo>
                    <a:cubicBezTo>
                      <a:pt x="1577" y="318"/>
                      <a:pt x="1535" y="335"/>
                      <a:pt x="1501" y="368"/>
                    </a:cubicBezTo>
                    <a:cubicBezTo>
                      <a:pt x="1401" y="401"/>
                      <a:pt x="1301" y="501"/>
                      <a:pt x="1301" y="601"/>
                    </a:cubicBezTo>
                    <a:cubicBezTo>
                      <a:pt x="1260" y="588"/>
                      <a:pt x="1218" y="579"/>
                      <a:pt x="1177" y="579"/>
                    </a:cubicBezTo>
                    <a:cubicBezTo>
                      <a:pt x="1118" y="579"/>
                      <a:pt x="1060" y="596"/>
                      <a:pt x="1001" y="635"/>
                    </a:cubicBezTo>
                    <a:cubicBezTo>
                      <a:pt x="934" y="735"/>
                      <a:pt x="868" y="835"/>
                      <a:pt x="834" y="935"/>
                    </a:cubicBezTo>
                    <a:cubicBezTo>
                      <a:pt x="809" y="927"/>
                      <a:pt x="784" y="922"/>
                      <a:pt x="760" y="922"/>
                    </a:cubicBezTo>
                    <a:cubicBezTo>
                      <a:pt x="686" y="922"/>
                      <a:pt x="617" y="960"/>
                      <a:pt x="567" y="1035"/>
                    </a:cubicBezTo>
                    <a:cubicBezTo>
                      <a:pt x="501" y="1102"/>
                      <a:pt x="434" y="1235"/>
                      <a:pt x="434" y="1369"/>
                    </a:cubicBezTo>
                    <a:cubicBezTo>
                      <a:pt x="301" y="1369"/>
                      <a:pt x="201" y="1469"/>
                      <a:pt x="167" y="1569"/>
                    </a:cubicBezTo>
                    <a:cubicBezTo>
                      <a:pt x="100" y="1702"/>
                      <a:pt x="100" y="1869"/>
                      <a:pt x="167" y="2002"/>
                    </a:cubicBezTo>
                    <a:cubicBezTo>
                      <a:pt x="67" y="2102"/>
                      <a:pt x="0" y="2236"/>
                      <a:pt x="0" y="2369"/>
                    </a:cubicBezTo>
                    <a:cubicBezTo>
                      <a:pt x="34" y="2503"/>
                      <a:pt x="100" y="2603"/>
                      <a:pt x="234" y="2670"/>
                    </a:cubicBezTo>
                    <a:cubicBezTo>
                      <a:pt x="167" y="2803"/>
                      <a:pt x="201" y="2936"/>
                      <a:pt x="301" y="3036"/>
                    </a:cubicBezTo>
                    <a:cubicBezTo>
                      <a:pt x="344" y="3101"/>
                      <a:pt x="415" y="3138"/>
                      <a:pt x="486" y="3138"/>
                    </a:cubicBezTo>
                    <a:cubicBezTo>
                      <a:pt x="526" y="3138"/>
                      <a:pt x="565" y="3127"/>
                      <a:pt x="601" y="3103"/>
                    </a:cubicBezTo>
                    <a:cubicBezTo>
                      <a:pt x="634" y="3203"/>
                      <a:pt x="701" y="3303"/>
                      <a:pt x="834" y="3337"/>
                    </a:cubicBezTo>
                    <a:cubicBezTo>
                      <a:pt x="852" y="3346"/>
                      <a:pt x="872" y="3350"/>
                      <a:pt x="894" y="3350"/>
                    </a:cubicBezTo>
                    <a:cubicBezTo>
                      <a:pt x="952" y="3350"/>
                      <a:pt x="1019" y="3319"/>
                      <a:pt x="1068" y="3270"/>
                    </a:cubicBezTo>
                    <a:cubicBezTo>
                      <a:pt x="1101" y="3370"/>
                      <a:pt x="1168" y="3437"/>
                      <a:pt x="1268" y="3470"/>
                    </a:cubicBezTo>
                    <a:cubicBezTo>
                      <a:pt x="1286" y="3479"/>
                      <a:pt x="1306" y="3483"/>
                      <a:pt x="1327" y="3483"/>
                    </a:cubicBezTo>
                    <a:cubicBezTo>
                      <a:pt x="1386" y="3483"/>
                      <a:pt x="1453" y="3452"/>
                      <a:pt x="1501" y="3403"/>
                    </a:cubicBezTo>
                    <a:cubicBezTo>
                      <a:pt x="1535" y="3503"/>
                      <a:pt x="1602" y="3570"/>
                      <a:pt x="1702" y="3570"/>
                    </a:cubicBezTo>
                    <a:cubicBezTo>
                      <a:pt x="1731" y="3580"/>
                      <a:pt x="1757" y="3584"/>
                      <a:pt x="1783" y="3584"/>
                    </a:cubicBezTo>
                    <a:cubicBezTo>
                      <a:pt x="1844" y="3584"/>
                      <a:pt x="1898" y="3560"/>
                      <a:pt x="1968" y="3537"/>
                    </a:cubicBezTo>
                    <a:cubicBezTo>
                      <a:pt x="1968" y="3604"/>
                      <a:pt x="2035" y="3670"/>
                      <a:pt x="2135" y="3704"/>
                    </a:cubicBezTo>
                    <a:cubicBezTo>
                      <a:pt x="2162" y="3713"/>
                      <a:pt x="2189" y="3717"/>
                      <a:pt x="2215" y="3717"/>
                    </a:cubicBezTo>
                    <a:cubicBezTo>
                      <a:pt x="2287" y="3717"/>
                      <a:pt x="2353" y="3686"/>
                      <a:pt x="2402" y="3637"/>
                    </a:cubicBezTo>
                    <a:cubicBezTo>
                      <a:pt x="2435" y="3737"/>
                      <a:pt x="2502" y="3804"/>
                      <a:pt x="2569" y="3837"/>
                    </a:cubicBezTo>
                    <a:cubicBezTo>
                      <a:pt x="2669" y="3837"/>
                      <a:pt x="2769" y="3837"/>
                      <a:pt x="2836" y="3770"/>
                    </a:cubicBezTo>
                    <a:cubicBezTo>
                      <a:pt x="2869" y="3870"/>
                      <a:pt x="2936" y="3937"/>
                      <a:pt x="3036" y="3937"/>
                    </a:cubicBezTo>
                    <a:cubicBezTo>
                      <a:pt x="3054" y="3946"/>
                      <a:pt x="3074" y="3950"/>
                      <a:pt x="3095" y="3950"/>
                    </a:cubicBezTo>
                    <a:cubicBezTo>
                      <a:pt x="3154" y="3950"/>
                      <a:pt x="3221" y="3919"/>
                      <a:pt x="3269" y="3870"/>
                    </a:cubicBezTo>
                    <a:cubicBezTo>
                      <a:pt x="3303" y="3970"/>
                      <a:pt x="3369" y="4037"/>
                      <a:pt x="3470" y="4071"/>
                    </a:cubicBezTo>
                    <a:cubicBezTo>
                      <a:pt x="3496" y="4079"/>
                      <a:pt x="3521" y="4084"/>
                      <a:pt x="3544" y="4084"/>
                    </a:cubicBezTo>
                    <a:cubicBezTo>
                      <a:pt x="3608" y="4084"/>
                      <a:pt x="3663" y="4053"/>
                      <a:pt x="3736" y="4004"/>
                    </a:cubicBezTo>
                    <a:cubicBezTo>
                      <a:pt x="3736" y="4104"/>
                      <a:pt x="3803" y="4171"/>
                      <a:pt x="3903" y="4204"/>
                    </a:cubicBezTo>
                    <a:cubicBezTo>
                      <a:pt x="3964" y="4155"/>
                      <a:pt x="4035" y="4133"/>
                      <a:pt x="4101" y="4133"/>
                    </a:cubicBezTo>
                    <a:cubicBezTo>
                      <a:pt x="4214" y="4133"/>
                      <a:pt x="4316" y="4198"/>
                      <a:pt x="4337" y="4304"/>
                    </a:cubicBezTo>
                    <a:cubicBezTo>
                      <a:pt x="4360" y="4310"/>
                      <a:pt x="4384" y="4313"/>
                      <a:pt x="4407" y="4313"/>
                    </a:cubicBezTo>
                    <a:cubicBezTo>
                      <a:pt x="4515" y="4313"/>
                      <a:pt x="4615" y="4253"/>
                      <a:pt x="4670" y="4171"/>
                    </a:cubicBezTo>
                    <a:cubicBezTo>
                      <a:pt x="4725" y="4226"/>
                      <a:pt x="4791" y="4250"/>
                      <a:pt x="4855" y="4250"/>
                    </a:cubicBezTo>
                    <a:cubicBezTo>
                      <a:pt x="4907" y="4250"/>
                      <a:pt x="4959" y="4234"/>
                      <a:pt x="5004" y="4204"/>
                    </a:cubicBezTo>
                    <a:cubicBezTo>
                      <a:pt x="5104" y="4137"/>
                      <a:pt x="5204" y="4037"/>
                      <a:pt x="5204" y="3870"/>
                    </a:cubicBezTo>
                    <a:cubicBezTo>
                      <a:pt x="5222" y="3875"/>
                      <a:pt x="5240" y="3877"/>
                      <a:pt x="5258" y="3877"/>
                    </a:cubicBezTo>
                    <a:cubicBezTo>
                      <a:pt x="5372" y="3877"/>
                      <a:pt x="5480" y="3790"/>
                      <a:pt x="5538" y="3704"/>
                    </a:cubicBezTo>
                    <a:cubicBezTo>
                      <a:pt x="5638" y="3570"/>
                      <a:pt x="5638" y="3403"/>
                      <a:pt x="5571" y="3237"/>
                    </a:cubicBezTo>
                    <a:cubicBezTo>
                      <a:pt x="5671" y="3170"/>
                      <a:pt x="5771" y="3036"/>
                      <a:pt x="5738" y="2870"/>
                    </a:cubicBezTo>
                    <a:cubicBezTo>
                      <a:pt x="5738" y="2770"/>
                      <a:pt x="5704" y="2636"/>
                      <a:pt x="5604" y="2569"/>
                    </a:cubicBezTo>
                    <a:cubicBezTo>
                      <a:pt x="5638" y="2469"/>
                      <a:pt x="5671" y="2369"/>
                      <a:pt x="5638" y="2236"/>
                    </a:cubicBezTo>
                    <a:cubicBezTo>
                      <a:pt x="5604" y="2136"/>
                      <a:pt x="5538" y="2069"/>
                      <a:pt x="5438" y="2036"/>
                    </a:cubicBezTo>
                    <a:cubicBezTo>
                      <a:pt x="5471" y="1936"/>
                      <a:pt x="5471" y="1836"/>
                      <a:pt x="5438" y="1702"/>
                    </a:cubicBezTo>
                    <a:cubicBezTo>
                      <a:pt x="5404" y="1635"/>
                      <a:pt x="5304" y="1569"/>
                      <a:pt x="5204" y="1535"/>
                    </a:cubicBezTo>
                    <a:cubicBezTo>
                      <a:pt x="5237" y="1435"/>
                      <a:pt x="5204" y="1335"/>
                      <a:pt x="5171" y="1235"/>
                    </a:cubicBezTo>
                    <a:cubicBezTo>
                      <a:pt x="5104" y="1135"/>
                      <a:pt x="5004" y="1102"/>
                      <a:pt x="4904" y="1102"/>
                    </a:cubicBezTo>
                    <a:cubicBezTo>
                      <a:pt x="4937" y="1002"/>
                      <a:pt x="4904" y="902"/>
                      <a:pt x="4837" y="802"/>
                    </a:cubicBezTo>
                    <a:cubicBezTo>
                      <a:pt x="4788" y="753"/>
                      <a:pt x="4704" y="722"/>
                      <a:pt x="4636" y="722"/>
                    </a:cubicBezTo>
                    <a:cubicBezTo>
                      <a:pt x="4611" y="722"/>
                      <a:pt x="4588" y="726"/>
                      <a:pt x="4570" y="735"/>
                    </a:cubicBezTo>
                    <a:cubicBezTo>
                      <a:pt x="4570" y="635"/>
                      <a:pt x="4504" y="535"/>
                      <a:pt x="4437" y="468"/>
                    </a:cubicBezTo>
                    <a:cubicBezTo>
                      <a:pt x="4387" y="435"/>
                      <a:pt x="4337" y="418"/>
                      <a:pt x="4291" y="418"/>
                    </a:cubicBezTo>
                    <a:cubicBezTo>
                      <a:pt x="4245" y="418"/>
                      <a:pt x="4203" y="435"/>
                      <a:pt x="4170" y="468"/>
                    </a:cubicBezTo>
                    <a:cubicBezTo>
                      <a:pt x="4137" y="368"/>
                      <a:pt x="4070" y="268"/>
                      <a:pt x="4003" y="234"/>
                    </a:cubicBezTo>
                    <a:cubicBezTo>
                      <a:pt x="3965" y="209"/>
                      <a:pt x="3927" y="198"/>
                      <a:pt x="3889" y="198"/>
                    </a:cubicBezTo>
                    <a:cubicBezTo>
                      <a:pt x="3827" y="198"/>
                      <a:pt x="3765" y="227"/>
                      <a:pt x="3703" y="268"/>
                    </a:cubicBezTo>
                    <a:cubicBezTo>
                      <a:pt x="3670" y="168"/>
                      <a:pt x="3603" y="68"/>
                      <a:pt x="3503" y="68"/>
                    </a:cubicBezTo>
                    <a:cubicBezTo>
                      <a:pt x="3476" y="59"/>
                      <a:pt x="3449" y="55"/>
                      <a:pt x="3423" y="55"/>
                    </a:cubicBezTo>
                    <a:cubicBezTo>
                      <a:pt x="3352" y="55"/>
                      <a:pt x="3285" y="86"/>
                      <a:pt x="3236" y="134"/>
                    </a:cubicBezTo>
                    <a:cubicBezTo>
                      <a:pt x="3203" y="68"/>
                      <a:pt x="3103" y="1"/>
                      <a:pt x="3003" y="1"/>
                    </a:cubicBezTo>
                    <a:cubicBezTo>
                      <a:pt x="2902" y="1"/>
                      <a:pt x="2802" y="34"/>
                      <a:pt x="2736" y="134"/>
                    </a:cubicBezTo>
                    <a:cubicBezTo>
                      <a:pt x="2702" y="34"/>
                      <a:pt x="2602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8" name="Google Shape;298;p43"/>
            <p:cNvSpPr/>
            <p:nvPr/>
          </p:nvSpPr>
          <p:spPr>
            <a:xfrm>
              <a:off x="3386224" y="1157451"/>
              <a:ext cx="747607" cy="274541"/>
            </a:xfrm>
            <a:custGeom>
              <a:rect b="b" l="l" r="r" t="t"/>
              <a:pathLst>
                <a:path extrusionOk="0" h="9849" w="26820">
                  <a:moveTo>
                    <a:pt x="24585" y="0"/>
                  </a:moveTo>
                  <a:cubicBezTo>
                    <a:pt x="22183" y="1735"/>
                    <a:pt x="17279" y="3469"/>
                    <a:pt x="15078" y="4503"/>
                  </a:cubicBezTo>
                  <a:cubicBezTo>
                    <a:pt x="14950" y="4562"/>
                    <a:pt x="14765" y="4588"/>
                    <a:pt x="14530" y="4588"/>
                  </a:cubicBezTo>
                  <a:cubicBezTo>
                    <a:pt x="12617" y="4588"/>
                    <a:pt x="7461" y="2797"/>
                    <a:pt x="4370" y="1668"/>
                  </a:cubicBezTo>
                  <a:cubicBezTo>
                    <a:pt x="4071" y="1556"/>
                    <a:pt x="3761" y="1502"/>
                    <a:pt x="3456" y="1502"/>
                  </a:cubicBezTo>
                  <a:cubicBezTo>
                    <a:pt x="2399" y="1502"/>
                    <a:pt x="1389" y="2142"/>
                    <a:pt x="1001" y="3202"/>
                  </a:cubicBezTo>
                  <a:lnTo>
                    <a:pt x="567" y="4203"/>
                  </a:lnTo>
                  <a:cubicBezTo>
                    <a:pt x="0" y="5704"/>
                    <a:pt x="834" y="7372"/>
                    <a:pt x="2369" y="7772"/>
                  </a:cubicBezTo>
                  <a:cubicBezTo>
                    <a:pt x="5573" y="8619"/>
                    <a:pt x="10749" y="9848"/>
                    <a:pt x="14224" y="9848"/>
                  </a:cubicBezTo>
                  <a:cubicBezTo>
                    <a:pt x="14584" y="9848"/>
                    <a:pt x="14925" y="9835"/>
                    <a:pt x="15245" y="9807"/>
                  </a:cubicBezTo>
                  <a:cubicBezTo>
                    <a:pt x="17446" y="9607"/>
                    <a:pt x="24818" y="5004"/>
                    <a:pt x="26819" y="1268"/>
                  </a:cubicBezTo>
                  <a:cubicBezTo>
                    <a:pt x="26553" y="801"/>
                    <a:pt x="25152" y="100"/>
                    <a:pt x="24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4030603" y="1101643"/>
              <a:ext cx="165550" cy="111611"/>
            </a:xfrm>
            <a:custGeom>
              <a:rect b="b" l="l" r="r" t="t"/>
              <a:pathLst>
                <a:path extrusionOk="0" h="4004" w="5939">
                  <a:moveTo>
                    <a:pt x="2036" y="1"/>
                  </a:moveTo>
                  <a:cubicBezTo>
                    <a:pt x="2036" y="1"/>
                    <a:pt x="1" y="2136"/>
                    <a:pt x="1335" y="4004"/>
                  </a:cubicBezTo>
                  <a:lnTo>
                    <a:pt x="3537" y="3537"/>
                  </a:lnTo>
                  <a:lnTo>
                    <a:pt x="5938" y="1202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4087331" y="1020748"/>
              <a:ext cx="124629" cy="114399"/>
            </a:xfrm>
            <a:custGeom>
              <a:rect b="b" l="l" r="r" t="t"/>
              <a:pathLst>
                <a:path extrusionOk="0" h="4104" w="4471">
                  <a:moveTo>
                    <a:pt x="901" y="1"/>
                  </a:moveTo>
                  <a:lnTo>
                    <a:pt x="1" y="2903"/>
                  </a:lnTo>
                  <a:lnTo>
                    <a:pt x="3903" y="4104"/>
                  </a:lnTo>
                  <a:lnTo>
                    <a:pt x="4470" y="90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3250469" y="905453"/>
              <a:ext cx="96726" cy="40948"/>
            </a:xfrm>
            <a:custGeom>
              <a:rect b="b" l="l" r="r" t="t"/>
              <a:pathLst>
                <a:path extrusionOk="0" h="1469" w="3470">
                  <a:moveTo>
                    <a:pt x="801" y="0"/>
                  </a:moveTo>
                  <a:lnTo>
                    <a:pt x="0" y="1134"/>
                  </a:lnTo>
                  <a:lnTo>
                    <a:pt x="2469" y="1468"/>
                  </a:lnTo>
                  <a:lnTo>
                    <a:pt x="3469" y="73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3157475" y="870106"/>
              <a:ext cx="52098" cy="52098"/>
            </a:xfrm>
            <a:custGeom>
              <a:rect b="b" l="l" r="r" t="t"/>
              <a:pathLst>
                <a:path extrusionOk="0" h="1869" w="1869">
                  <a:moveTo>
                    <a:pt x="0" y="1"/>
                  </a:moveTo>
                  <a:lnTo>
                    <a:pt x="67" y="935"/>
                  </a:lnTo>
                  <a:lnTo>
                    <a:pt x="1702" y="1869"/>
                  </a:lnTo>
                  <a:lnTo>
                    <a:pt x="1868" y="5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3150952" y="968285"/>
              <a:ext cx="127417" cy="43206"/>
            </a:xfrm>
            <a:custGeom>
              <a:rect b="b" l="l" r="r" t="t"/>
              <a:pathLst>
                <a:path extrusionOk="0" h="1550" w="4571">
                  <a:moveTo>
                    <a:pt x="143" y="1"/>
                  </a:moveTo>
                  <a:cubicBezTo>
                    <a:pt x="98" y="1"/>
                    <a:pt x="58" y="24"/>
                    <a:pt x="34" y="48"/>
                  </a:cubicBezTo>
                  <a:cubicBezTo>
                    <a:pt x="1" y="115"/>
                    <a:pt x="34" y="181"/>
                    <a:pt x="68" y="215"/>
                  </a:cubicBezTo>
                  <a:cubicBezTo>
                    <a:pt x="1435" y="982"/>
                    <a:pt x="2903" y="1449"/>
                    <a:pt x="4471" y="1549"/>
                  </a:cubicBezTo>
                  <a:cubicBezTo>
                    <a:pt x="4538" y="1549"/>
                    <a:pt x="4571" y="1482"/>
                    <a:pt x="4571" y="1416"/>
                  </a:cubicBezTo>
                  <a:cubicBezTo>
                    <a:pt x="4571" y="1349"/>
                    <a:pt x="4538" y="1282"/>
                    <a:pt x="4471" y="1282"/>
                  </a:cubicBezTo>
                  <a:cubicBezTo>
                    <a:pt x="2970" y="1182"/>
                    <a:pt x="1535" y="748"/>
                    <a:pt x="201" y="15"/>
                  </a:cubicBezTo>
                  <a:cubicBezTo>
                    <a:pt x="182" y="5"/>
                    <a:pt x="16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3797226" y="1280746"/>
              <a:ext cx="26983" cy="152894"/>
            </a:xfrm>
            <a:custGeom>
              <a:rect b="b" l="l" r="r" t="t"/>
              <a:pathLst>
                <a:path extrusionOk="0" h="5485" w="968">
                  <a:moveTo>
                    <a:pt x="138" y="1"/>
                  </a:moveTo>
                  <a:cubicBezTo>
                    <a:pt x="123" y="1"/>
                    <a:pt x="109" y="5"/>
                    <a:pt x="100" y="14"/>
                  </a:cubicBezTo>
                  <a:cubicBezTo>
                    <a:pt x="34" y="47"/>
                    <a:pt x="0" y="114"/>
                    <a:pt x="34" y="180"/>
                  </a:cubicBezTo>
                  <a:cubicBezTo>
                    <a:pt x="300" y="914"/>
                    <a:pt x="867" y="3416"/>
                    <a:pt x="467" y="5351"/>
                  </a:cubicBezTo>
                  <a:cubicBezTo>
                    <a:pt x="467" y="5384"/>
                    <a:pt x="501" y="5451"/>
                    <a:pt x="567" y="5484"/>
                  </a:cubicBezTo>
                  <a:lnTo>
                    <a:pt x="601" y="5484"/>
                  </a:lnTo>
                  <a:cubicBezTo>
                    <a:pt x="634" y="5484"/>
                    <a:pt x="701" y="5451"/>
                    <a:pt x="701" y="5384"/>
                  </a:cubicBezTo>
                  <a:cubicBezTo>
                    <a:pt x="968" y="3616"/>
                    <a:pt x="801" y="1782"/>
                    <a:pt x="234" y="80"/>
                  </a:cubicBezTo>
                  <a:cubicBezTo>
                    <a:pt x="234" y="31"/>
                    <a:pt x="180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3444791" y="1195892"/>
              <a:ext cx="79081" cy="198693"/>
            </a:xfrm>
            <a:custGeom>
              <a:rect b="b" l="l" r="r" t="t"/>
              <a:pathLst>
                <a:path extrusionOk="0" h="7128" w="2837">
                  <a:moveTo>
                    <a:pt x="1521" y="0"/>
                  </a:moveTo>
                  <a:cubicBezTo>
                    <a:pt x="1486" y="0"/>
                    <a:pt x="1455" y="16"/>
                    <a:pt x="1435" y="55"/>
                  </a:cubicBezTo>
                  <a:cubicBezTo>
                    <a:pt x="268" y="1590"/>
                    <a:pt x="1" y="3658"/>
                    <a:pt x="768" y="5459"/>
                  </a:cubicBezTo>
                  <a:cubicBezTo>
                    <a:pt x="1202" y="6427"/>
                    <a:pt x="1936" y="7060"/>
                    <a:pt x="2703" y="7127"/>
                  </a:cubicBezTo>
                  <a:cubicBezTo>
                    <a:pt x="2736" y="7127"/>
                    <a:pt x="2803" y="7060"/>
                    <a:pt x="2836" y="7027"/>
                  </a:cubicBezTo>
                  <a:cubicBezTo>
                    <a:pt x="2836" y="6960"/>
                    <a:pt x="2769" y="6894"/>
                    <a:pt x="2703" y="6894"/>
                  </a:cubicBezTo>
                  <a:cubicBezTo>
                    <a:pt x="2036" y="6827"/>
                    <a:pt x="1402" y="6260"/>
                    <a:pt x="1002" y="5393"/>
                  </a:cubicBezTo>
                  <a:cubicBezTo>
                    <a:pt x="268" y="3658"/>
                    <a:pt x="501" y="1690"/>
                    <a:pt x="1602" y="189"/>
                  </a:cubicBezTo>
                  <a:cubicBezTo>
                    <a:pt x="1669" y="122"/>
                    <a:pt x="1635" y="55"/>
                    <a:pt x="1602" y="22"/>
                  </a:cubicBezTo>
                  <a:cubicBezTo>
                    <a:pt x="1574" y="8"/>
                    <a:pt x="1547" y="0"/>
                    <a:pt x="1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2965912" y="1188086"/>
              <a:ext cx="162762" cy="155347"/>
            </a:xfrm>
            <a:custGeom>
              <a:rect b="b" l="l" r="r" t="t"/>
              <a:pathLst>
                <a:path extrusionOk="0" h="5573" w="5839">
                  <a:moveTo>
                    <a:pt x="5615" y="1"/>
                  </a:moveTo>
                  <a:cubicBezTo>
                    <a:pt x="2754" y="1"/>
                    <a:pt x="430" y="3128"/>
                    <a:pt x="1" y="5439"/>
                  </a:cubicBezTo>
                  <a:cubicBezTo>
                    <a:pt x="1" y="5506"/>
                    <a:pt x="34" y="5539"/>
                    <a:pt x="101" y="5573"/>
                  </a:cubicBezTo>
                  <a:lnTo>
                    <a:pt x="134" y="5573"/>
                  </a:lnTo>
                  <a:cubicBezTo>
                    <a:pt x="168" y="5573"/>
                    <a:pt x="234" y="5539"/>
                    <a:pt x="234" y="5472"/>
                  </a:cubicBezTo>
                  <a:cubicBezTo>
                    <a:pt x="663" y="3261"/>
                    <a:pt x="2888" y="234"/>
                    <a:pt x="5616" y="234"/>
                  </a:cubicBezTo>
                  <a:cubicBezTo>
                    <a:pt x="5646" y="234"/>
                    <a:pt x="5675" y="235"/>
                    <a:pt x="5705" y="235"/>
                  </a:cubicBezTo>
                  <a:cubicBezTo>
                    <a:pt x="5772" y="235"/>
                    <a:pt x="5838" y="202"/>
                    <a:pt x="5838" y="135"/>
                  </a:cubicBezTo>
                  <a:cubicBezTo>
                    <a:pt x="5838" y="69"/>
                    <a:pt x="5772" y="2"/>
                    <a:pt x="5705" y="2"/>
                  </a:cubicBezTo>
                  <a:cubicBezTo>
                    <a:pt x="5675" y="1"/>
                    <a:pt x="5645" y="1"/>
                    <a:pt x="5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4052012" y="1163946"/>
              <a:ext cx="80921" cy="40001"/>
            </a:xfrm>
            <a:custGeom>
              <a:rect b="b" l="l" r="r" t="t"/>
              <a:pathLst>
                <a:path extrusionOk="0" h="1435" w="2903">
                  <a:moveTo>
                    <a:pt x="133" y="1"/>
                  </a:moveTo>
                  <a:cubicBezTo>
                    <a:pt x="33" y="34"/>
                    <a:pt x="0" y="101"/>
                    <a:pt x="33" y="167"/>
                  </a:cubicBezTo>
                  <a:cubicBezTo>
                    <a:pt x="167" y="968"/>
                    <a:pt x="1334" y="1168"/>
                    <a:pt x="2302" y="1335"/>
                  </a:cubicBezTo>
                  <a:lnTo>
                    <a:pt x="2735" y="1435"/>
                  </a:lnTo>
                  <a:lnTo>
                    <a:pt x="2769" y="1435"/>
                  </a:lnTo>
                  <a:cubicBezTo>
                    <a:pt x="2835" y="1402"/>
                    <a:pt x="2869" y="1368"/>
                    <a:pt x="2902" y="1335"/>
                  </a:cubicBezTo>
                  <a:cubicBezTo>
                    <a:pt x="2902" y="1268"/>
                    <a:pt x="2869" y="1201"/>
                    <a:pt x="2802" y="1168"/>
                  </a:cubicBezTo>
                  <a:cubicBezTo>
                    <a:pt x="2669" y="1168"/>
                    <a:pt x="2502" y="1135"/>
                    <a:pt x="2335" y="1101"/>
                  </a:cubicBezTo>
                  <a:cubicBezTo>
                    <a:pt x="1468" y="935"/>
                    <a:pt x="367" y="768"/>
                    <a:pt x="267" y="101"/>
                  </a:cubicBezTo>
                  <a:cubicBezTo>
                    <a:pt x="234" y="34"/>
                    <a:pt x="16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2667445" y="1044163"/>
              <a:ext cx="81311" cy="134692"/>
            </a:xfrm>
            <a:custGeom>
              <a:rect b="b" l="l" r="r" t="t"/>
              <a:pathLst>
                <a:path extrusionOk="0" h="4832" w="2917">
                  <a:moveTo>
                    <a:pt x="2732" y="0"/>
                  </a:moveTo>
                  <a:cubicBezTo>
                    <a:pt x="2710" y="0"/>
                    <a:pt x="2688" y="8"/>
                    <a:pt x="2669" y="28"/>
                  </a:cubicBezTo>
                  <a:cubicBezTo>
                    <a:pt x="1335" y="962"/>
                    <a:pt x="0" y="2963"/>
                    <a:pt x="67" y="4698"/>
                  </a:cubicBezTo>
                  <a:cubicBezTo>
                    <a:pt x="67" y="4765"/>
                    <a:pt x="134" y="4831"/>
                    <a:pt x="200" y="4831"/>
                  </a:cubicBezTo>
                  <a:cubicBezTo>
                    <a:pt x="267" y="4798"/>
                    <a:pt x="334" y="4765"/>
                    <a:pt x="334" y="4698"/>
                  </a:cubicBezTo>
                  <a:cubicBezTo>
                    <a:pt x="267" y="3030"/>
                    <a:pt x="1568" y="1095"/>
                    <a:pt x="2836" y="195"/>
                  </a:cubicBezTo>
                  <a:cubicBezTo>
                    <a:pt x="2916" y="141"/>
                    <a:pt x="2824" y="0"/>
                    <a:pt x="2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2380100" y="734685"/>
              <a:ext cx="81311" cy="33227"/>
            </a:xfrm>
            <a:custGeom>
              <a:rect b="b" l="l" r="r" t="t"/>
              <a:pathLst>
                <a:path extrusionOk="0" h="1192" w="2917">
                  <a:moveTo>
                    <a:pt x="2767" y="0"/>
                  </a:moveTo>
                  <a:cubicBezTo>
                    <a:pt x="2734" y="0"/>
                    <a:pt x="2699" y="16"/>
                    <a:pt x="2669" y="55"/>
                  </a:cubicBezTo>
                  <a:cubicBezTo>
                    <a:pt x="2316" y="599"/>
                    <a:pt x="1474" y="944"/>
                    <a:pt x="669" y="944"/>
                  </a:cubicBezTo>
                  <a:cubicBezTo>
                    <a:pt x="487" y="944"/>
                    <a:pt x="307" y="926"/>
                    <a:pt x="134" y="889"/>
                  </a:cubicBezTo>
                  <a:cubicBezTo>
                    <a:pt x="116" y="880"/>
                    <a:pt x="101" y="876"/>
                    <a:pt x="87" y="876"/>
                  </a:cubicBezTo>
                  <a:cubicBezTo>
                    <a:pt x="50" y="876"/>
                    <a:pt x="25" y="907"/>
                    <a:pt x="1" y="956"/>
                  </a:cubicBezTo>
                  <a:cubicBezTo>
                    <a:pt x="1" y="1023"/>
                    <a:pt x="34" y="1089"/>
                    <a:pt x="101" y="1123"/>
                  </a:cubicBezTo>
                  <a:cubicBezTo>
                    <a:pt x="301" y="1156"/>
                    <a:pt x="501" y="1189"/>
                    <a:pt x="701" y="1189"/>
                  </a:cubicBezTo>
                  <a:cubicBezTo>
                    <a:pt x="734" y="1191"/>
                    <a:pt x="766" y="1191"/>
                    <a:pt x="798" y="1191"/>
                  </a:cubicBezTo>
                  <a:cubicBezTo>
                    <a:pt x="1597" y="1191"/>
                    <a:pt x="2357" y="798"/>
                    <a:pt x="2870" y="189"/>
                  </a:cubicBezTo>
                  <a:cubicBezTo>
                    <a:pt x="2917" y="94"/>
                    <a:pt x="2847" y="0"/>
                    <a:pt x="2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3020771" y="1293206"/>
              <a:ext cx="356159" cy="413804"/>
            </a:xfrm>
            <a:custGeom>
              <a:rect b="b" l="l" r="r" t="t"/>
              <a:pathLst>
                <a:path extrusionOk="0" h="14845" w="12777">
                  <a:moveTo>
                    <a:pt x="7406" y="0"/>
                  </a:moveTo>
                  <a:cubicBezTo>
                    <a:pt x="4137" y="0"/>
                    <a:pt x="1035" y="3303"/>
                    <a:pt x="501" y="7406"/>
                  </a:cubicBezTo>
                  <a:cubicBezTo>
                    <a:pt x="1" y="11508"/>
                    <a:pt x="2236" y="14844"/>
                    <a:pt x="5538" y="14844"/>
                  </a:cubicBezTo>
                  <a:cubicBezTo>
                    <a:pt x="6005" y="14844"/>
                    <a:pt x="6506" y="14778"/>
                    <a:pt x="6939" y="14644"/>
                  </a:cubicBezTo>
                  <a:cubicBezTo>
                    <a:pt x="9675" y="13877"/>
                    <a:pt x="12010" y="10941"/>
                    <a:pt x="12477" y="7439"/>
                  </a:cubicBezTo>
                  <a:cubicBezTo>
                    <a:pt x="12777" y="5504"/>
                    <a:pt x="12310" y="3536"/>
                    <a:pt x="11176" y="1935"/>
                  </a:cubicBezTo>
                  <a:cubicBezTo>
                    <a:pt x="10308" y="734"/>
                    <a:pt x="8907" y="0"/>
                    <a:pt x="7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3092385" y="1336776"/>
              <a:ext cx="281761" cy="364661"/>
            </a:xfrm>
            <a:custGeom>
              <a:rect b="b" l="l" r="r" t="t"/>
              <a:pathLst>
                <a:path extrusionOk="0" h="13082" w="10108">
                  <a:moveTo>
                    <a:pt x="6719" y="1"/>
                  </a:moveTo>
                  <a:cubicBezTo>
                    <a:pt x="3538" y="1"/>
                    <a:pt x="693" y="2823"/>
                    <a:pt x="334" y="6410"/>
                  </a:cubicBezTo>
                  <a:cubicBezTo>
                    <a:pt x="0" y="9612"/>
                    <a:pt x="1768" y="12381"/>
                    <a:pt x="4404" y="13081"/>
                  </a:cubicBezTo>
                  <a:cubicBezTo>
                    <a:pt x="4937" y="12914"/>
                    <a:pt x="5438" y="12681"/>
                    <a:pt x="5938" y="12414"/>
                  </a:cubicBezTo>
                  <a:cubicBezTo>
                    <a:pt x="7939" y="11146"/>
                    <a:pt x="9541" y="8678"/>
                    <a:pt x="9908" y="5876"/>
                  </a:cubicBezTo>
                  <a:cubicBezTo>
                    <a:pt x="10108" y="4508"/>
                    <a:pt x="9941" y="3141"/>
                    <a:pt x="9474" y="1840"/>
                  </a:cubicBezTo>
                  <a:cubicBezTo>
                    <a:pt x="9274" y="1306"/>
                    <a:pt x="8974" y="806"/>
                    <a:pt x="8640" y="339"/>
                  </a:cubicBezTo>
                  <a:cubicBezTo>
                    <a:pt x="8073" y="138"/>
                    <a:pt x="7506" y="5"/>
                    <a:pt x="6939" y="5"/>
                  </a:cubicBezTo>
                  <a:cubicBezTo>
                    <a:pt x="6865" y="2"/>
                    <a:pt x="6792" y="1"/>
                    <a:pt x="6719" y="1"/>
                  </a:cubicBezTo>
                  <a:close/>
                </a:path>
              </a:pathLst>
            </a:custGeom>
            <a:solidFill>
              <a:srgbClr val="46C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3184431" y="1388040"/>
              <a:ext cx="188797" cy="294778"/>
            </a:xfrm>
            <a:custGeom>
              <a:rect b="b" l="l" r="r" t="t"/>
              <a:pathLst>
                <a:path extrusionOk="0" h="10575" w="6773">
                  <a:moveTo>
                    <a:pt x="6139" y="1"/>
                  </a:moveTo>
                  <a:cubicBezTo>
                    <a:pt x="6038" y="34"/>
                    <a:pt x="5938" y="34"/>
                    <a:pt x="5838" y="34"/>
                  </a:cubicBezTo>
                  <a:cubicBezTo>
                    <a:pt x="2603" y="368"/>
                    <a:pt x="1" y="3170"/>
                    <a:pt x="68" y="6272"/>
                  </a:cubicBezTo>
                  <a:cubicBezTo>
                    <a:pt x="68" y="8040"/>
                    <a:pt x="1068" y="9708"/>
                    <a:pt x="2636" y="10575"/>
                  </a:cubicBezTo>
                  <a:cubicBezTo>
                    <a:pt x="4637" y="9307"/>
                    <a:pt x="6239" y="6839"/>
                    <a:pt x="6606" y="4037"/>
                  </a:cubicBezTo>
                  <a:cubicBezTo>
                    <a:pt x="6772" y="2669"/>
                    <a:pt x="6639" y="1302"/>
                    <a:pt x="6139" y="1"/>
                  </a:cubicBezTo>
                  <a:close/>
                </a:path>
              </a:pathLst>
            </a:custGeom>
            <a:solidFill>
              <a:srgbClr val="34B9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3082154" y="1410313"/>
              <a:ext cx="201815" cy="165159"/>
            </a:xfrm>
            <a:custGeom>
              <a:rect b="b" l="l" r="r" t="t"/>
              <a:pathLst>
                <a:path extrusionOk="0" h="5925" w="7240">
                  <a:moveTo>
                    <a:pt x="2753" y="1"/>
                  </a:moveTo>
                  <a:cubicBezTo>
                    <a:pt x="2265" y="1"/>
                    <a:pt x="1733" y="201"/>
                    <a:pt x="1268" y="603"/>
                  </a:cubicBezTo>
                  <a:cubicBezTo>
                    <a:pt x="334" y="1403"/>
                    <a:pt x="1" y="2704"/>
                    <a:pt x="568" y="3538"/>
                  </a:cubicBezTo>
                  <a:lnTo>
                    <a:pt x="1935" y="5473"/>
                  </a:lnTo>
                  <a:cubicBezTo>
                    <a:pt x="2141" y="5772"/>
                    <a:pt x="2462" y="5924"/>
                    <a:pt x="2792" y="5924"/>
                  </a:cubicBezTo>
                  <a:cubicBezTo>
                    <a:pt x="3051" y="5924"/>
                    <a:pt x="3316" y="5830"/>
                    <a:pt x="3536" y="5640"/>
                  </a:cubicBezTo>
                  <a:lnTo>
                    <a:pt x="6005" y="3538"/>
                  </a:lnTo>
                  <a:cubicBezTo>
                    <a:pt x="6939" y="2704"/>
                    <a:pt x="7239" y="1403"/>
                    <a:pt x="6672" y="603"/>
                  </a:cubicBezTo>
                  <a:cubicBezTo>
                    <a:pt x="6392" y="203"/>
                    <a:pt x="5957" y="7"/>
                    <a:pt x="5474" y="7"/>
                  </a:cubicBezTo>
                  <a:cubicBezTo>
                    <a:pt x="5150" y="7"/>
                    <a:pt x="4805" y="95"/>
                    <a:pt x="4470" y="269"/>
                  </a:cubicBezTo>
                  <a:cubicBezTo>
                    <a:pt x="4345" y="325"/>
                    <a:pt x="4208" y="351"/>
                    <a:pt x="4072" y="351"/>
                  </a:cubicBezTo>
                  <a:cubicBezTo>
                    <a:pt x="3881" y="351"/>
                    <a:pt x="3692" y="300"/>
                    <a:pt x="3536" y="202"/>
                  </a:cubicBezTo>
                  <a:cubicBezTo>
                    <a:pt x="3304" y="68"/>
                    <a:pt x="3036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2986373" y="1735234"/>
              <a:ext cx="371964" cy="329761"/>
            </a:xfrm>
            <a:custGeom>
              <a:rect b="b" l="l" r="r" t="t"/>
              <a:pathLst>
                <a:path extrusionOk="0" h="11830" w="13344">
                  <a:moveTo>
                    <a:pt x="5015" y="1"/>
                  </a:moveTo>
                  <a:cubicBezTo>
                    <a:pt x="4524" y="1"/>
                    <a:pt x="4031" y="7"/>
                    <a:pt x="3537" y="21"/>
                  </a:cubicBezTo>
                  <a:cubicBezTo>
                    <a:pt x="2369" y="55"/>
                    <a:pt x="1335" y="889"/>
                    <a:pt x="1035" y="2056"/>
                  </a:cubicBezTo>
                  <a:cubicBezTo>
                    <a:pt x="1" y="6292"/>
                    <a:pt x="835" y="11830"/>
                    <a:pt x="835" y="11830"/>
                  </a:cubicBezTo>
                  <a:lnTo>
                    <a:pt x="13344" y="11830"/>
                  </a:lnTo>
                  <a:cubicBezTo>
                    <a:pt x="12877" y="8961"/>
                    <a:pt x="12743" y="6059"/>
                    <a:pt x="13010" y="3157"/>
                  </a:cubicBezTo>
                  <a:cubicBezTo>
                    <a:pt x="13110" y="1689"/>
                    <a:pt x="12043" y="422"/>
                    <a:pt x="10575" y="255"/>
                  </a:cubicBezTo>
                  <a:cubicBezTo>
                    <a:pt x="8727" y="96"/>
                    <a:pt x="6880" y="1"/>
                    <a:pt x="5015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2986373" y="1735234"/>
              <a:ext cx="371964" cy="329761"/>
            </a:xfrm>
            <a:custGeom>
              <a:rect b="b" l="l" r="r" t="t"/>
              <a:pathLst>
                <a:path extrusionOk="0" h="11830" w="13344">
                  <a:moveTo>
                    <a:pt x="5015" y="1"/>
                  </a:moveTo>
                  <a:cubicBezTo>
                    <a:pt x="4524" y="1"/>
                    <a:pt x="4031" y="7"/>
                    <a:pt x="3537" y="21"/>
                  </a:cubicBezTo>
                  <a:cubicBezTo>
                    <a:pt x="2369" y="55"/>
                    <a:pt x="1335" y="889"/>
                    <a:pt x="1035" y="2056"/>
                  </a:cubicBezTo>
                  <a:cubicBezTo>
                    <a:pt x="1" y="6292"/>
                    <a:pt x="835" y="11830"/>
                    <a:pt x="835" y="11830"/>
                  </a:cubicBezTo>
                  <a:lnTo>
                    <a:pt x="13344" y="11830"/>
                  </a:lnTo>
                  <a:cubicBezTo>
                    <a:pt x="12877" y="8961"/>
                    <a:pt x="12743" y="6059"/>
                    <a:pt x="13010" y="3157"/>
                  </a:cubicBezTo>
                  <a:cubicBezTo>
                    <a:pt x="13110" y="1689"/>
                    <a:pt x="12043" y="422"/>
                    <a:pt x="10575" y="255"/>
                  </a:cubicBezTo>
                  <a:cubicBezTo>
                    <a:pt x="8727" y="96"/>
                    <a:pt x="6880" y="1"/>
                    <a:pt x="5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2916683" y="2064978"/>
              <a:ext cx="441651" cy="2490130"/>
            </a:xfrm>
            <a:custGeom>
              <a:rect b="b" l="l" r="r" t="t"/>
              <a:pathLst>
                <a:path extrusionOk="0" h="89332" w="15844">
                  <a:moveTo>
                    <a:pt x="2608" y="0"/>
                  </a:moveTo>
                  <a:cubicBezTo>
                    <a:pt x="1167" y="0"/>
                    <a:pt x="0" y="1188"/>
                    <a:pt x="99" y="2636"/>
                  </a:cubicBezTo>
                  <a:cubicBezTo>
                    <a:pt x="366" y="9641"/>
                    <a:pt x="1267" y="28721"/>
                    <a:pt x="3401" y="38595"/>
                  </a:cubicBezTo>
                  <a:cubicBezTo>
                    <a:pt x="4669" y="51804"/>
                    <a:pt x="6670" y="89331"/>
                    <a:pt x="6670" y="89331"/>
                  </a:cubicBezTo>
                  <a:lnTo>
                    <a:pt x="15844" y="89331"/>
                  </a:lnTo>
                  <a:cubicBezTo>
                    <a:pt x="15844" y="89331"/>
                    <a:pt x="12908" y="47568"/>
                    <a:pt x="10006" y="38595"/>
                  </a:cubicBezTo>
                  <a:cubicBezTo>
                    <a:pt x="12975" y="30556"/>
                    <a:pt x="12208" y="1"/>
                    <a:pt x="12208" y="1"/>
                  </a:cubicBezTo>
                  <a:lnTo>
                    <a:pt x="2668" y="1"/>
                  </a:lnTo>
                  <a:cubicBezTo>
                    <a:pt x="2648" y="0"/>
                    <a:pt x="2628" y="0"/>
                    <a:pt x="2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3182591" y="2364393"/>
              <a:ext cx="75346" cy="611856"/>
            </a:xfrm>
            <a:custGeom>
              <a:rect b="b" l="l" r="r" t="t"/>
              <a:pathLst>
                <a:path extrusionOk="0" h="21950" w="2703">
                  <a:moveTo>
                    <a:pt x="33" y="1"/>
                  </a:moveTo>
                  <a:cubicBezTo>
                    <a:pt x="33" y="1"/>
                    <a:pt x="0" y="13644"/>
                    <a:pt x="1701" y="21950"/>
                  </a:cubicBezTo>
                  <a:cubicBezTo>
                    <a:pt x="2335" y="16946"/>
                    <a:pt x="2602" y="10342"/>
                    <a:pt x="2702" y="437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3061693" y="2064978"/>
              <a:ext cx="820138" cy="2490130"/>
            </a:xfrm>
            <a:custGeom>
              <a:rect b="b" l="l" r="r" t="t"/>
              <a:pathLst>
                <a:path extrusionOk="0" h="89332" w="29422">
                  <a:moveTo>
                    <a:pt x="1" y="1"/>
                  </a:moveTo>
                  <a:cubicBezTo>
                    <a:pt x="1" y="1"/>
                    <a:pt x="6539" y="30556"/>
                    <a:pt x="11109" y="38595"/>
                  </a:cubicBezTo>
                  <a:cubicBezTo>
                    <a:pt x="13077" y="57742"/>
                    <a:pt x="20248" y="89331"/>
                    <a:pt x="20248" y="89331"/>
                  </a:cubicBezTo>
                  <a:lnTo>
                    <a:pt x="29422" y="89331"/>
                  </a:lnTo>
                  <a:cubicBezTo>
                    <a:pt x="29422" y="89331"/>
                    <a:pt x="22050" y="50470"/>
                    <a:pt x="18314" y="38595"/>
                  </a:cubicBezTo>
                  <a:cubicBezTo>
                    <a:pt x="18447" y="28721"/>
                    <a:pt x="14911" y="9641"/>
                    <a:pt x="13777" y="2636"/>
                  </a:cubicBezTo>
                  <a:cubicBezTo>
                    <a:pt x="13510" y="1135"/>
                    <a:pt x="12209" y="1"/>
                    <a:pt x="10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3345302" y="3025219"/>
              <a:ext cx="220408" cy="228129"/>
            </a:xfrm>
            <a:custGeom>
              <a:rect b="b" l="l" r="r" t="t"/>
              <a:pathLst>
                <a:path extrusionOk="0" h="8184" w="7907">
                  <a:moveTo>
                    <a:pt x="3482" y="0"/>
                  </a:moveTo>
                  <a:cubicBezTo>
                    <a:pt x="3153" y="0"/>
                    <a:pt x="2823" y="57"/>
                    <a:pt x="2502" y="179"/>
                  </a:cubicBezTo>
                  <a:cubicBezTo>
                    <a:pt x="768" y="812"/>
                    <a:pt x="1" y="3081"/>
                    <a:pt x="801" y="5249"/>
                  </a:cubicBezTo>
                  <a:cubicBezTo>
                    <a:pt x="1460" y="7032"/>
                    <a:pt x="2953" y="8184"/>
                    <a:pt x="4446" y="8184"/>
                  </a:cubicBezTo>
                  <a:cubicBezTo>
                    <a:pt x="4768" y="8184"/>
                    <a:pt x="5091" y="8130"/>
                    <a:pt x="5404" y="8017"/>
                  </a:cubicBezTo>
                  <a:cubicBezTo>
                    <a:pt x="7139" y="7384"/>
                    <a:pt x="7906" y="5082"/>
                    <a:pt x="7106" y="2914"/>
                  </a:cubicBezTo>
                  <a:cubicBezTo>
                    <a:pt x="6450" y="1166"/>
                    <a:pt x="4968" y="0"/>
                    <a:pt x="3482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3345302" y="3025219"/>
              <a:ext cx="220408" cy="228129"/>
            </a:xfrm>
            <a:custGeom>
              <a:rect b="b" l="l" r="r" t="t"/>
              <a:pathLst>
                <a:path extrusionOk="0" h="8184" w="7907">
                  <a:moveTo>
                    <a:pt x="3482" y="0"/>
                  </a:moveTo>
                  <a:cubicBezTo>
                    <a:pt x="3153" y="0"/>
                    <a:pt x="2823" y="57"/>
                    <a:pt x="2502" y="179"/>
                  </a:cubicBezTo>
                  <a:cubicBezTo>
                    <a:pt x="768" y="812"/>
                    <a:pt x="1" y="3081"/>
                    <a:pt x="801" y="5249"/>
                  </a:cubicBezTo>
                  <a:cubicBezTo>
                    <a:pt x="1460" y="7032"/>
                    <a:pt x="2953" y="8184"/>
                    <a:pt x="4446" y="8184"/>
                  </a:cubicBezTo>
                  <a:cubicBezTo>
                    <a:pt x="4768" y="8184"/>
                    <a:pt x="5091" y="8130"/>
                    <a:pt x="5404" y="8017"/>
                  </a:cubicBezTo>
                  <a:cubicBezTo>
                    <a:pt x="7139" y="7384"/>
                    <a:pt x="7906" y="5082"/>
                    <a:pt x="7106" y="2914"/>
                  </a:cubicBezTo>
                  <a:cubicBezTo>
                    <a:pt x="6450" y="1166"/>
                    <a:pt x="4968" y="0"/>
                    <a:pt x="3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3564741" y="4466820"/>
              <a:ext cx="178567" cy="88364"/>
            </a:xfrm>
            <a:custGeom>
              <a:rect b="b" l="l" r="r" t="t"/>
              <a:pathLst>
                <a:path extrusionOk="0" h="3170" w="6406">
                  <a:moveTo>
                    <a:pt x="3136" y="0"/>
                  </a:moveTo>
                  <a:cubicBezTo>
                    <a:pt x="1402" y="0"/>
                    <a:pt x="1" y="1435"/>
                    <a:pt x="101" y="3169"/>
                  </a:cubicBezTo>
                  <a:lnTo>
                    <a:pt x="6405" y="3169"/>
                  </a:lnTo>
                  <a:cubicBezTo>
                    <a:pt x="6339" y="1401"/>
                    <a:pt x="4871" y="34"/>
                    <a:pt x="3136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2982665" y="3028202"/>
              <a:ext cx="187850" cy="223223"/>
            </a:xfrm>
            <a:custGeom>
              <a:rect b="b" l="l" r="r" t="t"/>
              <a:pathLst>
                <a:path extrusionOk="0" h="8008" w="6739">
                  <a:moveTo>
                    <a:pt x="3295" y="1"/>
                  </a:moveTo>
                  <a:cubicBezTo>
                    <a:pt x="3154" y="1"/>
                    <a:pt x="3012" y="13"/>
                    <a:pt x="2869" y="38"/>
                  </a:cubicBezTo>
                  <a:cubicBezTo>
                    <a:pt x="1168" y="338"/>
                    <a:pt x="0" y="2340"/>
                    <a:pt x="267" y="4541"/>
                  </a:cubicBezTo>
                  <a:cubicBezTo>
                    <a:pt x="545" y="6545"/>
                    <a:pt x="1933" y="8007"/>
                    <a:pt x="3484" y="8007"/>
                  </a:cubicBezTo>
                  <a:cubicBezTo>
                    <a:pt x="3612" y="8007"/>
                    <a:pt x="3741" y="7997"/>
                    <a:pt x="3870" y="7977"/>
                  </a:cubicBezTo>
                  <a:cubicBezTo>
                    <a:pt x="5604" y="7677"/>
                    <a:pt x="6738" y="5676"/>
                    <a:pt x="6472" y="3474"/>
                  </a:cubicBezTo>
                  <a:cubicBezTo>
                    <a:pt x="6197" y="1457"/>
                    <a:pt x="4830" y="1"/>
                    <a:pt x="3295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2982665" y="3028202"/>
              <a:ext cx="187850" cy="223223"/>
            </a:xfrm>
            <a:custGeom>
              <a:rect b="b" l="l" r="r" t="t"/>
              <a:pathLst>
                <a:path extrusionOk="0" h="8008" w="6739">
                  <a:moveTo>
                    <a:pt x="3295" y="1"/>
                  </a:moveTo>
                  <a:cubicBezTo>
                    <a:pt x="3154" y="1"/>
                    <a:pt x="3012" y="13"/>
                    <a:pt x="2869" y="38"/>
                  </a:cubicBezTo>
                  <a:cubicBezTo>
                    <a:pt x="1168" y="338"/>
                    <a:pt x="0" y="2340"/>
                    <a:pt x="267" y="4541"/>
                  </a:cubicBezTo>
                  <a:cubicBezTo>
                    <a:pt x="545" y="6545"/>
                    <a:pt x="1933" y="8007"/>
                    <a:pt x="3484" y="8007"/>
                  </a:cubicBezTo>
                  <a:cubicBezTo>
                    <a:pt x="3612" y="8007"/>
                    <a:pt x="3741" y="7997"/>
                    <a:pt x="3870" y="7977"/>
                  </a:cubicBezTo>
                  <a:cubicBezTo>
                    <a:pt x="5604" y="7677"/>
                    <a:pt x="6738" y="5676"/>
                    <a:pt x="6472" y="3474"/>
                  </a:cubicBezTo>
                  <a:cubicBezTo>
                    <a:pt x="6197" y="1457"/>
                    <a:pt x="4830" y="1"/>
                    <a:pt x="3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3016144" y="4466820"/>
              <a:ext cx="175752" cy="88364"/>
            </a:xfrm>
            <a:custGeom>
              <a:rect b="b" l="l" r="r" t="t"/>
              <a:pathLst>
                <a:path extrusionOk="0" h="3170" w="6305">
                  <a:moveTo>
                    <a:pt x="3136" y="0"/>
                  </a:moveTo>
                  <a:cubicBezTo>
                    <a:pt x="1401" y="0"/>
                    <a:pt x="0" y="1401"/>
                    <a:pt x="0" y="3169"/>
                  </a:cubicBezTo>
                  <a:lnTo>
                    <a:pt x="6305" y="3169"/>
                  </a:lnTo>
                  <a:cubicBezTo>
                    <a:pt x="6305" y="1401"/>
                    <a:pt x="4904" y="0"/>
                    <a:pt x="3136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3166785" y="2106820"/>
              <a:ext cx="250150" cy="320144"/>
            </a:xfrm>
            <a:custGeom>
              <a:rect b="b" l="l" r="r" t="t"/>
              <a:pathLst>
                <a:path extrusionOk="0" h="11485" w="8974">
                  <a:moveTo>
                    <a:pt x="8840" y="1"/>
                  </a:moveTo>
                  <a:cubicBezTo>
                    <a:pt x="7372" y="1"/>
                    <a:pt x="5604" y="935"/>
                    <a:pt x="3970" y="2569"/>
                  </a:cubicBezTo>
                  <a:cubicBezTo>
                    <a:pt x="2035" y="4504"/>
                    <a:pt x="0" y="7806"/>
                    <a:pt x="0" y="11376"/>
                  </a:cubicBezTo>
                  <a:cubicBezTo>
                    <a:pt x="0" y="11442"/>
                    <a:pt x="33" y="11476"/>
                    <a:pt x="100" y="11476"/>
                  </a:cubicBezTo>
                  <a:cubicBezTo>
                    <a:pt x="112" y="11482"/>
                    <a:pt x="125" y="11485"/>
                    <a:pt x="136" y="11485"/>
                  </a:cubicBezTo>
                  <a:cubicBezTo>
                    <a:pt x="189" y="11485"/>
                    <a:pt x="234" y="11430"/>
                    <a:pt x="234" y="11376"/>
                  </a:cubicBezTo>
                  <a:cubicBezTo>
                    <a:pt x="234" y="7873"/>
                    <a:pt x="2268" y="4637"/>
                    <a:pt x="4170" y="2769"/>
                  </a:cubicBezTo>
                  <a:cubicBezTo>
                    <a:pt x="5771" y="1168"/>
                    <a:pt x="7472" y="268"/>
                    <a:pt x="8840" y="268"/>
                  </a:cubicBezTo>
                  <a:cubicBezTo>
                    <a:pt x="8906" y="268"/>
                    <a:pt x="8973" y="201"/>
                    <a:pt x="8973" y="134"/>
                  </a:cubicBezTo>
                  <a:cubicBezTo>
                    <a:pt x="8973" y="68"/>
                    <a:pt x="8906" y="1"/>
                    <a:pt x="8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2950106" y="2207926"/>
              <a:ext cx="177647" cy="211348"/>
            </a:xfrm>
            <a:custGeom>
              <a:rect b="b" l="l" r="r" t="t"/>
              <a:pathLst>
                <a:path extrusionOk="0" h="7582" w="6373">
                  <a:moveTo>
                    <a:pt x="137" y="1"/>
                  </a:moveTo>
                  <a:cubicBezTo>
                    <a:pt x="125" y="1"/>
                    <a:pt x="113" y="4"/>
                    <a:pt x="101" y="10"/>
                  </a:cubicBezTo>
                  <a:cubicBezTo>
                    <a:pt x="34" y="10"/>
                    <a:pt x="1" y="76"/>
                    <a:pt x="1" y="143"/>
                  </a:cubicBezTo>
                  <a:cubicBezTo>
                    <a:pt x="368" y="2445"/>
                    <a:pt x="3270" y="6314"/>
                    <a:pt x="6172" y="7582"/>
                  </a:cubicBezTo>
                  <a:lnTo>
                    <a:pt x="6205" y="7582"/>
                  </a:lnTo>
                  <a:cubicBezTo>
                    <a:pt x="6339" y="7582"/>
                    <a:pt x="6372" y="7415"/>
                    <a:pt x="6272" y="7348"/>
                  </a:cubicBezTo>
                  <a:cubicBezTo>
                    <a:pt x="3503" y="6147"/>
                    <a:pt x="568" y="2311"/>
                    <a:pt x="234" y="110"/>
                  </a:cubicBezTo>
                  <a:cubicBezTo>
                    <a:pt x="234" y="55"/>
                    <a:pt x="19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3618040" y="4464590"/>
              <a:ext cx="172686" cy="20850"/>
            </a:xfrm>
            <a:custGeom>
              <a:rect b="b" l="l" r="r" t="t"/>
              <a:pathLst>
                <a:path extrusionOk="0" h="748" w="6195">
                  <a:moveTo>
                    <a:pt x="2797" y="0"/>
                  </a:moveTo>
                  <a:cubicBezTo>
                    <a:pt x="1612" y="0"/>
                    <a:pt x="577" y="157"/>
                    <a:pt x="124" y="314"/>
                  </a:cubicBezTo>
                  <a:cubicBezTo>
                    <a:pt x="0" y="345"/>
                    <a:pt x="48" y="518"/>
                    <a:pt x="161" y="518"/>
                  </a:cubicBezTo>
                  <a:cubicBezTo>
                    <a:pt x="170" y="518"/>
                    <a:pt x="180" y="517"/>
                    <a:pt x="190" y="514"/>
                  </a:cubicBezTo>
                  <a:cubicBezTo>
                    <a:pt x="627" y="392"/>
                    <a:pt x="1649" y="242"/>
                    <a:pt x="2815" y="242"/>
                  </a:cubicBezTo>
                  <a:cubicBezTo>
                    <a:pt x="3877" y="242"/>
                    <a:pt x="5058" y="366"/>
                    <a:pt x="6028" y="748"/>
                  </a:cubicBezTo>
                  <a:lnTo>
                    <a:pt x="6061" y="748"/>
                  </a:lnTo>
                  <a:cubicBezTo>
                    <a:pt x="6095" y="748"/>
                    <a:pt x="6161" y="714"/>
                    <a:pt x="6161" y="681"/>
                  </a:cubicBezTo>
                  <a:cubicBezTo>
                    <a:pt x="6195" y="614"/>
                    <a:pt x="6161" y="547"/>
                    <a:pt x="6095" y="514"/>
                  </a:cubicBezTo>
                  <a:cubicBezTo>
                    <a:pt x="5091" y="132"/>
                    <a:pt x="3881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3104483" y="4461524"/>
              <a:ext cx="136699" cy="39722"/>
            </a:xfrm>
            <a:custGeom>
              <a:rect b="b" l="l" r="r" t="t"/>
              <a:pathLst>
                <a:path extrusionOk="0" h="1425" w="4904">
                  <a:moveTo>
                    <a:pt x="1234" y="0"/>
                  </a:moveTo>
                  <a:cubicBezTo>
                    <a:pt x="813" y="0"/>
                    <a:pt x="441" y="58"/>
                    <a:pt x="134" y="157"/>
                  </a:cubicBezTo>
                  <a:cubicBezTo>
                    <a:pt x="0" y="190"/>
                    <a:pt x="67" y="391"/>
                    <a:pt x="200" y="391"/>
                  </a:cubicBezTo>
                  <a:cubicBezTo>
                    <a:pt x="478" y="301"/>
                    <a:pt x="827" y="247"/>
                    <a:pt x="1228" y="247"/>
                  </a:cubicBezTo>
                  <a:cubicBezTo>
                    <a:pt x="2175" y="247"/>
                    <a:pt x="3415" y="548"/>
                    <a:pt x="4703" y="1391"/>
                  </a:cubicBezTo>
                  <a:cubicBezTo>
                    <a:pt x="4737" y="1391"/>
                    <a:pt x="4737" y="1425"/>
                    <a:pt x="4770" y="1425"/>
                  </a:cubicBezTo>
                  <a:cubicBezTo>
                    <a:pt x="4804" y="1425"/>
                    <a:pt x="4837" y="1391"/>
                    <a:pt x="4870" y="1358"/>
                  </a:cubicBezTo>
                  <a:cubicBezTo>
                    <a:pt x="4904" y="1291"/>
                    <a:pt x="4904" y="1225"/>
                    <a:pt x="4837" y="1191"/>
                  </a:cubicBezTo>
                  <a:cubicBezTo>
                    <a:pt x="3501" y="324"/>
                    <a:pt x="2230" y="0"/>
                    <a:pt x="1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43"/>
          <p:cNvGrpSpPr/>
          <p:nvPr/>
        </p:nvGrpSpPr>
        <p:grpSpPr>
          <a:xfrm>
            <a:off x="6491489" y="684471"/>
            <a:ext cx="1541597" cy="3864500"/>
            <a:chOff x="3973904" y="1061474"/>
            <a:chExt cx="1391082" cy="3487186"/>
          </a:xfrm>
        </p:grpSpPr>
        <p:sp>
          <p:nvSpPr>
            <p:cNvPr id="330" name="Google Shape;330;p43"/>
            <p:cNvSpPr/>
            <p:nvPr/>
          </p:nvSpPr>
          <p:spPr>
            <a:xfrm>
              <a:off x="4091986" y="1942241"/>
              <a:ext cx="85576" cy="126608"/>
            </a:xfrm>
            <a:custGeom>
              <a:rect b="b" l="l" r="r" t="t"/>
              <a:pathLst>
                <a:path extrusionOk="0" h="4542" w="3070">
                  <a:moveTo>
                    <a:pt x="768" y="1"/>
                  </a:moveTo>
                  <a:lnTo>
                    <a:pt x="0" y="3470"/>
                  </a:lnTo>
                  <a:cubicBezTo>
                    <a:pt x="0" y="3470"/>
                    <a:pt x="1218" y="4541"/>
                    <a:pt x="2425" y="4541"/>
                  </a:cubicBezTo>
                  <a:cubicBezTo>
                    <a:pt x="2631" y="4541"/>
                    <a:pt x="2837" y="4510"/>
                    <a:pt x="3036" y="4437"/>
                  </a:cubicBezTo>
                  <a:lnTo>
                    <a:pt x="3069" y="300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4021321" y="1921780"/>
              <a:ext cx="92071" cy="126497"/>
            </a:xfrm>
            <a:custGeom>
              <a:rect b="b" l="l" r="r" t="t"/>
              <a:pathLst>
                <a:path extrusionOk="0" h="4538" w="3303">
                  <a:moveTo>
                    <a:pt x="467" y="1"/>
                  </a:moveTo>
                  <a:lnTo>
                    <a:pt x="0" y="2903"/>
                  </a:lnTo>
                  <a:lnTo>
                    <a:pt x="3002" y="4537"/>
                  </a:lnTo>
                  <a:lnTo>
                    <a:pt x="3303" y="73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3"/>
            <p:cNvSpPr/>
            <p:nvPr/>
          </p:nvSpPr>
          <p:spPr>
            <a:xfrm>
              <a:off x="3973904" y="1882558"/>
              <a:ext cx="193090" cy="100629"/>
            </a:xfrm>
            <a:custGeom>
              <a:rect b="b" l="l" r="r" t="t"/>
              <a:pathLst>
                <a:path extrusionOk="0" h="3610" w="6927">
                  <a:moveTo>
                    <a:pt x="6631" y="0"/>
                  </a:moveTo>
                  <a:cubicBezTo>
                    <a:pt x="6592" y="0"/>
                    <a:pt x="6549" y="12"/>
                    <a:pt x="6505" y="40"/>
                  </a:cubicBezTo>
                  <a:lnTo>
                    <a:pt x="167" y="3209"/>
                  </a:lnTo>
                  <a:cubicBezTo>
                    <a:pt x="67" y="3276"/>
                    <a:pt x="0" y="3409"/>
                    <a:pt x="67" y="3509"/>
                  </a:cubicBezTo>
                  <a:cubicBezTo>
                    <a:pt x="100" y="3576"/>
                    <a:pt x="167" y="3609"/>
                    <a:pt x="267" y="3609"/>
                  </a:cubicBezTo>
                  <a:lnTo>
                    <a:pt x="334" y="3609"/>
                  </a:lnTo>
                  <a:lnTo>
                    <a:pt x="6705" y="407"/>
                  </a:lnTo>
                  <a:cubicBezTo>
                    <a:pt x="6927" y="296"/>
                    <a:pt x="6826" y="0"/>
                    <a:pt x="66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3"/>
            <p:cNvSpPr/>
            <p:nvPr/>
          </p:nvSpPr>
          <p:spPr>
            <a:xfrm>
              <a:off x="4119890" y="1687455"/>
              <a:ext cx="591396" cy="496342"/>
            </a:xfrm>
            <a:custGeom>
              <a:rect b="b" l="l" r="r" t="t"/>
              <a:pathLst>
                <a:path extrusionOk="0" h="17806" w="21216">
                  <a:moveTo>
                    <a:pt x="16612" y="1"/>
                  </a:moveTo>
                  <a:cubicBezTo>
                    <a:pt x="16278" y="568"/>
                    <a:pt x="16045" y="1035"/>
                    <a:pt x="15778" y="1535"/>
                  </a:cubicBezTo>
                  <a:cubicBezTo>
                    <a:pt x="15511" y="2036"/>
                    <a:pt x="15244" y="2536"/>
                    <a:pt x="14977" y="3036"/>
                  </a:cubicBezTo>
                  <a:cubicBezTo>
                    <a:pt x="14477" y="4037"/>
                    <a:pt x="13977" y="5004"/>
                    <a:pt x="13476" y="6005"/>
                  </a:cubicBezTo>
                  <a:cubicBezTo>
                    <a:pt x="12509" y="8006"/>
                    <a:pt x="11575" y="10041"/>
                    <a:pt x="10674" y="12076"/>
                  </a:cubicBezTo>
                  <a:lnTo>
                    <a:pt x="10541" y="12443"/>
                  </a:lnTo>
                  <a:cubicBezTo>
                    <a:pt x="10508" y="12476"/>
                    <a:pt x="10508" y="12510"/>
                    <a:pt x="10474" y="12543"/>
                  </a:cubicBezTo>
                  <a:cubicBezTo>
                    <a:pt x="10441" y="12610"/>
                    <a:pt x="10408" y="12643"/>
                    <a:pt x="10374" y="12676"/>
                  </a:cubicBezTo>
                  <a:cubicBezTo>
                    <a:pt x="10307" y="12743"/>
                    <a:pt x="10207" y="12777"/>
                    <a:pt x="10107" y="12777"/>
                  </a:cubicBezTo>
                  <a:cubicBezTo>
                    <a:pt x="9971" y="12790"/>
                    <a:pt x="9835" y="12797"/>
                    <a:pt x="9699" y="12797"/>
                  </a:cubicBezTo>
                  <a:cubicBezTo>
                    <a:pt x="9169" y="12797"/>
                    <a:pt x="8644" y="12696"/>
                    <a:pt x="8139" y="12510"/>
                  </a:cubicBezTo>
                  <a:cubicBezTo>
                    <a:pt x="7272" y="12209"/>
                    <a:pt x="6438" y="11843"/>
                    <a:pt x="5637" y="11376"/>
                  </a:cubicBezTo>
                  <a:cubicBezTo>
                    <a:pt x="5237" y="11142"/>
                    <a:pt x="4804" y="10875"/>
                    <a:pt x="4403" y="10608"/>
                  </a:cubicBezTo>
                  <a:lnTo>
                    <a:pt x="3803" y="10175"/>
                  </a:lnTo>
                  <a:cubicBezTo>
                    <a:pt x="3636" y="10041"/>
                    <a:pt x="3403" y="9874"/>
                    <a:pt x="3269" y="9774"/>
                  </a:cubicBezTo>
                  <a:lnTo>
                    <a:pt x="0" y="14611"/>
                  </a:lnTo>
                  <a:cubicBezTo>
                    <a:pt x="334" y="14778"/>
                    <a:pt x="567" y="14878"/>
                    <a:pt x="834" y="15045"/>
                  </a:cubicBezTo>
                  <a:cubicBezTo>
                    <a:pt x="1101" y="15178"/>
                    <a:pt x="1368" y="15312"/>
                    <a:pt x="1635" y="15445"/>
                  </a:cubicBezTo>
                  <a:cubicBezTo>
                    <a:pt x="2168" y="15712"/>
                    <a:pt x="2735" y="15979"/>
                    <a:pt x="3269" y="16212"/>
                  </a:cubicBezTo>
                  <a:cubicBezTo>
                    <a:pt x="4403" y="16713"/>
                    <a:pt x="5604" y="17113"/>
                    <a:pt x="6805" y="17413"/>
                  </a:cubicBezTo>
                  <a:cubicBezTo>
                    <a:pt x="7472" y="17580"/>
                    <a:pt x="8139" y="17713"/>
                    <a:pt x="8840" y="17780"/>
                  </a:cubicBezTo>
                  <a:cubicBezTo>
                    <a:pt x="9040" y="17797"/>
                    <a:pt x="9240" y="17805"/>
                    <a:pt x="9440" y="17805"/>
                  </a:cubicBezTo>
                  <a:cubicBezTo>
                    <a:pt x="10041" y="17805"/>
                    <a:pt x="10641" y="17730"/>
                    <a:pt x="11241" y="17580"/>
                  </a:cubicBezTo>
                  <a:cubicBezTo>
                    <a:pt x="12709" y="17246"/>
                    <a:pt x="13943" y="16312"/>
                    <a:pt x="14677" y="15011"/>
                  </a:cubicBezTo>
                  <a:cubicBezTo>
                    <a:pt x="14811" y="14811"/>
                    <a:pt x="14911" y="14611"/>
                    <a:pt x="14977" y="14411"/>
                  </a:cubicBezTo>
                  <a:lnTo>
                    <a:pt x="15144" y="14011"/>
                  </a:lnTo>
                  <a:cubicBezTo>
                    <a:pt x="15578" y="13077"/>
                    <a:pt x="16012" y="12109"/>
                    <a:pt x="16479" y="11142"/>
                  </a:cubicBezTo>
                  <a:cubicBezTo>
                    <a:pt x="16912" y="10208"/>
                    <a:pt x="17413" y="9274"/>
                    <a:pt x="17913" y="8340"/>
                  </a:cubicBezTo>
                  <a:cubicBezTo>
                    <a:pt x="18413" y="7439"/>
                    <a:pt x="18947" y="6539"/>
                    <a:pt x="19514" y="5638"/>
                  </a:cubicBezTo>
                  <a:cubicBezTo>
                    <a:pt x="19781" y="5204"/>
                    <a:pt x="20081" y="4771"/>
                    <a:pt x="20348" y="4337"/>
                  </a:cubicBezTo>
                  <a:cubicBezTo>
                    <a:pt x="20615" y="3870"/>
                    <a:pt x="20948" y="3437"/>
                    <a:pt x="21215" y="3070"/>
                  </a:cubicBezTo>
                  <a:lnTo>
                    <a:pt x="16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4812633" y="1206234"/>
              <a:ext cx="234345" cy="339044"/>
            </a:xfrm>
            <a:custGeom>
              <a:rect b="b" l="l" r="r" t="t"/>
              <a:pathLst>
                <a:path extrusionOk="0" h="12163" w="8407">
                  <a:moveTo>
                    <a:pt x="3761" y="0"/>
                  </a:moveTo>
                  <a:cubicBezTo>
                    <a:pt x="3206" y="0"/>
                    <a:pt x="2805" y="344"/>
                    <a:pt x="2369" y="1019"/>
                  </a:cubicBezTo>
                  <a:cubicBezTo>
                    <a:pt x="1635" y="2120"/>
                    <a:pt x="0" y="7690"/>
                    <a:pt x="334" y="9992"/>
                  </a:cubicBezTo>
                  <a:cubicBezTo>
                    <a:pt x="551" y="11544"/>
                    <a:pt x="1571" y="12163"/>
                    <a:pt x="2768" y="12163"/>
                  </a:cubicBezTo>
                  <a:cubicBezTo>
                    <a:pt x="4324" y="12163"/>
                    <a:pt x="6180" y="11120"/>
                    <a:pt x="6972" y="9725"/>
                  </a:cubicBezTo>
                  <a:cubicBezTo>
                    <a:pt x="8406" y="7257"/>
                    <a:pt x="6605" y="1286"/>
                    <a:pt x="5171" y="485"/>
                  </a:cubicBezTo>
                  <a:cubicBezTo>
                    <a:pt x="4589" y="160"/>
                    <a:pt x="4139" y="0"/>
                    <a:pt x="3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4952319" y="1061474"/>
              <a:ext cx="268520" cy="205913"/>
            </a:xfrm>
            <a:custGeom>
              <a:rect b="b" l="l" r="r" t="t"/>
              <a:pathLst>
                <a:path extrusionOk="0" h="7387" w="9633">
                  <a:moveTo>
                    <a:pt x="5349" y="0"/>
                  </a:moveTo>
                  <a:cubicBezTo>
                    <a:pt x="2379" y="0"/>
                    <a:pt x="1" y="4006"/>
                    <a:pt x="326" y="5244"/>
                  </a:cubicBezTo>
                  <a:cubicBezTo>
                    <a:pt x="627" y="6479"/>
                    <a:pt x="1127" y="6912"/>
                    <a:pt x="2328" y="7146"/>
                  </a:cubicBezTo>
                  <a:cubicBezTo>
                    <a:pt x="2787" y="7245"/>
                    <a:pt x="3529" y="7386"/>
                    <a:pt x="4359" y="7386"/>
                  </a:cubicBezTo>
                  <a:cubicBezTo>
                    <a:pt x="5756" y="7386"/>
                    <a:pt x="7402" y="6986"/>
                    <a:pt x="8365" y="5311"/>
                  </a:cubicBezTo>
                  <a:cubicBezTo>
                    <a:pt x="9633" y="3176"/>
                    <a:pt x="8165" y="141"/>
                    <a:pt x="5563" y="7"/>
                  </a:cubicBezTo>
                  <a:cubicBezTo>
                    <a:pt x="5492" y="3"/>
                    <a:pt x="5420" y="0"/>
                    <a:pt x="5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4699179" y="1209969"/>
              <a:ext cx="123709" cy="177201"/>
            </a:xfrm>
            <a:custGeom>
              <a:rect b="b" l="l" r="r" t="t"/>
              <a:pathLst>
                <a:path extrusionOk="0" h="6357" w="4438">
                  <a:moveTo>
                    <a:pt x="3048" y="1"/>
                  </a:moveTo>
                  <a:cubicBezTo>
                    <a:pt x="2280" y="1"/>
                    <a:pt x="1390" y="395"/>
                    <a:pt x="935" y="985"/>
                  </a:cubicBezTo>
                  <a:cubicBezTo>
                    <a:pt x="1" y="2186"/>
                    <a:pt x="568" y="5455"/>
                    <a:pt x="1235" y="5988"/>
                  </a:cubicBezTo>
                  <a:cubicBezTo>
                    <a:pt x="1548" y="6239"/>
                    <a:pt x="1794" y="6357"/>
                    <a:pt x="2017" y="6357"/>
                  </a:cubicBezTo>
                  <a:cubicBezTo>
                    <a:pt x="2268" y="6357"/>
                    <a:pt x="2488" y="6205"/>
                    <a:pt x="2736" y="5922"/>
                  </a:cubicBezTo>
                  <a:cubicBezTo>
                    <a:pt x="3203" y="5355"/>
                    <a:pt x="4437" y="2586"/>
                    <a:pt x="4437" y="1318"/>
                  </a:cubicBezTo>
                  <a:cubicBezTo>
                    <a:pt x="4437" y="378"/>
                    <a:pt x="3801" y="1"/>
                    <a:pt x="30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4712197" y="4225053"/>
              <a:ext cx="104169" cy="225035"/>
            </a:xfrm>
            <a:custGeom>
              <a:rect b="b" l="l" r="r" t="t"/>
              <a:pathLst>
                <a:path extrusionOk="0" h="8073" w="3737">
                  <a:moveTo>
                    <a:pt x="1" y="1"/>
                  </a:moveTo>
                  <a:lnTo>
                    <a:pt x="234" y="8073"/>
                  </a:lnTo>
                  <a:lnTo>
                    <a:pt x="3737" y="8073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5165040" y="4185079"/>
              <a:ext cx="156239" cy="231558"/>
            </a:xfrm>
            <a:custGeom>
              <a:rect b="b" l="l" r="r" t="t"/>
              <a:pathLst>
                <a:path extrusionOk="0" h="8307" w="5605">
                  <a:moveTo>
                    <a:pt x="3436" y="0"/>
                  </a:moveTo>
                  <a:lnTo>
                    <a:pt x="1" y="467"/>
                  </a:lnTo>
                  <a:lnTo>
                    <a:pt x="2169" y="8306"/>
                  </a:lnTo>
                  <a:lnTo>
                    <a:pt x="5605" y="7872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5091727" y="4368948"/>
              <a:ext cx="273259" cy="167807"/>
            </a:xfrm>
            <a:custGeom>
              <a:rect b="b" l="l" r="r" t="t"/>
              <a:pathLst>
                <a:path extrusionOk="0" h="6020" w="9803">
                  <a:moveTo>
                    <a:pt x="8136" y="0"/>
                  </a:moveTo>
                  <a:cubicBezTo>
                    <a:pt x="8114" y="0"/>
                    <a:pt x="8091" y="3"/>
                    <a:pt x="8068" y="9"/>
                  </a:cubicBezTo>
                  <a:lnTo>
                    <a:pt x="4332" y="1110"/>
                  </a:lnTo>
                  <a:cubicBezTo>
                    <a:pt x="4098" y="1176"/>
                    <a:pt x="3931" y="1310"/>
                    <a:pt x="3831" y="1477"/>
                  </a:cubicBezTo>
                  <a:cubicBezTo>
                    <a:pt x="3131" y="2477"/>
                    <a:pt x="2931" y="3378"/>
                    <a:pt x="496" y="4679"/>
                  </a:cubicBezTo>
                  <a:cubicBezTo>
                    <a:pt x="0" y="4941"/>
                    <a:pt x="294" y="6019"/>
                    <a:pt x="1334" y="6019"/>
                  </a:cubicBezTo>
                  <a:cubicBezTo>
                    <a:pt x="1484" y="6019"/>
                    <a:pt x="1649" y="5997"/>
                    <a:pt x="1830" y="5947"/>
                  </a:cubicBezTo>
                  <a:cubicBezTo>
                    <a:pt x="3231" y="5546"/>
                    <a:pt x="4665" y="5013"/>
                    <a:pt x="5699" y="4712"/>
                  </a:cubicBezTo>
                  <a:cubicBezTo>
                    <a:pt x="7367" y="4245"/>
                    <a:pt x="8001" y="4145"/>
                    <a:pt x="9335" y="3778"/>
                  </a:cubicBezTo>
                  <a:cubicBezTo>
                    <a:pt x="9636" y="3678"/>
                    <a:pt x="9802" y="3345"/>
                    <a:pt x="9702" y="3044"/>
                  </a:cubicBezTo>
                  <a:lnTo>
                    <a:pt x="8401" y="176"/>
                  </a:lnTo>
                  <a:cubicBezTo>
                    <a:pt x="8346" y="65"/>
                    <a:pt x="8245" y="0"/>
                    <a:pt x="8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4550405" y="4438749"/>
              <a:ext cx="295726" cy="109911"/>
            </a:xfrm>
            <a:custGeom>
              <a:rect b="b" l="l" r="r" t="t"/>
              <a:pathLst>
                <a:path extrusionOk="0" h="3943" w="10609">
                  <a:moveTo>
                    <a:pt x="5848" y="0"/>
                  </a:moveTo>
                  <a:cubicBezTo>
                    <a:pt x="5652" y="0"/>
                    <a:pt x="5482" y="91"/>
                    <a:pt x="5338" y="207"/>
                  </a:cubicBezTo>
                  <a:cubicBezTo>
                    <a:pt x="4437" y="974"/>
                    <a:pt x="3336" y="1775"/>
                    <a:pt x="601" y="2375"/>
                  </a:cubicBezTo>
                  <a:cubicBezTo>
                    <a:pt x="0" y="2509"/>
                    <a:pt x="101" y="3943"/>
                    <a:pt x="1535" y="3943"/>
                  </a:cubicBezTo>
                  <a:cubicBezTo>
                    <a:pt x="3003" y="3943"/>
                    <a:pt x="5204" y="3843"/>
                    <a:pt x="6272" y="3843"/>
                  </a:cubicBezTo>
                  <a:cubicBezTo>
                    <a:pt x="8006" y="3843"/>
                    <a:pt x="8640" y="3943"/>
                    <a:pt x="10008" y="3943"/>
                  </a:cubicBezTo>
                  <a:cubicBezTo>
                    <a:pt x="10341" y="3943"/>
                    <a:pt x="10608" y="3676"/>
                    <a:pt x="10575" y="3342"/>
                  </a:cubicBezTo>
                  <a:lnTo>
                    <a:pt x="10141" y="240"/>
                  </a:lnTo>
                  <a:cubicBezTo>
                    <a:pt x="10112" y="95"/>
                    <a:pt x="10007" y="0"/>
                    <a:pt x="9892" y="0"/>
                  </a:cubicBezTo>
                  <a:cubicBezTo>
                    <a:pt x="9875" y="0"/>
                    <a:pt x="9858" y="2"/>
                    <a:pt x="9841" y="7"/>
                  </a:cubicBezTo>
                  <a:lnTo>
                    <a:pt x="5938" y="7"/>
                  </a:lnTo>
                  <a:cubicBezTo>
                    <a:pt x="5907" y="2"/>
                    <a:pt x="5877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4712197" y="4225053"/>
              <a:ext cx="101381" cy="115319"/>
            </a:xfrm>
            <a:custGeom>
              <a:rect b="b" l="l" r="r" t="t"/>
              <a:pathLst>
                <a:path extrusionOk="0" h="4137" w="3637">
                  <a:moveTo>
                    <a:pt x="1" y="1"/>
                  </a:moveTo>
                  <a:lnTo>
                    <a:pt x="134" y="4137"/>
                  </a:lnTo>
                  <a:lnTo>
                    <a:pt x="3637" y="4137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1A2327">
                <a:alpha val="13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5165040" y="4185079"/>
              <a:ext cx="127417" cy="125549"/>
            </a:xfrm>
            <a:custGeom>
              <a:rect b="b" l="l" r="r" t="t"/>
              <a:pathLst>
                <a:path extrusionOk="0" h="4504" w="4571">
                  <a:moveTo>
                    <a:pt x="3436" y="0"/>
                  </a:moveTo>
                  <a:lnTo>
                    <a:pt x="1" y="467"/>
                  </a:lnTo>
                  <a:lnTo>
                    <a:pt x="1101" y="4503"/>
                  </a:lnTo>
                  <a:lnTo>
                    <a:pt x="4570" y="4070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rgbClr val="1A2327">
                <a:alpha val="13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4553192" y="1646784"/>
              <a:ext cx="557918" cy="615341"/>
            </a:xfrm>
            <a:custGeom>
              <a:rect b="b" l="l" r="r" t="t"/>
              <a:pathLst>
                <a:path extrusionOk="0" h="22075" w="20015">
                  <a:moveTo>
                    <a:pt x="10779" y="0"/>
                  </a:moveTo>
                  <a:cubicBezTo>
                    <a:pt x="9707" y="0"/>
                    <a:pt x="8640" y="42"/>
                    <a:pt x="7573" y="125"/>
                  </a:cubicBezTo>
                  <a:cubicBezTo>
                    <a:pt x="4804" y="359"/>
                    <a:pt x="1668" y="1026"/>
                    <a:pt x="1668" y="1026"/>
                  </a:cubicBezTo>
                  <a:cubicBezTo>
                    <a:pt x="1668" y="1026"/>
                    <a:pt x="1" y="1593"/>
                    <a:pt x="3336" y="22074"/>
                  </a:cubicBezTo>
                  <a:lnTo>
                    <a:pt x="17513" y="22074"/>
                  </a:lnTo>
                  <a:cubicBezTo>
                    <a:pt x="17280" y="16304"/>
                    <a:pt x="17246" y="12734"/>
                    <a:pt x="20015" y="926"/>
                  </a:cubicBezTo>
                  <a:cubicBezTo>
                    <a:pt x="18013" y="492"/>
                    <a:pt x="16012" y="226"/>
                    <a:pt x="14011" y="125"/>
                  </a:cubicBezTo>
                  <a:cubicBezTo>
                    <a:pt x="12926" y="42"/>
                    <a:pt x="11851" y="0"/>
                    <a:pt x="10779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3"/>
            <p:cNvSpPr/>
            <p:nvPr/>
          </p:nvSpPr>
          <p:spPr>
            <a:xfrm>
              <a:off x="4701966" y="1448475"/>
              <a:ext cx="240868" cy="259461"/>
            </a:xfrm>
            <a:custGeom>
              <a:rect b="b" l="l" r="r" t="t"/>
              <a:pathLst>
                <a:path extrusionOk="0" h="9308" w="8641">
                  <a:moveTo>
                    <a:pt x="8006" y="1"/>
                  </a:moveTo>
                  <a:lnTo>
                    <a:pt x="4070" y="3370"/>
                  </a:lnTo>
                  <a:cubicBezTo>
                    <a:pt x="4471" y="4971"/>
                    <a:pt x="4537" y="6672"/>
                    <a:pt x="2236" y="7239"/>
                  </a:cubicBezTo>
                  <a:cubicBezTo>
                    <a:pt x="2236" y="7239"/>
                    <a:pt x="1" y="9308"/>
                    <a:pt x="4237" y="9308"/>
                  </a:cubicBezTo>
                  <a:cubicBezTo>
                    <a:pt x="8073" y="9308"/>
                    <a:pt x="8640" y="7239"/>
                    <a:pt x="8640" y="7239"/>
                  </a:cubicBezTo>
                  <a:cubicBezTo>
                    <a:pt x="7206" y="5872"/>
                    <a:pt x="7606" y="2069"/>
                    <a:pt x="8006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3"/>
            <p:cNvSpPr/>
            <p:nvPr/>
          </p:nvSpPr>
          <p:spPr>
            <a:xfrm>
              <a:off x="4815421" y="1486609"/>
              <a:ext cx="67904" cy="87444"/>
            </a:xfrm>
            <a:custGeom>
              <a:rect b="b" l="l" r="r" t="t"/>
              <a:pathLst>
                <a:path extrusionOk="0" h="3137" w="2436">
                  <a:moveTo>
                    <a:pt x="2335" y="1"/>
                  </a:moveTo>
                  <a:lnTo>
                    <a:pt x="0" y="2002"/>
                  </a:lnTo>
                  <a:cubicBezTo>
                    <a:pt x="100" y="2369"/>
                    <a:pt x="167" y="2736"/>
                    <a:pt x="200" y="3136"/>
                  </a:cubicBezTo>
                  <a:cubicBezTo>
                    <a:pt x="1068" y="3003"/>
                    <a:pt x="2269" y="2035"/>
                    <a:pt x="2369" y="1135"/>
                  </a:cubicBezTo>
                  <a:cubicBezTo>
                    <a:pt x="2435" y="734"/>
                    <a:pt x="2402" y="367"/>
                    <a:pt x="2335" y="1"/>
                  </a:cubicBezTo>
                  <a:close/>
                </a:path>
              </a:pathLst>
            </a:custGeom>
            <a:solidFill>
              <a:srgbClr val="1A2327">
                <a:alpha val="13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4685241" y="1181368"/>
              <a:ext cx="314681" cy="365330"/>
            </a:xfrm>
            <a:custGeom>
              <a:rect b="b" l="l" r="r" t="t"/>
              <a:pathLst>
                <a:path extrusionOk="0" h="13106" w="11289">
                  <a:moveTo>
                    <a:pt x="5946" y="1"/>
                  </a:moveTo>
                  <a:cubicBezTo>
                    <a:pt x="5616" y="1"/>
                    <a:pt x="5278" y="36"/>
                    <a:pt x="4937" y="109"/>
                  </a:cubicBezTo>
                  <a:cubicBezTo>
                    <a:pt x="1368" y="877"/>
                    <a:pt x="0" y="5847"/>
                    <a:pt x="200" y="9049"/>
                  </a:cubicBezTo>
                  <a:cubicBezTo>
                    <a:pt x="340" y="11516"/>
                    <a:pt x="2314" y="13106"/>
                    <a:pt x="4526" y="13106"/>
                  </a:cubicBezTo>
                  <a:cubicBezTo>
                    <a:pt x="5484" y="13106"/>
                    <a:pt x="6488" y="12807"/>
                    <a:pt x="7406" y="12151"/>
                  </a:cubicBezTo>
                  <a:cubicBezTo>
                    <a:pt x="9440" y="10684"/>
                    <a:pt x="9707" y="9249"/>
                    <a:pt x="10508" y="5880"/>
                  </a:cubicBezTo>
                  <a:cubicBezTo>
                    <a:pt x="11288" y="2819"/>
                    <a:pt x="8909" y="1"/>
                    <a:pt x="5946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4909335" y="1135513"/>
              <a:ext cx="177898" cy="172686"/>
            </a:xfrm>
            <a:custGeom>
              <a:rect b="b" l="l" r="r" t="t"/>
              <a:pathLst>
                <a:path extrusionOk="0" h="6195" w="6382">
                  <a:moveTo>
                    <a:pt x="1961" y="1"/>
                  </a:moveTo>
                  <a:cubicBezTo>
                    <a:pt x="1428" y="1"/>
                    <a:pt x="991" y="118"/>
                    <a:pt x="768" y="320"/>
                  </a:cubicBezTo>
                  <a:cubicBezTo>
                    <a:pt x="67" y="921"/>
                    <a:pt x="0" y="1421"/>
                    <a:pt x="367" y="2188"/>
                  </a:cubicBezTo>
                  <a:cubicBezTo>
                    <a:pt x="734" y="2955"/>
                    <a:pt x="3002" y="5591"/>
                    <a:pt x="4170" y="6091"/>
                  </a:cubicBezTo>
                  <a:cubicBezTo>
                    <a:pt x="4340" y="6161"/>
                    <a:pt x="4498" y="6194"/>
                    <a:pt x="4645" y="6194"/>
                  </a:cubicBezTo>
                  <a:cubicBezTo>
                    <a:pt x="6027" y="6194"/>
                    <a:pt x="6382" y="3308"/>
                    <a:pt x="5538" y="1921"/>
                  </a:cubicBezTo>
                  <a:cubicBezTo>
                    <a:pt x="4674" y="535"/>
                    <a:pt x="3099" y="1"/>
                    <a:pt x="1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4806110" y="1141757"/>
              <a:ext cx="255753" cy="248896"/>
            </a:xfrm>
            <a:custGeom>
              <a:rect b="b" l="l" r="r" t="t"/>
              <a:pathLst>
                <a:path extrusionOk="0" h="8929" w="9175">
                  <a:moveTo>
                    <a:pt x="2822" y="0"/>
                  </a:moveTo>
                  <a:cubicBezTo>
                    <a:pt x="2043" y="0"/>
                    <a:pt x="1401" y="173"/>
                    <a:pt x="1068" y="463"/>
                  </a:cubicBezTo>
                  <a:cubicBezTo>
                    <a:pt x="67" y="1397"/>
                    <a:pt x="1" y="2031"/>
                    <a:pt x="534" y="3165"/>
                  </a:cubicBezTo>
                  <a:cubicBezTo>
                    <a:pt x="1035" y="4299"/>
                    <a:pt x="4304" y="8068"/>
                    <a:pt x="5972" y="8769"/>
                  </a:cubicBezTo>
                  <a:cubicBezTo>
                    <a:pt x="6230" y="8878"/>
                    <a:pt x="6470" y="8929"/>
                    <a:pt x="6691" y="8929"/>
                  </a:cubicBezTo>
                  <a:cubicBezTo>
                    <a:pt x="8699" y="8929"/>
                    <a:pt x="9175" y="4781"/>
                    <a:pt x="7973" y="2798"/>
                  </a:cubicBezTo>
                  <a:cubicBezTo>
                    <a:pt x="6707" y="763"/>
                    <a:pt x="4460" y="0"/>
                    <a:pt x="2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4568998" y="2262117"/>
              <a:ext cx="366389" cy="2055893"/>
            </a:xfrm>
            <a:custGeom>
              <a:rect b="b" l="l" r="r" t="t"/>
              <a:pathLst>
                <a:path extrusionOk="0" h="73754" w="13144">
                  <a:moveTo>
                    <a:pt x="2769" y="0"/>
                  </a:moveTo>
                  <a:cubicBezTo>
                    <a:pt x="2769" y="0"/>
                    <a:pt x="1" y="26853"/>
                    <a:pt x="234" y="37494"/>
                  </a:cubicBezTo>
                  <a:cubicBezTo>
                    <a:pt x="468" y="48535"/>
                    <a:pt x="4537" y="73753"/>
                    <a:pt x="4537" y="73753"/>
                  </a:cubicBezTo>
                  <a:lnTo>
                    <a:pt x="9241" y="73753"/>
                  </a:lnTo>
                  <a:cubicBezTo>
                    <a:pt x="9241" y="73753"/>
                    <a:pt x="8507" y="49169"/>
                    <a:pt x="8907" y="38328"/>
                  </a:cubicBezTo>
                  <a:cubicBezTo>
                    <a:pt x="9407" y="26486"/>
                    <a:pt x="13143" y="0"/>
                    <a:pt x="13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4672223" y="4267814"/>
              <a:ext cx="172964" cy="54914"/>
            </a:xfrm>
            <a:custGeom>
              <a:rect b="b" l="l" r="r" t="t"/>
              <a:pathLst>
                <a:path extrusionOk="0" h="1970" w="6205">
                  <a:moveTo>
                    <a:pt x="6205" y="1"/>
                  </a:moveTo>
                  <a:lnTo>
                    <a:pt x="0" y="201"/>
                  </a:lnTo>
                  <a:lnTo>
                    <a:pt x="434" y="1969"/>
                  </a:lnTo>
                  <a:lnTo>
                    <a:pt x="5938" y="1969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4718719" y="2401830"/>
              <a:ext cx="182275" cy="729712"/>
            </a:xfrm>
            <a:custGeom>
              <a:rect b="b" l="l" r="r" t="t"/>
              <a:pathLst>
                <a:path extrusionOk="0" h="26178" w="6539">
                  <a:moveTo>
                    <a:pt x="4977" y="1"/>
                  </a:moveTo>
                  <a:cubicBezTo>
                    <a:pt x="4564" y="1"/>
                    <a:pt x="4076" y="501"/>
                    <a:pt x="3503" y="1660"/>
                  </a:cubicBezTo>
                  <a:cubicBezTo>
                    <a:pt x="0" y="8665"/>
                    <a:pt x="2802" y="21407"/>
                    <a:pt x="4036" y="26177"/>
                  </a:cubicBezTo>
                  <a:cubicBezTo>
                    <a:pt x="4637" y="19039"/>
                    <a:pt x="5704" y="10333"/>
                    <a:pt x="6538" y="3895"/>
                  </a:cubicBezTo>
                  <a:cubicBezTo>
                    <a:pt x="6217" y="1604"/>
                    <a:pt x="5717" y="1"/>
                    <a:pt x="49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4750331" y="2261197"/>
              <a:ext cx="550475" cy="2030777"/>
            </a:xfrm>
            <a:custGeom>
              <a:rect b="b" l="l" r="r" t="t"/>
              <a:pathLst>
                <a:path extrusionOk="0" h="72853" w="19748">
                  <a:moveTo>
                    <a:pt x="10408" y="0"/>
                  </a:moveTo>
                  <a:lnTo>
                    <a:pt x="0" y="33"/>
                  </a:lnTo>
                  <a:cubicBezTo>
                    <a:pt x="0" y="33"/>
                    <a:pt x="3203" y="27953"/>
                    <a:pt x="5638" y="36893"/>
                  </a:cubicBezTo>
                  <a:cubicBezTo>
                    <a:pt x="8506" y="47534"/>
                    <a:pt x="15044" y="72852"/>
                    <a:pt x="15044" y="72852"/>
                  </a:cubicBezTo>
                  <a:lnTo>
                    <a:pt x="19748" y="72218"/>
                  </a:lnTo>
                  <a:cubicBezTo>
                    <a:pt x="19748" y="72218"/>
                    <a:pt x="15545" y="44098"/>
                    <a:pt x="14177" y="38227"/>
                  </a:cubicBezTo>
                  <a:cubicBezTo>
                    <a:pt x="11208" y="25719"/>
                    <a:pt x="14177" y="7839"/>
                    <a:pt x="10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5129694" y="4217610"/>
              <a:ext cx="190665" cy="82789"/>
            </a:xfrm>
            <a:custGeom>
              <a:rect b="b" l="l" r="r" t="t"/>
              <a:pathLst>
                <a:path extrusionOk="0" h="2970" w="6840">
                  <a:moveTo>
                    <a:pt x="6839" y="1"/>
                  </a:moveTo>
                  <a:lnTo>
                    <a:pt x="1" y="1235"/>
                  </a:lnTo>
                  <a:lnTo>
                    <a:pt x="868" y="2969"/>
                  </a:lnTo>
                  <a:lnTo>
                    <a:pt x="6739" y="2202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4809846" y="1331229"/>
              <a:ext cx="21408" cy="28126"/>
            </a:xfrm>
            <a:custGeom>
              <a:rect b="b" l="l" r="r" t="t"/>
              <a:pathLst>
                <a:path extrusionOk="0" h="1009" w="768">
                  <a:moveTo>
                    <a:pt x="430" y="0"/>
                  </a:moveTo>
                  <a:cubicBezTo>
                    <a:pt x="272" y="0"/>
                    <a:pt x="98" y="190"/>
                    <a:pt x="67" y="438"/>
                  </a:cubicBezTo>
                  <a:cubicBezTo>
                    <a:pt x="0" y="704"/>
                    <a:pt x="134" y="971"/>
                    <a:pt x="300" y="1005"/>
                  </a:cubicBezTo>
                  <a:cubicBezTo>
                    <a:pt x="315" y="1007"/>
                    <a:pt x="329" y="1008"/>
                    <a:pt x="344" y="1008"/>
                  </a:cubicBezTo>
                  <a:cubicBezTo>
                    <a:pt x="524" y="1008"/>
                    <a:pt x="672" y="816"/>
                    <a:pt x="734" y="538"/>
                  </a:cubicBezTo>
                  <a:cubicBezTo>
                    <a:pt x="767" y="271"/>
                    <a:pt x="667" y="4"/>
                    <a:pt x="467" y="4"/>
                  </a:cubicBezTo>
                  <a:cubicBezTo>
                    <a:pt x="455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43"/>
            <p:cNvSpPr/>
            <p:nvPr/>
          </p:nvSpPr>
          <p:spPr>
            <a:xfrm>
              <a:off x="4723347" y="1315424"/>
              <a:ext cx="20488" cy="28126"/>
            </a:xfrm>
            <a:custGeom>
              <a:rect b="b" l="l" r="r" t="t"/>
              <a:pathLst>
                <a:path extrusionOk="0" h="1009" w="735">
                  <a:moveTo>
                    <a:pt x="424" y="0"/>
                  </a:moveTo>
                  <a:cubicBezTo>
                    <a:pt x="239" y="0"/>
                    <a:pt x="65" y="190"/>
                    <a:pt x="34" y="437"/>
                  </a:cubicBezTo>
                  <a:cubicBezTo>
                    <a:pt x="1" y="738"/>
                    <a:pt x="101" y="971"/>
                    <a:pt x="268" y="1005"/>
                  </a:cubicBezTo>
                  <a:cubicBezTo>
                    <a:pt x="282" y="1007"/>
                    <a:pt x="297" y="1008"/>
                    <a:pt x="311" y="1008"/>
                  </a:cubicBezTo>
                  <a:cubicBezTo>
                    <a:pt x="492" y="1008"/>
                    <a:pt x="640" y="818"/>
                    <a:pt x="701" y="571"/>
                  </a:cubicBezTo>
                  <a:cubicBezTo>
                    <a:pt x="735" y="271"/>
                    <a:pt x="635" y="37"/>
                    <a:pt x="468" y="4"/>
                  </a:cubicBezTo>
                  <a:cubicBezTo>
                    <a:pt x="453" y="1"/>
                    <a:pt x="439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3"/>
            <p:cNvSpPr/>
            <p:nvPr/>
          </p:nvSpPr>
          <p:spPr>
            <a:xfrm>
              <a:off x="4720559" y="1308064"/>
              <a:ext cx="17701" cy="10397"/>
            </a:xfrm>
            <a:custGeom>
              <a:rect b="b" l="l" r="r" t="t"/>
              <a:pathLst>
                <a:path extrusionOk="0" h="373" w="635">
                  <a:moveTo>
                    <a:pt x="1" y="1"/>
                  </a:moveTo>
                  <a:cubicBezTo>
                    <a:pt x="1" y="1"/>
                    <a:pt x="176" y="373"/>
                    <a:pt x="437" y="373"/>
                  </a:cubicBezTo>
                  <a:cubicBezTo>
                    <a:pt x="498" y="373"/>
                    <a:pt x="565" y="352"/>
                    <a:pt x="635" y="3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4727082" y="1348066"/>
              <a:ext cx="36293" cy="55025"/>
            </a:xfrm>
            <a:custGeom>
              <a:rect b="b" l="l" r="r" t="t"/>
              <a:pathLst>
                <a:path extrusionOk="0" h="1974" w="1302">
                  <a:moveTo>
                    <a:pt x="1301" y="0"/>
                  </a:moveTo>
                  <a:cubicBezTo>
                    <a:pt x="934" y="601"/>
                    <a:pt x="501" y="1134"/>
                    <a:pt x="0" y="1601"/>
                  </a:cubicBezTo>
                  <a:cubicBezTo>
                    <a:pt x="240" y="1841"/>
                    <a:pt x="534" y="1973"/>
                    <a:pt x="858" y="1973"/>
                  </a:cubicBezTo>
                  <a:cubicBezTo>
                    <a:pt x="894" y="1973"/>
                    <a:pt x="931" y="1972"/>
                    <a:pt x="968" y="1968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rgbClr val="ED84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4773579" y="1418035"/>
              <a:ext cx="61381" cy="21185"/>
            </a:xfrm>
            <a:custGeom>
              <a:rect b="b" l="l" r="r" t="t"/>
              <a:pathLst>
                <a:path extrusionOk="0" h="760" w="2202">
                  <a:moveTo>
                    <a:pt x="2102" y="0"/>
                  </a:moveTo>
                  <a:cubicBezTo>
                    <a:pt x="2077" y="0"/>
                    <a:pt x="2052" y="9"/>
                    <a:pt x="2035" y="25"/>
                  </a:cubicBezTo>
                  <a:cubicBezTo>
                    <a:pt x="1637" y="397"/>
                    <a:pt x="1091" y="600"/>
                    <a:pt x="531" y="600"/>
                  </a:cubicBezTo>
                  <a:cubicBezTo>
                    <a:pt x="388" y="600"/>
                    <a:pt x="243" y="586"/>
                    <a:pt x="100" y="559"/>
                  </a:cubicBezTo>
                  <a:cubicBezTo>
                    <a:pt x="67" y="559"/>
                    <a:pt x="34" y="593"/>
                    <a:pt x="0" y="626"/>
                  </a:cubicBezTo>
                  <a:cubicBezTo>
                    <a:pt x="0" y="659"/>
                    <a:pt x="34" y="726"/>
                    <a:pt x="67" y="726"/>
                  </a:cubicBezTo>
                  <a:cubicBezTo>
                    <a:pt x="234" y="759"/>
                    <a:pt x="400" y="759"/>
                    <a:pt x="534" y="759"/>
                  </a:cubicBezTo>
                  <a:cubicBezTo>
                    <a:pt x="1134" y="759"/>
                    <a:pt x="1735" y="526"/>
                    <a:pt x="2168" y="126"/>
                  </a:cubicBezTo>
                  <a:cubicBezTo>
                    <a:pt x="2202" y="92"/>
                    <a:pt x="2202" y="59"/>
                    <a:pt x="2168" y="25"/>
                  </a:cubicBezTo>
                  <a:cubicBezTo>
                    <a:pt x="2152" y="9"/>
                    <a:pt x="2127" y="0"/>
                    <a:pt x="2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4921210" y="1361670"/>
              <a:ext cx="89507" cy="83095"/>
            </a:xfrm>
            <a:custGeom>
              <a:rect b="b" l="l" r="r" t="t"/>
              <a:pathLst>
                <a:path extrusionOk="0" h="2981" w="3211">
                  <a:moveTo>
                    <a:pt x="1853" y="0"/>
                  </a:moveTo>
                  <a:cubicBezTo>
                    <a:pt x="1085" y="0"/>
                    <a:pt x="427" y="893"/>
                    <a:pt x="208" y="1580"/>
                  </a:cubicBezTo>
                  <a:cubicBezTo>
                    <a:pt x="0" y="2294"/>
                    <a:pt x="269" y="2980"/>
                    <a:pt x="943" y="2980"/>
                  </a:cubicBezTo>
                  <a:cubicBezTo>
                    <a:pt x="1025" y="2980"/>
                    <a:pt x="1114" y="2970"/>
                    <a:pt x="1209" y="2948"/>
                  </a:cubicBezTo>
                  <a:cubicBezTo>
                    <a:pt x="1843" y="2748"/>
                    <a:pt x="2410" y="2348"/>
                    <a:pt x="2743" y="1781"/>
                  </a:cubicBezTo>
                  <a:cubicBezTo>
                    <a:pt x="3210" y="1080"/>
                    <a:pt x="2810" y="146"/>
                    <a:pt x="2009" y="13"/>
                  </a:cubicBezTo>
                  <a:cubicBezTo>
                    <a:pt x="1957" y="4"/>
                    <a:pt x="1905" y="0"/>
                    <a:pt x="1853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4827491" y="1288300"/>
              <a:ext cx="40029" cy="31889"/>
            </a:xfrm>
            <a:custGeom>
              <a:rect b="b" l="l" r="r" t="t"/>
              <a:pathLst>
                <a:path extrusionOk="0" h="1144" w="1436">
                  <a:moveTo>
                    <a:pt x="151" y="1"/>
                  </a:moveTo>
                  <a:cubicBezTo>
                    <a:pt x="79" y="1"/>
                    <a:pt x="34" y="61"/>
                    <a:pt x="34" y="143"/>
                  </a:cubicBezTo>
                  <a:cubicBezTo>
                    <a:pt x="1" y="243"/>
                    <a:pt x="68" y="310"/>
                    <a:pt x="168" y="310"/>
                  </a:cubicBezTo>
                  <a:cubicBezTo>
                    <a:pt x="568" y="410"/>
                    <a:pt x="935" y="677"/>
                    <a:pt x="1102" y="1044"/>
                  </a:cubicBezTo>
                  <a:cubicBezTo>
                    <a:pt x="1135" y="1110"/>
                    <a:pt x="1168" y="1110"/>
                    <a:pt x="1202" y="1144"/>
                  </a:cubicBezTo>
                  <a:lnTo>
                    <a:pt x="1335" y="1144"/>
                  </a:lnTo>
                  <a:cubicBezTo>
                    <a:pt x="1402" y="1077"/>
                    <a:pt x="1435" y="977"/>
                    <a:pt x="1402" y="910"/>
                  </a:cubicBezTo>
                  <a:cubicBezTo>
                    <a:pt x="1168" y="410"/>
                    <a:pt x="735" y="76"/>
                    <a:pt x="201" y="9"/>
                  </a:cubicBezTo>
                  <a:cubicBezTo>
                    <a:pt x="183" y="4"/>
                    <a:pt x="167" y="1"/>
                    <a:pt x="1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4705701" y="1261233"/>
              <a:ext cx="45576" cy="22690"/>
            </a:xfrm>
            <a:custGeom>
              <a:rect b="b" l="l" r="r" t="t"/>
              <a:pathLst>
                <a:path extrusionOk="0" h="814" w="1635">
                  <a:moveTo>
                    <a:pt x="1298" y="0"/>
                  </a:moveTo>
                  <a:cubicBezTo>
                    <a:pt x="835" y="0"/>
                    <a:pt x="387" y="197"/>
                    <a:pt x="67" y="547"/>
                  </a:cubicBezTo>
                  <a:cubicBezTo>
                    <a:pt x="0" y="614"/>
                    <a:pt x="0" y="714"/>
                    <a:pt x="67" y="780"/>
                  </a:cubicBezTo>
                  <a:cubicBezTo>
                    <a:pt x="100" y="814"/>
                    <a:pt x="134" y="814"/>
                    <a:pt x="200" y="814"/>
                  </a:cubicBezTo>
                  <a:cubicBezTo>
                    <a:pt x="234" y="814"/>
                    <a:pt x="267" y="780"/>
                    <a:pt x="300" y="747"/>
                  </a:cubicBezTo>
                  <a:cubicBezTo>
                    <a:pt x="556" y="491"/>
                    <a:pt x="885" y="332"/>
                    <a:pt x="1245" y="332"/>
                  </a:cubicBezTo>
                  <a:cubicBezTo>
                    <a:pt x="1307" y="332"/>
                    <a:pt x="1371" y="337"/>
                    <a:pt x="1434" y="347"/>
                  </a:cubicBezTo>
                  <a:cubicBezTo>
                    <a:pt x="1501" y="347"/>
                    <a:pt x="1601" y="313"/>
                    <a:pt x="1635" y="213"/>
                  </a:cubicBezTo>
                  <a:cubicBezTo>
                    <a:pt x="1635" y="113"/>
                    <a:pt x="1568" y="46"/>
                    <a:pt x="1501" y="13"/>
                  </a:cubicBezTo>
                  <a:cubicBezTo>
                    <a:pt x="1433" y="5"/>
                    <a:pt x="1366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3"/>
            <p:cNvSpPr/>
            <p:nvPr/>
          </p:nvSpPr>
          <p:spPr>
            <a:xfrm>
              <a:off x="5157597" y="4404072"/>
              <a:ext cx="52098" cy="23108"/>
            </a:xfrm>
            <a:custGeom>
              <a:rect b="b" l="l" r="r" t="t"/>
              <a:pathLst>
                <a:path extrusionOk="0" h="829" w="1869">
                  <a:moveTo>
                    <a:pt x="550" y="154"/>
                  </a:moveTo>
                  <a:cubicBezTo>
                    <a:pt x="842" y="154"/>
                    <a:pt x="1257" y="228"/>
                    <a:pt x="1568" y="317"/>
                  </a:cubicBezTo>
                  <a:lnTo>
                    <a:pt x="1568" y="350"/>
                  </a:lnTo>
                  <a:cubicBezTo>
                    <a:pt x="1171" y="549"/>
                    <a:pt x="811" y="655"/>
                    <a:pt x="570" y="655"/>
                  </a:cubicBezTo>
                  <a:cubicBezTo>
                    <a:pt x="487" y="655"/>
                    <a:pt x="419" y="642"/>
                    <a:pt x="368" y="617"/>
                  </a:cubicBezTo>
                  <a:cubicBezTo>
                    <a:pt x="268" y="550"/>
                    <a:pt x="201" y="450"/>
                    <a:pt x="201" y="350"/>
                  </a:cubicBezTo>
                  <a:cubicBezTo>
                    <a:pt x="201" y="317"/>
                    <a:pt x="201" y="250"/>
                    <a:pt x="234" y="217"/>
                  </a:cubicBezTo>
                  <a:cubicBezTo>
                    <a:pt x="290" y="172"/>
                    <a:pt x="405" y="154"/>
                    <a:pt x="550" y="154"/>
                  </a:cubicBezTo>
                  <a:close/>
                  <a:moveTo>
                    <a:pt x="582" y="0"/>
                  </a:moveTo>
                  <a:cubicBezTo>
                    <a:pt x="393" y="0"/>
                    <a:pt x="229" y="32"/>
                    <a:pt x="134" y="117"/>
                  </a:cubicBezTo>
                  <a:cubicBezTo>
                    <a:pt x="67" y="183"/>
                    <a:pt x="1" y="283"/>
                    <a:pt x="34" y="383"/>
                  </a:cubicBezTo>
                  <a:cubicBezTo>
                    <a:pt x="34" y="517"/>
                    <a:pt x="134" y="650"/>
                    <a:pt x="234" y="750"/>
                  </a:cubicBezTo>
                  <a:lnTo>
                    <a:pt x="268" y="784"/>
                  </a:lnTo>
                  <a:cubicBezTo>
                    <a:pt x="343" y="815"/>
                    <a:pt x="430" y="829"/>
                    <a:pt x="524" y="829"/>
                  </a:cubicBezTo>
                  <a:cubicBezTo>
                    <a:pt x="932" y="829"/>
                    <a:pt x="1477" y="573"/>
                    <a:pt x="1802" y="383"/>
                  </a:cubicBezTo>
                  <a:cubicBezTo>
                    <a:pt x="1835" y="350"/>
                    <a:pt x="1869" y="350"/>
                    <a:pt x="1869" y="317"/>
                  </a:cubicBezTo>
                  <a:cubicBezTo>
                    <a:pt x="1869" y="283"/>
                    <a:pt x="1835" y="250"/>
                    <a:pt x="1802" y="250"/>
                  </a:cubicBezTo>
                  <a:cubicBezTo>
                    <a:pt x="1706" y="202"/>
                    <a:pt x="1062" y="0"/>
                    <a:pt x="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43"/>
            <p:cNvSpPr/>
            <p:nvPr/>
          </p:nvSpPr>
          <p:spPr>
            <a:xfrm>
              <a:off x="5172483" y="4376865"/>
              <a:ext cx="37213" cy="37910"/>
            </a:xfrm>
            <a:custGeom>
              <a:rect b="b" l="l" r="r" t="t"/>
              <a:pathLst>
                <a:path extrusionOk="0" h="1360" w="1335">
                  <a:moveTo>
                    <a:pt x="397" y="167"/>
                  </a:moveTo>
                  <a:cubicBezTo>
                    <a:pt x="434" y="167"/>
                    <a:pt x="467" y="175"/>
                    <a:pt x="501" y="192"/>
                  </a:cubicBezTo>
                  <a:cubicBezTo>
                    <a:pt x="534" y="192"/>
                    <a:pt x="534" y="192"/>
                    <a:pt x="567" y="225"/>
                  </a:cubicBezTo>
                  <a:cubicBezTo>
                    <a:pt x="834" y="459"/>
                    <a:pt x="1034" y="792"/>
                    <a:pt x="1135" y="1159"/>
                  </a:cubicBezTo>
                  <a:cubicBezTo>
                    <a:pt x="734" y="992"/>
                    <a:pt x="201" y="559"/>
                    <a:pt x="167" y="325"/>
                  </a:cubicBezTo>
                  <a:cubicBezTo>
                    <a:pt x="167" y="292"/>
                    <a:pt x="167" y="225"/>
                    <a:pt x="267" y="192"/>
                  </a:cubicBezTo>
                  <a:cubicBezTo>
                    <a:pt x="317" y="175"/>
                    <a:pt x="359" y="167"/>
                    <a:pt x="397" y="167"/>
                  </a:cubicBezTo>
                  <a:close/>
                  <a:moveTo>
                    <a:pt x="397" y="0"/>
                  </a:moveTo>
                  <a:cubicBezTo>
                    <a:pt x="334" y="0"/>
                    <a:pt x="267" y="8"/>
                    <a:pt x="201" y="25"/>
                  </a:cubicBezTo>
                  <a:cubicBezTo>
                    <a:pt x="67" y="58"/>
                    <a:pt x="0" y="192"/>
                    <a:pt x="0" y="325"/>
                  </a:cubicBezTo>
                  <a:cubicBezTo>
                    <a:pt x="34" y="592"/>
                    <a:pt x="367" y="892"/>
                    <a:pt x="701" y="1126"/>
                  </a:cubicBezTo>
                  <a:cubicBezTo>
                    <a:pt x="868" y="1226"/>
                    <a:pt x="1068" y="1293"/>
                    <a:pt x="1268" y="1359"/>
                  </a:cubicBezTo>
                  <a:cubicBezTo>
                    <a:pt x="1268" y="1359"/>
                    <a:pt x="1301" y="1359"/>
                    <a:pt x="1335" y="1326"/>
                  </a:cubicBezTo>
                  <a:cubicBezTo>
                    <a:pt x="1335" y="1326"/>
                    <a:pt x="1335" y="1293"/>
                    <a:pt x="1335" y="1259"/>
                  </a:cubicBezTo>
                  <a:cubicBezTo>
                    <a:pt x="1335" y="1226"/>
                    <a:pt x="1034" y="259"/>
                    <a:pt x="567" y="25"/>
                  </a:cubicBezTo>
                  <a:cubicBezTo>
                    <a:pt x="517" y="8"/>
                    <a:pt x="459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4651762" y="4430219"/>
              <a:ext cx="60461" cy="25478"/>
            </a:xfrm>
            <a:custGeom>
              <a:rect b="b" l="l" r="r" t="t"/>
              <a:pathLst>
                <a:path extrusionOk="0" h="914" w="2169">
                  <a:moveTo>
                    <a:pt x="367" y="179"/>
                  </a:moveTo>
                  <a:cubicBezTo>
                    <a:pt x="868" y="246"/>
                    <a:pt x="1368" y="413"/>
                    <a:pt x="1835" y="680"/>
                  </a:cubicBezTo>
                  <a:cubicBezTo>
                    <a:pt x="1547" y="717"/>
                    <a:pt x="1283" y="736"/>
                    <a:pt x="1055" y="736"/>
                  </a:cubicBezTo>
                  <a:cubicBezTo>
                    <a:pt x="674" y="736"/>
                    <a:pt x="392" y="684"/>
                    <a:pt x="267" y="580"/>
                  </a:cubicBezTo>
                  <a:cubicBezTo>
                    <a:pt x="201" y="513"/>
                    <a:pt x="167" y="413"/>
                    <a:pt x="167" y="313"/>
                  </a:cubicBezTo>
                  <a:cubicBezTo>
                    <a:pt x="167" y="279"/>
                    <a:pt x="201" y="246"/>
                    <a:pt x="234" y="213"/>
                  </a:cubicBezTo>
                  <a:cubicBezTo>
                    <a:pt x="267" y="179"/>
                    <a:pt x="334" y="179"/>
                    <a:pt x="367" y="179"/>
                  </a:cubicBezTo>
                  <a:close/>
                  <a:moveTo>
                    <a:pt x="381" y="0"/>
                  </a:moveTo>
                  <a:cubicBezTo>
                    <a:pt x="295" y="0"/>
                    <a:pt x="222" y="14"/>
                    <a:pt x="167" y="46"/>
                  </a:cubicBezTo>
                  <a:cubicBezTo>
                    <a:pt x="67" y="113"/>
                    <a:pt x="34" y="179"/>
                    <a:pt x="34" y="279"/>
                  </a:cubicBezTo>
                  <a:cubicBezTo>
                    <a:pt x="0" y="446"/>
                    <a:pt x="67" y="580"/>
                    <a:pt x="167" y="680"/>
                  </a:cubicBezTo>
                  <a:cubicBezTo>
                    <a:pt x="401" y="846"/>
                    <a:pt x="701" y="913"/>
                    <a:pt x="1001" y="913"/>
                  </a:cubicBezTo>
                  <a:cubicBezTo>
                    <a:pt x="1368" y="880"/>
                    <a:pt x="1735" y="846"/>
                    <a:pt x="2102" y="780"/>
                  </a:cubicBezTo>
                  <a:cubicBezTo>
                    <a:pt x="2135" y="746"/>
                    <a:pt x="2169" y="746"/>
                    <a:pt x="2169" y="713"/>
                  </a:cubicBezTo>
                  <a:cubicBezTo>
                    <a:pt x="2169" y="680"/>
                    <a:pt x="2169" y="613"/>
                    <a:pt x="2135" y="613"/>
                  </a:cubicBezTo>
                  <a:cubicBezTo>
                    <a:pt x="1991" y="555"/>
                    <a:pt x="927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3"/>
            <p:cNvSpPr/>
            <p:nvPr/>
          </p:nvSpPr>
          <p:spPr>
            <a:xfrm>
              <a:off x="4673142" y="4408225"/>
              <a:ext cx="38161" cy="43736"/>
            </a:xfrm>
            <a:custGeom>
              <a:rect b="b" l="l" r="r" t="t"/>
              <a:pathLst>
                <a:path extrusionOk="0" h="1569" w="1369">
                  <a:moveTo>
                    <a:pt x="468" y="168"/>
                  </a:moveTo>
                  <a:cubicBezTo>
                    <a:pt x="568" y="168"/>
                    <a:pt x="668" y="201"/>
                    <a:pt x="734" y="268"/>
                  </a:cubicBezTo>
                  <a:cubicBezTo>
                    <a:pt x="1001" y="568"/>
                    <a:pt x="1168" y="935"/>
                    <a:pt x="1201" y="1335"/>
                  </a:cubicBezTo>
                  <a:cubicBezTo>
                    <a:pt x="768" y="1102"/>
                    <a:pt x="201" y="501"/>
                    <a:pt x="267" y="268"/>
                  </a:cubicBezTo>
                  <a:cubicBezTo>
                    <a:pt x="267" y="234"/>
                    <a:pt x="267" y="168"/>
                    <a:pt x="401" y="168"/>
                  </a:cubicBezTo>
                  <a:close/>
                  <a:moveTo>
                    <a:pt x="401" y="1"/>
                  </a:moveTo>
                  <a:cubicBezTo>
                    <a:pt x="167" y="34"/>
                    <a:pt x="101" y="134"/>
                    <a:pt x="101" y="234"/>
                  </a:cubicBezTo>
                  <a:cubicBezTo>
                    <a:pt x="1" y="635"/>
                    <a:pt x="835" y="1402"/>
                    <a:pt x="1268" y="1569"/>
                  </a:cubicBezTo>
                  <a:lnTo>
                    <a:pt x="1335" y="1569"/>
                  </a:lnTo>
                  <a:cubicBezTo>
                    <a:pt x="1368" y="1535"/>
                    <a:pt x="1368" y="1502"/>
                    <a:pt x="1368" y="1502"/>
                  </a:cubicBezTo>
                  <a:cubicBezTo>
                    <a:pt x="1368" y="1435"/>
                    <a:pt x="1302" y="501"/>
                    <a:pt x="868" y="134"/>
                  </a:cubicBezTo>
                  <a:cubicBezTo>
                    <a:pt x="734" y="34"/>
                    <a:pt x="5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43"/>
            <p:cNvSpPr/>
            <p:nvPr/>
          </p:nvSpPr>
          <p:spPr>
            <a:xfrm>
              <a:off x="4634088" y="2235161"/>
              <a:ext cx="424035" cy="43708"/>
            </a:xfrm>
            <a:custGeom>
              <a:rect b="b" l="l" r="r" t="t"/>
              <a:pathLst>
                <a:path extrusionOk="0" h="1568" w="15212">
                  <a:moveTo>
                    <a:pt x="234" y="0"/>
                  </a:moveTo>
                  <a:cubicBezTo>
                    <a:pt x="101" y="0"/>
                    <a:pt x="1" y="100"/>
                    <a:pt x="1" y="167"/>
                  </a:cubicBezTo>
                  <a:lnTo>
                    <a:pt x="101" y="1434"/>
                  </a:lnTo>
                  <a:cubicBezTo>
                    <a:pt x="134" y="1501"/>
                    <a:pt x="234" y="1568"/>
                    <a:pt x="368" y="1568"/>
                  </a:cubicBezTo>
                  <a:lnTo>
                    <a:pt x="14945" y="1568"/>
                  </a:lnTo>
                  <a:cubicBezTo>
                    <a:pt x="15078" y="1568"/>
                    <a:pt x="15211" y="1468"/>
                    <a:pt x="15178" y="1368"/>
                  </a:cubicBezTo>
                  <a:lnTo>
                    <a:pt x="14811" y="134"/>
                  </a:lnTo>
                  <a:cubicBezTo>
                    <a:pt x="14744" y="33"/>
                    <a:pt x="14644" y="0"/>
                    <a:pt x="14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4984655" y="2231425"/>
              <a:ext cx="23276" cy="52098"/>
            </a:xfrm>
            <a:custGeom>
              <a:rect b="b" l="l" r="r" t="t"/>
              <a:pathLst>
                <a:path extrusionOk="0" h="1869" w="835">
                  <a:moveTo>
                    <a:pt x="134" y="1"/>
                  </a:moveTo>
                  <a:cubicBezTo>
                    <a:pt x="34" y="1"/>
                    <a:pt x="0" y="67"/>
                    <a:pt x="0" y="101"/>
                  </a:cubicBezTo>
                  <a:lnTo>
                    <a:pt x="167" y="1769"/>
                  </a:lnTo>
                  <a:cubicBezTo>
                    <a:pt x="167" y="1835"/>
                    <a:pt x="234" y="1869"/>
                    <a:pt x="334" y="1869"/>
                  </a:cubicBezTo>
                  <a:lnTo>
                    <a:pt x="701" y="1869"/>
                  </a:lnTo>
                  <a:cubicBezTo>
                    <a:pt x="767" y="1869"/>
                    <a:pt x="834" y="1835"/>
                    <a:pt x="834" y="1769"/>
                  </a:cubicBezTo>
                  <a:lnTo>
                    <a:pt x="667" y="101"/>
                  </a:lnTo>
                  <a:cubicBezTo>
                    <a:pt x="667" y="67"/>
                    <a:pt x="567" y="1"/>
                    <a:pt x="501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4664780" y="2231425"/>
              <a:ext cx="24196" cy="52098"/>
            </a:xfrm>
            <a:custGeom>
              <a:rect b="b" l="l" r="r" t="t"/>
              <a:pathLst>
                <a:path extrusionOk="0" h="1869" w="868">
                  <a:moveTo>
                    <a:pt x="134" y="1"/>
                  </a:moveTo>
                  <a:cubicBezTo>
                    <a:pt x="34" y="1"/>
                    <a:pt x="0" y="67"/>
                    <a:pt x="0" y="101"/>
                  </a:cubicBezTo>
                  <a:lnTo>
                    <a:pt x="167" y="1769"/>
                  </a:lnTo>
                  <a:cubicBezTo>
                    <a:pt x="201" y="1835"/>
                    <a:pt x="267" y="1869"/>
                    <a:pt x="334" y="1869"/>
                  </a:cubicBezTo>
                  <a:lnTo>
                    <a:pt x="734" y="1869"/>
                  </a:lnTo>
                  <a:cubicBezTo>
                    <a:pt x="801" y="1869"/>
                    <a:pt x="868" y="1835"/>
                    <a:pt x="834" y="1769"/>
                  </a:cubicBezTo>
                  <a:lnTo>
                    <a:pt x="668" y="101"/>
                  </a:lnTo>
                  <a:cubicBezTo>
                    <a:pt x="668" y="67"/>
                    <a:pt x="601" y="1"/>
                    <a:pt x="501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4823784" y="2231425"/>
              <a:ext cx="24196" cy="52098"/>
            </a:xfrm>
            <a:custGeom>
              <a:rect b="b" l="l" r="r" t="t"/>
              <a:pathLst>
                <a:path extrusionOk="0" h="1869" w="868">
                  <a:moveTo>
                    <a:pt x="134" y="1"/>
                  </a:moveTo>
                  <a:cubicBezTo>
                    <a:pt x="67" y="1"/>
                    <a:pt x="0" y="67"/>
                    <a:pt x="34" y="101"/>
                  </a:cubicBezTo>
                  <a:lnTo>
                    <a:pt x="201" y="1769"/>
                  </a:lnTo>
                  <a:cubicBezTo>
                    <a:pt x="201" y="1835"/>
                    <a:pt x="267" y="1869"/>
                    <a:pt x="334" y="1869"/>
                  </a:cubicBezTo>
                  <a:lnTo>
                    <a:pt x="734" y="1869"/>
                  </a:lnTo>
                  <a:cubicBezTo>
                    <a:pt x="801" y="1869"/>
                    <a:pt x="868" y="1835"/>
                    <a:pt x="868" y="1769"/>
                  </a:cubicBezTo>
                  <a:lnTo>
                    <a:pt x="668" y="101"/>
                  </a:lnTo>
                  <a:cubicBezTo>
                    <a:pt x="668" y="67"/>
                    <a:pt x="601" y="1"/>
                    <a:pt x="534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4807978" y="1322950"/>
              <a:ext cx="17701" cy="10732"/>
            </a:xfrm>
            <a:custGeom>
              <a:rect b="b" l="l" r="r" t="t"/>
              <a:pathLst>
                <a:path extrusionOk="0" h="385" w="635">
                  <a:moveTo>
                    <a:pt x="0" y="1"/>
                  </a:moveTo>
                  <a:cubicBezTo>
                    <a:pt x="0" y="1"/>
                    <a:pt x="150" y="385"/>
                    <a:pt x="415" y="385"/>
                  </a:cubicBezTo>
                  <a:cubicBezTo>
                    <a:pt x="481" y="385"/>
                    <a:pt x="554" y="361"/>
                    <a:pt x="634" y="3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4524369" y="1639118"/>
              <a:ext cx="753182" cy="2219519"/>
            </a:xfrm>
            <a:custGeom>
              <a:rect b="b" l="l" r="r" t="t"/>
              <a:pathLst>
                <a:path extrusionOk="0" h="79624" w="27020">
                  <a:moveTo>
                    <a:pt x="8673" y="0"/>
                  </a:moveTo>
                  <a:cubicBezTo>
                    <a:pt x="7005" y="134"/>
                    <a:pt x="3136" y="400"/>
                    <a:pt x="2269" y="1134"/>
                  </a:cubicBezTo>
                  <a:cubicBezTo>
                    <a:pt x="1435" y="1868"/>
                    <a:pt x="1135" y="16312"/>
                    <a:pt x="1835" y="21415"/>
                  </a:cubicBezTo>
                  <a:cubicBezTo>
                    <a:pt x="2536" y="26519"/>
                    <a:pt x="0" y="71151"/>
                    <a:pt x="1201" y="79624"/>
                  </a:cubicBezTo>
                  <a:cubicBezTo>
                    <a:pt x="6945" y="79204"/>
                    <a:pt x="9976" y="79119"/>
                    <a:pt x="11481" y="79119"/>
                  </a:cubicBezTo>
                  <a:cubicBezTo>
                    <a:pt x="12484" y="79119"/>
                    <a:pt x="12810" y="79157"/>
                    <a:pt x="12810" y="79157"/>
                  </a:cubicBezTo>
                  <a:lnTo>
                    <a:pt x="13177" y="76555"/>
                  </a:lnTo>
                  <a:lnTo>
                    <a:pt x="14211" y="79224"/>
                  </a:lnTo>
                  <a:cubicBezTo>
                    <a:pt x="14211" y="79224"/>
                    <a:pt x="19249" y="78777"/>
                    <a:pt x="23109" y="78777"/>
                  </a:cubicBezTo>
                  <a:cubicBezTo>
                    <a:pt x="24832" y="78777"/>
                    <a:pt x="26320" y="78866"/>
                    <a:pt x="27020" y="79123"/>
                  </a:cubicBezTo>
                  <a:cubicBezTo>
                    <a:pt x="26953" y="70784"/>
                    <a:pt x="23017" y="30055"/>
                    <a:pt x="19881" y="21716"/>
                  </a:cubicBezTo>
                  <a:cubicBezTo>
                    <a:pt x="20949" y="11275"/>
                    <a:pt x="22316" y="1568"/>
                    <a:pt x="21649" y="801"/>
                  </a:cubicBezTo>
                  <a:cubicBezTo>
                    <a:pt x="20949" y="34"/>
                    <a:pt x="15178" y="0"/>
                    <a:pt x="15178" y="0"/>
                  </a:cubicBezTo>
                  <a:cubicBezTo>
                    <a:pt x="14111" y="1134"/>
                    <a:pt x="12676" y="1835"/>
                    <a:pt x="11142" y="1935"/>
                  </a:cubicBezTo>
                  <a:cubicBezTo>
                    <a:pt x="11102" y="1936"/>
                    <a:pt x="11063" y="1936"/>
                    <a:pt x="11024" y="1936"/>
                  </a:cubicBezTo>
                  <a:cubicBezTo>
                    <a:pt x="8706" y="1936"/>
                    <a:pt x="8673" y="0"/>
                    <a:pt x="8673" y="0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3"/>
            <p:cNvSpPr/>
            <p:nvPr/>
          </p:nvSpPr>
          <p:spPr>
            <a:xfrm>
              <a:off x="4524369" y="1639118"/>
              <a:ext cx="753182" cy="2219519"/>
            </a:xfrm>
            <a:custGeom>
              <a:rect b="b" l="l" r="r" t="t"/>
              <a:pathLst>
                <a:path extrusionOk="0" h="79624" w="27020">
                  <a:moveTo>
                    <a:pt x="8673" y="0"/>
                  </a:moveTo>
                  <a:cubicBezTo>
                    <a:pt x="7005" y="134"/>
                    <a:pt x="3136" y="400"/>
                    <a:pt x="2269" y="1134"/>
                  </a:cubicBezTo>
                  <a:cubicBezTo>
                    <a:pt x="1435" y="1868"/>
                    <a:pt x="1135" y="16312"/>
                    <a:pt x="1835" y="21415"/>
                  </a:cubicBezTo>
                  <a:cubicBezTo>
                    <a:pt x="2536" y="26519"/>
                    <a:pt x="0" y="71151"/>
                    <a:pt x="1201" y="79624"/>
                  </a:cubicBezTo>
                  <a:cubicBezTo>
                    <a:pt x="6945" y="79204"/>
                    <a:pt x="9976" y="79119"/>
                    <a:pt x="11481" y="79119"/>
                  </a:cubicBezTo>
                  <a:cubicBezTo>
                    <a:pt x="12484" y="79119"/>
                    <a:pt x="12810" y="79157"/>
                    <a:pt x="12810" y="79157"/>
                  </a:cubicBezTo>
                  <a:lnTo>
                    <a:pt x="13177" y="76555"/>
                  </a:lnTo>
                  <a:lnTo>
                    <a:pt x="14211" y="79224"/>
                  </a:lnTo>
                  <a:cubicBezTo>
                    <a:pt x="14211" y="79224"/>
                    <a:pt x="19249" y="78777"/>
                    <a:pt x="23109" y="78777"/>
                  </a:cubicBezTo>
                  <a:cubicBezTo>
                    <a:pt x="24832" y="78777"/>
                    <a:pt x="26320" y="78866"/>
                    <a:pt x="27020" y="79123"/>
                  </a:cubicBezTo>
                  <a:cubicBezTo>
                    <a:pt x="26953" y="70784"/>
                    <a:pt x="23017" y="30055"/>
                    <a:pt x="19881" y="21716"/>
                  </a:cubicBezTo>
                  <a:cubicBezTo>
                    <a:pt x="20949" y="11275"/>
                    <a:pt x="22316" y="1568"/>
                    <a:pt x="21649" y="801"/>
                  </a:cubicBezTo>
                  <a:cubicBezTo>
                    <a:pt x="20949" y="34"/>
                    <a:pt x="15178" y="0"/>
                    <a:pt x="15178" y="0"/>
                  </a:cubicBezTo>
                  <a:cubicBezTo>
                    <a:pt x="14111" y="1134"/>
                    <a:pt x="12676" y="1835"/>
                    <a:pt x="11142" y="1935"/>
                  </a:cubicBezTo>
                  <a:cubicBezTo>
                    <a:pt x="11102" y="1936"/>
                    <a:pt x="11063" y="1936"/>
                    <a:pt x="11024" y="1936"/>
                  </a:cubicBezTo>
                  <a:cubicBezTo>
                    <a:pt x="8706" y="1936"/>
                    <a:pt x="8673" y="0"/>
                    <a:pt x="8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43"/>
            <p:cNvSpPr/>
            <p:nvPr/>
          </p:nvSpPr>
          <p:spPr>
            <a:xfrm>
              <a:off x="4900972" y="2184928"/>
              <a:ext cx="181327" cy="65283"/>
            </a:xfrm>
            <a:custGeom>
              <a:rect b="b" l="l" r="r" t="t"/>
              <a:pathLst>
                <a:path extrusionOk="0" h="2342" w="6505">
                  <a:moveTo>
                    <a:pt x="0" y="1"/>
                  </a:moveTo>
                  <a:cubicBezTo>
                    <a:pt x="33" y="701"/>
                    <a:pt x="134" y="1402"/>
                    <a:pt x="334" y="2069"/>
                  </a:cubicBezTo>
                  <a:cubicBezTo>
                    <a:pt x="941" y="2272"/>
                    <a:pt x="2260" y="2342"/>
                    <a:pt x="3584" y="2342"/>
                  </a:cubicBezTo>
                  <a:cubicBezTo>
                    <a:pt x="4658" y="2342"/>
                    <a:pt x="5736" y="2296"/>
                    <a:pt x="6438" y="2236"/>
                  </a:cubicBezTo>
                  <a:lnTo>
                    <a:pt x="6405" y="2136"/>
                  </a:lnTo>
                  <a:lnTo>
                    <a:pt x="650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5065551" y="1832521"/>
              <a:ext cx="54886" cy="204603"/>
            </a:xfrm>
            <a:custGeom>
              <a:rect b="b" l="l" r="r" t="t"/>
              <a:pathLst>
                <a:path extrusionOk="0" h="7340" w="1969">
                  <a:moveTo>
                    <a:pt x="0" y="0"/>
                  </a:moveTo>
                  <a:cubicBezTo>
                    <a:pt x="0" y="1935"/>
                    <a:pt x="367" y="5204"/>
                    <a:pt x="1301" y="7339"/>
                  </a:cubicBezTo>
                  <a:cubicBezTo>
                    <a:pt x="1535" y="5104"/>
                    <a:pt x="1768" y="3003"/>
                    <a:pt x="1968" y="11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4809846" y="1689546"/>
              <a:ext cx="85548" cy="2086360"/>
            </a:xfrm>
            <a:custGeom>
              <a:rect b="b" l="l" r="r" t="t"/>
              <a:pathLst>
                <a:path extrusionOk="0" h="74847" w="3069">
                  <a:moveTo>
                    <a:pt x="517" y="1"/>
                  </a:moveTo>
                  <a:cubicBezTo>
                    <a:pt x="459" y="1"/>
                    <a:pt x="400" y="42"/>
                    <a:pt x="400" y="126"/>
                  </a:cubicBezTo>
                  <a:cubicBezTo>
                    <a:pt x="400" y="193"/>
                    <a:pt x="134" y="6731"/>
                    <a:pt x="67" y="20707"/>
                  </a:cubicBezTo>
                  <a:cubicBezTo>
                    <a:pt x="0" y="43724"/>
                    <a:pt x="2802" y="74446"/>
                    <a:pt x="2835" y="74746"/>
                  </a:cubicBezTo>
                  <a:cubicBezTo>
                    <a:pt x="2835" y="74813"/>
                    <a:pt x="2902" y="74846"/>
                    <a:pt x="2936" y="74846"/>
                  </a:cubicBezTo>
                  <a:lnTo>
                    <a:pt x="2969" y="74846"/>
                  </a:lnTo>
                  <a:cubicBezTo>
                    <a:pt x="3036" y="74846"/>
                    <a:pt x="3069" y="74779"/>
                    <a:pt x="3069" y="74713"/>
                  </a:cubicBezTo>
                  <a:cubicBezTo>
                    <a:pt x="3036" y="74412"/>
                    <a:pt x="234" y="43724"/>
                    <a:pt x="300" y="20707"/>
                  </a:cubicBezTo>
                  <a:cubicBezTo>
                    <a:pt x="367" y="6731"/>
                    <a:pt x="634" y="193"/>
                    <a:pt x="634" y="126"/>
                  </a:cubicBezTo>
                  <a:cubicBezTo>
                    <a:pt x="634" y="42"/>
                    <a:pt x="576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4959372" y="2231537"/>
              <a:ext cx="132239" cy="141243"/>
            </a:xfrm>
            <a:custGeom>
              <a:rect b="b" l="l" r="r" t="t"/>
              <a:pathLst>
                <a:path extrusionOk="0" h="5067" w="4744">
                  <a:moveTo>
                    <a:pt x="142" y="0"/>
                  </a:moveTo>
                  <a:cubicBezTo>
                    <a:pt x="67" y="0"/>
                    <a:pt x="0" y="64"/>
                    <a:pt x="40" y="163"/>
                  </a:cubicBezTo>
                  <a:cubicBezTo>
                    <a:pt x="874" y="2298"/>
                    <a:pt x="2475" y="4033"/>
                    <a:pt x="4543" y="5067"/>
                  </a:cubicBezTo>
                  <a:lnTo>
                    <a:pt x="4610" y="5067"/>
                  </a:lnTo>
                  <a:cubicBezTo>
                    <a:pt x="4643" y="5067"/>
                    <a:pt x="4677" y="5034"/>
                    <a:pt x="4710" y="5000"/>
                  </a:cubicBezTo>
                  <a:cubicBezTo>
                    <a:pt x="4743" y="4934"/>
                    <a:pt x="4710" y="4867"/>
                    <a:pt x="4643" y="4833"/>
                  </a:cubicBezTo>
                  <a:cubicBezTo>
                    <a:pt x="2642" y="3833"/>
                    <a:pt x="1107" y="2165"/>
                    <a:pt x="273" y="97"/>
                  </a:cubicBezTo>
                  <a:cubicBezTo>
                    <a:pt x="247" y="29"/>
                    <a:pt x="192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3"/>
            <p:cNvSpPr/>
            <p:nvPr/>
          </p:nvSpPr>
          <p:spPr>
            <a:xfrm>
              <a:off x="4513218" y="1905054"/>
              <a:ext cx="349553" cy="396187"/>
            </a:xfrm>
            <a:custGeom>
              <a:rect b="b" l="l" r="r" t="t"/>
              <a:pathLst>
                <a:path extrusionOk="0" h="14213" w="12540">
                  <a:moveTo>
                    <a:pt x="734" y="0"/>
                  </a:moveTo>
                  <a:cubicBezTo>
                    <a:pt x="334" y="0"/>
                    <a:pt x="0" y="367"/>
                    <a:pt x="67" y="768"/>
                  </a:cubicBezTo>
                  <a:lnTo>
                    <a:pt x="1735" y="13443"/>
                  </a:lnTo>
                  <a:cubicBezTo>
                    <a:pt x="1801" y="13877"/>
                    <a:pt x="2135" y="14210"/>
                    <a:pt x="2602" y="14210"/>
                  </a:cubicBezTo>
                  <a:lnTo>
                    <a:pt x="11809" y="14210"/>
                  </a:lnTo>
                  <a:cubicBezTo>
                    <a:pt x="11826" y="14212"/>
                    <a:pt x="11842" y="14212"/>
                    <a:pt x="11859" y="14212"/>
                  </a:cubicBezTo>
                  <a:cubicBezTo>
                    <a:pt x="12265" y="14212"/>
                    <a:pt x="12540" y="13828"/>
                    <a:pt x="12476" y="13443"/>
                  </a:cubicBezTo>
                  <a:lnTo>
                    <a:pt x="10841" y="768"/>
                  </a:lnTo>
                  <a:cubicBezTo>
                    <a:pt x="10775" y="334"/>
                    <a:pt x="10408" y="34"/>
                    <a:pt x="9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3"/>
            <p:cNvSpPr/>
            <p:nvPr/>
          </p:nvSpPr>
          <p:spPr>
            <a:xfrm>
              <a:off x="4843297" y="2037102"/>
              <a:ext cx="88364" cy="118775"/>
            </a:xfrm>
            <a:custGeom>
              <a:rect b="b" l="l" r="r" t="t"/>
              <a:pathLst>
                <a:path extrusionOk="0" h="4261" w="3170">
                  <a:moveTo>
                    <a:pt x="201" y="0"/>
                  </a:moveTo>
                  <a:lnTo>
                    <a:pt x="1" y="3569"/>
                  </a:lnTo>
                  <a:cubicBezTo>
                    <a:pt x="1" y="3569"/>
                    <a:pt x="1126" y="4260"/>
                    <a:pt x="2222" y="4260"/>
                  </a:cubicBezTo>
                  <a:cubicBezTo>
                    <a:pt x="2551" y="4260"/>
                    <a:pt x="2877" y="4198"/>
                    <a:pt x="3170" y="4036"/>
                  </a:cubicBezTo>
                  <a:lnTo>
                    <a:pt x="2936" y="2602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3"/>
            <p:cNvSpPr/>
            <p:nvPr/>
          </p:nvSpPr>
          <p:spPr>
            <a:xfrm>
              <a:off x="4594114" y="2238868"/>
              <a:ext cx="72559" cy="133912"/>
            </a:xfrm>
            <a:custGeom>
              <a:rect b="b" l="l" r="r" t="t"/>
              <a:pathLst>
                <a:path extrusionOk="0" h="4804" w="2603">
                  <a:moveTo>
                    <a:pt x="2502" y="1"/>
                  </a:moveTo>
                  <a:cubicBezTo>
                    <a:pt x="2435" y="1"/>
                    <a:pt x="2369" y="34"/>
                    <a:pt x="2369" y="101"/>
                  </a:cubicBezTo>
                  <a:cubicBezTo>
                    <a:pt x="2035" y="1802"/>
                    <a:pt x="1234" y="3370"/>
                    <a:pt x="34" y="4604"/>
                  </a:cubicBezTo>
                  <a:cubicBezTo>
                    <a:pt x="0" y="4637"/>
                    <a:pt x="0" y="4704"/>
                    <a:pt x="34" y="4771"/>
                  </a:cubicBezTo>
                  <a:cubicBezTo>
                    <a:pt x="67" y="4771"/>
                    <a:pt x="100" y="4804"/>
                    <a:pt x="134" y="4804"/>
                  </a:cubicBezTo>
                  <a:cubicBezTo>
                    <a:pt x="167" y="4804"/>
                    <a:pt x="200" y="4771"/>
                    <a:pt x="234" y="4771"/>
                  </a:cubicBezTo>
                  <a:cubicBezTo>
                    <a:pt x="2335" y="2469"/>
                    <a:pt x="2602" y="234"/>
                    <a:pt x="2602" y="134"/>
                  </a:cubicBezTo>
                  <a:cubicBezTo>
                    <a:pt x="2602" y="67"/>
                    <a:pt x="2569" y="1"/>
                    <a:pt x="2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3"/>
            <p:cNvSpPr/>
            <p:nvPr/>
          </p:nvSpPr>
          <p:spPr>
            <a:xfrm>
              <a:off x="4767056" y="2029659"/>
              <a:ext cx="90231" cy="114399"/>
            </a:xfrm>
            <a:custGeom>
              <a:rect b="b" l="l" r="r" t="t"/>
              <a:pathLst>
                <a:path extrusionOk="0" h="4104" w="3237">
                  <a:moveTo>
                    <a:pt x="34" y="0"/>
                  </a:moveTo>
                  <a:lnTo>
                    <a:pt x="1" y="2969"/>
                  </a:lnTo>
                  <a:lnTo>
                    <a:pt x="3236" y="4103"/>
                  </a:lnTo>
                  <a:lnTo>
                    <a:pt x="3236" y="4103"/>
                  </a:lnTo>
                  <a:lnTo>
                    <a:pt x="2936" y="26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3"/>
            <p:cNvSpPr/>
            <p:nvPr/>
          </p:nvSpPr>
          <p:spPr>
            <a:xfrm>
              <a:off x="4881431" y="1664207"/>
              <a:ext cx="390557" cy="570378"/>
            </a:xfrm>
            <a:custGeom>
              <a:rect b="b" l="l" r="r" t="t"/>
              <a:pathLst>
                <a:path extrusionOk="0" h="20462" w="14011">
                  <a:moveTo>
                    <a:pt x="8907" y="1"/>
                  </a:moveTo>
                  <a:lnTo>
                    <a:pt x="4370" y="3170"/>
                  </a:lnTo>
                  <a:cubicBezTo>
                    <a:pt x="4404" y="3203"/>
                    <a:pt x="4504" y="3337"/>
                    <a:pt x="4571" y="3403"/>
                  </a:cubicBezTo>
                  <a:lnTo>
                    <a:pt x="4771" y="3703"/>
                  </a:lnTo>
                  <a:cubicBezTo>
                    <a:pt x="4937" y="3937"/>
                    <a:pt x="5071" y="4137"/>
                    <a:pt x="5204" y="4371"/>
                  </a:cubicBezTo>
                  <a:cubicBezTo>
                    <a:pt x="5471" y="4771"/>
                    <a:pt x="5738" y="5238"/>
                    <a:pt x="6005" y="5672"/>
                  </a:cubicBezTo>
                  <a:cubicBezTo>
                    <a:pt x="6505" y="6606"/>
                    <a:pt x="6972" y="7540"/>
                    <a:pt x="7373" y="8507"/>
                  </a:cubicBezTo>
                  <a:cubicBezTo>
                    <a:pt x="8173" y="10408"/>
                    <a:pt x="8740" y="12410"/>
                    <a:pt x="9040" y="14478"/>
                  </a:cubicBezTo>
                  <a:cubicBezTo>
                    <a:pt x="9040" y="14711"/>
                    <a:pt x="9074" y="14945"/>
                    <a:pt x="9107" y="15212"/>
                  </a:cubicBezTo>
                  <a:lnTo>
                    <a:pt x="9140" y="15479"/>
                  </a:lnTo>
                  <a:lnTo>
                    <a:pt x="9074" y="15479"/>
                  </a:lnTo>
                  <a:cubicBezTo>
                    <a:pt x="8673" y="15479"/>
                    <a:pt x="8307" y="15479"/>
                    <a:pt x="7906" y="15412"/>
                  </a:cubicBezTo>
                  <a:cubicBezTo>
                    <a:pt x="6972" y="15245"/>
                    <a:pt x="6005" y="15012"/>
                    <a:pt x="5104" y="14678"/>
                  </a:cubicBezTo>
                  <a:cubicBezTo>
                    <a:pt x="4637" y="14478"/>
                    <a:pt x="4137" y="14278"/>
                    <a:pt x="3670" y="14078"/>
                  </a:cubicBezTo>
                  <a:lnTo>
                    <a:pt x="2969" y="13744"/>
                  </a:lnTo>
                  <a:cubicBezTo>
                    <a:pt x="2736" y="13644"/>
                    <a:pt x="2502" y="13510"/>
                    <a:pt x="2302" y="13410"/>
                  </a:cubicBezTo>
                  <a:lnTo>
                    <a:pt x="1" y="18781"/>
                  </a:lnTo>
                  <a:cubicBezTo>
                    <a:pt x="368" y="18914"/>
                    <a:pt x="634" y="18981"/>
                    <a:pt x="935" y="19048"/>
                  </a:cubicBezTo>
                  <a:lnTo>
                    <a:pt x="1835" y="19315"/>
                  </a:lnTo>
                  <a:cubicBezTo>
                    <a:pt x="2402" y="19481"/>
                    <a:pt x="3003" y="19648"/>
                    <a:pt x="3603" y="19782"/>
                  </a:cubicBezTo>
                  <a:cubicBezTo>
                    <a:pt x="4871" y="20082"/>
                    <a:pt x="6138" y="20315"/>
                    <a:pt x="7406" y="20415"/>
                  </a:cubicBezTo>
                  <a:cubicBezTo>
                    <a:pt x="7751" y="20445"/>
                    <a:pt x="8089" y="20462"/>
                    <a:pt x="8426" y="20462"/>
                  </a:cubicBezTo>
                  <a:cubicBezTo>
                    <a:pt x="8840" y="20462"/>
                    <a:pt x="9252" y="20437"/>
                    <a:pt x="9674" y="20382"/>
                  </a:cubicBezTo>
                  <a:cubicBezTo>
                    <a:pt x="10108" y="20315"/>
                    <a:pt x="10575" y="20215"/>
                    <a:pt x="11008" y="20048"/>
                  </a:cubicBezTo>
                  <a:cubicBezTo>
                    <a:pt x="11542" y="19848"/>
                    <a:pt x="12076" y="19581"/>
                    <a:pt x="12510" y="19181"/>
                  </a:cubicBezTo>
                  <a:cubicBezTo>
                    <a:pt x="13010" y="18748"/>
                    <a:pt x="13410" y="18214"/>
                    <a:pt x="13677" y="17580"/>
                  </a:cubicBezTo>
                  <a:cubicBezTo>
                    <a:pt x="13877" y="17046"/>
                    <a:pt x="14011" y="16479"/>
                    <a:pt x="14011" y="15912"/>
                  </a:cubicBezTo>
                  <a:cubicBezTo>
                    <a:pt x="14011" y="15679"/>
                    <a:pt x="14011" y="15445"/>
                    <a:pt x="13977" y="15212"/>
                  </a:cubicBezTo>
                  <a:lnTo>
                    <a:pt x="13944" y="14745"/>
                  </a:lnTo>
                  <a:cubicBezTo>
                    <a:pt x="13911" y="14444"/>
                    <a:pt x="13877" y="14144"/>
                    <a:pt x="13844" y="13844"/>
                  </a:cubicBezTo>
                  <a:cubicBezTo>
                    <a:pt x="13510" y="11409"/>
                    <a:pt x="12910" y="9007"/>
                    <a:pt x="12076" y="6706"/>
                  </a:cubicBezTo>
                  <a:cubicBezTo>
                    <a:pt x="11642" y="5571"/>
                    <a:pt x="11175" y="4437"/>
                    <a:pt x="10675" y="3337"/>
                  </a:cubicBezTo>
                  <a:cubicBezTo>
                    <a:pt x="10408" y="2769"/>
                    <a:pt x="10141" y="2236"/>
                    <a:pt x="9841" y="1702"/>
                  </a:cubicBezTo>
                  <a:lnTo>
                    <a:pt x="9407" y="868"/>
                  </a:lnTo>
                  <a:lnTo>
                    <a:pt x="9174" y="434"/>
                  </a:lnTo>
                  <a:cubicBezTo>
                    <a:pt x="9074" y="301"/>
                    <a:pt x="9007" y="168"/>
                    <a:pt x="8907" y="1"/>
                  </a:cubicBezTo>
                  <a:close/>
                </a:path>
              </a:pathLst>
            </a:custGeom>
            <a:solidFill>
              <a:srgbClr val="80E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3"/>
            <p:cNvSpPr/>
            <p:nvPr/>
          </p:nvSpPr>
          <p:spPr>
            <a:xfrm>
              <a:off x="4881431" y="1664207"/>
              <a:ext cx="390557" cy="570378"/>
            </a:xfrm>
            <a:custGeom>
              <a:rect b="b" l="l" r="r" t="t"/>
              <a:pathLst>
                <a:path extrusionOk="0" h="20462" w="14011">
                  <a:moveTo>
                    <a:pt x="8907" y="1"/>
                  </a:moveTo>
                  <a:lnTo>
                    <a:pt x="4370" y="3170"/>
                  </a:lnTo>
                  <a:cubicBezTo>
                    <a:pt x="4404" y="3203"/>
                    <a:pt x="4504" y="3337"/>
                    <a:pt x="4571" y="3403"/>
                  </a:cubicBezTo>
                  <a:lnTo>
                    <a:pt x="4771" y="3703"/>
                  </a:lnTo>
                  <a:cubicBezTo>
                    <a:pt x="4937" y="3937"/>
                    <a:pt x="5071" y="4137"/>
                    <a:pt x="5204" y="4371"/>
                  </a:cubicBezTo>
                  <a:cubicBezTo>
                    <a:pt x="5471" y="4771"/>
                    <a:pt x="5738" y="5238"/>
                    <a:pt x="6005" y="5672"/>
                  </a:cubicBezTo>
                  <a:cubicBezTo>
                    <a:pt x="6505" y="6606"/>
                    <a:pt x="6972" y="7540"/>
                    <a:pt x="7373" y="8507"/>
                  </a:cubicBezTo>
                  <a:cubicBezTo>
                    <a:pt x="8173" y="10408"/>
                    <a:pt x="8740" y="12410"/>
                    <a:pt x="9040" y="14478"/>
                  </a:cubicBezTo>
                  <a:cubicBezTo>
                    <a:pt x="9040" y="14711"/>
                    <a:pt x="9074" y="14945"/>
                    <a:pt x="9107" y="15212"/>
                  </a:cubicBezTo>
                  <a:lnTo>
                    <a:pt x="9140" y="15479"/>
                  </a:lnTo>
                  <a:lnTo>
                    <a:pt x="9074" y="15479"/>
                  </a:lnTo>
                  <a:cubicBezTo>
                    <a:pt x="8673" y="15479"/>
                    <a:pt x="8307" y="15479"/>
                    <a:pt x="7906" y="15412"/>
                  </a:cubicBezTo>
                  <a:cubicBezTo>
                    <a:pt x="6972" y="15245"/>
                    <a:pt x="6005" y="15012"/>
                    <a:pt x="5104" y="14678"/>
                  </a:cubicBezTo>
                  <a:cubicBezTo>
                    <a:pt x="4637" y="14478"/>
                    <a:pt x="4137" y="14278"/>
                    <a:pt x="3670" y="14078"/>
                  </a:cubicBezTo>
                  <a:lnTo>
                    <a:pt x="2969" y="13744"/>
                  </a:lnTo>
                  <a:cubicBezTo>
                    <a:pt x="2736" y="13644"/>
                    <a:pt x="2502" y="13510"/>
                    <a:pt x="2302" y="13410"/>
                  </a:cubicBezTo>
                  <a:lnTo>
                    <a:pt x="1" y="18781"/>
                  </a:lnTo>
                  <a:cubicBezTo>
                    <a:pt x="368" y="18914"/>
                    <a:pt x="634" y="18981"/>
                    <a:pt x="935" y="19048"/>
                  </a:cubicBezTo>
                  <a:lnTo>
                    <a:pt x="1835" y="19315"/>
                  </a:lnTo>
                  <a:cubicBezTo>
                    <a:pt x="2402" y="19481"/>
                    <a:pt x="3003" y="19648"/>
                    <a:pt x="3603" y="19782"/>
                  </a:cubicBezTo>
                  <a:cubicBezTo>
                    <a:pt x="4871" y="20082"/>
                    <a:pt x="6138" y="20315"/>
                    <a:pt x="7406" y="20415"/>
                  </a:cubicBezTo>
                  <a:cubicBezTo>
                    <a:pt x="7751" y="20445"/>
                    <a:pt x="8089" y="20462"/>
                    <a:pt x="8426" y="20462"/>
                  </a:cubicBezTo>
                  <a:cubicBezTo>
                    <a:pt x="8840" y="20462"/>
                    <a:pt x="9252" y="20437"/>
                    <a:pt x="9674" y="20382"/>
                  </a:cubicBezTo>
                  <a:cubicBezTo>
                    <a:pt x="10108" y="20315"/>
                    <a:pt x="10575" y="20215"/>
                    <a:pt x="11008" y="20048"/>
                  </a:cubicBezTo>
                  <a:cubicBezTo>
                    <a:pt x="11542" y="19848"/>
                    <a:pt x="12076" y="19581"/>
                    <a:pt x="12510" y="19181"/>
                  </a:cubicBezTo>
                  <a:cubicBezTo>
                    <a:pt x="13010" y="18748"/>
                    <a:pt x="13410" y="18214"/>
                    <a:pt x="13677" y="17580"/>
                  </a:cubicBezTo>
                  <a:cubicBezTo>
                    <a:pt x="13877" y="17046"/>
                    <a:pt x="14011" y="16479"/>
                    <a:pt x="14011" y="15912"/>
                  </a:cubicBezTo>
                  <a:cubicBezTo>
                    <a:pt x="14011" y="15679"/>
                    <a:pt x="14011" y="15445"/>
                    <a:pt x="13977" y="15212"/>
                  </a:cubicBezTo>
                  <a:lnTo>
                    <a:pt x="13944" y="14745"/>
                  </a:lnTo>
                  <a:cubicBezTo>
                    <a:pt x="13911" y="14444"/>
                    <a:pt x="13877" y="14144"/>
                    <a:pt x="13844" y="13844"/>
                  </a:cubicBezTo>
                  <a:cubicBezTo>
                    <a:pt x="13510" y="11409"/>
                    <a:pt x="12910" y="9007"/>
                    <a:pt x="12076" y="6706"/>
                  </a:cubicBezTo>
                  <a:cubicBezTo>
                    <a:pt x="11642" y="5571"/>
                    <a:pt x="11175" y="4437"/>
                    <a:pt x="10675" y="3337"/>
                  </a:cubicBezTo>
                  <a:cubicBezTo>
                    <a:pt x="10408" y="2769"/>
                    <a:pt x="10141" y="2236"/>
                    <a:pt x="9841" y="1702"/>
                  </a:cubicBezTo>
                  <a:lnTo>
                    <a:pt x="9407" y="868"/>
                  </a:lnTo>
                  <a:lnTo>
                    <a:pt x="9174" y="434"/>
                  </a:lnTo>
                  <a:cubicBezTo>
                    <a:pt x="9074" y="301"/>
                    <a:pt x="9007" y="168"/>
                    <a:pt x="8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3"/>
            <p:cNvSpPr/>
            <p:nvPr/>
          </p:nvSpPr>
          <p:spPr>
            <a:xfrm>
              <a:off x="4832146" y="1630728"/>
              <a:ext cx="155319" cy="163682"/>
            </a:xfrm>
            <a:custGeom>
              <a:rect b="b" l="l" r="r" t="t"/>
              <a:pathLst>
                <a:path extrusionOk="0" h="5872" w="5572">
                  <a:moveTo>
                    <a:pt x="3903" y="1"/>
                  </a:moveTo>
                  <a:cubicBezTo>
                    <a:pt x="2736" y="935"/>
                    <a:pt x="1435" y="1702"/>
                    <a:pt x="1" y="2236"/>
                  </a:cubicBezTo>
                  <a:cubicBezTo>
                    <a:pt x="1035" y="3170"/>
                    <a:pt x="1068" y="5872"/>
                    <a:pt x="1068" y="5872"/>
                  </a:cubicBezTo>
                  <a:cubicBezTo>
                    <a:pt x="1068" y="5872"/>
                    <a:pt x="5571" y="2569"/>
                    <a:pt x="5405" y="268"/>
                  </a:cubicBezTo>
                  <a:cubicBezTo>
                    <a:pt x="4938" y="101"/>
                    <a:pt x="4437" y="1"/>
                    <a:pt x="3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3"/>
            <p:cNvSpPr/>
            <p:nvPr/>
          </p:nvSpPr>
          <p:spPr>
            <a:xfrm>
              <a:off x="4697311" y="1635690"/>
              <a:ext cx="115347" cy="142915"/>
            </a:xfrm>
            <a:custGeom>
              <a:rect b="b" l="l" r="r" t="t"/>
              <a:pathLst>
                <a:path extrusionOk="0" h="5127" w="4138">
                  <a:moveTo>
                    <a:pt x="2069" y="0"/>
                  </a:moveTo>
                  <a:cubicBezTo>
                    <a:pt x="1770" y="0"/>
                    <a:pt x="1473" y="52"/>
                    <a:pt x="1202" y="157"/>
                  </a:cubicBezTo>
                  <a:cubicBezTo>
                    <a:pt x="1" y="2391"/>
                    <a:pt x="2603" y="5127"/>
                    <a:pt x="2603" y="5127"/>
                  </a:cubicBezTo>
                  <a:cubicBezTo>
                    <a:pt x="2603" y="5127"/>
                    <a:pt x="3103" y="2925"/>
                    <a:pt x="4137" y="1991"/>
                  </a:cubicBezTo>
                  <a:cubicBezTo>
                    <a:pt x="3337" y="1658"/>
                    <a:pt x="2736" y="924"/>
                    <a:pt x="2603" y="56"/>
                  </a:cubicBezTo>
                  <a:cubicBezTo>
                    <a:pt x="2428" y="19"/>
                    <a:pt x="2248" y="0"/>
                    <a:pt x="2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3"/>
            <p:cNvSpPr/>
            <p:nvPr/>
          </p:nvSpPr>
          <p:spPr>
            <a:xfrm>
              <a:off x="4714064" y="1165869"/>
              <a:ext cx="190637" cy="198944"/>
            </a:xfrm>
            <a:custGeom>
              <a:rect b="b" l="l" r="r" t="t"/>
              <a:pathLst>
                <a:path extrusionOk="0" h="7137" w="6839">
                  <a:moveTo>
                    <a:pt x="3217" y="1"/>
                  </a:moveTo>
                  <a:cubicBezTo>
                    <a:pt x="2566" y="1"/>
                    <a:pt x="1810" y="486"/>
                    <a:pt x="934" y="1700"/>
                  </a:cubicBezTo>
                  <a:cubicBezTo>
                    <a:pt x="0" y="3034"/>
                    <a:pt x="5104" y="6636"/>
                    <a:pt x="6839" y="7137"/>
                  </a:cubicBezTo>
                  <a:cubicBezTo>
                    <a:pt x="6402" y="5417"/>
                    <a:pt x="5393" y="1"/>
                    <a:pt x="3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3"/>
            <p:cNvSpPr/>
            <p:nvPr/>
          </p:nvSpPr>
          <p:spPr>
            <a:xfrm>
              <a:off x="4765189" y="1267087"/>
              <a:ext cx="117186" cy="139570"/>
            </a:xfrm>
            <a:custGeom>
              <a:rect b="b" l="l" r="r" t="t"/>
              <a:pathLst>
                <a:path extrusionOk="0" h="5007" w="4204">
                  <a:moveTo>
                    <a:pt x="2369" y="203"/>
                  </a:moveTo>
                  <a:cubicBezTo>
                    <a:pt x="2436" y="203"/>
                    <a:pt x="2503" y="203"/>
                    <a:pt x="2603" y="237"/>
                  </a:cubicBezTo>
                  <a:cubicBezTo>
                    <a:pt x="3470" y="404"/>
                    <a:pt x="3970" y="1604"/>
                    <a:pt x="3704" y="2839"/>
                  </a:cubicBezTo>
                  <a:cubicBezTo>
                    <a:pt x="3463" y="3984"/>
                    <a:pt x="2677" y="4802"/>
                    <a:pt x="1888" y="4802"/>
                  </a:cubicBezTo>
                  <a:cubicBezTo>
                    <a:pt x="1804" y="4802"/>
                    <a:pt x="1719" y="4793"/>
                    <a:pt x="1635" y="4773"/>
                  </a:cubicBezTo>
                  <a:cubicBezTo>
                    <a:pt x="735" y="4573"/>
                    <a:pt x="234" y="3406"/>
                    <a:pt x="501" y="2171"/>
                  </a:cubicBezTo>
                  <a:cubicBezTo>
                    <a:pt x="768" y="1037"/>
                    <a:pt x="1569" y="203"/>
                    <a:pt x="2369" y="203"/>
                  </a:cubicBezTo>
                  <a:close/>
                  <a:moveTo>
                    <a:pt x="2325" y="1"/>
                  </a:moveTo>
                  <a:cubicBezTo>
                    <a:pt x="1423" y="1"/>
                    <a:pt x="537" y="878"/>
                    <a:pt x="268" y="2105"/>
                  </a:cubicBezTo>
                  <a:cubicBezTo>
                    <a:pt x="1" y="3472"/>
                    <a:pt x="568" y="4773"/>
                    <a:pt x="1569" y="4973"/>
                  </a:cubicBezTo>
                  <a:cubicBezTo>
                    <a:pt x="1669" y="5007"/>
                    <a:pt x="1736" y="5007"/>
                    <a:pt x="1836" y="5007"/>
                  </a:cubicBezTo>
                  <a:cubicBezTo>
                    <a:pt x="2770" y="5007"/>
                    <a:pt x="3637" y="4140"/>
                    <a:pt x="3904" y="2905"/>
                  </a:cubicBezTo>
                  <a:cubicBezTo>
                    <a:pt x="4204" y="1538"/>
                    <a:pt x="3637" y="237"/>
                    <a:pt x="2636" y="37"/>
                  </a:cubicBezTo>
                  <a:cubicBezTo>
                    <a:pt x="2533" y="12"/>
                    <a:pt x="2429" y="1"/>
                    <a:pt x="2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3"/>
            <p:cNvSpPr/>
            <p:nvPr/>
          </p:nvSpPr>
          <p:spPr>
            <a:xfrm>
              <a:off x="4652682" y="1250556"/>
              <a:ext cx="117186" cy="140295"/>
            </a:xfrm>
            <a:custGeom>
              <a:rect b="b" l="l" r="r" t="t"/>
              <a:pathLst>
                <a:path extrusionOk="0" h="5033" w="4204">
                  <a:moveTo>
                    <a:pt x="2369" y="196"/>
                  </a:moveTo>
                  <a:cubicBezTo>
                    <a:pt x="2436" y="196"/>
                    <a:pt x="2503" y="229"/>
                    <a:pt x="2603" y="229"/>
                  </a:cubicBezTo>
                  <a:cubicBezTo>
                    <a:pt x="3470" y="429"/>
                    <a:pt x="3970" y="1597"/>
                    <a:pt x="3703" y="2831"/>
                  </a:cubicBezTo>
                  <a:cubicBezTo>
                    <a:pt x="3462" y="3976"/>
                    <a:pt x="2677" y="4795"/>
                    <a:pt x="1863" y="4795"/>
                  </a:cubicBezTo>
                  <a:cubicBezTo>
                    <a:pt x="1776" y="4795"/>
                    <a:pt x="1689" y="4785"/>
                    <a:pt x="1602" y="4766"/>
                  </a:cubicBezTo>
                  <a:cubicBezTo>
                    <a:pt x="735" y="4599"/>
                    <a:pt x="234" y="3398"/>
                    <a:pt x="501" y="2164"/>
                  </a:cubicBezTo>
                  <a:cubicBezTo>
                    <a:pt x="635" y="1564"/>
                    <a:pt x="901" y="1063"/>
                    <a:pt x="1335" y="630"/>
                  </a:cubicBezTo>
                  <a:cubicBezTo>
                    <a:pt x="1602" y="363"/>
                    <a:pt x="1969" y="229"/>
                    <a:pt x="2369" y="196"/>
                  </a:cubicBezTo>
                  <a:close/>
                  <a:moveTo>
                    <a:pt x="2333" y="1"/>
                  </a:moveTo>
                  <a:cubicBezTo>
                    <a:pt x="1906" y="1"/>
                    <a:pt x="1499" y="172"/>
                    <a:pt x="1202" y="496"/>
                  </a:cubicBezTo>
                  <a:cubicBezTo>
                    <a:pt x="735" y="930"/>
                    <a:pt x="434" y="1497"/>
                    <a:pt x="301" y="2097"/>
                  </a:cubicBezTo>
                  <a:cubicBezTo>
                    <a:pt x="1" y="3498"/>
                    <a:pt x="568" y="4766"/>
                    <a:pt x="1569" y="4999"/>
                  </a:cubicBezTo>
                  <a:cubicBezTo>
                    <a:pt x="1669" y="4999"/>
                    <a:pt x="1769" y="5033"/>
                    <a:pt x="1869" y="5033"/>
                  </a:cubicBezTo>
                  <a:cubicBezTo>
                    <a:pt x="2769" y="5033"/>
                    <a:pt x="3670" y="4132"/>
                    <a:pt x="3937" y="2898"/>
                  </a:cubicBezTo>
                  <a:cubicBezTo>
                    <a:pt x="4204" y="1530"/>
                    <a:pt x="3637" y="229"/>
                    <a:pt x="2636" y="29"/>
                  </a:cubicBezTo>
                  <a:cubicBezTo>
                    <a:pt x="2535" y="10"/>
                    <a:pt x="2433" y="1"/>
                    <a:pt x="2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3"/>
            <p:cNvSpPr/>
            <p:nvPr/>
          </p:nvSpPr>
          <p:spPr>
            <a:xfrm>
              <a:off x="4755906" y="1325515"/>
              <a:ext cx="22328" cy="11429"/>
            </a:xfrm>
            <a:custGeom>
              <a:rect b="b" l="l" r="r" t="t"/>
              <a:pathLst>
                <a:path extrusionOk="0" h="410" w="801">
                  <a:moveTo>
                    <a:pt x="219" y="0"/>
                  </a:moveTo>
                  <a:cubicBezTo>
                    <a:pt x="179" y="0"/>
                    <a:pt x="139" y="3"/>
                    <a:pt x="100" y="9"/>
                  </a:cubicBezTo>
                  <a:cubicBezTo>
                    <a:pt x="34" y="9"/>
                    <a:pt x="0" y="75"/>
                    <a:pt x="34" y="109"/>
                  </a:cubicBezTo>
                  <a:cubicBezTo>
                    <a:pt x="34" y="176"/>
                    <a:pt x="100" y="209"/>
                    <a:pt x="134" y="209"/>
                  </a:cubicBezTo>
                  <a:cubicBezTo>
                    <a:pt x="162" y="203"/>
                    <a:pt x="191" y="200"/>
                    <a:pt x="220" y="200"/>
                  </a:cubicBezTo>
                  <a:cubicBezTo>
                    <a:pt x="357" y="200"/>
                    <a:pt x="490" y="265"/>
                    <a:pt x="601" y="376"/>
                  </a:cubicBezTo>
                  <a:cubicBezTo>
                    <a:pt x="601" y="376"/>
                    <a:pt x="634" y="409"/>
                    <a:pt x="668" y="409"/>
                  </a:cubicBezTo>
                  <a:cubicBezTo>
                    <a:pt x="701" y="409"/>
                    <a:pt x="734" y="409"/>
                    <a:pt x="768" y="376"/>
                  </a:cubicBezTo>
                  <a:cubicBezTo>
                    <a:pt x="801" y="342"/>
                    <a:pt x="801" y="276"/>
                    <a:pt x="768" y="209"/>
                  </a:cubicBezTo>
                  <a:cubicBezTo>
                    <a:pt x="629" y="70"/>
                    <a:pt x="420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4"/>
          <p:cNvSpPr txBox="1"/>
          <p:nvPr>
            <p:ph idx="1" type="body"/>
          </p:nvPr>
        </p:nvSpPr>
        <p:spPr>
          <a:xfrm>
            <a:off x="720000" y="1187900"/>
            <a:ext cx="4887600" cy="3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The FRC is the </a:t>
            </a:r>
            <a:r>
              <a:rPr b="1" lang="zh-TW" sz="1400"/>
              <a:t>F</a:t>
            </a:r>
            <a:r>
              <a:rPr lang="zh-TW" sz="1400"/>
              <a:t>IRST </a:t>
            </a:r>
            <a:r>
              <a:rPr b="1" lang="zh-TW" sz="1400"/>
              <a:t>R</a:t>
            </a:r>
            <a:r>
              <a:rPr lang="zh-TW" sz="1400"/>
              <a:t>obotics </a:t>
            </a:r>
            <a:r>
              <a:rPr b="1" lang="zh-TW" sz="1400"/>
              <a:t>C</a:t>
            </a:r>
            <a:r>
              <a:rPr lang="zh-TW" sz="1400"/>
              <a:t>ompetition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Organizer: FIRST- </a:t>
            </a:r>
            <a:r>
              <a:rPr b="1" lang="zh-TW" sz="1400"/>
              <a:t>F</a:t>
            </a:r>
            <a:r>
              <a:rPr lang="zh-TW" sz="1400"/>
              <a:t>or </a:t>
            </a:r>
            <a:r>
              <a:rPr b="1" lang="zh-TW" sz="1400"/>
              <a:t>I</a:t>
            </a:r>
            <a:r>
              <a:rPr lang="zh-TW" sz="1400"/>
              <a:t>nspiration and </a:t>
            </a:r>
            <a:r>
              <a:rPr b="1" lang="zh-TW" sz="1400"/>
              <a:t>R</a:t>
            </a:r>
            <a:r>
              <a:rPr lang="zh-TW" sz="1400"/>
              <a:t>ecognition of </a:t>
            </a:r>
            <a:r>
              <a:rPr b="1" lang="zh-TW" sz="1400"/>
              <a:t>S</a:t>
            </a:r>
            <a:r>
              <a:rPr lang="zh-TW" sz="1400"/>
              <a:t>cience and </a:t>
            </a:r>
            <a:r>
              <a:rPr b="1" lang="zh-TW" sz="1400"/>
              <a:t>T</a:t>
            </a:r>
            <a:r>
              <a:rPr lang="zh-TW" sz="1400"/>
              <a:t>echnology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Each team makes </a:t>
            </a:r>
            <a:r>
              <a:rPr b="1" lang="zh-TW" sz="1400"/>
              <a:t>1 robot</a:t>
            </a:r>
            <a:r>
              <a:rPr lang="zh-TW" sz="1400"/>
              <a:t> and </a:t>
            </a:r>
            <a:r>
              <a:rPr b="1" lang="zh-TW" sz="1400"/>
              <a:t>program</a:t>
            </a:r>
            <a:r>
              <a:rPr lang="zh-TW" sz="1400"/>
              <a:t> the robot to solve </a:t>
            </a:r>
            <a:r>
              <a:rPr b="1" lang="zh-TW" sz="1400"/>
              <a:t>autonomous</a:t>
            </a:r>
            <a:r>
              <a:rPr lang="zh-TW" sz="1400"/>
              <a:t> </a:t>
            </a:r>
            <a:r>
              <a:rPr b="1" lang="zh-TW" sz="1400"/>
              <a:t>and remote-controlled tasks.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Usually takes place between </a:t>
            </a:r>
            <a:r>
              <a:rPr b="1" lang="zh-TW" sz="1400"/>
              <a:t>March and May</a:t>
            </a:r>
            <a:r>
              <a:rPr lang="zh-TW" sz="1400"/>
              <a:t> of each year, with each year’s prompt being released in </a:t>
            </a:r>
            <a:r>
              <a:rPr b="1" lang="zh-TW" sz="1400"/>
              <a:t>late December -January</a:t>
            </a:r>
            <a:endParaRPr b="1"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2020/2021 game animation- </a:t>
            </a:r>
            <a:r>
              <a:rPr b="1" lang="zh-TW" sz="1400" u="sng">
                <a:solidFill>
                  <a:schemeClr val="hlink"/>
                </a:solidFill>
                <a:hlinkClick r:id="rId3"/>
              </a:rPr>
              <a:t>Infinite Recharge</a:t>
            </a:r>
            <a:endParaRPr b="1"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2022 game animation- </a:t>
            </a:r>
            <a:r>
              <a:rPr b="1" lang="zh-TW" sz="1400" u="sng">
                <a:solidFill>
                  <a:schemeClr val="hlink"/>
                </a:solidFill>
                <a:hlinkClick r:id="rId4"/>
              </a:rPr>
              <a:t>Rapid React</a:t>
            </a:r>
            <a:endParaRPr sz="1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400"/>
              <a:t>2023 game animation- </a:t>
            </a:r>
            <a:r>
              <a:rPr b="1" lang="zh-TW" sz="1400" u="sng">
                <a:solidFill>
                  <a:schemeClr val="hlink"/>
                </a:solidFill>
                <a:hlinkClick r:id="rId5"/>
              </a:rPr>
              <a:t>Charged Up</a:t>
            </a:r>
            <a:endParaRPr b="1" sz="1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1400"/>
              <a:t>2024 game animation- </a:t>
            </a:r>
            <a:r>
              <a:rPr b="1" lang="zh-TW" sz="1400" u="sng"/>
              <a:t>Cresendo</a:t>
            </a:r>
            <a:endParaRPr b="1" sz="1400" u="sng"/>
          </a:p>
        </p:txBody>
      </p:sp>
      <p:sp>
        <p:nvSpPr>
          <p:cNvPr id="394" name="Google Shape;394;p44"/>
          <p:cNvSpPr txBox="1"/>
          <p:nvPr>
            <p:ph type="title"/>
          </p:nvPr>
        </p:nvSpPr>
        <p:spPr>
          <a:xfrm>
            <a:off x="720000" y="381530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What is FRC?</a:t>
            </a:r>
            <a:endParaRPr/>
          </a:p>
        </p:txBody>
      </p:sp>
      <p:pic>
        <p:nvPicPr>
          <p:cNvPr id="395" name="Google Shape;39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7450" y="644430"/>
            <a:ext cx="2931300" cy="207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obotic Workshop by Slidesgo">
  <a:themeElements>
    <a:clrScheme name="Simple Light">
      <a:dk1>
        <a:srgbClr val="263238"/>
      </a:dk1>
      <a:lt1>
        <a:srgbClr val="FFFFFF"/>
      </a:lt1>
      <a:dk2>
        <a:srgbClr val="C7F9CC"/>
      </a:dk2>
      <a:lt2>
        <a:srgbClr val="80ED99"/>
      </a:lt2>
      <a:accent1>
        <a:srgbClr val="1A2327"/>
      </a:accent1>
      <a:accent2>
        <a:srgbClr val="58DD76"/>
      </a:accent2>
      <a:accent3>
        <a:srgbClr val="C7F9CC"/>
      </a:accent3>
      <a:accent4>
        <a:srgbClr val="80ED99"/>
      </a:accent4>
      <a:accent5>
        <a:srgbClr val="263238"/>
      </a:accent5>
      <a:accent6>
        <a:srgbClr val="FDFDFD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