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5143500" cx="9144000"/>
  <p:notesSz cx="6858000" cy="9144000"/>
  <p:embeddedFontLst>
    <p:embeddedFont>
      <p:font typeface="Anton"/>
      <p:regular r:id="rId19"/>
    </p:embeddedFont>
    <p:embeddedFont>
      <p:font typeface="Roboto"/>
      <p:regular r:id="rId20"/>
      <p:bold r:id="rId21"/>
      <p:italic r:id="rId22"/>
      <p:boldItalic r:id="rId23"/>
    </p:embeddedFont>
    <p:embeddedFont>
      <p:font typeface="Anaheim"/>
      <p:regular r:id="rId24"/>
      <p:bold r:id="rId25"/>
    </p:embeddedFont>
    <p:embeddedFont>
      <p:font typeface="Poppins"/>
      <p:regular r:id="rId26"/>
      <p:bold r:id="rId27"/>
      <p:italic r:id="rId28"/>
      <p:boldItalic r:id="rId29"/>
    </p:embeddedFont>
    <p:embeddedFont>
      <p:font typeface="Bebas Neue"/>
      <p:regular r:id="rId30"/>
    </p:embeddedFont>
    <p:embeddedFont>
      <p:font typeface="Didact Gothic"/>
      <p:regular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2" roundtripDataSignature="AMtx7mjZtBD908cTCIaviROu0337cVoY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regular.fntdata"/><Relationship Id="rId22" Type="http://schemas.openxmlformats.org/officeDocument/2006/relationships/font" Target="fonts/Roboto-italic.fntdata"/><Relationship Id="rId21" Type="http://schemas.openxmlformats.org/officeDocument/2006/relationships/font" Target="fonts/Roboto-bold.fntdata"/><Relationship Id="rId24" Type="http://schemas.openxmlformats.org/officeDocument/2006/relationships/font" Target="fonts/Anaheim-regular.fntdata"/><Relationship Id="rId23" Type="http://schemas.openxmlformats.org/officeDocument/2006/relationships/font" Target="fonts/Roboto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Poppins-regular.fntdata"/><Relationship Id="rId25" Type="http://schemas.openxmlformats.org/officeDocument/2006/relationships/font" Target="fonts/Anaheim-bold.fntdata"/><Relationship Id="rId28" Type="http://schemas.openxmlformats.org/officeDocument/2006/relationships/font" Target="fonts/Poppins-italic.fntdata"/><Relationship Id="rId27" Type="http://schemas.openxmlformats.org/officeDocument/2006/relationships/font" Target="fonts/Poppins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Poppins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DidactGothic-regular.fntdata"/><Relationship Id="rId30" Type="http://schemas.openxmlformats.org/officeDocument/2006/relationships/font" Target="fonts/BebasNeue-regular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32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font" Target="fonts/Anton-regular.fntdata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1" name="Google Shape;39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7" name="Google Shape;41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3" name="Google Shape;42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0" name="Google Shape;37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oogle Shape;9;p16"/>
          <p:cNvCxnSpPr/>
          <p:nvPr/>
        </p:nvCxnSpPr>
        <p:spPr>
          <a:xfrm>
            <a:off x="711775" y="387600"/>
            <a:ext cx="7720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" name="Google Shape;10;p16"/>
          <p:cNvCxnSpPr/>
          <p:nvPr/>
        </p:nvCxnSpPr>
        <p:spPr>
          <a:xfrm>
            <a:off x="711775" y="143700"/>
            <a:ext cx="1465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16"/>
          <p:cNvCxnSpPr/>
          <p:nvPr/>
        </p:nvCxnSpPr>
        <p:spPr>
          <a:xfrm>
            <a:off x="719875" y="4991625"/>
            <a:ext cx="770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" name="Google Shape;12;p16"/>
          <p:cNvCxnSpPr/>
          <p:nvPr/>
        </p:nvCxnSpPr>
        <p:spPr>
          <a:xfrm>
            <a:off x="719875" y="4747725"/>
            <a:ext cx="770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16"/>
          <p:cNvSpPr txBox="1"/>
          <p:nvPr>
            <p:ph type="ctrTitle"/>
          </p:nvPr>
        </p:nvSpPr>
        <p:spPr>
          <a:xfrm>
            <a:off x="5342749" y="540000"/>
            <a:ext cx="3080700" cy="217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000">
                <a:solidFill>
                  <a:srgbClr val="191919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4" name="Google Shape;14;p16"/>
          <p:cNvSpPr txBox="1"/>
          <p:nvPr>
            <p:ph idx="1" type="subTitle"/>
          </p:nvPr>
        </p:nvSpPr>
        <p:spPr>
          <a:xfrm>
            <a:off x="5342749" y="2733192"/>
            <a:ext cx="3080700" cy="68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/>
          <p:nvPr>
            <p:ph hasCustomPrompt="1" type="title"/>
          </p:nvPr>
        </p:nvSpPr>
        <p:spPr>
          <a:xfrm>
            <a:off x="1143000" y="1380825"/>
            <a:ext cx="6858000" cy="182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00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46" name="Google Shape;146;p25"/>
          <p:cNvSpPr txBox="1"/>
          <p:nvPr>
            <p:ph idx="1" type="subTitle"/>
          </p:nvPr>
        </p:nvSpPr>
        <p:spPr>
          <a:xfrm>
            <a:off x="1143000" y="3209625"/>
            <a:ext cx="68580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cxnSp>
        <p:nvCxnSpPr>
          <p:cNvPr id="147" name="Google Shape;147;p25"/>
          <p:cNvCxnSpPr/>
          <p:nvPr/>
        </p:nvCxnSpPr>
        <p:spPr>
          <a:xfrm>
            <a:off x="711775" y="387600"/>
            <a:ext cx="7720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8" name="Google Shape;148;p25"/>
          <p:cNvCxnSpPr/>
          <p:nvPr/>
        </p:nvCxnSpPr>
        <p:spPr>
          <a:xfrm>
            <a:off x="711775" y="143700"/>
            <a:ext cx="1465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9" name="Google Shape;149;p25"/>
          <p:cNvCxnSpPr/>
          <p:nvPr/>
        </p:nvCxnSpPr>
        <p:spPr>
          <a:xfrm>
            <a:off x="719875" y="4991625"/>
            <a:ext cx="770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0" name="Google Shape;150;p25"/>
          <p:cNvCxnSpPr/>
          <p:nvPr/>
        </p:nvCxnSpPr>
        <p:spPr>
          <a:xfrm>
            <a:off x="719875" y="4747725"/>
            <a:ext cx="770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51" name="Google Shape;151;p25"/>
          <p:cNvGrpSpPr/>
          <p:nvPr/>
        </p:nvGrpSpPr>
        <p:grpSpPr>
          <a:xfrm>
            <a:off x="720109" y="4778227"/>
            <a:ext cx="2286088" cy="182894"/>
            <a:chOff x="720050" y="3874525"/>
            <a:chExt cx="3423825" cy="490200"/>
          </a:xfrm>
        </p:grpSpPr>
        <p:sp>
          <p:nvSpPr>
            <p:cNvPr id="152" name="Google Shape;152;p25"/>
            <p:cNvSpPr/>
            <p:nvPr/>
          </p:nvSpPr>
          <p:spPr>
            <a:xfrm>
              <a:off x="720050" y="4119625"/>
              <a:ext cx="855900" cy="24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5"/>
            <p:cNvSpPr/>
            <p:nvPr/>
          </p:nvSpPr>
          <p:spPr>
            <a:xfrm>
              <a:off x="1576025" y="4119625"/>
              <a:ext cx="855900" cy="24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5"/>
            <p:cNvSpPr/>
            <p:nvPr/>
          </p:nvSpPr>
          <p:spPr>
            <a:xfrm>
              <a:off x="2432000" y="4119625"/>
              <a:ext cx="855900" cy="24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5"/>
            <p:cNvSpPr/>
            <p:nvPr/>
          </p:nvSpPr>
          <p:spPr>
            <a:xfrm>
              <a:off x="3287975" y="4119625"/>
              <a:ext cx="855900" cy="24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5"/>
            <p:cNvSpPr/>
            <p:nvPr/>
          </p:nvSpPr>
          <p:spPr>
            <a:xfrm>
              <a:off x="720050" y="3874525"/>
              <a:ext cx="855900" cy="245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5"/>
            <p:cNvSpPr/>
            <p:nvPr/>
          </p:nvSpPr>
          <p:spPr>
            <a:xfrm>
              <a:off x="1576025" y="3874525"/>
              <a:ext cx="855900" cy="24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5"/>
            <p:cNvSpPr/>
            <p:nvPr/>
          </p:nvSpPr>
          <p:spPr>
            <a:xfrm>
              <a:off x="2432000" y="3874525"/>
              <a:ext cx="855900" cy="245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5"/>
            <p:cNvSpPr/>
            <p:nvPr/>
          </p:nvSpPr>
          <p:spPr>
            <a:xfrm>
              <a:off x="3287975" y="3874525"/>
              <a:ext cx="855900" cy="245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16;p17"/>
          <p:cNvCxnSpPr/>
          <p:nvPr/>
        </p:nvCxnSpPr>
        <p:spPr>
          <a:xfrm>
            <a:off x="711775" y="387600"/>
            <a:ext cx="7720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" name="Google Shape;17;p17"/>
          <p:cNvCxnSpPr/>
          <p:nvPr/>
        </p:nvCxnSpPr>
        <p:spPr>
          <a:xfrm>
            <a:off x="711775" y="143700"/>
            <a:ext cx="1465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" name="Google Shape;18;p17"/>
          <p:cNvSpPr txBox="1"/>
          <p:nvPr>
            <p:ph type="title"/>
          </p:nvPr>
        </p:nvSpPr>
        <p:spPr>
          <a:xfrm>
            <a:off x="711775" y="496066"/>
            <a:ext cx="770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cxnSp>
        <p:nvCxnSpPr>
          <p:cNvPr id="19" name="Google Shape;19;p17"/>
          <p:cNvCxnSpPr/>
          <p:nvPr/>
        </p:nvCxnSpPr>
        <p:spPr>
          <a:xfrm>
            <a:off x="719875" y="4991625"/>
            <a:ext cx="770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" name="Google Shape;20;p17"/>
          <p:cNvCxnSpPr/>
          <p:nvPr/>
        </p:nvCxnSpPr>
        <p:spPr>
          <a:xfrm>
            <a:off x="719875" y="4747725"/>
            <a:ext cx="770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1" name="Google Shape;21;p17"/>
          <p:cNvGrpSpPr/>
          <p:nvPr/>
        </p:nvGrpSpPr>
        <p:grpSpPr>
          <a:xfrm>
            <a:off x="720109" y="4778227"/>
            <a:ext cx="2286088" cy="182894"/>
            <a:chOff x="720050" y="3874525"/>
            <a:chExt cx="3423825" cy="490200"/>
          </a:xfrm>
        </p:grpSpPr>
        <p:sp>
          <p:nvSpPr>
            <p:cNvPr id="22" name="Google Shape;22;p17"/>
            <p:cNvSpPr/>
            <p:nvPr/>
          </p:nvSpPr>
          <p:spPr>
            <a:xfrm>
              <a:off x="720050" y="4119625"/>
              <a:ext cx="855900" cy="24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7"/>
            <p:cNvSpPr/>
            <p:nvPr/>
          </p:nvSpPr>
          <p:spPr>
            <a:xfrm>
              <a:off x="1576025" y="4119625"/>
              <a:ext cx="855900" cy="24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7"/>
            <p:cNvSpPr/>
            <p:nvPr/>
          </p:nvSpPr>
          <p:spPr>
            <a:xfrm>
              <a:off x="2432000" y="4119625"/>
              <a:ext cx="855900" cy="24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7"/>
            <p:cNvSpPr/>
            <p:nvPr/>
          </p:nvSpPr>
          <p:spPr>
            <a:xfrm>
              <a:off x="3287975" y="4119625"/>
              <a:ext cx="855900" cy="24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17"/>
            <p:cNvSpPr/>
            <p:nvPr/>
          </p:nvSpPr>
          <p:spPr>
            <a:xfrm>
              <a:off x="720050" y="3874525"/>
              <a:ext cx="855900" cy="245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17"/>
            <p:cNvSpPr/>
            <p:nvPr/>
          </p:nvSpPr>
          <p:spPr>
            <a:xfrm>
              <a:off x="1576025" y="3874525"/>
              <a:ext cx="855900" cy="24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17"/>
            <p:cNvSpPr/>
            <p:nvPr/>
          </p:nvSpPr>
          <p:spPr>
            <a:xfrm>
              <a:off x="2432000" y="3874525"/>
              <a:ext cx="855900" cy="245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17"/>
            <p:cNvSpPr/>
            <p:nvPr/>
          </p:nvSpPr>
          <p:spPr>
            <a:xfrm>
              <a:off x="3287975" y="3874525"/>
              <a:ext cx="855900" cy="245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8"/>
          <p:cNvSpPr txBox="1"/>
          <p:nvPr>
            <p:ph type="title"/>
          </p:nvPr>
        </p:nvSpPr>
        <p:spPr>
          <a:xfrm>
            <a:off x="4949400" y="2195363"/>
            <a:ext cx="3200400" cy="164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2" name="Google Shape;32;p18"/>
          <p:cNvSpPr txBox="1"/>
          <p:nvPr>
            <p:ph idx="2" type="title"/>
          </p:nvPr>
        </p:nvSpPr>
        <p:spPr>
          <a:xfrm>
            <a:off x="4949400" y="540000"/>
            <a:ext cx="1463100" cy="15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33" name="Google Shape;33;p18"/>
          <p:cNvSpPr txBox="1"/>
          <p:nvPr>
            <p:ph idx="1" type="subTitle"/>
          </p:nvPr>
        </p:nvSpPr>
        <p:spPr>
          <a:xfrm>
            <a:off x="4949250" y="3956613"/>
            <a:ext cx="32004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4" name="Google Shape;34;p18"/>
          <p:cNvCxnSpPr/>
          <p:nvPr/>
        </p:nvCxnSpPr>
        <p:spPr>
          <a:xfrm>
            <a:off x="711775" y="387600"/>
            <a:ext cx="7720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" name="Google Shape;35;p18"/>
          <p:cNvCxnSpPr/>
          <p:nvPr/>
        </p:nvCxnSpPr>
        <p:spPr>
          <a:xfrm>
            <a:off x="711775" y="143700"/>
            <a:ext cx="1465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" name="Google Shape;36;p18"/>
          <p:cNvCxnSpPr/>
          <p:nvPr/>
        </p:nvCxnSpPr>
        <p:spPr>
          <a:xfrm>
            <a:off x="719875" y="4991625"/>
            <a:ext cx="770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" name="Google Shape;37;p18"/>
          <p:cNvCxnSpPr/>
          <p:nvPr/>
        </p:nvCxnSpPr>
        <p:spPr>
          <a:xfrm>
            <a:off x="719875" y="4747725"/>
            <a:ext cx="770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8" name="Google Shape;38;p18"/>
          <p:cNvGrpSpPr/>
          <p:nvPr/>
        </p:nvGrpSpPr>
        <p:grpSpPr>
          <a:xfrm>
            <a:off x="720109" y="4778227"/>
            <a:ext cx="2286088" cy="182894"/>
            <a:chOff x="720050" y="3874525"/>
            <a:chExt cx="3423825" cy="490200"/>
          </a:xfrm>
        </p:grpSpPr>
        <p:sp>
          <p:nvSpPr>
            <p:cNvPr id="39" name="Google Shape;39;p18"/>
            <p:cNvSpPr/>
            <p:nvPr/>
          </p:nvSpPr>
          <p:spPr>
            <a:xfrm>
              <a:off x="720050" y="4119625"/>
              <a:ext cx="855900" cy="24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18"/>
            <p:cNvSpPr/>
            <p:nvPr/>
          </p:nvSpPr>
          <p:spPr>
            <a:xfrm>
              <a:off x="1576025" y="4119625"/>
              <a:ext cx="855900" cy="24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18"/>
            <p:cNvSpPr/>
            <p:nvPr/>
          </p:nvSpPr>
          <p:spPr>
            <a:xfrm>
              <a:off x="2432000" y="4119625"/>
              <a:ext cx="855900" cy="24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8"/>
            <p:cNvSpPr/>
            <p:nvPr/>
          </p:nvSpPr>
          <p:spPr>
            <a:xfrm>
              <a:off x="3287975" y="4119625"/>
              <a:ext cx="855900" cy="24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8"/>
            <p:cNvSpPr/>
            <p:nvPr/>
          </p:nvSpPr>
          <p:spPr>
            <a:xfrm>
              <a:off x="720050" y="3874525"/>
              <a:ext cx="855900" cy="245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8"/>
            <p:cNvSpPr/>
            <p:nvPr/>
          </p:nvSpPr>
          <p:spPr>
            <a:xfrm>
              <a:off x="1576025" y="3874525"/>
              <a:ext cx="855900" cy="24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8"/>
            <p:cNvSpPr/>
            <p:nvPr/>
          </p:nvSpPr>
          <p:spPr>
            <a:xfrm>
              <a:off x="2432000" y="3874525"/>
              <a:ext cx="855900" cy="245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18"/>
            <p:cNvSpPr/>
            <p:nvPr/>
          </p:nvSpPr>
          <p:spPr>
            <a:xfrm>
              <a:off x="3287975" y="3874525"/>
              <a:ext cx="855900" cy="245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9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5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cxnSp>
        <p:nvCxnSpPr>
          <p:cNvPr id="49" name="Google Shape;49;p19"/>
          <p:cNvCxnSpPr/>
          <p:nvPr/>
        </p:nvCxnSpPr>
        <p:spPr>
          <a:xfrm>
            <a:off x="711775" y="387600"/>
            <a:ext cx="7720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0" name="Google Shape;50;p19"/>
          <p:cNvCxnSpPr/>
          <p:nvPr/>
        </p:nvCxnSpPr>
        <p:spPr>
          <a:xfrm>
            <a:off x="711775" y="143700"/>
            <a:ext cx="1465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19"/>
          <p:cNvSpPr txBox="1"/>
          <p:nvPr>
            <p:ph type="title"/>
          </p:nvPr>
        </p:nvSpPr>
        <p:spPr>
          <a:xfrm>
            <a:off x="711775" y="496066"/>
            <a:ext cx="770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cxnSp>
        <p:nvCxnSpPr>
          <p:cNvPr id="52" name="Google Shape;52;p19"/>
          <p:cNvCxnSpPr/>
          <p:nvPr/>
        </p:nvCxnSpPr>
        <p:spPr>
          <a:xfrm>
            <a:off x="719875" y="4991625"/>
            <a:ext cx="770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" name="Google Shape;53;p19"/>
          <p:cNvCxnSpPr/>
          <p:nvPr/>
        </p:nvCxnSpPr>
        <p:spPr>
          <a:xfrm>
            <a:off x="719875" y="4747725"/>
            <a:ext cx="770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4" name="Google Shape;54;p19"/>
          <p:cNvGrpSpPr/>
          <p:nvPr/>
        </p:nvGrpSpPr>
        <p:grpSpPr>
          <a:xfrm>
            <a:off x="720109" y="4778227"/>
            <a:ext cx="2286088" cy="182894"/>
            <a:chOff x="720050" y="3874525"/>
            <a:chExt cx="3423825" cy="490200"/>
          </a:xfrm>
        </p:grpSpPr>
        <p:sp>
          <p:nvSpPr>
            <p:cNvPr id="55" name="Google Shape;55;p19"/>
            <p:cNvSpPr/>
            <p:nvPr/>
          </p:nvSpPr>
          <p:spPr>
            <a:xfrm>
              <a:off x="720050" y="4119625"/>
              <a:ext cx="855900" cy="24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19"/>
            <p:cNvSpPr/>
            <p:nvPr/>
          </p:nvSpPr>
          <p:spPr>
            <a:xfrm>
              <a:off x="1576025" y="4119625"/>
              <a:ext cx="855900" cy="24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19"/>
            <p:cNvSpPr/>
            <p:nvPr/>
          </p:nvSpPr>
          <p:spPr>
            <a:xfrm>
              <a:off x="2432000" y="4119625"/>
              <a:ext cx="855900" cy="24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19"/>
            <p:cNvSpPr/>
            <p:nvPr/>
          </p:nvSpPr>
          <p:spPr>
            <a:xfrm>
              <a:off x="3287975" y="4119625"/>
              <a:ext cx="855900" cy="24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19"/>
            <p:cNvSpPr/>
            <p:nvPr/>
          </p:nvSpPr>
          <p:spPr>
            <a:xfrm>
              <a:off x="720050" y="3874525"/>
              <a:ext cx="855900" cy="245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19"/>
            <p:cNvSpPr/>
            <p:nvPr/>
          </p:nvSpPr>
          <p:spPr>
            <a:xfrm>
              <a:off x="1576025" y="3874525"/>
              <a:ext cx="855900" cy="24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19"/>
            <p:cNvSpPr/>
            <p:nvPr/>
          </p:nvSpPr>
          <p:spPr>
            <a:xfrm>
              <a:off x="2432000" y="3874525"/>
              <a:ext cx="855900" cy="245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19"/>
            <p:cNvSpPr/>
            <p:nvPr/>
          </p:nvSpPr>
          <p:spPr>
            <a:xfrm>
              <a:off x="3287975" y="3874525"/>
              <a:ext cx="855900" cy="245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0"/>
          <p:cNvSpPr txBox="1"/>
          <p:nvPr>
            <p:ph idx="1" type="subTitle"/>
          </p:nvPr>
        </p:nvSpPr>
        <p:spPr>
          <a:xfrm>
            <a:off x="1296774" y="2571750"/>
            <a:ext cx="2743200" cy="45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5" name="Google Shape;65;p20"/>
          <p:cNvSpPr txBox="1"/>
          <p:nvPr>
            <p:ph idx="2" type="subTitle"/>
          </p:nvPr>
        </p:nvSpPr>
        <p:spPr>
          <a:xfrm>
            <a:off x="5104049" y="2571750"/>
            <a:ext cx="2743200" cy="45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6" name="Google Shape;66;p20"/>
          <p:cNvSpPr txBox="1"/>
          <p:nvPr>
            <p:ph idx="3" type="subTitle"/>
          </p:nvPr>
        </p:nvSpPr>
        <p:spPr>
          <a:xfrm>
            <a:off x="1296763" y="3028950"/>
            <a:ext cx="2743200" cy="10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0"/>
          <p:cNvSpPr txBox="1"/>
          <p:nvPr>
            <p:ph idx="4" type="subTitle"/>
          </p:nvPr>
        </p:nvSpPr>
        <p:spPr>
          <a:xfrm>
            <a:off x="5104038" y="3028950"/>
            <a:ext cx="2743200" cy="10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8" name="Google Shape;68;p20"/>
          <p:cNvCxnSpPr/>
          <p:nvPr/>
        </p:nvCxnSpPr>
        <p:spPr>
          <a:xfrm>
            <a:off x="711775" y="387600"/>
            <a:ext cx="7720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9" name="Google Shape;69;p20"/>
          <p:cNvCxnSpPr/>
          <p:nvPr/>
        </p:nvCxnSpPr>
        <p:spPr>
          <a:xfrm>
            <a:off x="711775" y="143700"/>
            <a:ext cx="1465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0" name="Google Shape;70;p20"/>
          <p:cNvSpPr txBox="1"/>
          <p:nvPr>
            <p:ph type="title"/>
          </p:nvPr>
        </p:nvSpPr>
        <p:spPr>
          <a:xfrm>
            <a:off x="711775" y="496066"/>
            <a:ext cx="770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cxnSp>
        <p:nvCxnSpPr>
          <p:cNvPr id="71" name="Google Shape;71;p20"/>
          <p:cNvCxnSpPr/>
          <p:nvPr/>
        </p:nvCxnSpPr>
        <p:spPr>
          <a:xfrm>
            <a:off x="719875" y="4991625"/>
            <a:ext cx="770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" name="Google Shape;72;p20"/>
          <p:cNvCxnSpPr/>
          <p:nvPr/>
        </p:nvCxnSpPr>
        <p:spPr>
          <a:xfrm>
            <a:off x="719875" y="4747725"/>
            <a:ext cx="770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73" name="Google Shape;73;p20"/>
          <p:cNvGrpSpPr/>
          <p:nvPr/>
        </p:nvGrpSpPr>
        <p:grpSpPr>
          <a:xfrm>
            <a:off x="720109" y="4778227"/>
            <a:ext cx="2286088" cy="182894"/>
            <a:chOff x="720050" y="3874525"/>
            <a:chExt cx="3423825" cy="490200"/>
          </a:xfrm>
        </p:grpSpPr>
        <p:sp>
          <p:nvSpPr>
            <p:cNvPr id="74" name="Google Shape;74;p20"/>
            <p:cNvSpPr/>
            <p:nvPr/>
          </p:nvSpPr>
          <p:spPr>
            <a:xfrm>
              <a:off x="720050" y="4119625"/>
              <a:ext cx="855900" cy="24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20"/>
            <p:cNvSpPr/>
            <p:nvPr/>
          </p:nvSpPr>
          <p:spPr>
            <a:xfrm>
              <a:off x="1576025" y="4119625"/>
              <a:ext cx="855900" cy="24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20"/>
            <p:cNvSpPr/>
            <p:nvPr/>
          </p:nvSpPr>
          <p:spPr>
            <a:xfrm>
              <a:off x="2432000" y="4119625"/>
              <a:ext cx="855900" cy="24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0"/>
            <p:cNvSpPr/>
            <p:nvPr/>
          </p:nvSpPr>
          <p:spPr>
            <a:xfrm>
              <a:off x="3287975" y="4119625"/>
              <a:ext cx="855900" cy="24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20"/>
            <p:cNvSpPr/>
            <p:nvPr/>
          </p:nvSpPr>
          <p:spPr>
            <a:xfrm>
              <a:off x="720050" y="3874525"/>
              <a:ext cx="855900" cy="245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20"/>
            <p:cNvSpPr/>
            <p:nvPr/>
          </p:nvSpPr>
          <p:spPr>
            <a:xfrm>
              <a:off x="1576025" y="3874525"/>
              <a:ext cx="855900" cy="24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0"/>
            <p:cNvSpPr/>
            <p:nvPr/>
          </p:nvSpPr>
          <p:spPr>
            <a:xfrm>
              <a:off x="2432000" y="3874525"/>
              <a:ext cx="855900" cy="245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0"/>
            <p:cNvSpPr/>
            <p:nvPr/>
          </p:nvSpPr>
          <p:spPr>
            <a:xfrm>
              <a:off x="3287975" y="3874525"/>
              <a:ext cx="855900" cy="245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/>
          <p:nvPr>
            <p:ph idx="1" type="body"/>
          </p:nvPr>
        </p:nvSpPr>
        <p:spPr>
          <a:xfrm>
            <a:off x="3410475" y="1520200"/>
            <a:ext cx="45720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cxnSp>
        <p:nvCxnSpPr>
          <p:cNvPr id="84" name="Google Shape;84;p21"/>
          <p:cNvCxnSpPr/>
          <p:nvPr/>
        </p:nvCxnSpPr>
        <p:spPr>
          <a:xfrm>
            <a:off x="711775" y="387600"/>
            <a:ext cx="7720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5" name="Google Shape;85;p21"/>
          <p:cNvCxnSpPr/>
          <p:nvPr/>
        </p:nvCxnSpPr>
        <p:spPr>
          <a:xfrm>
            <a:off x="711775" y="143700"/>
            <a:ext cx="1465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6" name="Google Shape;86;p21"/>
          <p:cNvSpPr txBox="1"/>
          <p:nvPr>
            <p:ph type="title"/>
          </p:nvPr>
        </p:nvSpPr>
        <p:spPr>
          <a:xfrm>
            <a:off x="711775" y="496066"/>
            <a:ext cx="770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cxnSp>
        <p:nvCxnSpPr>
          <p:cNvPr id="87" name="Google Shape;87;p21"/>
          <p:cNvCxnSpPr/>
          <p:nvPr/>
        </p:nvCxnSpPr>
        <p:spPr>
          <a:xfrm>
            <a:off x="719875" y="4991625"/>
            <a:ext cx="770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8" name="Google Shape;88;p21"/>
          <p:cNvCxnSpPr/>
          <p:nvPr/>
        </p:nvCxnSpPr>
        <p:spPr>
          <a:xfrm>
            <a:off x="719875" y="4747725"/>
            <a:ext cx="770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89" name="Google Shape;89;p21"/>
          <p:cNvGrpSpPr/>
          <p:nvPr/>
        </p:nvGrpSpPr>
        <p:grpSpPr>
          <a:xfrm>
            <a:off x="720109" y="4778227"/>
            <a:ext cx="2286088" cy="182894"/>
            <a:chOff x="720050" y="3874525"/>
            <a:chExt cx="3423825" cy="490200"/>
          </a:xfrm>
        </p:grpSpPr>
        <p:sp>
          <p:nvSpPr>
            <p:cNvPr id="90" name="Google Shape;90;p21"/>
            <p:cNvSpPr/>
            <p:nvPr/>
          </p:nvSpPr>
          <p:spPr>
            <a:xfrm>
              <a:off x="720050" y="4119625"/>
              <a:ext cx="855900" cy="24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1"/>
            <p:cNvSpPr/>
            <p:nvPr/>
          </p:nvSpPr>
          <p:spPr>
            <a:xfrm>
              <a:off x="1576025" y="4119625"/>
              <a:ext cx="855900" cy="24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1"/>
            <p:cNvSpPr/>
            <p:nvPr/>
          </p:nvSpPr>
          <p:spPr>
            <a:xfrm>
              <a:off x="2432000" y="4119625"/>
              <a:ext cx="855900" cy="24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1"/>
            <p:cNvSpPr/>
            <p:nvPr/>
          </p:nvSpPr>
          <p:spPr>
            <a:xfrm>
              <a:off x="3287975" y="4119625"/>
              <a:ext cx="855900" cy="24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1"/>
            <p:cNvSpPr/>
            <p:nvPr/>
          </p:nvSpPr>
          <p:spPr>
            <a:xfrm>
              <a:off x="720050" y="3874525"/>
              <a:ext cx="855900" cy="245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1"/>
            <p:cNvSpPr/>
            <p:nvPr/>
          </p:nvSpPr>
          <p:spPr>
            <a:xfrm>
              <a:off x="1576025" y="3874525"/>
              <a:ext cx="855900" cy="24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1"/>
            <p:cNvSpPr/>
            <p:nvPr/>
          </p:nvSpPr>
          <p:spPr>
            <a:xfrm>
              <a:off x="2432000" y="3874525"/>
              <a:ext cx="855900" cy="245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1"/>
            <p:cNvSpPr/>
            <p:nvPr/>
          </p:nvSpPr>
          <p:spPr>
            <a:xfrm>
              <a:off x="3287975" y="3874525"/>
              <a:ext cx="855900" cy="245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2"/>
          <p:cNvSpPr txBox="1"/>
          <p:nvPr>
            <p:ph type="title"/>
          </p:nvPr>
        </p:nvSpPr>
        <p:spPr>
          <a:xfrm>
            <a:off x="1388100" y="1108650"/>
            <a:ext cx="6367800" cy="292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cxnSp>
        <p:nvCxnSpPr>
          <p:cNvPr id="100" name="Google Shape;100;p22"/>
          <p:cNvCxnSpPr/>
          <p:nvPr/>
        </p:nvCxnSpPr>
        <p:spPr>
          <a:xfrm>
            <a:off x="711775" y="387600"/>
            <a:ext cx="7720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1" name="Google Shape;101;p22"/>
          <p:cNvCxnSpPr/>
          <p:nvPr/>
        </p:nvCxnSpPr>
        <p:spPr>
          <a:xfrm>
            <a:off x="711775" y="143700"/>
            <a:ext cx="1465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2" name="Google Shape;102;p22"/>
          <p:cNvCxnSpPr/>
          <p:nvPr/>
        </p:nvCxnSpPr>
        <p:spPr>
          <a:xfrm>
            <a:off x="719875" y="4991625"/>
            <a:ext cx="770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3" name="Google Shape;103;p22"/>
          <p:cNvCxnSpPr/>
          <p:nvPr/>
        </p:nvCxnSpPr>
        <p:spPr>
          <a:xfrm>
            <a:off x="719875" y="4747725"/>
            <a:ext cx="770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04" name="Google Shape;104;p22"/>
          <p:cNvGrpSpPr/>
          <p:nvPr/>
        </p:nvGrpSpPr>
        <p:grpSpPr>
          <a:xfrm>
            <a:off x="720109" y="4778227"/>
            <a:ext cx="2286088" cy="182894"/>
            <a:chOff x="720050" y="3874525"/>
            <a:chExt cx="3423825" cy="490200"/>
          </a:xfrm>
        </p:grpSpPr>
        <p:sp>
          <p:nvSpPr>
            <p:cNvPr id="105" name="Google Shape;105;p22"/>
            <p:cNvSpPr/>
            <p:nvPr/>
          </p:nvSpPr>
          <p:spPr>
            <a:xfrm>
              <a:off x="720050" y="4119625"/>
              <a:ext cx="855900" cy="24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2"/>
            <p:cNvSpPr/>
            <p:nvPr/>
          </p:nvSpPr>
          <p:spPr>
            <a:xfrm>
              <a:off x="1576025" y="4119625"/>
              <a:ext cx="855900" cy="24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2432000" y="4119625"/>
              <a:ext cx="855900" cy="24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2"/>
            <p:cNvSpPr/>
            <p:nvPr/>
          </p:nvSpPr>
          <p:spPr>
            <a:xfrm>
              <a:off x="3287975" y="4119625"/>
              <a:ext cx="855900" cy="24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2"/>
            <p:cNvSpPr/>
            <p:nvPr/>
          </p:nvSpPr>
          <p:spPr>
            <a:xfrm>
              <a:off x="720050" y="3874525"/>
              <a:ext cx="855900" cy="245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2"/>
            <p:cNvSpPr/>
            <p:nvPr/>
          </p:nvSpPr>
          <p:spPr>
            <a:xfrm>
              <a:off x="1576025" y="3874525"/>
              <a:ext cx="855900" cy="24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2"/>
            <p:cNvSpPr/>
            <p:nvPr/>
          </p:nvSpPr>
          <p:spPr>
            <a:xfrm>
              <a:off x="2432000" y="3874525"/>
              <a:ext cx="855900" cy="245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2"/>
            <p:cNvSpPr/>
            <p:nvPr/>
          </p:nvSpPr>
          <p:spPr>
            <a:xfrm>
              <a:off x="3287975" y="3874525"/>
              <a:ext cx="855900" cy="245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2286000" y="1200150"/>
            <a:ext cx="4572000" cy="182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00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subTitle"/>
          </p:nvPr>
        </p:nvSpPr>
        <p:spPr>
          <a:xfrm>
            <a:off x="2286000" y="3028961"/>
            <a:ext cx="4572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6" name="Google Shape;116;p23"/>
          <p:cNvCxnSpPr/>
          <p:nvPr/>
        </p:nvCxnSpPr>
        <p:spPr>
          <a:xfrm>
            <a:off x="711775" y="387600"/>
            <a:ext cx="7720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7" name="Google Shape;117;p23"/>
          <p:cNvCxnSpPr/>
          <p:nvPr/>
        </p:nvCxnSpPr>
        <p:spPr>
          <a:xfrm>
            <a:off x="711775" y="143700"/>
            <a:ext cx="1465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8" name="Google Shape;118;p23"/>
          <p:cNvCxnSpPr/>
          <p:nvPr/>
        </p:nvCxnSpPr>
        <p:spPr>
          <a:xfrm>
            <a:off x="719875" y="4991625"/>
            <a:ext cx="770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9" name="Google Shape;119;p23"/>
          <p:cNvCxnSpPr/>
          <p:nvPr/>
        </p:nvCxnSpPr>
        <p:spPr>
          <a:xfrm>
            <a:off x="719875" y="4747725"/>
            <a:ext cx="770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0" name="Google Shape;120;p23"/>
          <p:cNvGrpSpPr/>
          <p:nvPr/>
        </p:nvGrpSpPr>
        <p:grpSpPr>
          <a:xfrm>
            <a:off x="720109" y="4778227"/>
            <a:ext cx="2286088" cy="182894"/>
            <a:chOff x="720050" y="3874525"/>
            <a:chExt cx="3423825" cy="490200"/>
          </a:xfrm>
        </p:grpSpPr>
        <p:sp>
          <p:nvSpPr>
            <p:cNvPr id="121" name="Google Shape;121;p23"/>
            <p:cNvSpPr/>
            <p:nvPr/>
          </p:nvSpPr>
          <p:spPr>
            <a:xfrm>
              <a:off x="720050" y="4119625"/>
              <a:ext cx="855900" cy="24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1576025" y="4119625"/>
              <a:ext cx="855900" cy="24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2432000" y="4119625"/>
              <a:ext cx="855900" cy="24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3287975" y="4119625"/>
              <a:ext cx="855900" cy="24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720050" y="3874525"/>
              <a:ext cx="855900" cy="245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1576025" y="3874525"/>
              <a:ext cx="855900" cy="24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2432000" y="3874525"/>
              <a:ext cx="855900" cy="245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3287975" y="3874525"/>
              <a:ext cx="855900" cy="245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/>
          <p:nvPr>
            <p:ph type="title"/>
          </p:nvPr>
        </p:nvSpPr>
        <p:spPr>
          <a:xfrm>
            <a:off x="711775" y="1491670"/>
            <a:ext cx="4572000" cy="118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cxnSp>
        <p:nvCxnSpPr>
          <p:cNvPr id="131" name="Google Shape;131;p24"/>
          <p:cNvCxnSpPr/>
          <p:nvPr/>
        </p:nvCxnSpPr>
        <p:spPr>
          <a:xfrm>
            <a:off x="711775" y="387600"/>
            <a:ext cx="7720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2" name="Google Shape;132;p24"/>
          <p:cNvCxnSpPr/>
          <p:nvPr/>
        </p:nvCxnSpPr>
        <p:spPr>
          <a:xfrm>
            <a:off x="711775" y="143700"/>
            <a:ext cx="1465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3" name="Google Shape;133;p24"/>
          <p:cNvCxnSpPr/>
          <p:nvPr/>
        </p:nvCxnSpPr>
        <p:spPr>
          <a:xfrm>
            <a:off x="719875" y="4991625"/>
            <a:ext cx="770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4" name="Google Shape;134;p24"/>
          <p:cNvCxnSpPr/>
          <p:nvPr/>
        </p:nvCxnSpPr>
        <p:spPr>
          <a:xfrm>
            <a:off x="719875" y="4747725"/>
            <a:ext cx="7704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35" name="Google Shape;135;p24"/>
          <p:cNvGrpSpPr/>
          <p:nvPr/>
        </p:nvGrpSpPr>
        <p:grpSpPr>
          <a:xfrm>
            <a:off x="720109" y="4778227"/>
            <a:ext cx="2286088" cy="182894"/>
            <a:chOff x="720050" y="3874525"/>
            <a:chExt cx="3423825" cy="490200"/>
          </a:xfrm>
        </p:grpSpPr>
        <p:sp>
          <p:nvSpPr>
            <p:cNvPr id="136" name="Google Shape;136;p24"/>
            <p:cNvSpPr/>
            <p:nvPr/>
          </p:nvSpPr>
          <p:spPr>
            <a:xfrm>
              <a:off x="720050" y="4119625"/>
              <a:ext cx="855900" cy="24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4"/>
            <p:cNvSpPr/>
            <p:nvPr/>
          </p:nvSpPr>
          <p:spPr>
            <a:xfrm>
              <a:off x="1576025" y="4119625"/>
              <a:ext cx="855900" cy="24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4"/>
            <p:cNvSpPr/>
            <p:nvPr/>
          </p:nvSpPr>
          <p:spPr>
            <a:xfrm>
              <a:off x="2432000" y="4119625"/>
              <a:ext cx="855900" cy="24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4"/>
            <p:cNvSpPr/>
            <p:nvPr/>
          </p:nvSpPr>
          <p:spPr>
            <a:xfrm>
              <a:off x="3287975" y="4119625"/>
              <a:ext cx="855900" cy="24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4"/>
            <p:cNvSpPr/>
            <p:nvPr/>
          </p:nvSpPr>
          <p:spPr>
            <a:xfrm>
              <a:off x="720050" y="3874525"/>
              <a:ext cx="855900" cy="245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4"/>
            <p:cNvSpPr/>
            <p:nvPr/>
          </p:nvSpPr>
          <p:spPr>
            <a:xfrm>
              <a:off x="1576025" y="3874525"/>
              <a:ext cx="855900" cy="24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4"/>
            <p:cNvSpPr/>
            <p:nvPr/>
          </p:nvSpPr>
          <p:spPr>
            <a:xfrm>
              <a:off x="2432000" y="3874525"/>
              <a:ext cx="855900" cy="245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4"/>
            <p:cNvSpPr/>
            <p:nvPr/>
          </p:nvSpPr>
          <p:spPr>
            <a:xfrm>
              <a:off x="3287975" y="3874525"/>
              <a:ext cx="855900" cy="245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b="0" i="0" sz="3500" u="none" cap="none" strike="noStrik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b="0" i="0" sz="3500" u="none" cap="none" strike="noStrik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b="0" i="0" sz="3500" u="none" cap="none" strike="noStrik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b="0" i="0" sz="3500" u="none" cap="none" strike="noStrik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b="0" i="0" sz="3500" u="none" cap="none" strike="noStrik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b="0" i="0" sz="3500" u="none" cap="none" strike="noStrik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b="0" i="0" sz="3500" u="none" cap="none" strike="noStrik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b="0" i="0" sz="3500" u="none" cap="none" strike="noStrik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b="0" i="0" sz="3500" u="none" cap="none" strike="noStrik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7" name="Google Shape;7;p15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b="0" i="0" sz="1400" u="none" cap="none" strike="noStrik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b="0" i="0" sz="1400" u="none" cap="none" strike="noStrik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b="0" i="0" sz="1400" u="none" cap="none" strike="noStrik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b="0" i="0" sz="1400" u="none" cap="none" strike="noStrik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b="0" i="0" sz="1400" u="none" cap="none" strike="noStrik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b="0" i="0" sz="1400" u="none" cap="none" strike="noStrik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b="0" i="0" sz="1400" u="none" cap="none" strike="noStrik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b="0" i="0" sz="1400" u="none" cap="none" strike="noStrik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naheim"/>
              <a:buChar char="■"/>
              <a:defRPr b="0" i="0" sz="1400" u="none" cap="none" strike="noStrik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Relationship Id="rId4" Type="http://schemas.openxmlformats.org/officeDocument/2006/relationships/image" Target="../media/image13.jpg"/><Relationship Id="rId5" Type="http://schemas.openxmlformats.org/officeDocument/2006/relationships/image" Target="../media/image8.jpg"/><Relationship Id="rId6" Type="http://schemas.openxmlformats.org/officeDocument/2006/relationships/image" Target="../media/image4.jpg"/><Relationship Id="rId7" Type="http://schemas.openxmlformats.org/officeDocument/2006/relationships/image" Target="../media/image25.png"/><Relationship Id="rId8" Type="http://schemas.openxmlformats.org/officeDocument/2006/relationships/image" Target="../media/image1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6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Relationship Id="rId4" Type="http://schemas.openxmlformats.org/officeDocument/2006/relationships/image" Target="../media/image18.png"/><Relationship Id="rId5" Type="http://schemas.openxmlformats.org/officeDocument/2006/relationships/image" Target="../media/image24.png"/><Relationship Id="rId6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11.png"/><Relationship Id="rId5" Type="http://schemas.openxmlformats.org/officeDocument/2006/relationships/image" Target="../media/image19.png"/><Relationship Id="rId6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Relationship Id="rId4" Type="http://schemas.openxmlformats.org/officeDocument/2006/relationships/image" Target="../media/image12.jpg"/><Relationship Id="rId5" Type="http://schemas.openxmlformats.org/officeDocument/2006/relationships/image" Target="../media/image14.jpg"/><Relationship Id="rId6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"/>
          <p:cNvSpPr/>
          <p:nvPr/>
        </p:nvSpPr>
        <p:spPr>
          <a:xfrm>
            <a:off x="265525" y="540000"/>
            <a:ext cx="4063500" cy="406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6" name="Google Shape;166;p1"/>
          <p:cNvGrpSpPr/>
          <p:nvPr/>
        </p:nvGrpSpPr>
        <p:grpSpPr>
          <a:xfrm>
            <a:off x="779674" y="2739956"/>
            <a:ext cx="3491115" cy="1564380"/>
            <a:chOff x="1446300" y="238025"/>
            <a:chExt cx="4726025" cy="2074225"/>
          </a:xfrm>
        </p:grpSpPr>
        <p:sp>
          <p:nvSpPr>
            <p:cNvPr id="167" name="Google Shape;167;p1"/>
            <p:cNvSpPr/>
            <p:nvPr/>
          </p:nvSpPr>
          <p:spPr>
            <a:xfrm>
              <a:off x="1446300" y="257075"/>
              <a:ext cx="101875" cy="56750"/>
            </a:xfrm>
            <a:custGeom>
              <a:rect b="b" l="l" r="r" t="t"/>
              <a:pathLst>
                <a:path extrusionOk="0" h="2270" w="4075">
                  <a:moveTo>
                    <a:pt x="3801" y="0"/>
                  </a:moveTo>
                  <a:lnTo>
                    <a:pt x="1965" y="32"/>
                  </a:lnTo>
                  <a:cubicBezTo>
                    <a:pt x="2005" y="167"/>
                    <a:pt x="2052" y="331"/>
                    <a:pt x="2085" y="547"/>
                  </a:cubicBezTo>
                  <a:cubicBezTo>
                    <a:pt x="2201" y="1293"/>
                    <a:pt x="1903" y="1668"/>
                    <a:pt x="1418" y="1749"/>
                  </a:cubicBezTo>
                  <a:cubicBezTo>
                    <a:pt x="1373" y="1756"/>
                    <a:pt x="1329" y="1759"/>
                    <a:pt x="1286" y="1759"/>
                  </a:cubicBezTo>
                  <a:cubicBezTo>
                    <a:pt x="854" y="1759"/>
                    <a:pt x="537" y="1422"/>
                    <a:pt x="471" y="987"/>
                  </a:cubicBezTo>
                  <a:cubicBezTo>
                    <a:pt x="420" y="644"/>
                    <a:pt x="490" y="320"/>
                    <a:pt x="555" y="153"/>
                  </a:cubicBezTo>
                  <a:lnTo>
                    <a:pt x="150" y="84"/>
                  </a:lnTo>
                  <a:cubicBezTo>
                    <a:pt x="63" y="281"/>
                    <a:pt x="1" y="644"/>
                    <a:pt x="63" y="1053"/>
                  </a:cubicBezTo>
                  <a:cubicBezTo>
                    <a:pt x="176" y="1790"/>
                    <a:pt x="712" y="2270"/>
                    <a:pt x="1358" y="2270"/>
                  </a:cubicBezTo>
                  <a:cubicBezTo>
                    <a:pt x="1423" y="2270"/>
                    <a:pt x="1490" y="2265"/>
                    <a:pt x="1557" y="2255"/>
                  </a:cubicBezTo>
                  <a:cubicBezTo>
                    <a:pt x="2030" y="2182"/>
                    <a:pt x="2314" y="1890"/>
                    <a:pt x="2438" y="1570"/>
                  </a:cubicBezTo>
                  <a:cubicBezTo>
                    <a:pt x="2541" y="1319"/>
                    <a:pt x="2559" y="1020"/>
                    <a:pt x="2515" y="732"/>
                  </a:cubicBezTo>
                  <a:cubicBezTo>
                    <a:pt x="2494" y="594"/>
                    <a:pt x="2472" y="513"/>
                    <a:pt x="2445" y="429"/>
                  </a:cubicBezTo>
                  <a:lnTo>
                    <a:pt x="3429" y="426"/>
                  </a:lnTo>
                  <a:lnTo>
                    <a:pt x="3648" y="1858"/>
                  </a:lnTo>
                  <a:lnTo>
                    <a:pt x="4074" y="1792"/>
                  </a:lnTo>
                  <a:lnTo>
                    <a:pt x="38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"/>
            <p:cNvSpPr/>
            <p:nvPr/>
          </p:nvSpPr>
          <p:spPr>
            <a:xfrm>
              <a:off x="1464900" y="359100"/>
              <a:ext cx="104025" cy="66775"/>
            </a:xfrm>
            <a:custGeom>
              <a:rect b="b" l="l" r="r" t="t"/>
              <a:pathLst>
                <a:path extrusionOk="0" h="2671" w="4161">
                  <a:moveTo>
                    <a:pt x="2613" y="500"/>
                  </a:moveTo>
                  <a:cubicBezTo>
                    <a:pt x="3197" y="500"/>
                    <a:pt x="3543" y="700"/>
                    <a:pt x="3607" y="1026"/>
                  </a:cubicBezTo>
                  <a:cubicBezTo>
                    <a:pt x="3712" y="1547"/>
                    <a:pt x="3162" y="1900"/>
                    <a:pt x="2248" y="2087"/>
                  </a:cubicBezTo>
                  <a:cubicBezTo>
                    <a:pt x="1968" y="2144"/>
                    <a:pt x="1714" y="2173"/>
                    <a:pt x="1493" y="2173"/>
                  </a:cubicBezTo>
                  <a:cubicBezTo>
                    <a:pt x="962" y="2173"/>
                    <a:pt x="618" y="2005"/>
                    <a:pt x="543" y="1642"/>
                  </a:cubicBezTo>
                  <a:cubicBezTo>
                    <a:pt x="452" y="1183"/>
                    <a:pt x="941" y="775"/>
                    <a:pt x="1906" y="578"/>
                  </a:cubicBezTo>
                  <a:cubicBezTo>
                    <a:pt x="2170" y="525"/>
                    <a:pt x="2406" y="500"/>
                    <a:pt x="2613" y="500"/>
                  </a:cubicBezTo>
                  <a:close/>
                  <a:moveTo>
                    <a:pt x="2513" y="0"/>
                  </a:moveTo>
                  <a:cubicBezTo>
                    <a:pt x="2298" y="0"/>
                    <a:pt x="2064" y="25"/>
                    <a:pt x="1811" y="76"/>
                  </a:cubicBezTo>
                  <a:cubicBezTo>
                    <a:pt x="583" y="334"/>
                    <a:pt x="1" y="965"/>
                    <a:pt x="149" y="1690"/>
                  </a:cubicBezTo>
                  <a:cubicBezTo>
                    <a:pt x="280" y="2330"/>
                    <a:pt x="787" y="2670"/>
                    <a:pt x="1601" y="2670"/>
                  </a:cubicBezTo>
                  <a:cubicBezTo>
                    <a:pt x="1834" y="2670"/>
                    <a:pt x="2091" y="2642"/>
                    <a:pt x="2372" y="2586"/>
                  </a:cubicBezTo>
                  <a:cubicBezTo>
                    <a:pt x="3556" y="2345"/>
                    <a:pt x="4161" y="1759"/>
                    <a:pt x="4004" y="975"/>
                  </a:cubicBezTo>
                  <a:cubicBezTo>
                    <a:pt x="3883" y="375"/>
                    <a:pt x="3353" y="0"/>
                    <a:pt x="25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1"/>
            <p:cNvSpPr/>
            <p:nvPr/>
          </p:nvSpPr>
          <p:spPr>
            <a:xfrm>
              <a:off x="1487950" y="466000"/>
              <a:ext cx="118950" cy="115325"/>
            </a:xfrm>
            <a:custGeom>
              <a:rect b="b" l="l" r="r" t="t"/>
              <a:pathLst>
                <a:path extrusionOk="0" h="4613" w="4758">
                  <a:moveTo>
                    <a:pt x="3873" y="0"/>
                  </a:moveTo>
                  <a:lnTo>
                    <a:pt x="0" y="728"/>
                  </a:lnTo>
                  <a:lnTo>
                    <a:pt x="124" y="1199"/>
                  </a:lnTo>
                  <a:lnTo>
                    <a:pt x="1781" y="871"/>
                  </a:lnTo>
                  <a:cubicBezTo>
                    <a:pt x="2361" y="758"/>
                    <a:pt x="3005" y="619"/>
                    <a:pt x="3483" y="506"/>
                  </a:cubicBezTo>
                  <a:lnTo>
                    <a:pt x="3483" y="518"/>
                  </a:lnTo>
                  <a:cubicBezTo>
                    <a:pt x="3061" y="743"/>
                    <a:pt x="2609" y="1024"/>
                    <a:pt x="2121" y="1345"/>
                  </a:cubicBezTo>
                  <a:lnTo>
                    <a:pt x="470" y="2433"/>
                  </a:lnTo>
                  <a:lnTo>
                    <a:pt x="569" y="2805"/>
                  </a:lnTo>
                  <a:lnTo>
                    <a:pt x="2590" y="2995"/>
                  </a:lnTo>
                  <a:cubicBezTo>
                    <a:pt x="3166" y="3050"/>
                    <a:pt x="3680" y="3082"/>
                    <a:pt x="4161" y="3093"/>
                  </a:cubicBezTo>
                  <a:lnTo>
                    <a:pt x="4164" y="3111"/>
                  </a:lnTo>
                  <a:cubicBezTo>
                    <a:pt x="3691" y="3232"/>
                    <a:pt x="3061" y="3432"/>
                    <a:pt x="2536" y="3600"/>
                  </a:cubicBezTo>
                  <a:lnTo>
                    <a:pt x="893" y="4131"/>
                  </a:lnTo>
                  <a:lnTo>
                    <a:pt x="1016" y="4612"/>
                  </a:lnTo>
                  <a:lnTo>
                    <a:pt x="4758" y="3378"/>
                  </a:lnTo>
                  <a:lnTo>
                    <a:pt x="4594" y="2751"/>
                  </a:lnTo>
                  <a:lnTo>
                    <a:pt x="2580" y="2557"/>
                  </a:lnTo>
                  <a:cubicBezTo>
                    <a:pt x="2087" y="2516"/>
                    <a:pt x="1656" y="2492"/>
                    <a:pt x="1267" y="2492"/>
                  </a:cubicBezTo>
                  <a:cubicBezTo>
                    <a:pt x="1241" y="2492"/>
                    <a:pt x="1216" y="2492"/>
                    <a:pt x="1191" y="2492"/>
                  </a:cubicBezTo>
                  <a:lnTo>
                    <a:pt x="1188" y="2474"/>
                  </a:lnTo>
                  <a:cubicBezTo>
                    <a:pt x="1556" y="2277"/>
                    <a:pt x="1942" y="2036"/>
                    <a:pt x="2368" y="1756"/>
                  </a:cubicBezTo>
                  <a:lnTo>
                    <a:pt x="4036" y="623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"/>
            <p:cNvSpPr/>
            <p:nvPr/>
          </p:nvSpPr>
          <p:spPr>
            <a:xfrm>
              <a:off x="1529275" y="610425"/>
              <a:ext cx="123100" cy="119700"/>
            </a:xfrm>
            <a:custGeom>
              <a:rect b="b" l="l" r="r" t="t"/>
              <a:pathLst>
                <a:path extrusionOk="0" h="4788" w="4924">
                  <a:moveTo>
                    <a:pt x="3819" y="1"/>
                  </a:moveTo>
                  <a:lnTo>
                    <a:pt x="1" y="981"/>
                  </a:lnTo>
                  <a:lnTo>
                    <a:pt x="154" y="1440"/>
                  </a:lnTo>
                  <a:lnTo>
                    <a:pt x="1786" y="1011"/>
                  </a:lnTo>
                  <a:cubicBezTo>
                    <a:pt x="2358" y="858"/>
                    <a:pt x="2992" y="675"/>
                    <a:pt x="3462" y="530"/>
                  </a:cubicBezTo>
                  <a:lnTo>
                    <a:pt x="3466" y="540"/>
                  </a:lnTo>
                  <a:cubicBezTo>
                    <a:pt x="3057" y="795"/>
                    <a:pt x="2624" y="1105"/>
                    <a:pt x="2158" y="1458"/>
                  </a:cubicBezTo>
                  <a:lnTo>
                    <a:pt x="584" y="2653"/>
                  </a:lnTo>
                  <a:lnTo>
                    <a:pt x="705" y="3017"/>
                  </a:lnTo>
                  <a:lnTo>
                    <a:pt x="2733" y="3072"/>
                  </a:lnTo>
                  <a:cubicBezTo>
                    <a:pt x="3023" y="3081"/>
                    <a:pt x="3296" y="3086"/>
                    <a:pt x="3557" y="3086"/>
                  </a:cubicBezTo>
                  <a:cubicBezTo>
                    <a:pt x="3818" y="3086"/>
                    <a:pt x="4066" y="3081"/>
                    <a:pt x="4307" y="3072"/>
                  </a:cubicBezTo>
                  <a:lnTo>
                    <a:pt x="4315" y="3087"/>
                  </a:lnTo>
                  <a:cubicBezTo>
                    <a:pt x="3844" y="3236"/>
                    <a:pt x="3232" y="3476"/>
                    <a:pt x="2723" y="3681"/>
                  </a:cubicBezTo>
                  <a:lnTo>
                    <a:pt x="1116" y="4318"/>
                  </a:lnTo>
                  <a:lnTo>
                    <a:pt x="1273" y="4788"/>
                  </a:lnTo>
                  <a:lnTo>
                    <a:pt x="4923" y="3313"/>
                  </a:lnTo>
                  <a:lnTo>
                    <a:pt x="4719" y="2701"/>
                  </a:lnTo>
                  <a:lnTo>
                    <a:pt x="2694" y="2639"/>
                  </a:lnTo>
                  <a:cubicBezTo>
                    <a:pt x="2526" y="2635"/>
                    <a:pt x="2365" y="2633"/>
                    <a:pt x="2210" y="2633"/>
                  </a:cubicBezTo>
                  <a:cubicBezTo>
                    <a:pt x="1882" y="2633"/>
                    <a:pt x="1583" y="2642"/>
                    <a:pt x="1305" y="2664"/>
                  </a:cubicBezTo>
                  <a:lnTo>
                    <a:pt x="1302" y="2646"/>
                  </a:lnTo>
                  <a:cubicBezTo>
                    <a:pt x="1655" y="2423"/>
                    <a:pt x="2023" y="2158"/>
                    <a:pt x="2431" y="1852"/>
                  </a:cubicBezTo>
                  <a:lnTo>
                    <a:pt x="4023" y="613"/>
                  </a:lnTo>
                  <a:lnTo>
                    <a:pt x="38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1"/>
            <p:cNvSpPr/>
            <p:nvPr/>
          </p:nvSpPr>
          <p:spPr>
            <a:xfrm>
              <a:off x="1606875" y="808450"/>
              <a:ext cx="111250" cy="67050"/>
            </a:xfrm>
            <a:custGeom>
              <a:rect b="b" l="l" r="r" t="t"/>
              <a:pathLst>
                <a:path extrusionOk="0" h="2682" w="4450">
                  <a:moveTo>
                    <a:pt x="3612" y="0"/>
                  </a:moveTo>
                  <a:lnTo>
                    <a:pt x="1" y="1556"/>
                  </a:lnTo>
                  <a:lnTo>
                    <a:pt x="205" y="2022"/>
                  </a:lnTo>
                  <a:lnTo>
                    <a:pt x="1837" y="1315"/>
                  </a:lnTo>
                  <a:lnTo>
                    <a:pt x="2427" y="2681"/>
                  </a:lnTo>
                  <a:lnTo>
                    <a:pt x="2813" y="2514"/>
                  </a:lnTo>
                  <a:lnTo>
                    <a:pt x="2223" y="1151"/>
                  </a:lnTo>
                  <a:lnTo>
                    <a:pt x="3422" y="634"/>
                  </a:lnTo>
                  <a:lnTo>
                    <a:pt x="4059" y="2109"/>
                  </a:lnTo>
                  <a:lnTo>
                    <a:pt x="4449" y="1942"/>
                  </a:lnTo>
                  <a:lnTo>
                    <a:pt x="36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1"/>
            <p:cNvSpPr/>
            <p:nvPr/>
          </p:nvSpPr>
          <p:spPr>
            <a:xfrm>
              <a:off x="1679550" y="921200"/>
              <a:ext cx="24175" cy="36625"/>
            </a:xfrm>
            <a:custGeom>
              <a:rect b="b" l="l" r="r" t="t"/>
              <a:pathLst>
                <a:path extrusionOk="0" h="1465" w="967">
                  <a:moveTo>
                    <a:pt x="344" y="0"/>
                  </a:moveTo>
                  <a:lnTo>
                    <a:pt x="1" y="165"/>
                  </a:lnTo>
                  <a:lnTo>
                    <a:pt x="624" y="1465"/>
                  </a:lnTo>
                  <a:lnTo>
                    <a:pt x="967" y="1301"/>
                  </a:lnTo>
                  <a:lnTo>
                    <a:pt x="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"/>
            <p:cNvSpPr/>
            <p:nvPr/>
          </p:nvSpPr>
          <p:spPr>
            <a:xfrm>
              <a:off x="1689400" y="983700"/>
              <a:ext cx="105400" cy="75450"/>
            </a:xfrm>
            <a:custGeom>
              <a:rect b="b" l="l" r="r" t="t"/>
              <a:pathLst>
                <a:path extrusionOk="0" h="3018" w="4216">
                  <a:moveTo>
                    <a:pt x="2872" y="469"/>
                  </a:moveTo>
                  <a:cubicBezTo>
                    <a:pt x="3166" y="469"/>
                    <a:pt x="3373" y="576"/>
                    <a:pt x="3476" y="772"/>
                  </a:cubicBezTo>
                  <a:cubicBezTo>
                    <a:pt x="3728" y="1241"/>
                    <a:pt x="3297" y="1737"/>
                    <a:pt x="2475" y="2174"/>
                  </a:cubicBezTo>
                  <a:cubicBezTo>
                    <a:pt x="2017" y="2418"/>
                    <a:pt x="1616" y="2550"/>
                    <a:pt x="1305" y="2550"/>
                  </a:cubicBezTo>
                  <a:cubicBezTo>
                    <a:pt x="1033" y="2550"/>
                    <a:pt x="828" y="2449"/>
                    <a:pt x="715" y="2233"/>
                  </a:cubicBezTo>
                  <a:cubicBezTo>
                    <a:pt x="496" y="1821"/>
                    <a:pt x="846" y="1289"/>
                    <a:pt x="1717" y="826"/>
                  </a:cubicBezTo>
                  <a:cubicBezTo>
                    <a:pt x="2179" y="581"/>
                    <a:pt x="2571" y="469"/>
                    <a:pt x="2872" y="469"/>
                  </a:cubicBezTo>
                  <a:close/>
                  <a:moveTo>
                    <a:pt x="2756" y="0"/>
                  </a:moveTo>
                  <a:cubicBezTo>
                    <a:pt x="2389" y="0"/>
                    <a:pt x="1959" y="118"/>
                    <a:pt x="1483" y="371"/>
                  </a:cubicBezTo>
                  <a:cubicBezTo>
                    <a:pt x="380" y="969"/>
                    <a:pt x="0" y="1737"/>
                    <a:pt x="350" y="2393"/>
                  </a:cubicBezTo>
                  <a:cubicBezTo>
                    <a:pt x="570" y="2806"/>
                    <a:pt x="933" y="3017"/>
                    <a:pt x="1409" y="3017"/>
                  </a:cubicBezTo>
                  <a:cubicBezTo>
                    <a:pt x="1785" y="3017"/>
                    <a:pt x="2231" y="2886"/>
                    <a:pt x="2733" y="2619"/>
                  </a:cubicBezTo>
                  <a:cubicBezTo>
                    <a:pt x="3800" y="2054"/>
                    <a:pt x="4216" y="1318"/>
                    <a:pt x="3840" y="611"/>
                  </a:cubicBezTo>
                  <a:cubicBezTo>
                    <a:pt x="3633" y="218"/>
                    <a:pt x="3254" y="0"/>
                    <a:pt x="27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1"/>
            <p:cNvSpPr/>
            <p:nvPr/>
          </p:nvSpPr>
          <p:spPr>
            <a:xfrm>
              <a:off x="1740050" y="1110100"/>
              <a:ext cx="21075" cy="17950"/>
            </a:xfrm>
            <a:custGeom>
              <a:rect b="b" l="l" r="r" t="t"/>
              <a:pathLst>
                <a:path extrusionOk="0" h="718" w="843">
                  <a:moveTo>
                    <a:pt x="447" y="1"/>
                  </a:moveTo>
                  <a:cubicBezTo>
                    <a:pt x="382" y="1"/>
                    <a:pt x="314" y="19"/>
                    <a:pt x="248" y="58"/>
                  </a:cubicBezTo>
                  <a:cubicBezTo>
                    <a:pt x="66" y="164"/>
                    <a:pt x="0" y="364"/>
                    <a:pt x="102" y="539"/>
                  </a:cubicBezTo>
                  <a:cubicBezTo>
                    <a:pt x="170" y="659"/>
                    <a:pt x="276" y="718"/>
                    <a:pt x="391" y="718"/>
                  </a:cubicBezTo>
                  <a:cubicBezTo>
                    <a:pt x="458" y="718"/>
                    <a:pt x="527" y="698"/>
                    <a:pt x="594" y="659"/>
                  </a:cubicBezTo>
                  <a:cubicBezTo>
                    <a:pt x="784" y="550"/>
                    <a:pt x="842" y="353"/>
                    <a:pt x="740" y="175"/>
                  </a:cubicBezTo>
                  <a:cubicBezTo>
                    <a:pt x="674" y="62"/>
                    <a:pt x="565" y="1"/>
                    <a:pt x="4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1"/>
            <p:cNvSpPr/>
            <p:nvPr/>
          </p:nvSpPr>
          <p:spPr>
            <a:xfrm>
              <a:off x="1776200" y="1133125"/>
              <a:ext cx="106125" cy="74100"/>
            </a:xfrm>
            <a:custGeom>
              <a:rect b="b" l="l" r="r" t="t"/>
              <a:pathLst>
                <a:path extrusionOk="0" h="2964" w="4245">
                  <a:moveTo>
                    <a:pt x="2880" y="451"/>
                  </a:moveTo>
                  <a:cubicBezTo>
                    <a:pt x="3128" y="451"/>
                    <a:pt x="3346" y="560"/>
                    <a:pt x="3479" y="773"/>
                  </a:cubicBezTo>
                  <a:cubicBezTo>
                    <a:pt x="3763" y="1225"/>
                    <a:pt x="3472" y="1694"/>
                    <a:pt x="2926" y="2041"/>
                  </a:cubicBezTo>
                  <a:cubicBezTo>
                    <a:pt x="2857" y="2084"/>
                    <a:pt x="2798" y="2099"/>
                    <a:pt x="2744" y="2099"/>
                  </a:cubicBezTo>
                  <a:cubicBezTo>
                    <a:pt x="2738" y="2099"/>
                    <a:pt x="2731" y="2099"/>
                    <a:pt x="2725" y="2099"/>
                  </a:cubicBezTo>
                  <a:cubicBezTo>
                    <a:pt x="2468" y="2099"/>
                    <a:pt x="2190" y="1964"/>
                    <a:pt x="2011" y="1680"/>
                  </a:cubicBezTo>
                  <a:cubicBezTo>
                    <a:pt x="1774" y="1305"/>
                    <a:pt x="1902" y="886"/>
                    <a:pt x="2299" y="635"/>
                  </a:cubicBezTo>
                  <a:cubicBezTo>
                    <a:pt x="2494" y="512"/>
                    <a:pt x="2695" y="451"/>
                    <a:pt x="2880" y="451"/>
                  </a:cubicBezTo>
                  <a:close/>
                  <a:moveTo>
                    <a:pt x="2755" y="1"/>
                  </a:moveTo>
                  <a:cubicBezTo>
                    <a:pt x="2496" y="1"/>
                    <a:pt x="2233" y="76"/>
                    <a:pt x="2001" y="223"/>
                  </a:cubicBezTo>
                  <a:cubicBezTo>
                    <a:pt x="1454" y="569"/>
                    <a:pt x="1254" y="1214"/>
                    <a:pt x="1618" y="1790"/>
                  </a:cubicBezTo>
                  <a:cubicBezTo>
                    <a:pt x="1818" y="2110"/>
                    <a:pt x="2110" y="2285"/>
                    <a:pt x="2438" y="2325"/>
                  </a:cubicBezTo>
                  <a:lnTo>
                    <a:pt x="2448" y="2340"/>
                  </a:lnTo>
                  <a:cubicBezTo>
                    <a:pt x="2184" y="2455"/>
                    <a:pt x="1936" y="2507"/>
                    <a:pt x="1707" y="2507"/>
                  </a:cubicBezTo>
                  <a:cubicBezTo>
                    <a:pt x="1574" y="2507"/>
                    <a:pt x="1447" y="2489"/>
                    <a:pt x="1327" y="2456"/>
                  </a:cubicBezTo>
                  <a:cubicBezTo>
                    <a:pt x="1039" y="2383"/>
                    <a:pt x="787" y="2212"/>
                    <a:pt x="594" y="1983"/>
                  </a:cubicBezTo>
                  <a:cubicBezTo>
                    <a:pt x="485" y="1844"/>
                    <a:pt x="409" y="1742"/>
                    <a:pt x="358" y="1640"/>
                  </a:cubicBezTo>
                  <a:lnTo>
                    <a:pt x="0" y="1866"/>
                  </a:lnTo>
                  <a:cubicBezTo>
                    <a:pt x="62" y="1972"/>
                    <a:pt x="153" y="2106"/>
                    <a:pt x="281" y="2249"/>
                  </a:cubicBezTo>
                  <a:cubicBezTo>
                    <a:pt x="536" y="2569"/>
                    <a:pt x="900" y="2817"/>
                    <a:pt x="1298" y="2911"/>
                  </a:cubicBezTo>
                  <a:cubicBezTo>
                    <a:pt x="1437" y="2945"/>
                    <a:pt x="1587" y="2963"/>
                    <a:pt x="1746" y="2963"/>
                  </a:cubicBezTo>
                  <a:cubicBezTo>
                    <a:pt x="2162" y="2963"/>
                    <a:pt x="2639" y="2835"/>
                    <a:pt x="3148" y="2511"/>
                  </a:cubicBezTo>
                  <a:cubicBezTo>
                    <a:pt x="3968" y="1993"/>
                    <a:pt x="4244" y="1254"/>
                    <a:pt x="3829" y="598"/>
                  </a:cubicBezTo>
                  <a:cubicBezTo>
                    <a:pt x="3576" y="194"/>
                    <a:pt x="3171" y="1"/>
                    <a:pt x="27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"/>
            <p:cNvSpPr/>
            <p:nvPr/>
          </p:nvSpPr>
          <p:spPr>
            <a:xfrm>
              <a:off x="1837850" y="1222200"/>
              <a:ext cx="106975" cy="81275"/>
            </a:xfrm>
            <a:custGeom>
              <a:rect b="b" l="l" r="r" t="t"/>
              <a:pathLst>
                <a:path extrusionOk="0" h="3251" w="4279">
                  <a:moveTo>
                    <a:pt x="3239" y="1"/>
                  </a:moveTo>
                  <a:lnTo>
                    <a:pt x="1608" y="842"/>
                  </a:lnTo>
                  <a:cubicBezTo>
                    <a:pt x="1702" y="948"/>
                    <a:pt x="1819" y="1072"/>
                    <a:pt x="1939" y="1250"/>
                  </a:cubicBezTo>
                  <a:cubicBezTo>
                    <a:pt x="2376" y="1874"/>
                    <a:pt x="2274" y="2340"/>
                    <a:pt x="1877" y="2624"/>
                  </a:cubicBezTo>
                  <a:cubicBezTo>
                    <a:pt x="1730" y="2727"/>
                    <a:pt x="1573" y="2774"/>
                    <a:pt x="1419" y="2774"/>
                  </a:cubicBezTo>
                  <a:cubicBezTo>
                    <a:pt x="1138" y="2774"/>
                    <a:pt x="868" y="2618"/>
                    <a:pt x="690" y="2361"/>
                  </a:cubicBezTo>
                  <a:cubicBezTo>
                    <a:pt x="493" y="2077"/>
                    <a:pt x="409" y="1756"/>
                    <a:pt x="394" y="1575"/>
                  </a:cubicBezTo>
                  <a:lnTo>
                    <a:pt x="1" y="1694"/>
                  </a:lnTo>
                  <a:cubicBezTo>
                    <a:pt x="8" y="1909"/>
                    <a:pt x="114" y="2263"/>
                    <a:pt x="351" y="2602"/>
                  </a:cubicBezTo>
                  <a:cubicBezTo>
                    <a:pt x="650" y="3027"/>
                    <a:pt x="1075" y="3251"/>
                    <a:pt x="1501" y="3251"/>
                  </a:cubicBezTo>
                  <a:cubicBezTo>
                    <a:pt x="1750" y="3251"/>
                    <a:pt x="1999" y="3174"/>
                    <a:pt x="2223" y="3017"/>
                  </a:cubicBezTo>
                  <a:cubicBezTo>
                    <a:pt x="2613" y="2744"/>
                    <a:pt x="2740" y="2354"/>
                    <a:pt x="2711" y="2015"/>
                  </a:cubicBezTo>
                  <a:cubicBezTo>
                    <a:pt x="2693" y="1742"/>
                    <a:pt x="2577" y="1469"/>
                    <a:pt x="2409" y="1228"/>
                  </a:cubicBezTo>
                  <a:cubicBezTo>
                    <a:pt x="2329" y="1112"/>
                    <a:pt x="2274" y="1053"/>
                    <a:pt x="2212" y="988"/>
                  </a:cubicBezTo>
                  <a:lnTo>
                    <a:pt x="3094" y="551"/>
                  </a:lnTo>
                  <a:lnTo>
                    <a:pt x="3925" y="1735"/>
                  </a:lnTo>
                  <a:lnTo>
                    <a:pt x="4278" y="1487"/>
                  </a:lnTo>
                  <a:lnTo>
                    <a:pt x="323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"/>
            <p:cNvSpPr/>
            <p:nvPr/>
          </p:nvSpPr>
          <p:spPr>
            <a:xfrm>
              <a:off x="1891400" y="1325025"/>
              <a:ext cx="114800" cy="39550"/>
            </a:xfrm>
            <a:custGeom>
              <a:rect b="b" l="l" r="r" t="t"/>
              <a:pathLst>
                <a:path extrusionOk="0" h="1582" w="4592">
                  <a:moveTo>
                    <a:pt x="4351" y="1"/>
                  </a:moveTo>
                  <a:lnTo>
                    <a:pt x="1" y="1272"/>
                  </a:lnTo>
                  <a:lnTo>
                    <a:pt x="238" y="1581"/>
                  </a:lnTo>
                  <a:lnTo>
                    <a:pt x="4591" y="314"/>
                  </a:lnTo>
                  <a:lnTo>
                    <a:pt x="43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"/>
            <p:cNvSpPr/>
            <p:nvPr/>
          </p:nvSpPr>
          <p:spPr>
            <a:xfrm>
              <a:off x="1945050" y="1390225"/>
              <a:ext cx="113775" cy="43325"/>
            </a:xfrm>
            <a:custGeom>
              <a:rect b="b" l="l" r="r" t="t"/>
              <a:pathLst>
                <a:path extrusionOk="0" h="1733" w="4551">
                  <a:moveTo>
                    <a:pt x="4300" y="1"/>
                  </a:moveTo>
                  <a:lnTo>
                    <a:pt x="1" y="1429"/>
                  </a:lnTo>
                  <a:lnTo>
                    <a:pt x="249" y="1732"/>
                  </a:lnTo>
                  <a:lnTo>
                    <a:pt x="4551" y="307"/>
                  </a:lnTo>
                  <a:lnTo>
                    <a:pt x="43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"/>
            <p:cNvSpPr/>
            <p:nvPr/>
          </p:nvSpPr>
          <p:spPr>
            <a:xfrm>
              <a:off x="2012825" y="1439525"/>
              <a:ext cx="105575" cy="86100"/>
            </a:xfrm>
            <a:custGeom>
              <a:rect b="b" l="l" r="r" t="t"/>
              <a:pathLst>
                <a:path extrusionOk="0" h="3444" w="4223">
                  <a:moveTo>
                    <a:pt x="3010" y="0"/>
                  </a:moveTo>
                  <a:lnTo>
                    <a:pt x="1490" y="1031"/>
                  </a:lnTo>
                  <a:cubicBezTo>
                    <a:pt x="1596" y="1126"/>
                    <a:pt x="1727" y="1235"/>
                    <a:pt x="1873" y="1395"/>
                  </a:cubicBezTo>
                  <a:cubicBezTo>
                    <a:pt x="2379" y="1960"/>
                    <a:pt x="2335" y="2437"/>
                    <a:pt x="1975" y="2769"/>
                  </a:cubicBezTo>
                  <a:cubicBezTo>
                    <a:pt x="1815" y="2912"/>
                    <a:pt x="1631" y="2977"/>
                    <a:pt x="1447" y="2977"/>
                  </a:cubicBezTo>
                  <a:cubicBezTo>
                    <a:pt x="1197" y="2977"/>
                    <a:pt x="949" y="2857"/>
                    <a:pt x="762" y="2649"/>
                  </a:cubicBezTo>
                  <a:cubicBezTo>
                    <a:pt x="533" y="2394"/>
                    <a:pt x="412" y="2084"/>
                    <a:pt x="375" y="1906"/>
                  </a:cubicBezTo>
                  <a:lnTo>
                    <a:pt x="0" y="2069"/>
                  </a:lnTo>
                  <a:cubicBezTo>
                    <a:pt x="33" y="2284"/>
                    <a:pt x="178" y="2619"/>
                    <a:pt x="456" y="2929"/>
                  </a:cubicBezTo>
                  <a:cubicBezTo>
                    <a:pt x="763" y="3271"/>
                    <a:pt x="1149" y="3444"/>
                    <a:pt x="1527" y="3444"/>
                  </a:cubicBezTo>
                  <a:cubicBezTo>
                    <a:pt x="1826" y="3444"/>
                    <a:pt x="2120" y="3336"/>
                    <a:pt x="2364" y="3118"/>
                  </a:cubicBezTo>
                  <a:cubicBezTo>
                    <a:pt x="2722" y="2798"/>
                    <a:pt x="2798" y="2397"/>
                    <a:pt x="2729" y="2062"/>
                  </a:cubicBezTo>
                  <a:cubicBezTo>
                    <a:pt x="2675" y="1796"/>
                    <a:pt x="2529" y="1538"/>
                    <a:pt x="2335" y="1319"/>
                  </a:cubicBezTo>
                  <a:cubicBezTo>
                    <a:pt x="2241" y="1213"/>
                    <a:pt x="2179" y="1162"/>
                    <a:pt x="2110" y="1104"/>
                  </a:cubicBezTo>
                  <a:lnTo>
                    <a:pt x="2933" y="561"/>
                  </a:lnTo>
                  <a:lnTo>
                    <a:pt x="3899" y="1640"/>
                  </a:lnTo>
                  <a:lnTo>
                    <a:pt x="4222" y="1351"/>
                  </a:lnTo>
                  <a:lnTo>
                    <a:pt x="30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"/>
            <p:cNvSpPr/>
            <p:nvPr/>
          </p:nvSpPr>
          <p:spPr>
            <a:xfrm>
              <a:off x="2093050" y="1524300"/>
              <a:ext cx="98025" cy="84925"/>
            </a:xfrm>
            <a:custGeom>
              <a:rect b="b" l="l" r="r" t="t"/>
              <a:pathLst>
                <a:path extrusionOk="0" h="3397" w="3921">
                  <a:moveTo>
                    <a:pt x="2657" y="435"/>
                  </a:moveTo>
                  <a:cubicBezTo>
                    <a:pt x="2819" y="435"/>
                    <a:pt x="2955" y="490"/>
                    <a:pt x="3057" y="595"/>
                  </a:cubicBezTo>
                  <a:cubicBezTo>
                    <a:pt x="3429" y="973"/>
                    <a:pt x="3160" y="1575"/>
                    <a:pt x="2496" y="2227"/>
                  </a:cubicBezTo>
                  <a:cubicBezTo>
                    <a:pt x="2022" y="2694"/>
                    <a:pt x="1586" y="2957"/>
                    <a:pt x="1240" y="2957"/>
                  </a:cubicBezTo>
                  <a:cubicBezTo>
                    <a:pt x="1080" y="2957"/>
                    <a:pt x="940" y="2901"/>
                    <a:pt x="824" y="2784"/>
                  </a:cubicBezTo>
                  <a:cubicBezTo>
                    <a:pt x="496" y="2449"/>
                    <a:pt x="685" y="1841"/>
                    <a:pt x="1389" y="1152"/>
                  </a:cubicBezTo>
                  <a:cubicBezTo>
                    <a:pt x="1881" y="664"/>
                    <a:pt x="2324" y="435"/>
                    <a:pt x="2657" y="435"/>
                  </a:cubicBezTo>
                  <a:close/>
                  <a:moveTo>
                    <a:pt x="2556" y="0"/>
                  </a:moveTo>
                  <a:cubicBezTo>
                    <a:pt x="2101" y="0"/>
                    <a:pt x="1571" y="250"/>
                    <a:pt x="1032" y="780"/>
                  </a:cubicBezTo>
                  <a:cubicBezTo>
                    <a:pt x="147" y="1669"/>
                    <a:pt x="1" y="2511"/>
                    <a:pt x="522" y="3039"/>
                  </a:cubicBezTo>
                  <a:cubicBezTo>
                    <a:pt x="756" y="3278"/>
                    <a:pt x="1029" y="3396"/>
                    <a:pt x="1332" y="3396"/>
                  </a:cubicBezTo>
                  <a:cubicBezTo>
                    <a:pt x="1791" y="3396"/>
                    <a:pt x="2317" y="3122"/>
                    <a:pt x="2871" y="2577"/>
                  </a:cubicBezTo>
                  <a:cubicBezTo>
                    <a:pt x="3732" y="1731"/>
                    <a:pt x="3920" y="908"/>
                    <a:pt x="3360" y="339"/>
                  </a:cubicBezTo>
                  <a:cubicBezTo>
                    <a:pt x="3141" y="116"/>
                    <a:pt x="2866" y="0"/>
                    <a:pt x="25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"/>
            <p:cNvSpPr/>
            <p:nvPr/>
          </p:nvSpPr>
          <p:spPr>
            <a:xfrm>
              <a:off x="2167550" y="1590975"/>
              <a:ext cx="135825" cy="135650"/>
            </a:xfrm>
            <a:custGeom>
              <a:rect b="b" l="l" r="r" t="t"/>
              <a:pathLst>
                <a:path extrusionOk="0" h="5426" w="5433">
                  <a:moveTo>
                    <a:pt x="2846" y="1"/>
                  </a:moveTo>
                  <a:lnTo>
                    <a:pt x="0" y="2725"/>
                  </a:lnTo>
                  <a:lnTo>
                    <a:pt x="358" y="3053"/>
                  </a:lnTo>
                  <a:lnTo>
                    <a:pt x="1567" y="1877"/>
                  </a:lnTo>
                  <a:cubicBezTo>
                    <a:pt x="1990" y="1462"/>
                    <a:pt x="2457" y="995"/>
                    <a:pt x="2795" y="638"/>
                  </a:cubicBezTo>
                  <a:lnTo>
                    <a:pt x="2803" y="649"/>
                  </a:lnTo>
                  <a:cubicBezTo>
                    <a:pt x="2569" y="1068"/>
                    <a:pt x="2347" y="1549"/>
                    <a:pt x="2110" y="2084"/>
                  </a:cubicBezTo>
                  <a:lnTo>
                    <a:pt x="1323" y="3899"/>
                  </a:lnTo>
                  <a:lnTo>
                    <a:pt x="1608" y="4157"/>
                  </a:lnTo>
                  <a:lnTo>
                    <a:pt x="3403" y="3210"/>
                  </a:lnTo>
                  <a:cubicBezTo>
                    <a:pt x="3918" y="2944"/>
                    <a:pt x="4365" y="2689"/>
                    <a:pt x="4774" y="2438"/>
                  </a:cubicBezTo>
                  <a:lnTo>
                    <a:pt x="4788" y="2452"/>
                  </a:lnTo>
                  <a:cubicBezTo>
                    <a:pt x="4453" y="2809"/>
                    <a:pt x="4037" y="3323"/>
                    <a:pt x="3691" y="3746"/>
                  </a:cubicBezTo>
                  <a:lnTo>
                    <a:pt x="2602" y="5090"/>
                  </a:lnTo>
                  <a:lnTo>
                    <a:pt x="2970" y="5425"/>
                  </a:lnTo>
                  <a:lnTo>
                    <a:pt x="5433" y="2350"/>
                  </a:lnTo>
                  <a:lnTo>
                    <a:pt x="4952" y="1913"/>
                  </a:lnTo>
                  <a:lnTo>
                    <a:pt x="3156" y="2853"/>
                  </a:lnTo>
                  <a:cubicBezTo>
                    <a:pt x="2693" y="3101"/>
                    <a:pt x="2300" y="3327"/>
                    <a:pt x="1961" y="3552"/>
                  </a:cubicBezTo>
                  <a:lnTo>
                    <a:pt x="1946" y="3542"/>
                  </a:lnTo>
                  <a:cubicBezTo>
                    <a:pt x="2147" y="3174"/>
                    <a:pt x="2339" y="2762"/>
                    <a:pt x="2544" y="2296"/>
                  </a:cubicBezTo>
                  <a:lnTo>
                    <a:pt x="3323" y="438"/>
                  </a:lnTo>
                  <a:lnTo>
                    <a:pt x="28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"/>
            <p:cNvSpPr/>
            <p:nvPr/>
          </p:nvSpPr>
          <p:spPr>
            <a:xfrm>
              <a:off x="2284500" y="1690350"/>
              <a:ext cx="134900" cy="135175"/>
            </a:xfrm>
            <a:custGeom>
              <a:rect b="b" l="l" r="r" t="t"/>
              <a:pathLst>
                <a:path extrusionOk="0" h="5407" w="5396">
                  <a:moveTo>
                    <a:pt x="2663" y="1"/>
                  </a:moveTo>
                  <a:lnTo>
                    <a:pt x="0" y="2903"/>
                  </a:lnTo>
                  <a:lnTo>
                    <a:pt x="380" y="3206"/>
                  </a:lnTo>
                  <a:lnTo>
                    <a:pt x="1513" y="1953"/>
                  </a:lnTo>
                  <a:cubicBezTo>
                    <a:pt x="1906" y="1512"/>
                    <a:pt x="2339" y="1017"/>
                    <a:pt x="2653" y="641"/>
                  </a:cubicBezTo>
                  <a:lnTo>
                    <a:pt x="2663" y="648"/>
                  </a:lnTo>
                  <a:cubicBezTo>
                    <a:pt x="2460" y="1082"/>
                    <a:pt x="2266" y="1578"/>
                    <a:pt x="2066" y="2128"/>
                  </a:cubicBezTo>
                  <a:lnTo>
                    <a:pt x="1396" y="3986"/>
                  </a:lnTo>
                  <a:lnTo>
                    <a:pt x="1698" y="4226"/>
                  </a:lnTo>
                  <a:lnTo>
                    <a:pt x="3428" y="3166"/>
                  </a:lnTo>
                  <a:cubicBezTo>
                    <a:pt x="3924" y="2867"/>
                    <a:pt x="4358" y="2583"/>
                    <a:pt x="4748" y="2306"/>
                  </a:cubicBezTo>
                  <a:lnTo>
                    <a:pt x="4762" y="2318"/>
                  </a:lnTo>
                  <a:cubicBezTo>
                    <a:pt x="4452" y="2700"/>
                    <a:pt x="4070" y="3236"/>
                    <a:pt x="3749" y="3683"/>
                  </a:cubicBezTo>
                  <a:lnTo>
                    <a:pt x="2751" y="5097"/>
                  </a:lnTo>
                  <a:lnTo>
                    <a:pt x="3141" y="5407"/>
                  </a:lnTo>
                  <a:lnTo>
                    <a:pt x="5396" y="2175"/>
                  </a:lnTo>
                  <a:lnTo>
                    <a:pt x="4890" y="1775"/>
                  </a:lnTo>
                  <a:lnTo>
                    <a:pt x="3159" y="2824"/>
                  </a:lnTo>
                  <a:cubicBezTo>
                    <a:pt x="2711" y="3104"/>
                    <a:pt x="2336" y="3355"/>
                    <a:pt x="2008" y="3603"/>
                  </a:cubicBezTo>
                  <a:lnTo>
                    <a:pt x="1997" y="3592"/>
                  </a:lnTo>
                  <a:cubicBezTo>
                    <a:pt x="2172" y="3209"/>
                    <a:pt x="2336" y="2787"/>
                    <a:pt x="2510" y="2310"/>
                  </a:cubicBezTo>
                  <a:lnTo>
                    <a:pt x="3170" y="401"/>
                  </a:lnTo>
                  <a:lnTo>
                    <a:pt x="26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"/>
            <p:cNvSpPr/>
            <p:nvPr/>
          </p:nvSpPr>
          <p:spPr>
            <a:xfrm>
              <a:off x="2465025" y="1816850"/>
              <a:ext cx="98550" cy="88825"/>
            </a:xfrm>
            <a:custGeom>
              <a:rect b="b" l="l" r="r" t="t"/>
              <a:pathLst>
                <a:path extrusionOk="0" h="3553" w="3942">
                  <a:moveTo>
                    <a:pt x="2183" y="0"/>
                  </a:moveTo>
                  <a:lnTo>
                    <a:pt x="0" y="3272"/>
                  </a:lnTo>
                  <a:lnTo>
                    <a:pt x="419" y="3553"/>
                  </a:lnTo>
                  <a:lnTo>
                    <a:pt x="1410" y="2073"/>
                  </a:lnTo>
                  <a:lnTo>
                    <a:pt x="2645" y="2901"/>
                  </a:lnTo>
                  <a:lnTo>
                    <a:pt x="2878" y="2551"/>
                  </a:lnTo>
                  <a:lnTo>
                    <a:pt x="1643" y="1724"/>
                  </a:lnTo>
                  <a:lnTo>
                    <a:pt x="2368" y="638"/>
                  </a:lnTo>
                  <a:lnTo>
                    <a:pt x="3705" y="1530"/>
                  </a:lnTo>
                  <a:lnTo>
                    <a:pt x="3942" y="1177"/>
                  </a:lnTo>
                  <a:lnTo>
                    <a:pt x="21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"/>
            <p:cNvSpPr/>
            <p:nvPr/>
          </p:nvSpPr>
          <p:spPr>
            <a:xfrm>
              <a:off x="2568300" y="1916400"/>
              <a:ext cx="35625" cy="26875"/>
            </a:xfrm>
            <a:custGeom>
              <a:rect b="b" l="l" r="r" t="t"/>
              <a:pathLst>
                <a:path extrusionOk="0" h="1075" w="1425">
                  <a:moveTo>
                    <a:pt x="197" y="0"/>
                  </a:moveTo>
                  <a:lnTo>
                    <a:pt x="1" y="324"/>
                  </a:lnTo>
                  <a:lnTo>
                    <a:pt x="1228" y="1075"/>
                  </a:lnTo>
                  <a:lnTo>
                    <a:pt x="1425" y="755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"/>
            <p:cNvSpPr/>
            <p:nvPr/>
          </p:nvSpPr>
          <p:spPr>
            <a:xfrm>
              <a:off x="2629500" y="1925150"/>
              <a:ext cx="86550" cy="92475"/>
            </a:xfrm>
            <a:custGeom>
              <a:rect b="b" l="l" r="r" t="t"/>
              <a:pathLst>
                <a:path extrusionOk="0" h="3699" w="3462">
                  <a:moveTo>
                    <a:pt x="2238" y="411"/>
                  </a:moveTo>
                  <a:cubicBezTo>
                    <a:pt x="2328" y="411"/>
                    <a:pt x="2414" y="433"/>
                    <a:pt x="2493" y="477"/>
                  </a:cubicBezTo>
                  <a:cubicBezTo>
                    <a:pt x="2955" y="736"/>
                    <a:pt x="2868" y="1388"/>
                    <a:pt x="2412" y="2204"/>
                  </a:cubicBezTo>
                  <a:cubicBezTo>
                    <a:pt x="2036" y="2882"/>
                    <a:pt x="1628" y="3281"/>
                    <a:pt x="1245" y="3281"/>
                  </a:cubicBezTo>
                  <a:cubicBezTo>
                    <a:pt x="1150" y="3281"/>
                    <a:pt x="1057" y="3257"/>
                    <a:pt x="966" y="3206"/>
                  </a:cubicBezTo>
                  <a:cubicBezTo>
                    <a:pt x="558" y="2980"/>
                    <a:pt x="566" y="2342"/>
                    <a:pt x="1046" y="1483"/>
                  </a:cubicBezTo>
                  <a:cubicBezTo>
                    <a:pt x="1448" y="761"/>
                    <a:pt x="1880" y="411"/>
                    <a:pt x="2238" y="411"/>
                  </a:cubicBezTo>
                  <a:close/>
                  <a:moveTo>
                    <a:pt x="2166" y="0"/>
                  </a:moveTo>
                  <a:cubicBezTo>
                    <a:pt x="1627" y="0"/>
                    <a:pt x="1057" y="404"/>
                    <a:pt x="598" y="1227"/>
                  </a:cubicBezTo>
                  <a:cubicBezTo>
                    <a:pt x="1" y="2328"/>
                    <a:pt x="99" y="3181"/>
                    <a:pt x="747" y="3541"/>
                  </a:cubicBezTo>
                  <a:cubicBezTo>
                    <a:pt x="938" y="3646"/>
                    <a:pt x="1130" y="3699"/>
                    <a:pt x="1320" y="3699"/>
                  </a:cubicBezTo>
                  <a:cubicBezTo>
                    <a:pt x="1868" y="3699"/>
                    <a:pt x="2407" y="3269"/>
                    <a:pt x="2875" y="2434"/>
                  </a:cubicBezTo>
                  <a:cubicBezTo>
                    <a:pt x="3461" y="1377"/>
                    <a:pt x="3411" y="532"/>
                    <a:pt x="2711" y="146"/>
                  </a:cubicBezTo>
                  <a:cubicBezTo>
                    <a:pt x="2537" y="49"/>
                    <a:pt x="2354" y="0"/>
                    <a:pt x="2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"/>
            <p:cNvSpPr/>
            <p:nvPr/>
          </p:nvSpPr>
          <p:spPr>
            <a:xfrm>
              <a:off x="2723225" y="2039400"/>
              <a:ext cx="20325" cy="18425"/>
            </a:xfrm>
            <a:custGeom>
              <a:rect b="b" l="l" r="r" t="t"/>
              <a:pathLst>
                <a:path extrusionOk="0" h="737" w="813">
                  <a:moveTo>
                    <a:pt x="411" y="0"/>
                  </a:moveTo>
                  <a:cubicBezTo>
                    <a:pt x="283" y="0"/>
                    <a:pt x="164" y="75"/>
                    <a:pt x="95" y="210"/>
                  </a:cubicBezTo>
                  <a:cubicBezTo>
                    <a:pt x="0" y="400"/>
                    <a:pt x="55" y="600"/>
                    <a:pt x="237" y="694"/>
                  </a:cubicBezTo>
                  <a:cubicBezTo>
                    <a:pt x="294" y="723"/>
                    <a:pt x="350" y="737"/>
                    <a:pt x="404" y="737"/>
                  </a:cubicBezTo>
                  <a:cubicBezTo>
                    <a:pt x="533" y="737"/>
                    <a:pt x="648" y="658"/>
                    <a:pt x="714" y="526"/>
                  </a:cubicBezTo>
                  <a:cubicBezTo>
                    <a:pt x="812" y="334"/>
                    <a:pt x="758" y="133"/>
                    <a:pt x="576" y="42"/>
                  </a:cubicBezTo>
                  <a:cubicBezTo>
                    <a:pt x="522" y="14"/>
                    <a:pt x="465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"/>
            <p:cNvSpPr/>
            <p:nvPr/>
          </p:nvSpPr>
          <p:spPr>
            <a:xfrm>
              <a:off x="2787775" y="2003775"/>
              <a:ext cx="85025" cy="88550"/>
            </a:xfrm>
            <a:custGeom>
              <a:rect b="b" l="l" r="r" t="t"/>
              <a:pathLst>
                <a:path extrusionOk="0" h="3542" w="3401">
                  <a:moveTo>
                    <a:pt x="2040" y="398"/>
                  </a:moveTo>
                  <a:cubicBezTo>
                    <a:pt x="2136" y="398"/>
                    <a:pt x="2232" y="419"/>
                    <a:pt x="2326" y="461"/>
                  </a:cubicBezTo>
                  <a:cubicBezTo>
                    <a:pt x="2814" y="688"/>
                    <a:pt x="2821" y="1238"/>
                    <a:pt x="2551" y="1825"/>
                  </a:cubicBezTo>
                  <a:cubicBezTo>
                    <a:pt x="2515" y="1901"/>
                    <a:pt x="2475" y="1944"/>
                    <a:pt x="2432" y="1973"/>
                  </a:cubicBezTo>
                  <a:cubicBezTo>
                    <a:pt x="2306" y="2061"/>
                    <a:pt x="2150" y="2112"/>
                    <a:pt x="1980" y="2112"/>
                  </a:cubicBezTo>
                  <a:cubicBezTo>
                    <a:pt x="1854" y="2112"/>
                    <a:pt x="1720" y="2083"/>
                    <a:pt x="1586" y="2021"/>
                  </a:cubicBezTo>
                  <a:cubicBezTo>
                    <a:pt x="1181" y="1835"/>
                    <a:pt x="1061" y="1413"/>
                    <a:pt x="1262" y="986"/>
                  </a:cubicBezTo>
                  <a:cubicBezTo>
                    <a:pt x="1434" y="613"/>
                    <a:pt x="1732" y="398"/>
                    <a:pt x="2040" y="398"/>
                  </a:cubicBezTo>
                  <a:close/>
                  <a:moveTo>
                    <a:pt x="1983" y="1"/>
                  </a:moveTo>
                  <a:cubicBezTo>
                    <a:pt x="1472" y="1"/>
                    <a:pt x="1009" y="320"/>
                    <a:pt x="784" y="804"/>
                  </a:cubicBezTo>
                  <a:cubicBezTo>
                    <a:pt x="515" y="1391"/>
                    <a:pt x="697" y="2043"/>
                    <a:pt x="1317" y="2327"/>
                  </a:cubicBezTo>
                  <a:cubicBezTo>
                    <a:pt x="1485" y="2406"/>
                    <a:pt x="1654" y="2444"/>
                    <a:pt x="1816" y="2444"/>
                  </a:cubicBezTo>
                  <a:cubicBezTo>
                    <a:pt x="1983" y="2444"/>
                    <a:pt x="2145" y="2404"/>
                    <a:pt x="2296" y="2331"/>
                  </a:cubicBezTo>
                  <a:lnTo>
                    <a:pt x="2314" y="2338"/>
                  </a:lnTo>
                  <a:cubicBezTo>
                    <a:pt x="2060" y="2716"/>
                    <a:pt x="1757" y="2943"/>
                    <a:pt x="1433" y="3044"/>
                  </a:cubicBezTo>
                  <a:cubicBezTo>
                    <a:pt x="1296" y="3091"/>
                    <a:pt x="1152" y="3113"/>
                    <a:pt x="1008" y="3113"/>
                  </a:cubicBezTo>
                  <a:cubicBezTo>
                    <a:pt x="857" y="3113"/>
                    <a:pt x="706" y="3089"/>
                    <a:pt x="559" y="3044"/>
                  </a:cubicBezTo>
                  <a:cubicBezTo>
                    <a:pt x="394" y="2987"/>
                    <a:pt x="271" y="2943"/>
                    <a:pt x="176" y="2888"/>
                  </a:cubicBezTo>
                  <a:lnTo>
                    <a:pt x="1" y="3271"/>
                  </a:lnTo>
                  <a:cubicBezTo>
                    <a:pt x="107" y="3325"/>
                    <a:pt x="260" y="3387"/>
                    <a:pt x="442" y="3442"/>
                  </a:cubicBezTo>
                  <a:cubicBezTo>
                    <a:pt x="641" y="3507"/>
                    <a:pt x="852" y="3542"/>
                    <a:pt x="1063" y="3542"/>
                  </a:cubicBezTo>
                  <a:cubicBezTo>
                    <a:pt x="1265" y="3542"/>
                    <a:pt x="1466" y="3510"/>
                    <a:pt x="1655" y="3442"/>
                  </a:cubicBezTo>
                  <a:cubicBezTo>
                    <a:pt x="2147" y="3271"/>
                    <a:pt x="2646" y="2859"/>
                    <a:pt x="2995" y="2101"/>
                  </a:cubicBezTo>
                  <a:cubicBezTo>
                    <a:pt x="3400" y="1223"/>
                    <a:pt x="3232" y="451"/>
                    <a:pt x="2526" y="123"/>
                  </a:cubicBezTo>
                  <a:cubicBezTo>
                    <a:pt x="2345" y="39"/>
                    <a:pt x="2161" y="1"/>
                    <a:pt x="19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"/>
            <p:cNvSpPr/>
            <p:nvPr/>
          </p:nvSpPr>
          <p:spPr>
            <a:xfrm>
              <a:off x="2885875" y="2043625"/>
              <a:ext cx="86825" cy="96925"/>
            </a:xfrm>
            <a:custGeom>
              <a:rect b="b" l="l" r="r" t="t"/>
              <a:pathLst>
                <a:path extrusionOk="0" h="3877" w="3473">
                  <a:moveTo>
                    <a:pt x="1793" y="1"/>
                  </a:moveTo>
                  <a:lnTo>
                    <a:pt x="882" y="1596"/>
                  </a:lnTo>
                  <a:cubicBezTo>
                    <a:pt x="1017" y="1633"/>
                    <a:pt x="1185" y="1677"/>
                    <a:pt x="1385" y="1756"/>
                  </a:cubicBezTo>
                  <a:cubicBezTo>
                    <a:pt x="2084" y="2040"/>
                    <a:pt x="2256" y="2489"/>
                    <a:pt x="2077" y="2945"/>
                  </a:cubicBezTo>
                  <a:cubicBezTo>
                    <a:pt x="1942" y="3280"/>
                    <a:pt x="1646" y="3445"/>
                    <a:pt x="1325" y="3445"/>
                  </a:cubicBezTo>
                  <a:cubicBezTo>
                    <a:pt x="1197" y="3445"/>
                    <a:pt x="1065" y="3419"/>
                    <a:pt x="937" y="3367"/>
                  </a:cubicBezTo>
                  <a:cubicBezTo>
                    <a:pt x="620" y="3239"/>
                    <a:pt x="376" y="3014"/>
                    <a:pt x="267" y="2868"/>
                  </a:cubicBezTo>
                  <a:lnTo>
                    <a:pt x="1" y="3185"/>
                  </a:lnTo>
                  <a:cubicBezTo>
                    <a:pt x="125" y="3360"/>
                    <a:pt x="405" y="3600"/>
                    <a:pt x="788" y="3753"/>
                  </a:cubicBezTo>
                  <a:cubicBezTo>
                    <a:pt x="994" y="3837"/>
                    <a:pt x="1199" y="3877"/>
                    <a:pt x="1394" y="3877"/>
                  </a:cubicBezTo>
                  <a:cubicBezTo>
                    <a:pt x="1922" y="3877"/>
                    <a:pt x="2378" y="3586"/>
                    <a:pt x="2580" y="3086"/>
                  </a:cubicBezTo>
                  <a:cubicBezTo>
                    <a:pt x="2762" y="2642"/>
                    <a:pt x="2656" y="2245"/>
                    <a:pt x="2446" y="1979"/>
                  </a:cubicBezTo>
                  <a:cubicBezTo>
                    <a:pt x="2281" y="1761"/>
                    <a:pt x="2034" y="1593"/>
                    <a:pt x="1764" y="1484"/>
                  </a:cubicBezTo>
                  <a:cubicBezTo>
                    <a:pt x="1637" y="1428"/>
                    <a:pt x="1556" y="1411"/>
                    <a:pt x="1469" y="1389"/>
                  </a:cubicBezTo>
                  <a:lnTo>
                    <a:pt x="1972" y="540"/>
                  </a:lnTo>
                  <a:lnTo>
                    <a:pt x="3312" y="1083"/>
                  </a:lnTo>
                  <a:lnTo>
                    <a:pt x="3473" y="682"/>
                  </a:lnTo>
                  <a:lnTo>
                    <a:pt x="17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"/>
            <p:cNvSpPr/>
            <p:nvPr/>
          </p:nvSpPr>
          <p:spPr>
            <a:xfrm>
              <a:off x="2981050" y="2085625"/>
              <a:ext cx="83275" cy="89175"/>
            </a:xfrm>
            <a:custGeom>
              <a:rect b="b" l="l" r="r" t="t"/>
              <a:pathLst>
                <a:path extrusionOk="0" h="3567" w="3331">
                  <a:moveTo>
                    <a:pt x="2955" y="0"/>
                  </a:moveTo>
                  <a:lnTo>
                    <a:pt x="1" y="3436"/>
                  </a:lnTo>
                  <a:lnTo>
                    <a:pt x="369" y="3567"/>
                  </a:lnTo>
                  <a:lnTo>
                    <a:pt x="3330" y="131"/>
                  </a:lnTo>
                  <a:lnTo>
                    <a:pt x="29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"/>
            <p:cNvSpPr/>
            <p:nvPr/>
          </p:nvSpPr>
          <p:spPr>
            <a:xfrm>
              <a:off x="3063475" y="2111575"/>
              <a:ext cx="80075" cy="91550"/>
            </a:xfrm>
            <a:custGeom>
              <a:rect b="b" l="l" r="r" t="t"/>
              <a:pathLst>
                <a:path extrusionOk="0" h="3662" w="3203">
                  <a:moveTo>
                    <a:pt x="2824" y="0"/>
                  </a:moveTo>
                  <a:lnTo>
                    <a:pt x="1" y="3546"/>
                  </a:lnTo>
                  <a:lnTo>
                    <a:pt x="373" y="3662"/>
                  </a:lnTo>
                  <a:lnTo>
                    <a:pt x="3203" y="121"/>
                  </a:lnTo>
                  <a:lnTo>
                    <a:pt x="28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"/>
            <p:cNvSpPr/>
            <p:nvPr/>
          </p:nvSpPr>
          <p:spPr>
            <a:xfrm>
              <a:off x="3156200" y="2133700"/>
              <a:ext cx="78625" cy="97700"/>
            </a:xfrm>
            <a:custGeom>
              <a:rect b="b" l="l" r="r" t="t"/>
              <a:pathLst>
                <a:path extrusionOk="0" h="3908" w="3145">
                  <a:moveTo>
                    <a:pt x="1395" y="1"/>
                  </a:moveTo>
                  <a:lnTo>
                    <a:pt x="685" y="1694"/>
                  </a:lnTo>
                  <a:cubicBezTo>
                    <a:pt x="824" y="1713"/>
                    <a:pt x="992" y="1735"/>
                    <a:pt x="1203" y="1790"/>
                  </a:cubicBezTo>
                  <a:cubicBezTo>
                    <a:pt x="1935" y="1990"/>
                    <a:pt x="2157" y="2412"/>
                    <a:pt x="2037" y="2886"/>
                  </a:cubicBezTo>
                  <a:cubicBezTo>
                    <a:pt x="1929" y="3279"/>
                    <a:pt x="1596" y="3483"/>
                    <a:pt x="1226" y="3483"/>
                  </a:cubicBezTo>
                  <a:cubicBezTo>
                    <a:pt x="1137" y="3483"/>
                    <a:pt x="1046" y="3471"/>
                    <a:pt x="955" y="3447"/>
                  </a:cubicBezTo>
                  <a:cubicBezTo>
                    <a:pt x="623" y="3356"/>
                    <a:pt x="354" y="3163"/>
                    <a:pt x="226" y="3032"/>
                  </a:cubicBezTo>
                  <a:lnTo>
                    <a:pt x="1" y="3378"/>
                  </a:lnTo>
                  <a:cubicBezTo>
                    <a:pt x="146" y="3535"/>
                    <a:pt x="452" y="3739"/>
                    <a:pt x="853" y="3848"/>
                  </a:cubicBezTo>
                  <a:cubicBezTo>
                    <a:pt x="1002" y="3888"/>
                    <a:pt x="1149" y="3908"/>
                    <a:pt x="1289" y="3908"/>
                  </a:cubicBezTo>
                  <a:cubicBezTo>
                    <a:pt x="1897" y="3908"/>
                    <a:pt x="2398" y="3546"/>
                    <a:pt x="2554" y="2967"/>
                  </a:cubicBezTo>
                  <a:cubicBezTo>
                    <a:pt x="2678" y="2503"/>
                    <a:pt x="2525" y="2125"/>
                    <a:pt x="2281" y="1884"/>
                  </a:cubicBezTo>
                  <a:cubicBezTo>
                    <a:pt x="2095" y="1687"/>
                    <a:pt x="1829" y="1549"/>
                    <a:pt x="1545" y="1472"/>
                  </a:cubicBezTo>
                  <a:cubicBezTo>
                    <a:pt x="1410" y="1436"/>
                    <a:pt x="1330" y="1425"/>
                    <a:pt x="1242" y="1415"/>
                  </a:cubicBezTo>
                  <a:lnTo>
                    <a:pt x="1636" y="511"/>
                  </a:lnTo>
                  <a:lnTo>
                    <a:pt x="3035" y="890"/>
                  </a:lnTo>
                  <a:lnTo>
                    <a:pt x="3144" y="470"/>
                  </a:lnTo>
                  <a:lnTo>
                    <a:pt x="139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"/>
            <p:cNvSpPr/>
            <p:nvPr/>
          </p:nvSpPr>
          <p:spPr>
            <a:xfrm>
              <a:off x="3267025" y="2162425"/>
              <a:ext cx="76000" cy="96875"/>
            </a:xfrm>
            <a:custGeom>
              <a:rect b="b" l="l" r="r" t="t"/>
              <a:pathLst>
                <a:path extrusionOk="0" h="3875" w="3040">
                  <a:moveTo>
                    <a:pt x="1744" y="399"/>
                  </a:moveTo>
                  <a:cubicBezTo>
                    <a:pt x="1781" y="399"/>
                    <a:pt x="1818" y="403"/>
                    <a:pt x="1855" y="411"/>
                  </a:cubicBezTo>
                  <a:cubicBezTo>
                    <a:pt x="2373" y="524"/>
                    <a:pt x="2475" y="1176"/>
                    <a:pt x="2274" y="2087"/>
                  </a:cubicBezTo>
                  <a:cubicBezTo>
                    <a:pt x="2085" y="2948"/>
                    <a:pt x="1756" y="3479"/>
                    <a:pt x="1309" y="3479"/>
                  </a:cubicBezTo>
                  <a:cubicBezTo>
                    <a:pt x="1266" y="3479"/>
                    <a:pt x="1222" y="3474"/>
                    <a:pt x="1178" y="3464"/>
                  </a:cubicBezTo>
                  <a:cubicBezTo>
                    <a:pt x="722" y="3362"/>
                    <a:pt x="547" y="2750"/>
                    <a:pt x="759" y="1788"/>
                  </a:cubicBezTo>
                  <a:cubicBezTo>
                    <a:pt x="962" y="864"/>
                    <a:pt x="1345" y="399"/>
                    <a:pt x="1744" y="399"/>
                  </a:cubicBezTo>
                  <a:close/>
                  <a:moveTo>
                    <a:pt x="1716" y="1"/>
                  </a:moveTo>
                  <a:cubicBezTo>
                    <a:pt x="1068" y="1"/>
                    <a:pt x="502" y="570"/>
                    <a:pt x="260" y="1672"/>
                  </a:cubicBezTo>
                  <a:cubicBezTo>
                    <a:pt x="1" y="2899"/>
                    <a:pt x="344" y="3686"/>
                    <a:pt x="1065" y="3843"/>
                  </a:cubicBezTo>
                  <a:cubicBezTo>
                    <a:pt x="1162" y="3864"/>
                    <a:pt x="1257" y="3875"/>
                    <a:pt x="1348" y="3875"/>
                  </a:cubicBezTo>
                  <a:cubicBezTo>
                    <a:pt x="2027" y="3875"/>
                    <a:pt x="2537" y="3282"/>
                    <a:pt x="2781" y="2174"/>
                  </a:cubicBezTo>
                  <a:cubicBezTo>
                    <a:pt x="3039" y="994"/>
                    <a:pt x="2748" y="200"/>
                    <a:pt x="1968" y="29"/>
                  </a:cubicBezTo>
                  <a:cubicBezTo>
                    <a:pt x="1883" y="10"/>
                    <a:pt x="1799" y="1"/>
                    <a:pt x="1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"/>
            <p:cNvSpPr/>
            <p:nvPr/>
          </p:nvSpPr>
          <p:spPr>
            <a:xfrm>
              <a:off x="3377325" y="2178225"/>
              <a:ext cx="108700" cy="111975"/>
            </a:xfrm>
            <a:custGeom>
              <a:rect b="b" l="l" r="r" t="t"/>
              <a:pathLst>
                <a:path extrusionOk="0" h="4479" w="4348">
                  <a:moveTo>
                    <a:pt x="897" y="1"/>
                  </a:moveTo>
                  <a:lnTo>
                    <a:pt x="1" y="3841"/>
                  </a:lnTo>
                  <a:lnTo>
                    <a:pt x="482" y="3918"/>
                  </a:lnTo>
                  <a:lnTo>
                    <a:pt x="853" y="2271"/>
                  </a:lnTo>
                  <a:cubicBezTo>
                    <a:pt x="981" y="1695"/>
                    <a:pt x="1112" y="1047"/>
                    <a:pt x="1203" y="566"/>
                  </a:cubicBezTo>
                  <a:lnTo>
                    <a:pt x="1214" y="566"/>
                  </a:lnTo>
                  <a:cubicBezTo>
                    <a:pt x="1250" y="1047"/>
                    <a:pt x="1324" y="1571"/>
                    <a:pt x="1422" y="2151"/>
                  </a:cubicBezTo>
                  <a:lnTo>
                    <a:pt x="1753" y="4100"/>
                  </a:lnTo>
                  <a:lnTo>
                    <a:pt x="2132" y="4162"/>
                  </a:lnTo>
                  <a:lnTo>
                    <a:pt x="3119" y="2388"/>
                  </a:lnTo>
                  <a:cubicBezTo>
                    <a:pt x="3404" y="1881"/>
                    <a:pt x="3641" y="1426"/>
                    <a:pt x="3848" y="989"/>
                  </a:cubicBezTo>
                  <a:lnTo>
                    <a:pt x="3863" y="992"/>
                  </a:lnTo>
                  <a:cubicBezTo>
                    <a:pt x="3779" y="1477"/>
                    <a:pt x="3710" y="2132"/>
                    <a:pt x="3651" y="2679"/>
                  </a:cubicBezTo>
                  <a:lnTo>
                    <a:pt x="3476" y="4399"/>
                  </a:lnTo>
                  <a:lnTo>
                    <a:pt x="3965" y="4478"/>
                  </a:lnTo>
                  <a:lnTo>
                    <a:pt x="4347" y="555"/>
                  </a:lnTo>
                  <a:lnTo>
                    <a:pt x="3710" y="453"/>
                  </a:lnTo>
                  <a:lnTo>
                    <a:pt x="2715" y="2220"/>
                  </a:lnTo>
                  <a:cubicBezTo>
                    <a:pt x="2464" y="2682"/>
                    <a:pt x="2256" y="3087"/>
                    <a:pt x="2096" y="3462"/>
                  </a:cubicBezTo>
                  <a:lnTo>
                    <a:pt x="2077" y="3459"/>
                  </a:lnTo>
                  <a:cubicBezTo>
                    <a:pt x="2045" y="3039"/>
                    <a:pt x="1983" y="2595"/>
                    <a:pt x="1895" y="2089"/>
                  </a:cubicBezTo>
                  <a:lnTo>
                    <a:pt x="1534" y="107"/>
                  </a:lnTo>
                  <a:lnTo>
                    <a:pt x="8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1"/>
            <p:cNvSpPr/>
            <p:nvPr/>
          </p:nvSpPr>
          <p:spPr>
            <a:xfrm>
              <a:off x="3531975" y="2200100"/>
              <a:ext cx="103050" cy="106675"/>
            </a:xfrm>
            <a:custGeom>
              <a:rect b="b" l="l" r="r" t="t"/>
              <a:pathLst>
                <a:path extrusionOk="0" h="4267" w="4122">
                  <a:moveTo>
                    <a:pt x="646" y="0"/>
                  </a:moveTo>
                  <a:lnTo>
                    <a:pt x="1" y="3887"/>
                  </a:lnTo>
                  <a:lnTo>
                    <a:pt x="485" y="3931"/>
                  </a:lnTo>
                  <a:lnTo>
                    <a:pt x="747" y="2266"/>
                  </a:lnTo>
                  <a:cubicBezTo>
                    <a:pt x="839" y="1683"/>
                    <a:pt x="930" y="1028"/>
                    <a:pt x="984" y="543"/>
                  </a:cubicBezTo>
                  <a:lnTo>
                    <a:pt x="999" y="543"/>
                  </a:lnTo>
                  <a:cubicBezTo>
                    <a:pt x="1065" y="1017"/>
                    <a:pt x="1174" y="1538"/>
                    <a:pt x="1305" y="2106"/>
                  </a:cubicBezTo>
                  <a:lnTo>
                    <a:pt x="1764" y="4030"/>
                  </a:lnTo>
                  <a:lnTo>
                    <a:pt x="2146" y="4066"/>
                  </a:lnTo>
                  <a:lnTo>
                    <a:pt x="3017" y="2234"/>
                  </a:lnTo>
                  <a:cubicBezTo>
                    <a:pt x="3265" y="1713"/>
                    <a:pt x="3473" y="1239"/>
                    <a:pt x="3651" y="795"/>
                  </a:cubicBezTo>
                  <a:lnTo>
                    <a:pt x="3669" y="795"/>
                  </a:lnTo>
                  <a:cubicBezTo>
                    <a:pt x="3615" y="1283"/>
                    <a:pt x="3589" y="1942"/>
                    <a:pt x="3567" y="2489"/>
                  </a:cubicBezTo>
                  <a:lnTo>
                    <a:pt x="3502" y="4219"/>
                  </a:lnTo>
                  <a:lnTo>
                    <a:pt x="3997" y="4267"/>
                  </a:lnTo>
                  <a:lnTo>
                    <a:pt x="4121" y="328"/>
                  </a:lnTo>
                  <a:lnTo>
                    <a:pt x="3476" y="267"/>
                  </a:lnTo>
                  <a:lnTo>
                    <a:pt x="2602" y="2095"/>
                  </a:lnTo>
                  <a:cubicBezTo>
                    <a:pt x="2380" y="2572"/>
                    <a:pt x="2201" y="2988"/>
                    <a:pt x="2067" y="3374"/>
                  </a:cubicBezTo>
                  <a:lnTo>
                    <a:pt x="2048" y="3371"/>
                  </a:lnTo>
                  <a:cubicBezTo>
                    <a:pt x="1986" y="2955"/>
                    <a:pt x="1895" y="2514"/>
                    <a:pt x="1779" y="2016"/>
                  </a:cubicBezTo>
                  <a:lnTo>
                    <a:pt x="1290" y="62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"/>
            <p:cNvSpPr/>
            <p:nvPr/>
          </p:nvSpPr>
          <p:spPr>
            <a:xfrm>
              <a:off x="3756325" y="2213875"/>
              <a:ext cx="54575" cy="98375"/>
            </a:xfrm>
            <a:custGeom>
              <a:rect b="b" l="l" r="r" t="t"/>
              <a:pathLst>
                <a:path extrusionOk="0" h="3935" w="2183">
                  <a:moveTo>
                    <a:pt x="66" y="0"/>
                  </a:moveTo>
                  <a:lnTo>
                    <a:pt x="0" y="3927"/>
                  </a:lnTo>
                  <a:lnTo>
                    <a:pt x="510" y="3935"/>
                  </a:lnTo>
                  <a:lnTo>
                    <a:pt x="535" y="2156"/>
                  </a:lnTo>
                  <a:lnTo>
                    <a:pt x="2021" y="2181"/>
                  </a:lnTo>
                  <a:lnTo>
                    <a:pt x="2029" y="1763"/>
                  </a:lnTo>
                  <a:lnTo>
                    <a:pt x="543" y="1737"/>
                  </a:lnTo>
                  <a:lnTo>
                    <a:pt x="565" y="433"/>
                  </a:lnTo>
                  <a:lnTo>
                    <a:pt x="2174" y="459"/>
                  </a:lnTo>
                  <a:lnTo>
                    <a:pt x="2182" y="3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1"/>
            <p:cNvSpPr/>
            <p:nvPr/>
          </p:nvSpPr>
          <p:spPr>
            <a:xfrm>
              <a:off x="3856775" y="2267050"/>
              <a:ext cx="36350" cy="10500"/>
            </a:xfrm>
            <a:custGeom>
              <a:rect b="b" l="l" r="r" t="t"/>
              <a:pathLst>
                <a:path extrusionOk="0" h="420" w="1454">
                  <a:moveTo>
                    <a:pt x="1443" y="0"/>
                  </a:moveTo>
                  <a:lnTo>
                    <a:pt x="0" y="41"/>
                  </a:lnTo>
                  <a:lnTo>
                    <a:pt x="11" y="419"/>
                  </a:lnTo>
                  <a:lnTo>
                    <a:pt x="1454" y="379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"/>
            <p:cNvSpPr/>
            <p:nvPr/>
          </p:nvSpPr>
          <p:spPr>
            <a:xfrm>
              <a:off x="3935175" y="2210775"/>
              <a:ext cx="68425" cy="98050"/>
            </a:xfrm>
            <a:custGeom>
              <a:rect b="b" l="l" r="r" t="t"/>
              <a:pathLst>
                <a:path extrusionOk="0" h="3922" w="2737">
                  <a:moveTo>
                    <a:pt x="1310" y="399"/>
                  </a:moveTo>
                  <a:cubicBezTo>
                    <a:pt x="1813" y="399"/>
                    <a:pt x="2079" y="985"/>
                    <a:pt x="2139" y="1890"/>
                  </a:cubicBezTo>
                  <a:cubicBezTo>
                    <a:pt x="2205" y="2856"/>
                    <a:pt x="1997" y="3486"/>
                    <a:pt x="1472" y="3519"/>
                  </a:cubicBezTo>
                  <a:cubicBezTo>
                    <a:pt x="1459" y="3520"/>
                    <a:pt x="1446" y="3520"/>
                    <a:pt x="1433" y="3520"/>
                  </a:cubicBezTo>
                  <a:cubicBezTo>
                    <a:pt x="987" y="3520"/>
                    <a:pt x="666" y="2985"/>
                    <a:pt x="598" y="2029"/>
                  </a:cubicBezTo>
                  <a:cubicBezTo>
                    <a:pt x="529" y="1002"/>
                    <a:pt x="816" y="430"/>
                    <a:pt x="1265" y="400"/>
                  </a:cubicBezTo>
                  <a:cubicBezTo>
                    <a:pt x="1280" y="399"/>
                    <a:pt x="1295" y="399"/>
                    <a:pt x="1310" y="399"/>
                  </a:cubicBezTo>
                  <a:close/>
                  <a:moveTo>
                    <a:pt x="1356" y="0"/>
                  </a:moveTo>
                  <a:cubicBezTo>
                    <a:pt x="1328" y="0"/>
                    <a:pt x="1298" y="1"/>
                    <a:pt x="1269" y="3"/>
                  </a:cubicBezTo>
                  <a:cubicBezTo>
                    <a:pt x="500" y="54"/>
                    <a:pt x="1" y="790"/>
                    <a:pt x="85" y="2058"/>
                  </a:cubicBezTo>
                  <a:cubicBezTo>
                    <a:pt x="179" y="3269"/>
                    <a:pt x="693" y="3922"/>
                    <a:pt x="1395" y="3922"/>
                  </a:cubicBezTo>
                  <a:cubicBezTo>
                    <a:pt x="1419" y="3922"/>
                    <a:pt x="1444" y="3921"/>
                    <a:pt x="1469" y="3920"/>
                  </a:cubicBezTo>
                  <a:cubicBezTo>
                    <a:pt x="2307" y="3862"/>
                    <a:pt x="2737" y="3119"/>
                    <a:pt x="2649" y="1832"/>
                  </a:cubicBezTo>
                  <a:cubicBezTo>
                    <a:pt x="2572" y="672"/>
                    <a:pt x="2104" y="0"/>
                    <a:pt x="13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"/>
            <p:cNvSpPr/>
            <p:nvPr/>
          </p:nvSpPr>
          <p:spPr>
            <a:xfrm>
              <a:off x="4053225" y="2282475"/>
              <a:ext cx="18325" cy="18450"/>
            </a:xfrm>
            <a:custGeom>
              <a:rect b="b" l="l" r="r" t="t"/>
              <a:pathLst>
                <a:path extrusionOk="0" h="738" w="733">
                  <a:moveTo>
                    <a:pt x="374" y="0"/>
                  </a:moveTo>
                  <a:cubicBezTo>
                    <a:pt x="360" y="0"/>
                    <a:pt x="346" y="1"/>
                    <a:pt x="332" y="2"/>
                  </a:cubicBezTo>
                  <a:cubicBezTo>
                    <a:pt x="128" y="24"/>
                    <a:pt x="0" y="189"/>
                    <a:pt x="22" y="404"/>
                  </a:cubicBezTo>
                  <a:cubicBezTo>
                    <a:pt x="42" y="600"/>
                    <a:pt x="180" y="737"/>
                    <a:pt x="360" y="737"/>
                  </a:cubicBezTo>
                  <a:cubicBezTo>
                    <a:pt x="374" y="737"/>
                    <a:pt x="387" y="736"/>
                    <a:pt x="401" y="735"/>
                  </a:cubicBezTo>
                  <a:cubicBezTo>
                    <a:pt x="616" y="710"/>
                    <a:pt x="733" y="542"/>
                    <a:pt x="711" y="330"/>
                  </a:cubicBezTo>
                  <a:cubicBezTo>
                    <a:pt x="691" y="130"/>
                    <a:pt x="557" y="0"/>
                    <a:pt x="3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"/>
            <p:cNvSpPr/>
            <p:nvPr/>
          </p:nvSpPr>
          <p:spPr>
            <a:xfrm>
              <a:off x="4108575" y="2192300"/>
              <a:ext cx="69550" cy="100725"/>
            </a:xfrm>
            <a:custGeom>
              <a:rect b="b" l="l" r="r" t="t"/>
              <a:pathLst>
                <a:path extrusionOk="0" h="4029" w="2782">
                  <a:moveTo>
                    <a:pt x="1322" y="399"/>
                  </a:moveTo>
                  <a:cubicBezTo>
                    <a:pt x="1784" y="399"/>
                    <a:pt x="2055" y="834"/>
                    <a:pt x="2139" y="1427"/>
                  </a:cubicBezTo>
                  <a:cubicBezTo>
                    <a:pt x="2151" y="1507"/>
                    <a:pt x="2143" y="1569"/>
                    <a:pt x="2121" y="1620"/>
                  </a:cubicBezTo>
                  <a:cubicBezTo>
                    <a:pt x="2020" y="1864"/>
                    <a:pt x="1779" y="2069"/>
                    <a:pt x="1437" y="2119"/>
                  </a:cubicBezTo>
                  <a:cubicBezTo>
                    <a:pt x="1397" y="2125"/>
                    <a:pt x="1358" y="2128"/>
                    <a:pt x="1320" y="2128"/>
                  </a:cubicBezTo>
                  <a:cubicBezTo>
                    <a:pt x="941" y="2128"/>
                    <a:pt x="662" y="1851"/>
                    <a:pt x="599" y="1423"/>
                  </a:cubicBezTo>
                  <a:cubicBezTo>
                    <a:pt x="522" y="895"/>
                    <a:pt x="774" y="470"/>
                    <a:pt x="1207" y="407"/>
                  </a:cubicBezTo>
                  <a:cubicBezTo>
                    <a:pt x="1247" y="402"/>
                    <a:pt x="1285" y="399"/>
                    <a:pt x="1322" y="399"/>
                  </a:cubicBezTo>
                  <a:close/>
                  <a:moveTo>
                    <a:pt x="1381" y="0"/>
                  </a:moveTo>
                  <a:cubicBezTo>
                    <a:pt x="1320" y="0"/>
                    <a:pt x="1257" y="5"/>
                    <a:pt x="1193" y="14"/>
                  </a:cubicBezTo>
                  <a:cubicBezTo>
                    <a:pt x="424" y="123"/>
                    <a:pt x="1" y="823"/>
                    <a:pt x="103" y="1533"/>
                  </a:cubicBezTo>
                  <a:cubicBezTo>
                    <a:pt x="186" y="2117"/>
                    <a:pt x="612" y="2537"/>
                    <a:pt x="1199" y="2537"/>
                  </a:cubicBezTo>
                  <a:cubicBezTo>
                    <a:pt x="1257" y="2537"/>
                    <a:pt x="1317" y="2533"/>
                    <a:pt x="1378" y="2524"/>
                  </a:cubicBezTo>
                  <a:cubicBezTo>
                    <a:pt x="1754" y="2469"/>
                    <a:pt x="2030" y="2276"/>
                    <a:pt x="2202" y="1992"/>
                  </a:cubicBezTo>
                  <a:lnTo>
                    <a:pt x="2220" y="1988"/>
                  </a:lnTo>
                  <a:lnTo>
                    <a:pt x="2220" y="1988"/>
                  </a:lnTo>
                  <a:cubicBezTo>
                    <a:pt x="2213" y="2444"/>
                    <a:pt x="2082" y="2797"/>
                    <a:pt x="1867" y="3059"/>
                  </a:cubicBezTo>
                  <a:cubicBezTo>
                    <a:pt x="1680" y="3293"/>
                    <a:pt x="1422" y="3453"/>
                    <a:pt x="1134" y="3537"/>
                  </a:cubicBezTo>
                  <a:cubicBezTo>
                    <a:pt x="963" y="3577"/>
                    <a:pt x="839" y="3606"/>
                    <a:pt x="727" y="3613"/>
                  </a:cubicBezTo>
                  <a:lnTo>
                    <a:pt x="784" y="4028"/>
                  </a:lnTo>
                  <a:cubicBezTo>
                    <a:pt x="908" y="4018"/>
                    <a:pt x="1068" y="3989"/>
                    <a:pt x="1251" y="3930"/>
                  </a:cubicBezTo>
                  <a:cubicBezTo>
                    <a:pt x="1648" y="3828"/>
                    <a:pt x="2020" y="3595"/>
                    <a:pt x="2267" y="3271"/>
                  </a:cubicBezTo>
                  <a:cubicBezTo>
                    <a:pt x="2588" y="2859"/>
                    <a:pt x="2781" y="2244"/>
                    <a:pt x="2661" y="1416"/>
                  </a:cubicBezTo>
                  <a:cubicBezTo>
                    <a:pt x="2537" y="539"/>
                    <a:pt x="2053" y="0"/>
                    <a:pt x="13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"/>
            <p:cNvSpPr/>
            <p:nvPr/>
          </p:nvSpPr>
          <p:spPr>
            <a:xfrm>
              <a:off x="4225175" y="2171600"/>
              <a:ext cx="62050" cy="101975"/>
            </a:xfrm>
            <a:custGeom>
              <a:rect b="b" l="l" r="r" t="t"/>
              <a:pathLst>
                <a:path extrusionOk="0" h="4079" w="2482">
                  <a:moveTo>
                    <a:pt x="1782" y="0"/>
                  </a:moveTo>
                  <a:lnTo>
                    <a:pt x="1" y="343"/>
                  </a:lnTo>
                  <a:lnTo>
                    <a:pt x="106" y="2179"/>
                  </a:lnTo>
                  <a:cubicBezTo>
                    <a:pt x="238" y="2135"/>
                    <a:pt x="401" y="2077"/>
                    <a:pt x="613" y="2036"/>
                  </a:cubicBezTo>
                  <a:cubicBezTo>
                    <a:pt x="743" y="2011"/>
                    <a:pt x="863" y="2000"/>
                    <a:pt x="972" y="2000"/>
                  </a:cubicBezTo>
                  <a:cubicBezTo>
                    <a:pt x="1483" y="2000"/>
                    <a:pt x="1759" y="2260"/>
                    <a:pt x="1840" y="2656"/>
                  </a:cubicBezTo>
                  <a:cubicBezTo>
                    <a:pt x="1938" y="3156"/>
                    <a:pt x="1593" y="3541"/>
                    <a:pt x="1115" y="3632"/>
                  </a:cubicBezTo>
                  <a:cubicBezTo>
                    <a:pt x="1006" y="3653"/>
                    <a:pt x="898" y="3662"/>
                    <a:pt x="797" y="3662"/>
                  </a:cubicBezTo>
                  <a:cubicBezTo>
                    <a:pt x="583" y="3662"/>
                    <a:pt x="397" y="3623"/>
                    <a:pt x="281" y="3581"/>
                  </a:cubicBezTo>
                  <a:lnTo>
                    <a:pt x="226" y="3990"/>
                  </a:lnTo>
                  <a:cubicBezTo>
                    <a:pt x="354" y="4040"/>
                    <a:pt x="550" y="4078"/>
                    <a:pt x="780" y="4078"/>
                  </a:cubicBezTo>
                  <a:cubicBezTo>
                    <a:pt x="911" y="4078"/>
                    <a:pt x="1053" y="4066"/>
                    <a:pt x="1199" y="4037"/>
                  </a:cubicBezTo>
                  <a:cubicBezTo>
                    <a:pt x="2008" y="3884"/>
                    <a:pt x="2481" y="3228"/>
                    <a:pt x="2339" y="2500"/>
                  </a:cubicBezTo>
                  <a:cubicBezTo>
                    <a:pt x="2249" y="2029"/>
                    <a:pt x="1949" y="1757"/>
                    <a:pt x="1625" y="1647"/>
                  </a:cubicBezTo>
                  <a:cubicBezTo>
                    <a:pt x="1471" y="1591"/>
                    <a:pt x="1305" y="1565"/>
                    <a:pt x="1135" y="1565"/>
                  </a:cubicBezTo>
                  <a:cubicBezTo>
                    <a:pt x="1019" y="1565"/>
                    <a:pt x="901" y="1577"/>
                    <a:pt x="784" y="1599"/>
                  </a:cubicBezTo>
                  <a:cubicBezTo>
                    <a:pt x="645" y="1629"/>
                    <a:pt x="569" y="1654"/>
                    <a:pt x="485" y="1683"/>
                  </a:cubicBezTo>
                  <a:lnTo>
                    <a:pt x="445" y="700"/>
                  </a:lnTo>
                  <a:lnTo>
                    <a:pt x="1862" y="427"/>
                  </a:lnTo>
                  <a:lnTo>
                    <a:pt x="17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"/>
            <p:cNvSpPr/>
            <p:nvPr/>
          </p:nvSpPr>
          <p:spPr>
            <a:xfrm>
              <a:off x="4337200" y="2145450"/>
              <a:ext cx="24875" cy="114600"/>
            </a:xfrm>
            <a:custGeom>
              <a:rect b="b" l="l" r="r" t="t"/>
              <a:pathLst>
                <a:path extrusionOk="0" h="4584" w="995">
                  <a:moveTo>
                    <a:pt x="995" y="0"/>
                  </a:moveTo>
                  <a:lnTo>
                    <a:pt x="609" y="92"/>
                  </a:lnTo>
                  <a:lnTo>
                    <a:pt x="1" y="4584"/>
                  </a:lnTo>
                  <a:lnTo>
                    <a:pt x="379" y="4493"/>
                  </a:lnTo>
                  <a:lnTo>
                    <a:pt x="9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"/>
            <p:cNvSpPr/>
            <p:nvPr/>
          </p:nvSpPr>
          <p:spPr>
            <a:xfrm>
              <a:off x="4422075" y="2123775"/>
              <a:ext cx="20625" cy="115425"/>
            </a:xfrm>
            <a:custGeom>
              <a:rect b="b" l="l" r="r" t="t"/>
              <a:pathLst>
                <a:path extrusionOk="0" h="4617" w="825">
                  <a:moveTo>
                    <a:pt x="824" y="1"/>
                  </a:moveTo>
                  <a:lnTo>
                    <a:pt x="441" y="110"/>
                  </a:lnTo>
                  <a:lnTo>
                    <a:pt x="1" y="4616"/>
                  </a:lnTo>
                  <a:lnTo>
                    <a:pt x="1" y="4616"/>
                  </a:lnTo>
                  <a:lnTo>
                    <a:pt x="376" y="4514"/>
                  </a:lnTo>
                  <a:lnTo>
                    <a:pt x="8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1"/>
            <p:cNvSpPr/>
            <p:nvPr/>
          </p:nvSpPr>
          <p:spPr>
            <a:xfrm>
              <a:off x="4492850" y="2100100"/>
              <a:ext cx="70325" cy="104650"/>
            </a:xfrm>
            <a:custGeom>
              <a:rect b="b" l="l" r="r" t="t"/>
              <a:pathLst>
                <a:path extrusionOk="0" h="4186" w="2813">
                  <a:moveTo>
                    <a:pt x="1728" y="0"/>
                  </a:moveTo>
                  <a:lnTo>
                    <a:pt x="1" y="558"/>
                  </a:lnTo>
                  <a:lnTo>
                    <a:pt x="324" y="2365"/>
                  </a:lnTo>
                  <a:cubicBezTo>
                    <a:pt x="455" y="2303"/>
                    <a:pt x="608" y="2230"/>
                    <a:pt x="813" y="2164"/>
                  </a:cubicBezTo>
                  <a:cubicBezTo>
                    <a:pt x="1006" y="2102"/>
                    <a:pt x="1178" y="2073"/>
                    <a:pt x="1328" y="2073"/>
                  </a:cubicBezTo>
                  <a:cubicBezTo>
                    <a:pt x="1740" y="2073"/>
                    <a:pt x="1995" y="2289"/>
                    <a:pt x="2110" y="2631"/>
                  </a:cubicBezTo>
                  <a:cubicBezTo>
                    <a:pt x="2266" y="3112"/>
                    <a:pt x="1968" y="3538"/>
                    <a:pt x="1509" y="3687"/>
                  </a:cubicBezTo>
                  <a:cubicBezTo>
                    <a:pt x="1324" y="3747"/>
                    <a:pt x="1138" y="3768"/>
                    <a:pt x="978" y="3768"/>
                  </a:cubicBezTo>
                  <a:cubicBezTo>
                    <a:pt x="855" y="3768"/>
                    <a:pt x="748" y="3755"/>
                    <a:pt x="670" y="3738"/>
                  </a:cubicBezTo>
                  <a:lnTo>
                    <a:pt x="667" y="4150"/>
                  </a:lnTo>
                  <a:cubicBezTo>
                    <a:pt x="752" y="4172"/>
                    <a:pt x="863" y="4186"/>
                    <a:pt x="992" y="4186"/>
                  </a:cubicBezTo>
                  <a:cubicBezTo>
                    <a:pt x="1181" y="4186"/>
                    <a:pt x="1407" y="4156"/>
                    <a:pt x="1640" y="4081"/>
                  </a:cubicBezTo>
                  <a:cubicBezTo>
                    <a:pt x="2423" y="3830"/>
                    <a:pt x="2813" y="3119"/>
                    <a:pt x="2587" y="2416"/>
                  </a:cubicBezTo>
                  <a:cubicBezTo>
                    <a:pt x="2441" y="1960"/>
                    <a:pt x="2106" y="1723"/>
                    <a:pt x="1771" y="1654"/>
                  </a:cubicBezTo>
                  <a:cubicBezTo>
                    <a:pt x="1675" y="1632"/>
                    <a:pt x="1574" y="1621"/>
                    <a:pt x="1472" y="1621"/>
                  </a:cubicBezTo>
                  <a:cubicBezTo>
                    <a:pt x="1293" y="1621"/>
                    <a:pt x="1108" y="1654"/>
                    <a:pt x="929" y="1709"/>
                  </a:cubicBezTo>
                  <a:cubicBezTo>
                    <a:pt x="798" y="1753"/>
                    <a:pt x="722" y="1789"/>
                    <a:pt x="645" y="1826"/>
                  </a:cubicBezTo>
                  <a:lnTo>
                    <a:pt x="485" y="857"/>
                  </a:lnTo>
                  <a:lnTo>
                    <a:pt x="1862" y="412"/>
                  </a:lnTo>
                  <a:lnTo>
                    <a:pt x="17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"/>
            <p:cNvSpPr/>
            <p:nvPr/>
          </p:nvSpPr>
          <p:spPr>
            <a:xfrm>
              <a:off x="4589025" y="2068800"/>
              <a:ext cx="82275" cy="95925"/>
            </a:xfrm>
            <a:custGeom>
              <a:rect b="b" l="l" r="r" t="t"/>
              <a:pathLst>
                <a:path extrusionOk="0" h="3837" w="3291">
                  <a:moveTo>
                    <a:pt x="1312" y="418"/>
                  </a:moveTo>
                  <a:cubicBezTo>
                    <a:pt x="1723" y="418"/>
                    <a:pt x="2084" y="886"/>
                    <a:pt x="2365" y="1635"/>
                  </a:cubicBezTo>
                  <a:cubicBezTo>
                    <a:pt x="2707" y="2538"/>
                    <a:pt x="2689" y="3202"/>
                    <a:pt x="2197" y="3387"/>
                  </a:cubicBezTo>
                  <a:cubicBezTo>
                    <a:pt x="2135" y="3411"/>
                    <a:pt x="2072" y="3422"/>
                    <a:pt x="2009" y="3422"/>
                  </a:cubicBezTo>
                  <a:cubicBezTo>
                    <a:pt x="1626" y="3422"/>
                    <a:pt x="1230" y="3001"/>
                    <a:pt x="933" y="2210"/>
                  </a:cubicBezTo>
                  <a:cubicBezTo>
                    <a:pt x="569" y="1245"/>
                    <a:pt x="682" y="615"/>
                    <a:pt x="1101" y="458"/>
                  </a:cubicBezTo>
                  <a:cubicBezTo>
                    <a:pt x="1172" y="431"/>
                    <a:pt x="1243" y="418"/>
                    <a:pt x="1312" y="418"/>
                  </a:cubicBezTo>
                  <a:close/>
                  <a:moveTo>
                    <a:pt x="1388" y="0"/>
                  </a:moveTo>
                  <a:cubicBezTo>
                    <a:pt x="1258" y="0"/>
                    <a:pt x="1124" y="25"/>
                    <a:pt x="988" y="76"/>
                  </a:cubicBezTo>
                  <a:cubicBezTo>
                    <a:pt x="270" y="345"/>
                    <a:pt x="1" y="1194"/>
                    <a:pt x="449" y="2385"/>
                  </a:cubicBezTo>
                  <a:cubicBezTo>
                    <a:pt x="820" y="3345"/>
                    <a:pt x="1367" y="3836"/>
                    <a:pt x="1934" y="3836"/>
                  </a:cubicBezTo>
                  <a:cubicBezTo>
                    <a:pt x="2058" y="3836"/>
                    <a:pt x="2182" y="3813"/>
                    <a:pt x="2306" y="3766"/>
                  </a:cubicBezTo>
                  <a:cubicBezTo>
                    <a:pt x="3093" y="3471"/>
                    <a:pt x="3290" y="2637"/>
                    <a:pt x="2838" y="1431"/>
                  </a:cubicBezTo>
                  <a:cubicBezTo>
                    <a:pt x="2490" y="507"/>
                    <a:pt x="1975" y="0"/>
                    <a:pt x="13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"/>
            <p:cNvSpPr/>
            <p:nvPr/>
          </p:nvSpPr>
          <p:spPr>
            <a:xfrm>
              <a:off x="4692125" y="2002650"/>
              <a:ext cx="125250" cy="127975"/>
            </a:xfrm>
            <a:custGeom>
              <a:rect b="b" l="l" r="r" t="t"/>
              <a:pathLst>
                <a:path extrusionOk="0" h="5119" w="5010">
                  <a:moveTo>
                    <a:pt x="3195" y="0"/>
                  </a:moveTo>
                  <a:lnTo>
                    <a:pt x="2601" y="263"/>
                  </a:lnTo>
                  <a:lnTo>
                    <a:pt x="2733" y="2285"/>
                  </a:lnTo>
                  <a:cubicBezTo>
                    <a:pt x="2773" y="2810"/>
                    <a:pt x="2816" y="3261"/>
                    <a:pt x="2889" y="3662"/>
                  </a:cubicBezTo>
                  <a:lnTo>
                    <a:pt x="2872" y="3669"/>
                  </a:lnTo>
                  <a:cubicBezTo>
                    <a:pt x="2616" y="3338"/>
                    <a:pt x="2317" y="2995"/>
                    <a:pt x="1975" y="2620"/>
                  </a:cubicBezTo>
                  <a:lnTo>
                    <a:pt x="590" y="1152"/>
                  </a:lnTo>
                  <a:lnTo>
                    <a:pt x="0" y="1414"/>
                  </a:lnTo>
                  <a:lnTo>
                    <a:pt x="1337" y="5119"/>
                  </a:lnTo>
                  <a:lnTo>
                    <a:pt x="1782" y="4925"/>
                  </a:lnTo>
                  <a:lnTo>
                    <a:pt x="1195" y="3341"/>
                  </a:lnTo>
                  <a:cubicBezTo>
                    <a:pt x="987" y="2788"/>
                    <a:pt x="751" y="2171"/>
                    <a:pt x="562" y="1720"/>
                  </a:cubicBezTo>
                  <a:lnTo>
                    <a:pt x="572" y="1712"/>
                  </a:lnTo>
                  <a:cubicBezTo>
                    <a:pt x="864" y="2095"/>
                    <a:pt x="1214" y="2496"/>
                    <a:pt x="1607" y="2929"/>
                  </a:cubicBezTo>
                  <a:lnTo>
                    <a:pt x="2944" y="4383"/>
                  </a:lnTo>
                  <a:lnTo>
                    <a:pt x="3297" y="4226"/>
                  </a:lnTo>
                  <a:lnTo>
                    <a:pt x="3163" y="2204"/>
                  </a:lnTo>
                  <a:cubicBezTo>
                    <a:pt x="3123" y="1625"/>
                    <a:pt x="3075" y="1112"/>
                    <a:pt x="3010" y="638"/>
                  </a:cubicBezTo>
                  <a:lnTo>
                    <a:pt x="3028" y="631"/>
                  </a:lnTo>
                  <a:cubicBezTo>
                    <a:pt x="3221" y="1078"/>
                    <a:pt x="3519" y="1668"/>
                    <a:pt x="3768" y="2157"/>
                  </a:cubicBezTo>
                  <a:lnTo>
                    <a:pt x="4555" y="3698"/>
                  </a:lnTo>
                  <a:lnTo>
                    <a:pt x="5009" y="3498"/>
                  </a:lnTo>
                  <a:lnTo>
                    <a:pt x="31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"/>
            <p:cNvSpPr/>
            <p:nvPr/>
          </p:nvSpPr>
          <p:spPr>
            <a:xfrm>
              <a:off x="4828475" y="1934975"/>
              <a:ext cx="128350" cy="130825"/>
            </a:xfrm>
            <a:custGeom>
              <a:rect b="b" l="l" r="r" t="t"/>
              <a:pathLst>
                <a:path extrusionOk="0" h="5233" w="5134">
                  <a:moveTo>
                    <a:pt x="3093" y="0"/>
                  </a:moveTo>
                  <a:lnTo>
                    <a:pt x="2521" y="299"/>
                  </a:lnTo>
                  <a:lnTo>
                    <a:pt x="2783" y="2310"/>
                  </a:lnTo>
                  <a:cubicBezTo>
                    <a:pt x="2856" y="2831"/>
                    <a:pt x="2933" y="3279"/>
                    <a:pt x="3031" y="3676"/>
                  </a:cubicBezTo>
                  <a:lnTo>
                    <a:pt x="3013" y="3684"/>
                  </a:lnTo>
                  <a:cubicBezTo>
                    <a:pt x="2736" y="3366"/>
                    <a:pt x="2419" y="3046"/>
                    <a:pt x="2047" y="2692"/>
                  </a:cubicBezTo>
                  <a:lnTo>
                    <a:pt x="572" y="1320"/>
                  </a:lnTo>
                  <a:lnTo>
                    <a:pt x="0" y="1621"/>
                  </a:lnTo>
                  <a:lnTo>
                    <a:pt x="1581" y="5232"/>
                  </a:lnTo>
                  <a:lnTo>
                    <a:pt x="2008" y="5006"/>
                  </a:lnTo>
                  <a:lnTo>
                    <a:pt x="1319" y="3465"/>
                  </a:lnTo>
                  <a:cubicBezTo>
                    <a:pt x="1078" y="2926"/>
                    <a:pt x="798" y="2329"/>
                    <a:pt x="579" y="1888"/>
                  </a:cubicBezTo>
                  <a:lnTo>
                    <a:pt x="591" y="1884"/>
                  </a:lnTo>
                  <a:cubicBezTo>
                    <a:pt x="907" y="2245"/>
                    <a:pt x="1282" y="2623"/>
                    <a:pt x="1702" y="3028"/>
                  </a:cubicBezTo>
                  <a:lnTo>
                    <a:pt x="3133" y="4390"/>
                  </a:lnTo>
                  <a:lnTo>
                    <a:pt x="3476" y="4212"/>
                  </a:lnTo>
                  <a:lnTo>
                    <a:pt x="3206" y="2201"/>
                  </a:lnTo>
                  <a:cubicBezTo>
                    <a:pt x="3130" y="1629"/>
                    <a:pt x="3049" y="1119"/>
                    <a:pt x="2955" y="649"/>
                  </a:cubicBezTo>
                  <a:lnTo>
                    <a:pt x="2970" y="638"/>
                  </a:lnTo>
                  <a:cubicBezTo>
                    <a:pt x="3192" y="1075"/>
                    <a:pt x="3527" y="1643"/>
                    <a:pt x="3807" y="2117"/>
                  </a:cubicBezTo>
                  <a:lnTo>
                    <a:pt x="4696" y="3600"/>
                  </a:lnTo>
                  <a:lnTo>
                    <a:pt x="5134" y="3370"/>
                  </a:lnTo>
                  <a:lnTo>
                    <a:pt x="30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"/>
            <p:cNvSpPr/>
            <p:nvPr/>
          </p:nvSpPr>
          <p:spPr>
            <a:xfrm>
              <a:off x="5012350" y="1844175"/>
              <a:ext cx="70975" cy="111400"/>
            </a:xfrm>
            <a:custGeom>
              <a:rect b="b" l="l" r="r" t="t"/>
              <a:pathLst>
                <a:path extrusionOk="0" h="4456" w="2839">
                  <a:moveTo>
                    <a:pt x="1789" y="0"/>
                  </a:moveTo>
                  <a:lnTo>
                    <a:pt x="0" y="1137"/>
                  </a:lnTo>
                  <a:lnTo>
                    <a:pt x="2107" y="4456"/>
                  </a:lnTo>
                  <a:lnTo>
                    <a:pt x="2536" y="4182"/>
                  </a:lnTo>
                  <a:lnTo>
                    <a:pt x="1582" y="2682"/>
                  </a:lnTo>
                  <a:lnTo>
                    <a:pt x="2838" y="1884"/>
                  </a:lnTo>
                  <a:lnTo>
                    <a:pt x="2613" y="1530"/>
                  </a:lnTo>
                  <a:lnTo>
                    <a:pt x="1359" y="2324"/>
                  </a:lnTo>
                  <a:lnTo>
                    <a:pt x="656" y="1224"/>
                  </a:lnTo>
                  <a:lnTo>
                    <a:pt x="2019" y="361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"/>
            <p:cNvSpPr/>
            <p:nvPr/>
          </p:nvSpPr>
          <p:spPr>
            <a:xfrm>
              <a:off x="5125125" y="1843075"/>
              <a:ext cx="35075" cy="28350"/>
            </a:xfrm>
            <a:custGeom>
              <a:rect b="b" l="l" r="r" t="t"/>
              <a:pathLst>
                <a:path extrusionOk="0" h="1134" w="1403">
                  <a:moveTo>
                    <a:pt x="1187" y="1"/>
                  </a:moveTo>
                  <a:lnTo>
                    <a:pt x="0" y="824"/>
                  </a:lnTo>
                  <a:lnTo>
                    <a:pt x="219" y="1134"/>
                  </a:lnTo>
                  <a:lnTo>
                    <a:pt x="1402" y="314"/>
                  </a:lnTo>
                  <a:lnTo>
                    <a:pt x="11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"/>
            <p:cNvSpPr/>
            <p:nvPr/>
          </p:nvSpPr>
          <p:spPr>
            <a:xfrm>
              <a:off x="5170825" y="1749600"/>
              <a:ext cx="90275" cy="90225"/>
            </a:xfrm>
            <a:custGeom>
              <a:rect b="b" l="l" r="r" t="t"/>
              <a:pathLst>
                <a:path extrusionOk="0" h="3609" w="3611">
                  <a:moveTo>
                    <a:pt x="1191" y="443"/>
                  </a:moveTo>
                  <a:cubicBezTo>
                    <a:pt x="1553" y="443"/>
                    <a:pt x="1972" y="777"/>
                    <a:pt x="2391" y="1332"/>
                  </a:cubicBezTo>
                  <a:cubicBezTo>
                    <a:pt x="2973" y="2107"/>
                    <a:pt x="3141" y="2745"/>
                    <a:pt x="2722" y="3062"/>
                  </a:cubicBezTo>
                  <a:cubicBezTo>
                    <a:pt x="2626" y="3135"/>
                    <a:pt x="2515" y="3171"/>
                    <a:pt x="2394" y="3171"/>
                  </a:cubicBezTo>
                  <a:cubicBezTo>
                    <a:pt x="2049" y="3171"/>
                    <a:pt x="1617" y="2875"/>
                    <a:pt x="1177" y="2290"/>
                  </a:cubicBezTo>
                  <a:cubicBezTo>
                    <a:pt x="558" y="1466"/>
                    <a:pt x="489" y="832"/>
                    <a:pt x="846" y="563"/>
                  </a:cubicBezTo>
                  <a:cubicBezTo>
                    <a:pt x="953" y="482"/>
                    <a:pt x="1069" y="443"/>
                    <a:pt x="1191" y="443"/>
                  </a:cubicBezTo>
                  <a:close/>
                  <a:moveTo>
                    <a:pt x="1275" y="1"/>
                  </a:moveTo>
                  <a:cubicBezTo>
                    <a:pt x="1050" y="1"/>
                    <a:pt x="832" y="75"/>
                    <a:pt x="631" y="227"/>
                  </a:cubicBezTo>
                  <a:cubicBezTo>
                    <a:pt x="15" y="691"/>
                    <a:pt x="0" y="1579"/>
                    <a:pt x="765" y="2596"/>
                  </a:cubicBezTo>
                  <a:cubicBezTo>
                    <a:pt x="1286" y="3276"/>
                    <a:pt x="1834" y="3609"/>
                    <a:pt x="2318" y="3609"/>
                  </a:cubicBezTo>
                  <a:cubicBezTo>
                    <a:pt x="2541" y="3609"/>
                    <a:pt x="2751" y="3537"/>
                    <a:pt x="2937" y="3397"/>
                  </a:cubicBezTo>
                  <a:cubicBezTo>
                    <a:pt x="3610" y="2891"/>
                    <a:pt x="3563" y="2035"/>
                    <a:pt x="2788" y="1007"/>
                  </a:cubicBezTo>
                  <a:cubicBezTo>
                    <a:pt x="2289" y="348"/>
                    <a:pt x="1762" y="1"/>
                    <a:pt x="1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"/>
            <p:cNvSpPr/>
            <p:nvPr/>
          </p:nvSpPr>
          <p:spPr>
            <a:xfrm>
              <a:off x="5300625" y="1761575"/>
              <a:ext cx="20150" cy="18350"/>
            </a:xfrm>
            <a:custGeom>
              <a:rect b="b" l="l" r="r" t="t"/>
              <a:pathLst>
                <a:path extrusionOk="0" h="734" w="806">
                  <a:moveTo>
                    <a:pt x="390" y="1"/>
                  </a:moveTo>
                  <a:cubicBezTo>
                    <a:pt x="315" y="1"/>
                    <a:pt x="241" y="27"/>
                    <a:pt x="175" y="81"/>
                  </a:cubicBezTo>
                  <a:cubicBezTo>
                    <a:pt x="14" y="207"/>
                    <a:pt x="0" y="419"/>
                    <a:pt x="135" y="587"/>
                  </a:cubicBezTo>
                  <a:cubicBezTo>
                    <a:pt x="213" y="682"/>
                    <a:pt x="317" y="733"/>
                    <a:pt x="420" y="733"/>
                  </a:cubicBezTo>
                  <a:cubicBezTo>
                    <a:pt x="495" y="733"/>
                    <a:pt x="569" y="707"/>
                    <a:pt x="634" y="652"/>
                  </a:cubicBezTo>
                  <a:cubicBezTo>
                    <a:pt x="801" y="518"/>
                    <a:pt x="805" y="310"/>
                    <a:pt x="674" y="146"/>
                  </a:cubicBezTo>
                  <a:cubicBezTo>
                    <a:pt x="596" y="51"/>
                    <a:pt x="493" y="1"/>
                    <a:pt x="3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"/>
            <p:cNvSpPr/>
            <p:nvPr/>
          </p:nvSpPr>
          <p:spPr>
            <a:xfrm>
              <a:off x="5305525" y="1638850"/>
              <a:ext cx="82725" cy="97150"/>
            </a:xfrm>
            <a:custGeom>
              <a:rect b="b" l="l" r="r" t="t"/>
              <a:pathLst>
                <a:path extrusionOk="0" h="3886" w="3309">
                  <a:moveTo>
                    <a:pt x="1254" y="446"/>
                  </a:moveTo>
                  <a:cubicBezTo>
                    <a:pt x="1553" y="446"/>
                    <a:pt x="1870" y="648"/>
                    <a:pt x="2150" y="968"/>
                  </a:cubicBezTo>
                  <a:cubicBezTo>
                    <a:pt x="2205" y="1029"/>
                    <a:pt x="2230" y="1084"/>
                    <a:pt x="2237" y="1138"/>
                  </a:cubicBezTo>
                  <a:cubicBezTo>
                    <a:pt x="2288" y="1397"/>
                    <a:pt x="2197" y="1703"/>
                    <a:pt x="1938" y="1929"/>
                  </a:cubicBezTo>
                  <a:cubicBezTo>
                    <a:pt x="1796" y="2055"/>
                    <a:pt x="1635" y="2115"/>
                    <a:pt x="1472" y="2115"/>
                  </a:cubicBezTo>
                  <a:cubicBezTo>
                    <a:pt x="1256" y="2115"/>
                    <a:pt x="1039" y="2009"/>
                    <a:pt x="860" y="1805"/>
                  </a:cubicBezTo>
                  <a:cubicBezTo>
                    <a:pt x="507" y="1405"/>
                    <a:pt x="485" y="909"/>
                    <a:pt x="813" y="621"/>
                  </a:cubicBezTo>
                  <a:cubicBezTo>
                    <a:pt x="950" y="501"/>
                    <a:pt x="1100" y="446"/>
                    <a:pt x="1254" y="446"/>
                  </a:cubicBezTo>
                  <a:close/>
                  <a:moveTo>
                    <a:pt x="1342" y="1"/>
                  </a:moveTo>
                  <a:cubicBezTo>
                    <a:pt x="1072" y="1"/>
                    <a:pt x="813" y="98"/>
                    <a:pt x="583" y="300"/>
                  </a:cubicBezTo>
                  <a:cubicBezTo>
                    <a:pt x="1" y="815"/>
                    <a:pt x="30" y="1630"/>
                    <a:pt x="504" y="2170"/>
                  </a:cubicBezTo>
                  <a:cubicBezTo>
                    <a:pt x="742" y="2441"/>
                    <a:pt x="1057" y="2591"/>
                    <a:pt x="1378" y="2591"/>
                  </a:cubicBezTo>
                  <a:cubicBezTo>
                    <a:pt x="1629" y="2591"/>
                    <a:pt x="1884" y="2499"/>
                    <a:pt x="2110" y="2301"/>
                  </a:cubicBezTo>
                  <a:cubicBezTo>
                    <a:pt x="2394" y="2049"/>
                    <a:pt x="2522" y="1736"/>
                    <a:pt x="2511" y="1405"/>
                  </a:cubicBezTo>
                  <a:lnTo>
                    <a:pt x="2525" y="1393"/>
                  </a:lnTo>
                  <a:cubicBezTo>
                    <a:pt x="2769" y="1776"/>
                    <a:pt x="2853" y="2144"/>
                    <a:pt x="2813" y="2483"/>
                  </a:cubicBezTo>
                  <a:cubicBezTo>
                    <a:pt x="2787" y="2777"/>
                    <a:pt x="2656" y="3055"/>
                    <a:pt x="2459" y="3280"/>
                  </a:cubicBezTo>
                  <a:cubicBezTo>
                    <a:pt x="2340" y="3411"/>
                    <a:pt x="2252" y="3503"/>
                    <a:pt x="2161" y="3569"/>
                  </a:cubicBezTo>
                  <a:lnTo>
                    <a:pt x="2438" y="3885"/>
                  </a:lnTo>
                  <a:cubicBezTo>
                    <a:pt x="2533" y="3809"/>
                    <a:pt x="2653" y="3696"/>
                    <a:pt x="2773" y="3550"/>
                  </a:cubicBezTo>
                  <a:cubicBezTo>
                    <a:pt x="3050" y="3244"/>
                    <a:pt x="3236" y="2847"/>
                    <a:pt x="3265" y="2439"/>
                  </a:cubicBezTo>
                  <a:cubicBezTo>
                    <a:pt x="3308" y="1922"/>
                    <a:pt x="3134" y="1299"/>
                    <a:pt x="2584" y="672"/>
                  </a:cubicBezTo>
                  <a:cubicBezTo>
                    <a:pt x="2195" y="233"/>
                    <a:pt x="1757" y="1"/>
                    <a:pt x="1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"/>
            <p:cNvSpPr/>
            <p:nvPr/>
          </p:nvSpPr>
          <p:spPr>
            <a:xfrm>
              <a:off x="5385950" y="1557025"/>
              <a:ext cx="91375" cy="104750"/>
            </a:xfrm>
            <a:custGeom>
              <a:rect b="b" l="l" r="r" t="t"/>
              <a:pathLst>
                <a:path extrusionOk="0" h="4190" w="3655">
                  <a:moveTo>
                    <a:pt x="1305" y="0"/>
                  </a:moveTo>
                  <a:lnTo>
                    <a:pt x="1" y="1260"/>
                  </a:lnTo>
                  <a:lnTo>
                    <a:pt x="1090" y="2739"/>
                  </a:lnTo>
                  <a:cubicBezTo>
                    <a:pt x="1177" y="2627"/>
                    <a:pt x="1283" y="2495"/>
                    <a:pt x="1440" y="2342"/>
                  </a:cubicBezTo>
                  <a:cubicBezTo>
                    <a:pt x="1732" y="2060"/>
                    <a:pt x="2006" y="1936"/>
                    <a:pt x="2250" y="1936"/>
                  </a:cubicBezTo>
                  <a:cubicBezTo>
                    <a:pt x="2460" y="1936"/>
                    <a:pt x="2647" y="2028"/>
                    <a:pt x="2805" y="2189"/>
                  </a:cubicBezTo>
                  <a:cubicBezTo>
                    <a:pt x="3159" y="2553"/>
                    <a:pt x="3079" y="3067"/>
                    <a:pt x="2733" y="3406"/>
                  </a:cubicBezTo>
                  <a:cubicBezTo>
                    <a:pt x="2485" y="3643"/>
                    <a:pt x="2183" y="3774"/>
                    <a:pt x="2005" y="3817"/>
                  </a:cubicBezTo>
                  <a:lnTo>
                    <a:pt x="2183" y="4189"/>
                  </a:lnTo>
                  <a:cubicBezTo>
                    <a:pt x="2394" y="4145"/>
                    <a:pt x="2726" y="3985"/>
                    <a:pt x="3024" y="3698"/>
                  </a:cubicBezTo>
                  <a:cubicBezTo>
                    <a:pt x="3614" y="3126"/>
                    <a:pt x="3654" y="2321"/>
                    <a:pt x="3141" y="1785"/>
                  </a:cubicBezTo>
                  <a:cubicBezTo>
                    <a:pt x="2892" y="1531"/>
                    <a:pt x="2608" y="1430"/>
                    <a:pt x="2342" y="1430"/>
                  </a:cubicBezTo>
                  <a:cubicBezTo>
                    <a:pt x="2250" y="1430"/>
                    <a:pt x="2159" y="1442"/>
                    <a:pt x="2074" y="1465"/>
                  </a:cubicBezTo>
                  <a:cubicBezTo>
                    <a:pt x="1808" y="1526"/>
                    <a:pt x="1552" y="1683"/>
                    <a:pt x="1344" y="1883"/>
                  </a:cubicBezTo>
                  <a:cubicBezTo>
                    <a:pt x="1243" y="1981"/>
                    <a:pt x="1191" y="2047"/>
                    <a:pt x="1137" y="2116"/>
                  </a:cubicBezTo>
                  <a:lnTo>
                    <a:pt x="565" y="1315"/>
                  </a:lnTo>
                  <a:lnTo>
                    <a:pt x="1603" y="31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"/>
            <p:cNvSpPr/>
            <p:nvPr/>
          </p:nvSpPr>
          <p:spPr>
            <a:xfrm>
              <a:off x="5474925" y="1484600"/>
              <a:ext cx="55225" cy="109600"/>
            </a:xfrm>
            <a:custGeom>
              <a:rect b="b" l="l" r="r" t="t"/>
              <a:pathLst>
                <a:path extrusionOk="0" h="4384" w="2209">
                  <a:moveTo>
                    <a:pt x="274" y="0"/>
                  </a:moveTo>
                  <a:lnTo>
                    <a:pt x="1" y="288"/>
                  </a:lnTo>
                  <a:lnTo>
                    <a:pt x="1939" y="4383"/>
                  </a:lnTo>
                  <a:lnTo>
                    <a:pt x="2209" y="410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"/>
            <p:cNvSpPr/>
            <p:nvPr/>
          </p:nvSpPr>
          <p:spPr>
            <a:xfrm>
              <a:off x="5531025" y="1422375"/>
              <a:ext cx="58700" cy="108050"/>
            </a:xfrm>
            <a:custGeom>
              <a:rect b="b" l="l" r="r" t="t"/>
              <a:pathLst>
                <a:path extrusionOk="0" h="4322" w="2348">
                  <a:moveTo>
                    <a:pt x="263" y="1"/>
                  </a:moveTo>
                  <a:lnTo>
                    <a:pt x="1" y="300"/>
                  </a:lnTo>
                  <a:lnTo>
                    <a:pt x="2088" y="4322"/>
                  </a:lnTo>
                  <a:lnTo>
                    <a:pt x="2347" y="403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"/>
            <p:cNvSpPr/>
            <p:nvPr/>
          </p:nvSpPr>
          <p:spPr>
            <a:xfrm>
              <a:off x="5574300" y="1351725"/>
              <a:ext cx="95300" cy="101375"/>
            </a:xfrm>
            <a:custGeom>
              <a:rect b="b" l="l" r="r" t="t"/>
              <a:pathLst>
                <a:path extrusionOk="0" h="4055" w="3812">
                  <a:moveTo>
                    <a:pt x="1144" y="0"/>
                  </a:moveTo>
                  <a:lnTo>
                    <a:pt x="1" y="1406"/>
                  </a:lnTo>
                  <a:lnTo>
                    <a:pt x="1257" y="2747"/>
                  </a:lnTo>
                  <a:cubicBezTo>
                    <a:pt x="1334" y="2627"/>
                    <a:pt x="1422" y="2481"/>
                    <a:pt x="1556" y="2314"/>
                  </a:cubicBezTo>
                  <a:cubicBezTo>
                    <a:pt x="1845" y="1959"/>
                    <a:pt x="2132" y="1806"/>
                    <a:pt x="2398" y="1806"/>
                  </a:cubicBezTo>
                  <a:cubicBezTo>
                    <a:pt x="2576" y="1806"/>
                    <a:pt x="2744" y="1874"/>
                    <a:pt x="2897" y="1996"/>
                  </a:cubicBezTo>
                  <a:cubicBezTo>
                    <a:pt x="3290" y="2317"/>
                    <a:pt x="3275" y="2835"/>
                    <a:pt x="2969" y="3213"/>
                  </a:cubicBezTo>
                  <a:cubicBezTo>
                    <a:pt x="2751" y="3479"/>
                    <a:pt x="2466" y="3644"/>
                    <a:pt x="2296" y="3709"/>
                  </a:cubicBezTo>
                  <a:lnTo>
                    <a:pt x="2518" y="4055"/>
                  </a:lnTo>
                  <a:cubicBezTo>
                    <a:pt x="2722" y="3989"/>
                    <a:pt x="3031" y="3789"/>
                    <a:pt x="3293" y="3469"/>
                  </a:cubicBezTo>
                  <a:cubicBezTo>
                    <a:pt x="3811" y="2830"/>
                    <a:pt x="3753" y="2022"/>
                    <a:pt x="3181" y="1556"/>
                  </a:cubicBezTo>
                  <a:cubicBezTo>
                    <a:pt x="2948" y="1366"/>
                    <a:pt x="2700" y="1290"/>
                    <a:pt x="2469" y="1290"/>
                  </a:cubicBezTo>
                  <a:cubicBezTo>
                    <a:pt x="2331" y="1290"/>
                    <a:pt x="2200" y="1317"/>
                    <a:pt x="2081" y="1362"/>
                  </a:cubicBezTo>
                  <a:cubicBezTo>
                    <a:pt x="1825" y="1458"/>
                    <a:pt x="1592" y="1643"/>
                    <a:pt x="1407" y="1869"/>
                  </a:cubicBezTo>
                  <a:cubicBezTo>
                    <a:pt x="1319" y="1974"/>
                    <a:pt x="1275" y="2048"/>
                    <a:pt x="1232" y="2124"/>
                  </a:cubicBezTo>
                  <a:lnTo>
                    <a:pt x="569" y="1396"/>
                  </a:lnTo>
                  <a:lnTo>
                    <a:pt x="1479" y="273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"/>
            <p:cNvSpPr/>
            <p:nvPr/>
          </p:nvSpPr>
          <p:spPr>
            <a:xfrm>
              <a:off x="5640700" y="1273375"/>
              <a:ext cx="101825" cy="81400"/>
            </a:xfrm>
            <a:custGeom>
              <a:rect b="b" l="l" r="r" t="t"/>
              <a:pathLst>
                <a:path extrusionOk="0" h="3256" w="4073">
                  <a:moveTo>
                    <a:pt x="1254" y="466"/>
                  </a:moveTo>
                  <a:cubicBezTo>
                    <a:pt x="1581" y="466"/>
                    <a:pt x="2000" y="663"/>
                    <a:pt x="2463" y="1007"/>
                  </a:cubicBezTo>
                  <a:cubicBezTo>
                    <a:pt x="3242" y="1582"/>
                    <a:pt x="3585" y="2147"/>
                    <a:pt x="3272" y="2569"/>
                  </a:cubicBezTo>
                  <a:cubicBezTo>
                    <a:pt x="3161" y="2719"/>
                    <a:pt x="2994" y="2795"/>
                    <a:pt x="2783" y="2795"/>
                  </a:cubicBezTo>
                  <a:cubicBezTo>
                    <a:pt x="2465" y="2795"/>
                    <a:pt x="2047" y="2623"/>
                    <a:pt x="1570" y="2270"/>
                  </a:cubicBezTo>
                  <a:cubicBezTo>
                    <a:pt x="740" y="1655"/>
                    <a:pt x="492" y="1068"/>
                    <a:pt x="762" y="708"/>
                  </a:cubicBezTo>
                  <a:cubicBezTo>
                    <a:pt x="882" y="543"/>
                    <a:pt x="1050" y="466"/>
                    <a:pt x="1254" y="466"/>
                  </a:cubicBezTo>
                  <a:close/>
                  <a:moveTo>
                    <a:pt x="1335" y="1"/>
                  </a:moveTo>
                  <a:cubicBezTo>
                    <a:pt x="980" y="1"/>
                    <a:pt x="679" y="148"/>
                    <a:pt x="459" y="446"/>
                  </a:cubicBezTo>
                  <a:cubicBezTo>
                    <a:pt x="0" y="1065"/>
                    <a:pt x="237" y="1925"/>
                    <a:pt x="1261" y="2679"/>
                  </a:cubicBezTo>
                  <a:cubicBezTo>
                    <a:pt x="1799" y="3069"/>
                    <a:pt x="2293" y="3255"/>
                    <a:pt x="2704" y="3255"/>
                  </a:cubicBezTo>
                  <a:cubicBezTo>
                    <a:pt x="3068" y="3255"/>
                    <a:pt x="3367" y="3109"/>
                    <a:pt x="3574" y="2828"/>
                  </a:cubicBezTo>
                  <a:cubicBezTo>
                    <a:pt x="4073" y="2151"/>
                    <a:pt x="3785" y="1345"/>
                    <a:pt x="2747" y="580"/>
                  </a:cubicBezTo>
                  <a:cubicBezTo>
                    <a:pt x="2228" y="196"/>
                    <a:pt x="1745" y="1"/>
                    <a:pt x="1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"/>
            <p:cNvSpPr/>
            <p:nvPr/>
          </p:nvSpPr>
          <p:spPr>
            <a:xfrm>
              <a:off x="5700075" y="1141325"/>
              <a:ext cx="133450" cy="132725"/>
            </a:xfrm>
            <a:custGeom>
              <a:rect b="b" l="l" r="r" t="t"/>
              <a:pathLst>
                <a:path extrusionOk="0" h="5309" w="5338">
                  <a:moveTo>
                    <a:pt x="1913" y="1"/>
                  </a:moveTo>
                  <a:lnTo>
                    <a:pt x="1560" y="544"/>
                  </a:lnTo>
                  <a:lnTo>
                    <a:pt x="2769" y="2168"/>
                  </a:lnTo>
                  <a:cubicBezTo>
                    <a:pt x="3086" y="2587"/>
                    <a:pt x="3370" y="2940"/>
                    <a:pt x="3648" y="3243"/>
                  </a:cubicBezTo>
                  <a:lnTo>
                    <a:pt x="3640" y="3258"/>
                  </a:lnTo>
                  <a:cubicBezTo>
                    <a:pt x="3243" y="3115"/>
                    <a:pt x="2809" y="2992"/>
                    <a:pt x="2314" y="2864"/>
                  </a:cubicBezTo>
                  <a:lnTo>
                    <a:pt x="354" y="2383"/>
                  </a:lnTo>
                  <a:lnTo>
                    <a:pt x="1" y="2926"/>
                  </a:lnTo>
                  <a:lnTo>
                    <a:pt x="3140" y="5309"/>
                  </a:lnTo>
                  <a:lnTo>
                    <a:pt x="3407" y="4900"/>
                  </a:lnTo>
                  <a:lnTo>
                    <a:pt x="2052" y="3892"/>
                  </a:lnTo>
                  <a:cubicBezTo>
                    <a:pt x="1578" y="3538"/>
                    <a:pt x="1042" y="3152"/>
                    <a:pt x="638" y="2875"/>
                  </a:cubicBezTo>
                  <a:lnTo>
                    <a:pt x="645" y="2868"/>
                  </a:lnTo>
                  <a:cubicBezTo>
                    <a:pt x="1097" y="3028"/>
                    <a:pt x="1607" y="3174"/>
                    <a:pt x="2175" y="3323"/>
                  </a:cubicBezTo>
                  <a:lnTo>
                    <a:pt x="4088" y="3815"/>
                  </a:lnTo>
                  <a:lnTo>
                    <a:pt x="4299" y="3495"/>
                  </a:lnTo>
                  <a:lnTo>
                    <a:pt x="3083" y="1869"/>
                  </a:lnTo>
                  <a:cubicBezTo>
                    <a:pt x="2740" y="1407"/>
                    <a:pt x="2419" y="999"/>
                    <a:pt x="2106" y="635"/>
                  </a:cubicBezTo>
                  <a:lnTo>
                    <a:pt x="2117" y="620"/>
                  </a:lnTo>
                  <a:cubicBezTo>
                    <a:pt x="2521" y="893"/>
                    <a:pt x="3093" y="1225"/>
                    <a:pt x="3567" y="1502"/>
                  </a:cubicBezTo>
                  <a:lnTo>
                    <a:pt x="5068" y="2365"/>
                  </a:lnTo>
                  <a:lnTo>
                    <a:pt x="5338" y="1950"/>
                  </a:lnTo>
                  <a:lnTo>
                    <a:pt x="19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"/>
            <p:cNvSpPr/>
            <p:nvPr/>
          </p:nvSpPr>
          <p:spPr>
            <a:xfrm>
              <a:off x="5780400" y="1011900"/>
              <a:ext cx="131525" cy="130375"/>
            </a:xfrm>
            <a:custGeom>
              <a:rect b="b" l="l" r="r" t="t"/>
              <a:pathLst>
                <a:path extrusionOk="0" h="5215" w="5261">
                  <a:moveTo>
                    <a:pt x="1720" y="1"/>
                  </a:moveTo>
                  <a:lnTo>
                    <a:pt x="1400" y="566"/>
                  </a:lnTo>
                  <a:lnTo>
                    <a:pt x="2711" y="2110"/>
                  </a:lnTo>
                  <a:cubicBezTo>
                    <a:pt x="3058" y="2507"/>
                    <a:pt x="3367" y="2839"/>
                    <a:pt x="3662" y="3123"/>
                  </a:cubicBezTo>
                  <a:lnTo>
                    <a:pt x="3655" y="3138"/>
                  </a:lnTo>
                  <a:cubicBezTo>
                    <a:pt x="3250" y="3021"/>
                    <a:pt x="2806" y="2926"/>
                    <a:pt x="2306" y="2832"/>
                  </a:cubicBezTo>
                  <a:lnTo>
                    <a:pt x="321" y="2478"/>
                  </a:lnTo>
                  <a:lnTo>
                    <a:pt x="1" y="3043"/>
                  </a:lnTo>
                  <a:lnTo>
                    <a:pt x="3290" y="5214"/>
                  </a:lnTo>
                  <a:lnTo>
                    <a:pt x="3527" y="4795"/>
                  </a:lnTo>
                  <a:lnTo>
                    <a:pt x="2110" y="3873"/>
                  </a:lnTo>
                  <a:cubicBezTo>
                    <a:pt x="1615" y="3553"/>
                    <a:pt x="1057" y="3203"/>
                    <a:pt x="635" y="2952"/>
                  </a:cubicBezTo>
                  <a:lnTo>
                    <a:pt x="642" y="2941"/>
                  </a:lnTo>
                  <a:cubicBezTo>
                    <a:pt x="1101" y="3076"/>
                    <a:pt x="1622" y="3189"/>
                    <a:pt x="2197" y="3298"/>
                  </a:cubicBezTo>
                  <a:lnTo>
                    <a:pt x="4139" y="3666"/>
                  </a:lnTo>
                  <a:lnTo>
                    <a:pt x="4329" y="3330"/>
                  </a:lnTo>
                  <a:lnTo>
                    <a:pt x="3009" y="1786"/>
                  </a:lnTo>
                  <a:cubicBezTo>
                    <a:pt x="2634" y="1349"/>
                    <a:pt x="2288" y="966"/>
                    <a:pt x="1953" y="620"/>
                  </a:cubicBezTo>
                  <a:lnTo>
                    <a:pt x="1960" y="606"/>
                  </a:lnTo>
                  <a:cubicBezTo>
                    <a:pt x="2383" y="853"/>
                    <a:pt x="2977" y="1144"/>
                    <a:pt x="3465" y="1389"/>
                  </a:cubicBezTo>
                  <a:lnTo>
                    <a:pt x="5020" y="2154"/>
                  </a:lnTo>
                  <a:lnTo>
                    <a:pt x="5261" y="1721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"/>
            <p:cNvSpPr/>
            <p:nvPr/>
          </p:nvSpPr>
          <p:spPr>
            <a:xfrm>
              <a:off x="5878850" y="853350"/>
              <a:ext cx="94650" cy="89175"/>
            </a:xfrm>
            <a:custGeom>
              <a:rect b="b" l="l" r="r" t="t"/>
              <a:pathLst>
                <a:path extrusionOk="0" h="3567" w="3786">
                  <a:moveTo>
                    <a:pt x="882" y="0"/>
                  </a:moveTo>
                  <a:lnTo>
                    <a:pt x="1" y="1927"/>
                  </a:lnTo>
                  <a:lnTo>
                    <a:pt x="3574" y="3567"/>
                  </a:lnTo>
                  <a:lnTo>
                    <a:pt x="3786" y="3104"/>
                  </a:lnTo>
                  <a:lnTo>
                    <a:pt x="2168" y="2361"/>
                  </a:lnTo>
                  <a:lnTo>
                    <a:pt x="2787" y="1009"/>
                  </a:lnTo>
                  <a:lnTo>
                    <a:pt x="2405" y="834"/>
                  </a:lnTo>
                  <a:lnTo>
                    <a:pt x="1786" y="2186"/>
                  </a:lnTo>
                  <a:lnTo>
                    <a:pt x="598" y="1643"/>
                  </a:lnTo>
                  <a:lnTo>
                    <a:pt x="1272" y="179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"/>
            <p:cNvSpPr/>
            <p:nvPr/>
          </p:nvSpPr>
          <p:spPr>
            <a:xfrm>
              <a:off x="5968575" y="799500"/>
              <a:ext cx="22500" cy="36925"/>
            </a:xfrm>
            <a:custGeom>
              <a:rect b="b" l="l" r="r" t="t"/>
              <a:pathLst>
                <a:path extrusionOk="0" h="1477" w="900">
                  <a:moveTo>
                    <a:pt x="547" y="1"/>
                  </a:moveTo>
                  <a:lnTo>
                    <a:pt x="0" y="1334"/>
                  </a:lnTo>
                  <a:lnTo>
                    <a:pt x="353" y="1477"/>
                  </a:lnTo>
                  <a:lnTo>
                    <a:pt x="900" y="143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"/>
            <p:cNvSpPr/>
            <p:nvPr/>
          </p:nvSpPr>
          <p:spPr>
            <a:xfrm>
              <a:off x="5954525" y="689950"/>
              <a:ext cx="105325" cy="71475"/>
            </a:xfrm>
            <a:custGeom>
              <a:rect b="b" l="l" r="r" t="t"/>
              <a:pathLst>
                <a:path extrusionOk="0" h="2859" w="4213">
                  <a:moveTo>
                    <a:pt x="1345" y="491"/>
                  </a:moveTo>
                  <a:cubicBezTo>
                    <a:pt x="1622" y="491"/>
                    <a:pt x="1962" y="566"/>
                    <a:pt x="2344" y="703"/>
                  </a:cubicBezTo>
                  <a:cubicBezTo>
                    <a:pt x="3254" y="1035"/>
                    <a:pt x="3743" y="1480"/>
                    <a:pt x="3564" y="1975"/>
                  </a:cubicBezTo>
                  <a:cubicBezTo>
                    <a:pt x="3469" y="2234"/>
                    <a:pt x="3208" y="2373"/>
                    <a:pt x="2819" y="2373"/>
                  </a:cubicBezTo>
                  <a:cubicBezTo>
                    <a:pt x="2552" y="2373"/>
                    <a:pt x="2224" y="2308"/>
                    <a:pt x="1848" y="2172"/>
                  </a:cubicBezTo>
                  <a:cubicBezTo>
                    <a:pt x="875" y="1818"/>
                    <a:pt x="475" y="1323"/>
                    <a:pt x="628" y="900"/>
                  </a:cubicBezTo>
                  <a:cubicBezTo>
                    <a:pt x="731" y="618"/>
                    <a:pt x="985" y="491"/>
                    <a:pt x="1345" y="491"/>
                  </a:cubicBezTo>
                  <a:close/>
                  <a:moveTo>
                    <a:pt x="1431" y="0"/>
                  </a:moveTo>
                  <a:cubicBezTo>
                    <a:pt x="852" y="0"/>
                    <a:pt x="441" y="248"/>
                    <a:pt x="263" y="737"/>
                  </a:cubicBezTo>
                  <a:cubicBezTo>
                    <a:pt x="1" y="1462"/>
                    <a:pt x="471" y="2215"/>
                    <a:pt x="1666" y="2652"/>
                  </a:cubicBezTo>
                  <a:cubicBezTo>
                    <a:pt x="2065" y="2792"/>
                    <a:pt x="2423" y="2859"/>
                    <a:pt x="2731" y="2859"/>
                  </a:cubicBezTo>
                  <a:cubicBezTo>
                    <a:pt x="3340" y="2859"/>
                    <a:pt x="3759" y="2601"/>
                    <a:pt x="3928" y="2139"/>
                  </a:cubicBezTo>
                  <a:cubicBezTo>
                    <a:pt x="4213" y="1349"/>
                    <a:pt x="3710" y="656"/>
                    <a:pt x="2497" y="216"/>
                  </a:cubicBezTo>
                  <a:cubicBezTo>
                    <a:pt x="2100" y="72"/>
                    <a:pt x="1741" y="0"/>
                    <a:pt x="1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"/>
            <p:cNvSpPr/>
            <p:nvPr/>
          </p:nvSpPr>
          <p:spPr>
            <a:xfrm>
              <a:off x="6063400" y="644875"/>
              <a:ext cx="20675" cy="17650"/>
            </a:xfrm>
            <a:custGeom>
              <a:rect b="b" l="l" r="r" t="t"/>
              <a:pathLst>
                <a:path extrusionOk="0" h="706" w="827">
                  <a:moveTo>
                    <a:pt x="384" y="0"/>
                  </a:moveTo>
                  <a:cubicBezTo>
                    <a:pt x="235" y="0"/>
                    <a:pt x="110" y="86"/>
                    <a:pt x="61" y="237"/>
                  </a:cubicBezTo>
                  <a:cubicBezTo>
                    <a:pt x="0" y="433"/>
                    <a:pt x="101" y="620"/>
                    <a:pt x="306" y="685"/>
                  </a:cubicBezTo>
                  <a:cubicBezTo>
                    <a:pt x="350" y="699"/>
                    <a:pt x="393" y="705"/>
                    <a:pt x="435" y="705"/>
                  </a:cubicBezTo>
                  <a:cubicBezTo>
                    <a:pt x="584" y="705"/>
                    <a:pt x="713" y="621"/>
                    <a:pt x="761" y="470"/>
                  </a:cubicBezTo>
                  <a:cubicBezTo>
                    <a:pt x="826" y="262"/>
                    <a:pt x="717" y="87"/>
                    <a:pt x="517" y="22"/>
                  </a:cubicBezTo>
                  <a:cubicBezTo>
                    <a:pt x="472" y="7"/>
                    <a:pt x="427" y="0"/>
                    <a:pt x="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"/>
            <p:cNvSpPr/>
            <p:nvPr/>
          </p:nvSpPr>
          <p:spPr>
            <a:xfrm>
              <a:off x="6008550" y="522550"/>
              <a:ext cx="97025" cy="71625"/>
            </a:xfrm>
            <a:custGeom>
              <a:rect b="b" l="l" r="r" t="t"/>
              <a:pathLst>
                <a:path extrusionOk="0" h="2865" w="3881">
                  <a:moveTo>
                    <a:pt x="1359" y="496"/>
                  </a:moveTo>
                  <a:cubicBezTo>
                    <a:pt x="1521" y="496"/>
                    <a:pt x="1699" y="524"/>
                    <a:pt x="1884" y="576"/>
                  </a:cubicBezTo>
                  <a:cubicBezTo>
                    <a:pt x="1964" y="598"/>
                    <a:pt x="2015" y="630"/>
                    <a:pt x="2052" y="671"/>
                  </a:cubicBezTo>
                  <a:cubicBezTo>
                    <a:pt x="2233" y="864"/>
                    <a:pt x="2325" y="1166"/>
                    <a:pt x="2233" y="1498"/>
                  </a:cubicBezTo>
                  <a:cubicBezTo>
                    <a:pt x="2139" y="1835"/>
                    <a:pt x="1870" y="2022"/>
                    <a:pt x="1537" y="2022"/>
                  </a:cubicBezTo>
                  <a:cubicBezTo>
                    <a:pt x="1449" y="2022"/>
                    <a:pt x="1356" y="2009"/>
                    <a:pt x="1261" y="1982"/>
                  </a:cubicBezTo>
                  <a:cubicBezTo>
                    <a:pt x="744" y="1837"/>
                    <a:pt x="456" y="1436"/>
                    <a:pt x="577" y="1017"/>
                  </a:cubicBezTo>
                  <a:cubicBezTo>
                    <a:pt x="676" y="653"/>
                    <a:pt x="974" y="496"/>
                    <a:pt x="1359" y="496"/>
                  </a:cubicBezTo>
                  <a:close/>
                  <a:moveTo>
                    <a:pt x="1450" y="1"/>
                  </a:moveTo>
                  <a:cubicBezTo>
                    <a:pt x="830" y="1"/>
                    <a:pt x="368" y="305"/>
                    <a:pt x="208" y="871"/>
                  </a:cubicBezTo>
                  <a:cubicBezTo>
                    <a:pt x="0" y="1618"/>
                    <a:pt x="467" y="2288"/>
                    <a:pt x="1159" y="2481"/>
                  </a:cubicBezTo>
                  <a:cubicBezTo>
                    <a:pt x="1280" y="2515"/>
                    <a:pt x="1400" y="2532"/>
                    <a:pt x="1517" y="2532"/>
                  </a:cubicBezTo>
                  <a:cubicBezTo>
                    <a:pt x="2004" y="2532"/>
                    <a:pt x="2430" y="2245"/>
                    <a:pt x="2576" y="1716"/>
                  </a:cubicBezTo>
                  <a:cubicBezTo>
                    <a:pt x="2678" y="1352"/>
                    <a:pt x="2616" y="1017"/>
                    <a:pt x="2423" y="747"/>
                  </a:cubicBezTo>
                  <a:lnTo>
                    <a:pt x="2430" y="729"/>
                  </a:lnTo>
                  <a:cubicBezTo>
                    <a:pt x="2842" y="919"/>
                    <a:pt x="3116" y="1181"/>
                    <a:pt x="3265" y="1483"/>
                  </a:cubicBezTo>
                  <a:cubicBezTo>
                    <a:pt x="3403" y="1745"/>
                    <a:pt x="3447" y="2051"/>
                    <a:pt x="3407" y="2347"/>
                  </a:cubicBezTo>
                  <a:cubicBezTo>
                    <a:pt x="3378" y="2522"/>
                    <a:pt x="3353" y="2649"/>
                    <a:pt x="3312" y="2751"/>
                  </a:cubicBezTo>
                  <a:lnTo>
                    <a:pt x="3716" y="2864"/>
                  </a:lnTo>
                  <a:cubicBezTo>
                    <a:pt x="3757" y="2747"/>
                    <a:pt x="3793" y="2591"/>
                    <a:pt x="3815" y="2401"/>
                  </a:cubicBezTo>
                  <a:cubicBezTo>
                    <a:pt x="3881" y="1997"/>
                    <a:pt x="3822" y="1560"/>
                    <a:pt x="3625" y="1203"/>
                  </a:cubicBezTo>
                  <a:cubicBezTo>
                    <a:pt x="3378" y="747"/>
                    <a:pt x="2889" y="317"/>
                    <a:pt x="2088" y="95"/>
                  </a:cubicBezTo>
                  <a:cubicBezTo>
                    <a:pt x="1862" y="32"/>
                    <a:pt x="1648" y="1"/>
                    <a:pt x="1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"/>
            <p:cNvSpPr/>
            <p:nvPr/>
          </p:nvSpPr>
          <p:spPr>
            <a:xfrm>
              <a:off x="6037325" y="415625"/>
              <a:ext cx="101300" cy="75800"/>
            </a:xfrm>
            <a:custGeom>
              <a:rect b="b" l="l" r="r" t="t"/>
              <a:pathLst>
                <a:path extrusionOk="0" h="3032" w="4052">
                  <a:moveTo>
                    <a:pt x="405" y="1"/>
                  </a:moveTo>
                  <a:lnTo>
                    <a:pt x="1" y="1771"/>
                  </a:lnTo>
                  <a:lnTo>
                    <a:pt x="1721" y="2415"/>
                  </a:lnTo>
                  <a:cubicBezTo>
                    <a:pt x="1735" y="2274"/>
                    <a:pt x="1750" y="2102"/>
                    <a:pt x="1797" y="1895"/>
                  </a:cubicBezTo>
                  <a:cubicBezTo>
                    <a:pt x="1944" y="1262"/>
                    <a:pt x="2269" y="994"/>
                    <a:pt x="2660" y="994"/>
                  </a:cubicBezTo>
                  <a:cubicBezTo>
                    <a:pt x="2725" y="994"/>
                    <a:pt x="2792" y="1002"/>
                    <a:pt x="2861" y="1017"/>
                  </a:cubicBezTo>
                  <a:cubicBezTo>
                    <a:pt x="3356" y="1130"/>
                    <a:pt x="3571" y="1603"/>
                    <a:pt x="3461" y="2077"/>
                  </a:cubicBezTo>
                  <a:cubicBezTo>
                    <a:pt x="3385" y="2412"/>
                    <a:pt x="3203" y="2689"/>
                    <a:pt x="3076" y="2820"/>
                  </a:cubicBezTo>
                  <a:lnTo>
                    <a:pt x="3429" y="3032"/>
                  </a:lnTo>
                  <a:cubicBezTo>
                    <a:pt x="3582" y="2882"/>
                    <a:pt x="3775" y="2568"/>
                    <a:pt x="3866" y="2165"/>
                  </a:cubicBezTo>
                  <a:cubicBezTo>
                    <a:pt x="4052" y="1363"/>
                    <a:pt x="3640" y="663"/>
                    <a:pt x="2919" y="500"/>
                  </a:cubicBezTo>
                  <a:cubicBezTo>
                    <a:pt x="2820" y="477"/>
                    <a:pt x="2726" y="467"/>
                    <a:pt x="2636" y="467"/>
                  </a:cubicBezTo>
                  <a:cubicBezTo>
                    <a:pt x="2302" y="467"/>
                    <a:pt x="2032" y="611"/>
                    <a:pt x="1847" y="809"/>
                  </a:cubicBezTo>
                  <a:cubicBezTo>
                    <a:pt x="1662" y="1006"/>
                    <a:pt x="1534" y="1275"/>
                    <a:pt x="1469" y="1559"/>
                  </a:cubicBezTo>
                  <a:cubicBezTo>
                    <a:pt x="1437" y="1699"/>
                    <a:pt x="1429" y="1778"/>
                    <a:pt x="1422" y="1866"/>
                  </a:cubicBezTo>
                  <a:lnTo>
                    <a:pt x="504" y="1509"/>
                  </a:lnTo>
                  <a:lnTo>
                    <a:pt x="828" y="9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"/>
            <p:cNvSpPr/>
            <p:nvPr/>
          </p:nvSpPr>
          <p:spPr>
            <a:xfrm>
              <a:off x="6059025" y="320725"/>
              <a:ext cx="98375" cy="69075"/>
            </a:xfrm>
            <a:custGeom>
              <a:rect b="b" l="l" r="r" t="t"/>
              <a:pathLst>
                <a:path extrusionOk="0" h="2763" w="3935">
                  <a:moveTo>
                    <a:pt x="73" y="0"/>
                  </a:moveTo>
                  <a:lnTo>
                    <a:pt x="0" y="390"/>
                  </a:lnTo>
                  <a:lnTo>
                    <a:pt x="3861" y="2762"/>
                  </a:lnTo>
                  <a:lnTo>
                    <a:pt x="3935" y="2376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"/>
            <p:cNvSpPr/>
            <p:nvPr/>
          </p:nvSpPr>
          <p:spPr>
            <a:xfrm>
              <a:off x="6072225" y="238025"/>
              <a:ext cx="100100" cy="65525"/>
            </a:xfrm>
            <a:custGeom>
              <a:rect b="b" l="l" r="r" t="t"/>
              <a:pathLst>
                <a:path extrusionOk="0" h="2621" w="4004">
                  <a:moveTo>
                    <a:pt x="55" y="1"/>
                  </a:moveTo>
                  <a:lnTo>
                    <a:pt x="0" y="394"/>
                  </a:lnTo>
                  <a:lnTo>
                    <a:pt x="3945" y="2620"/>
                  </a:lnTo>
                  <a:lnTo>
                    <a:pt x="4004" y="2234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7" name="Google Shape;227;p1"/>
          <p:cNvGrpSpPr/>
          <p:nvPr/>
        </p:nvGrpSpPr>
        <p:grpSpPr>
          <a:xfrm rot="10800000">
            <a:off x="779675" y="821288"/>
            <a:ext cx="3491115" cy="1564380"/>
            <a:chOff x="1446300" y="238025"/>
            <a:chExt cx="4726025" cy="2074225"/>
          </a:xfrm>
        </p:grpSpPr>
        <p:sp>
          <p:nvSpPr>
            <p:cNvPr id="228" name="Google Shape;228;p1"/>
            <p:cNvSpPr/>
            <p:nvPr/>
          </p:nvSpPr>
          <p:spPr>
            <a:xfrm>
              <a:off x="1446300" y="257075"/>
              <a:ext cx="101875" cy="56750"/>
            </a:xfrm>
            <a:custGeom>
              <a:rect b="b" l="l" r="r" t="t"/>
              <a:pathLst>
                <a:path extrusionOk="0" h="2270" w="4075">
                  <a:moveTo>
                    <a:pt x="3801" y="0"/>
                  </a:moveTo>
                  <a:lnTo>
                    <a:pt x="1965" y="32"/>
                  </a:lnTo>
                  <a:cubicBezTo>
                    <a:pt x="2005" y="167"/>
                    <a:pt x="2052" y="331"/>
                    <a:pt x="2085" y="547"/>
                  </a:cubicBezTo>
                  <a:cubicBezTo>
                    <a:pt x="2201" y="1293"/>
                    <a:pt x="1903" y="1668"/>
                    <a:pt x="1418" y="1749"/>
                  </a:cubicBezTo>
                  <a:cubicBezTo>
                    <a:pt x="1373" y="1756"/>
                    <a:pt x="1329" y="1759"/>
                    <a:pt x="1286" y="1759"/>
                  </a:cubicBezTo>
                  <a:cubicBezTo>
                    <a:pt x="854" y="1759"/>
                    <a:pt x="537" y="1422"/>
                    <a:pt x="471" y="987"/>
                  </a:cubicBezTo>
                  <a:cubicBezTo>
                    <a:pt x="420" y="644"/>
                    <a:pt x="490" y="320"/>
                    <a:pt x="555" y="153"/>
                  </a:cubicBezTo>
                  <a:lnTo>
                    <a:pt x="150" y="84"/>
                  </a:lnTo>
                  <a:cubicBezTo>
                    <a:pt x="63" y="281"/>
                    <a:pt x="1" y="644"/>
                    <a:pt x="63" y="1053"/>
                  </a:cubicBezTo>
                  <a:cubicBezTo>
                    <a:pt x="176" y="1790"/>
                    <a:pt x="712" y="2270"/>
                    <a:pt x="1358" y="2270"/>
                  </a:cubicBezTo>
                  <a:cubicBezTo>
                    <a:pt x="1423" y="2270"/>
                    <a:pt x="1490" y="2265"/>
                    <a:pt x="1557" y="2255"/>
                  </a:cubicBezTo>
                  <a:cubicBezTo>
                    <a:pt x="2030" y="2182"/>
                    <a:pt x="2314" y="1890"/>
                    <a:pt x="2438" y="1570"/>
                  </a:cubicBezTo>
                  <a:cubicBezTo>
                    <a:pt x="2541" y="1319"/>
                    <a:pt x="2559" y="1020"/>
                    <a:pt x="2515" y="732"/>
                  </a:cubicBezTo>
                  <a:cubicBezTo>
                    <a:pt x="2494" y="594"/>
                    <a:pt x="2472" y="513"/>
                    <a:pt x="2445" y="429"/>
                  </a:cubicBezTo>
                  <a:lnTo>
                    <a:pt x="3429" y="426"/>
                  </a:lnTo>
                  <a:lnTo>
                    <a:pt x="3648" y="1858"/>
                  </a:lnTo>
                  <a:lnTo>
                    <a:pt x="4074" y="1792"/>
                  </a:lnTo>
                  <a:lnTo>
                    <a:pt x="38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"/>
            <p:cNvSpPr/>
            <p:nvPr/>
          </p:nvSpPr>
          <p:spPr>
            <a:xfrm>
              <a:off x="1464900" y="359100"/>
              <a:ext cx="104025" cy="66775"/>
            </a:xfrm>
            <a:custGeom>
              <a:rect b="b" l="l" r="r" t="t"/>
              <a:pathLst>
                <a:path extrusionOk="0" h="2671" w="4161">
                  <a:moveTo>
                    <a:pt x="2613" y="500"/>
                  </a:moveTo>
                  <a:cubicBezTo>
                    <a:pt x="3197" y="500"/>
                    <a:pt x="3543" y="700"/>
                    <a:pt x="3607" y="1026"/>
                  </a:cubicBezTo>
                  <a:cubicBezTo>
                    <a:pt x="3712" y="1547"/>
                    <a:pt x="3162" y="1900"/>
                    <a:pt x="2248" y="2087"/>
                  </a:cubicBezTo>
                  <a:cubicBezTo>
                    <a:pt x="1968" y="2144"/>
                    <a:pt x="1714" y="2173"/>
                    <a:pt x="1493" y="2173"/>
                  </a:cubicBezTo>
                  <a:cubicBezTo>
                    <a:pt x="962" y="2173"/>
                    <a:pt x="618" y="2005"/>
                    <a:pt x="543" y="1642"/>
                  </a:cubicBezTo>
                  <a:cubicBezTo>
                    <a:pt x="452" y="1183"/>
                    <a:pt x="941" y="775"/>
                    <a:pt x="1906" y="578"/>
                  </a:cubicBezTo>
                  <a:cubicBezTo>
                    <a:pt x="2170" y="525"/>
                    <a:pt x="2406" y="500"/>
                    <a:pt x="2613" y="500"/>
                  </a:cubicBezTo>
                  <a:close/>
                  <a:moveTo>
                    <a:pt x="2513" y="0"/>
                  </a:moveTo>
                  <a:cubicBezTo>
                    <a:pt x="2298" y="0"/>
                    <a:pt x="2064" y="25"/>
                    <a:pt x="1811" y="76"/>
                  </a:cubicBezTo>
                  <a:cubicBezTo>
                    <a:pt x="583" y="334"/>
                    <a:pt x="1" y="965"/>
                    <a:pt x="149" y="1690"/>
                  </a:cubicBezTo>
                  <a:cubicBezTo>
                    <a:pt x="280" y="2330"/>
                    <a:pt x="787" y="2670"/>
                    <a:pt x="1601" y="2670"/>
                  </a:cubicBezTo>
                  <a:cubicBezTo>
                    <a:pt x="1834" y="2670"/>
                    <a:pt x="2091" y="2642"/>
                    <a:pt x="2372" y="2586"/>
                  </a:cubicBezTo>
                  <a:cubicBezTo>
                    <a:pt x="3556" y="2345"/>
                    <a:pt x="4161" y="1759"/>
                    <a:pt x="4004" y="975"/>
                  </a:cubicBezTo>
                  <a:cubicBezTo>
                    <a:pt x="3883" y="375"/>
                    <a:pt x="3353" y="0"/>
                    <a:pt x="25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"/>
            <p:cNvSpPr/>
            <p:nvPr/>
          </p:nvSpPr>
          <p:spPr>
            <a:xfrm>
              <a:off x="1487950" y="466000"/>
              <a:ext cx="118950" cy="115325"/>
            </a:xfrm>
            <a:custGeom>
              <a:rect b="b" l="l" r="r" t="t"/>
              <a:pathLst>
                <a:path extrusionOk="0" h="4613" w="4758">
                  <a:moveTo>
                    <a:pt x="3873" y="0"/>
                  </a:moveTo>
                  <a:lnTo>
                    <a:pt x="0" y="728"/>
                  </a:lnTo>
                  <a:lnTo>
                    <a:pt x="124" y="1199"/>
                  </a:lnTo>
                  <a:lnTo>
                    <a:pt x="1781" y="871"/>
                  </a:lnTo>
                  <a:cubicBezTo>
                    <a:pt x="2361" y="758"/>
                    <a:pt x="3005" y="619"/>
                    <a:pt x="3483" y="506"/>
                  </a:cubicBezTo>
                  <a:lnTo>
                    <a:pt x="3483" y="518"/>
                  </a:lnTo>
                  <a:cubicBezTo>
                    <a:pt x="3061" y="743"/>
                    <a:pt x="2609" y="1024"/>
                    <a:pt x="2121" y="1345"/>
                  </a:cubicBezTo>
                  <a:lnTo>
                    <a:pt x="470" y="2433"/>
                  </a:lnTo>
                  <a:lnTo>
                    <a:pt x="569" y="2805"/>
                  </a:lnTo>
                  <a:lnTo>
                    <a:pt x="2590" y="2995"/>
                  </a:lnTo>
                  <a:cubicBezTo>
                    <a:pt x="3166" y="3050"/>
                    <a:pt x="3680" y="3082"/>
                    <a:pt x="4161" y="3093"/>
                  </a:cubicBezTo>
                  <a:lnTo>
                    <a:pt x="4164" y="3111"/>
                  </a:lnTo>
                  <a:cubicBezTo>
                    <a:pt x="3691" y="3232"/>
                    <a:pt x="3061" y="3432"/>
                    <a:pt x="2536" y="3600"/>
                  </a:cubicBezTo>
                  <a:lnTo>
                    <a:pt x="893" y="4131"/>
                  </a:lnTo>
                  <a:lnTo>
                    <a:pt x="1016" y="4612"/>
                  </a:lnTo>
                  <a:lnTo>
                    <a:pt x="4758" y="3378"/>
                  </a:lnTo>
                  <a:lnTo>
                    <a:pt x="4594" y="2751"/>
                  </a:lnTo>
                  <a:lnTo>
                    <a:pt x="2580" y="2557"/>
                  </a:lnTo>
                  <a:cubicBezTo>
                    <a:pt x="2087" y="2516"/>
                    <a:pt x="1656" y="2492"/>
                    <a:pt x="1267" y="2492"/>
                  </a:cubicBezTo>
                  <a:cubicBezTo>
                    <a:pt x="1241" y="2492"/>
                    <a:pt x="1216" y="2492"/>
                    <a:pt x="1191" y="2492"/>
                  </a:cubicBezTo>
                  <a:lnTo>
                    <a:pt x="1188" y="2474"/>
                  </a:lnTo>
                  <a:cubicBezTo>
                    <a:pt x="1556" y="2277"/>
                    <a:pt x="1942" y="2036"/>
                    <a:pt x="2368" y="1756"/>
                  </a:cubicBezTo>
                  <a:lnTo>
                    <a:pt x="4036" y="623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"/>
            <p:cNvSpPr/>
            <p:nvPr/>
          </p:nvSpPr>
          <p:spPr>
            <a:xfrm>
              <a:off x="1529275" y="610425"/>
              <a:ext cx="123100" cy="119700"/>
            </a:xfrm>
            <a:custGeom>
              <a:rect b="b" l="l" r="r" t="t"/>
              <a:pathLst>
                <a:path extrusionOk="0" h="4788" w="4924">
                  <a:moveTo>
                    <a:pt x="3819" y="1"/>
                  </a:moveTo>
                  <a:lnTo>
                    <a:pt x="1" y="981"/>
                  </a:lnTo>
                  <a:lnTo>
                    <a:pt x="154" y="1440"/>
                  </a:lnTo>
                  <a:lnTo>
                    <a:pt x="1786" y="1011"/>
                  </a:lnTo>
                  <a:cubicBezTo>
                    <a:pt x="2358" y="858"/>
                    <a:pt x="2992" y="675"/>
                    <a:pt x="3462" y="530"/>
                  </a:cubicBezTo>
                  <a:lnTo>
                    <a:pt x="3466" y="540"/>
                  </a:lnTo>
                  <a:cubicBezTo>
                    <a:pt x="3057" y="795"/>
                    <a:pt x="2624" y="1105"/>
                    <a:pt x="2158" y="1458"/>
                  </a:cubicBezTo>
                  <a:lnTo>
                    <a:pt x="584" y="2653"/>
                  </a:lnTo>
                  <a:lnTo>
                    <a:pt x="705" y="3017"/>
                  </a:lnTo>
                  <a:lnTo>
                    <a:pt x="2733" y="3072"/>
                  </a:lnTo>
                  <a:cubicBezTo>
                    <a:pt x="3023" y="3081"/>
                    <a:pt x="3296" y="3086"/>
                    <a:pt x="3557" y="3086"/>
                  </a:cubicBezTo>
                  <a:cubicBezTo>
                    <a:pt x="3818" y="3086"/>
                    <a:pt x="4066" y="3081"/>
                    <a:pt x="4307" y="3072"/>
                  </a:cubicBezTo>
                  <a:lnTo>
                    <a:pt x="4315" y="3087"/>
                  </a:lnTo>
                  <a:cubicBezTo>
                    <a:pt x="3844" y="3236"/>
                    <a:pt x="3232" y="3476"/>
                    <a:pt x="2723" y="3681"/>
                  </a:cubicBezTo>
                  <a:lnTo>
                    <a:pt x="1116" y="4318"/>
                  </a:lnTo>
                  <a:lnTo>
                    <a:pt x="1273" y="4788"/>
                  </a:lnTo>
                  <a:lnTo>
                    <a:pt x="4923" y="3313"/>
                  </a:lnTo>
                  <a:lnTo>
                    <a:pt x="4719" y="2701"/>
                  </a:lnTo>
                  <a:lnTo>
                    <a:pt x="2694" y="2639"/>
                  </a:lnTo>
                  <a:cubicBezTo>
                    <a:pt x="2526" y="2635"/>
                    <a:pt x="2365" y="2633"/>
                    <a:pt x="2210" y="2633"/>
                  </a:cubicBezTo>
                  <a:cubicBezTo>
                    <a:pt x="1882" y="2633"/>
                    <a:pt x="1583" y="2642"/>
                    <a:pt x="1305" y="2664"/>
                  </a:cubicBezTo>
                  <a:lnTo>
                    <a:pt x="1302" y="2646"/>
                  </a:lnTo>
                  <a:cubicBezTo>
                    <a:pt x="1655" y="2423"/>
                    <a:pt x="2023" y="2158"/>
                    <a:pt x="2431" y="1852"/>
                  </a:cubicBezTo>
                  <a:lnTo>
                    <a:pt x="4023" y="613"/>
                  </a:lnTo>
                  <a:lnTo>
                    <a:pt x="38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"/>
            <p:cNvSpPr/>
            <p:nvPr/>
          </p:nvSpPr>
          <p:spPr>
            <a:xfrm>
              <a:off x="1606875" y="808450"/>
              <a:ext cx="111250" cy="67050"/>
            </a:xfrm>
            <a:custGeom>
              <a:rect b="b" l="l" r="r" t="t"/>
              <a:pathLst>
                <a:path extrusionOk="0" h="2682" w="4450">
                  <a:moveTo>
                    <a:pt x="3612" y="0"/>
                  </a:moveTo>
                  <a:lnTo>
                    <a:pt x="1" y="1556"/>
                  </a:lnTo>
                  <a:lnTo>
                    <a:pt x="205" y="2022"/>
                  </a:lnTo>
                  <a:lnTo>
                    <a:pt x="1837" y="1315"/>
                  </a:lnTo>
                  <a:lnTo>
                    <a:pt x="2427" y="2681"/>
                  </a:lnTo>
                  <a:lnTo>
                    <a:pt x="2813" y="2514"/>
                  </a:lnTo>
                  <a:lnTo>
                    <a:pt x="2223" y="1151"/>
                  </a:lnTo>
                  <a:lnTo>
                    <a:pt x="3422" y="634"/>
                  </a:lnTo>
                  <a:lnTo>
                    <a:pt x="4059" y="2109"/>
                  </a:lnTo>
                  <a:lnTo>
                    <a:pt x="4449" y="1942"/>
                  </a:lnTo>
                  <a:lnTo>
                    <a:pt x="36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"/>
            <p:cNvSpPr/>
            <p:nvPr/>
          </p:nvSpPr>
          <p:spPr>
            <a:xfrm>
              <a:off x="1679550" y="921200"/>
              <a:ext cx="24175" cy="36625"/>
            </a:xfrm>
            <a:custGeom>
              <a:rect b="b" l="l" r="r" t="t"/>
              <a:pathLst>
                <a:path extrusionOk="0" h="1465" w="967">
                  <a:moveTo>
                    <a:pt x="344" y="0"/>
                  </a:moveTo>
                  <a:lnTo>
                    <a:pt x="1" y="165"/>
                  </a:lnTo>
                  <a:lnTo>
                    <a:pt x="624" y="1465"/>
                  </a:lnTo>
                  <a:lnTo>
                    <a:pt x="967" y="1301"/>
                  </a:lnTo>
                  <a:lnTo>
                    <a:pt x="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"/>
            <p:cNvSpPr/>
            <p:nvPr/>
          </p:nvSpPr>
          <p:spPr>
            <a:xfrm>
              <a:off x="1689400" y="983700"/>
              <a:ext cx="105400" cy="75450"/>
            </a:xfrm>
            <a:custGeom>
              <a:rect b="b" l="l" r="r" t="t"/>
              <a:pathLst>
                <a:path extrusionOk="0" h="3018" w="4216">
                  <a:moveTo>
                    <a:pt x="2872" y="469"/>
                  </a:moveTo>
                  <a:cubicBezTo>
                    <a:pt x="3166" y="469"/>
                    <a:pt x="3373" y="576"/>
                    <a:pt x="3476" y="772"/>
                  </a:cubicBezTo>
                  <a:cubicBezTo>
                    <a:pt x="3728" y="1241"/>
                    <a:pt x="3297" y="1737"/>
                    <a:pt x="2475" y="2174"/>
                  </a:cubicBezTo>
                  <a:cubicBezTo>
                    <a:pt x="2017" y="2418"/>
                    <a:pt x="1616" y="2550"/>
                    <a:pt x="1305" y="2550"/>
                  </a:cubicBezTo>
                  <a:cubicBezTo>
                    <a:pt x="1033" y="2550"/>
                    <a:pt x="828" y="2449"/>
                    <a:pt x="715" y="2233"/>
                  </a:cubicBezTo>
                  <a:cubicBezTo>
                    <a:pt x="496" y="1821"/>
                    <a:pt x="846" y="1289"/>
                    <a:pt x="1717" y="826"/>
                  </a:cubicBezTo>
                  <a:cubicBezTo>
                    <a:pt x="2179" y="581"/>
                    <a:pt x="2571" y="469"/>
                    <a:pt x="2872" y="469"/>
                  </a:cubicBezTo>
                  <a:close/>
                  <a:moveTo>
                    <a:pt x="2756" y="0"/>
                  </a:moveTo>
                  <a:cubicBezTo>
                    <a:pt x="2389" y="0"/>
                    <a:pt x="1959" y="118"/>
                    <a:pt x="1483" y="371"/>
                  </a:cubicBezTo>
                  <a:cubicBezTo>
                    <a:pt x="380" y="969"/>
                    <a:pt x="0" y="1737"/>
                    <a:pt x="350" y="2393"/>
                  </a:cubicBezTo>
                  <a:cubicBezTo>
                    <a:pt x="570" y="2806"/>
                    <a:pt x="933" y="3017"/>
                    <a:pt x="1409" y="3017"/>
                  </a:cubicBezTo>
                  <a:cubicBezTo>
                    <a:pt x="1785" y="3017"/>
                    <a:pt x="2231" y="2886"/>
                    <a:pt x="2733" y="2619"/>
                  </a:cubicBezTo>
                  <a:cubicBezTo>
                    <a:pt x="3800" y="2054"/>
                    <a:pt x="4216" y="1318"/>
                    <a:pt x="3840" y="611"/>
                  </a:cubicBezTo>
                  <a:cubicBezTo>
                    <a:pt x="3633" y="218"/>
                    <a:pt x="3254" y="0"/>
                    <a:pt x="27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"/>
            <p:cNvSpPr/>
            <p:nvPr/>
          </p:nvSpPr>
          <p:spPr>
            <a:xfrm>
              <a:off x="1740050" y="1110100"/>
              <a:ext cx="21075" cy="17950"/>
            </a:xfrm>
            <a:custGeom>
              <a:rect b="b" l="l" r="r" t="t"/>
              <a:pathLst>
                <a:path extrusionOk="0" h="718" w="843">
                  <a:moveTo>
                    <a:pt x="447" y="1"/>
                  </a:moveTo>
                  <a:cubicBezTo>
                    <a:pt x="382" y="1"/>
                    <a:pt x="314" y="19"/>
                    <a:pt x="248" y="58"/>
                  </a:cubicBezTo>
                  <a:cubicBezTo>
                    <a:pt x="66" y="164"/>
                    <a:pt x="0" y="364"/>
                    <a:pt x="102" y="539"/>
                  </a:cubicBezTo>
                  <a:cubicBezTo>
                    <a:pt x="170" y="659"/>
                    <a:pt x="276" y="718"/>
                    <a:pt x="391" y="718"/>
                  </a:cubicBezTo>
                  <a:cubicBezTo>
                    <a:pt x="458" y="718"/>
                    <a:pt x="527" y="698"/>
                    <a:pt x="594" y="659"/>
                  </a:cubicBezTo>
                  <a:cubicBezTo>
                    <a:pt x="784" y="550"/>
                    <a:pt x="842" y="353"/>
                    <a:pt x="740" y="175"/>
                  </a:cubicBezTo>
                  <a:cubicBezTo>
                    <a:pt x="674" y="62"/>
                    <a:pt x="565" y="1"/>
                    <a:pt x="4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"/>
            <p:cNvSpPr/>
            <p:nvPr/>
          </p:nvSpPr>
          <p:spPr>
            <a:xfrm>
              <a:off x="1776200" y="1133125"/>
              <a:ext cx="106125" cy="74100"/>
            </a:xfrm>
            <a:custGeom>
              <a:rect b="b" l="l" r="r" t="t"/>
              <a:pathLst>
                <a:path extrusionOk="0" h="2964" w="4245">
                  <a:moveTo>
                    <a:pt x="2880" y="451"/>
                  </a:moveTo>
                  <a:cubicBezTo>
                    <a:pt x="3128" y="451"/>
                    <a:pt x="3346" y="560"/>
                    <a:pt x="3479" y="773"/>
                  </a:cubicBezTo>
                  <a:cubicBezTo>
                    <a:pt x="3763" y="1225"/>
                    <a:pt x="3472" y="1694"/>
                    <a:pt x="2926" y="2041"/>
                  </a:cubicBezTo>
                  <a:cubicBezTo>
                    <a:pt x="2857" y="2084"/>
                    <a:pt x="2798" y="2099"/>
                    <a:pt x="2744" y="2099"/>
                  </a:cubicBezTo>
                  <a:cubicBezTo>
                    <a:pt x="2738" y="2099"/>
                    <a:pt x="2731" y="2099"/>
                    <a:pt x="2725" y="2099"/>
                  </a:cubicBezTo>
                  <a:cubicBezTo>
                    <a:pt x="2468" y="2099"/>
                    <a:pt x="2190" y="1964"/>
                    <a:pt x="2011" y="1680"/>
                  </a:cubicBezTo>
                  <a:cubicBezTo>
                    <a:pt x="1774" y="1305"/>
                    <a:pt x="1902" y="886"/>
                    <a:pt x="2299" y="635"/>
                  </a:cubicBezTo>
                  <a:cubicBezTo>
                    <a:pt x="2494" y="512"/>
                    <a:pt x="2695" y="451"/>
                    <a:pt x="2880" y="451"/>
                  </a:cubicBezTo>
                  <a:close/>
                  <a:moveTo>
                    <a:pt x="2755" y="1"/>
                  </a:moveTo>
                  <a:cubicBezTo>
                    <a:pt x="2496" y="1"/>
                    <a:pt x="2233" y="76"/>
                    <a:pt x="2001" y="223"/>
                  </a:cubicBezTo>
                  <a:cubicBezTo>
                    <a:pt x="1454" y="569"/>
                    <a:pt x="1254" y="1214"/>
                    <a:pt x="1618" y="1790"/>
                  </a:cubicBezTo>
                  <a:cubicBezTo>
                    <a:pt x="1818" y="2110"/>
                    <a:pt x="2110" y="2285"/>
                    <a:pt x="2438" y="2325"/>
                  </a:cubicBezTo>
                  <a:lnTo>
                    <a:pt x="2448" y="2340"/>
                  </a:lnTo>
                  <a:cubicBezTo>
                    <a:pt x="2184" y="2455"/>
                    <a:pt x="1936" y="2507"/>
                    <a:pt x="1707" y="2507"/>
                  </a:cubicBezTo>
                  <a:cubicBezTo>
                    <a:pt x="1574" y="2507"/>
                    <a:pt x="1447" y="2489"/>
                    <a:pt x="1327" y="2456"/>
                  </a:cubicBezTo>
                  <a:cubicBezTo>
                    <a:pt x="1039" y="2383"/>
                    <a:pt x="787" y="2212"/>
                    <a:pt x="594" y="1983"/>
                  </a:cubicBezTo>
                  <a:cubicBezTo>
                    <a:pt x="485" y="1844"/>
                    <a:pt x="409" y="1742"/>
                    <a:pt x="358" y="1640"/>
                  </a:cubicBezTo>
                  <a:lnTo>
                    <a:pt x="0" y="1866"/>
                  </a:lnTo>
                  <a:cubicBezTo>
                    <a:pt x="62" y="1972"/>
                    <a:pt x="153" y="2106"/>
                    <a:pt x="281" y="2249"/>
                  </a:cubicBezTo>
                  <a:cubicBezTo>
                    <a:pt x="536" y="2569"/>
                    <a:pt x="900" y="2817"/>
                    <a:pt x="1298" y="2911"/>
                  </a:cubicBezTo>
                  <a:cubicBezTo>
                    <a:pt x="1437" y="2945"/>
                    <a:pt x="1587" y="2963"/>
                    <a:pt x="1746" y="2963"/>
                  </a:cubicBezTo>
                  <a:cubicBezTo>
                    <a:pt x="2162" y="2963"/>
                    <a:pt x="2639" y="2835"/>
                    <a:pt x="3148" y="2511"/>
                  </a:cubicBezTo>
                  <a:cubicBezTo>
                    <a:pt x="3968" y="1993"/>
                    <a:pt x="4244" y="1254"/>
                    <a:pt x="3829" y="598"/>
                  </a:cubicBezTo>
                  <a:cubicBezTo>
                    <a:pt x="3576" y="194"/>
                    <a:pt x="3171" y="1"/>
                    <a:pt x="27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"/>
            <p:cNvSpPr/>
            <p:nvPr/>
          </p:nvSpPr>
          <p:spPr>
            <a:xfrm>
              <a:off x="1837850" y="1222200"/>
              <a:ext cx="106975" cy="81275"/>
            </a:xfrm>
            <a:custGeom>
              <a:rect b="b" l="l" r="r" t="t"/>
              <a:pathLst>
                <a:path extrusionOk="0" h="3251" w="4279">
                  <a:moveTo>
                    <a:pt x="3239" y="1"/>
                  </a:moveTo>
                  <a:lnTo>
                    <a:pt x="1608" y="842"/>
                  </a:lnTo>
                  <a:cubicBezTo>
                    <a:pt x="1702" y="948"/>
                    <a:pt x="1819" y="1072"/>
                    <a:pt x="1939" y="1250"/>
                  </a:cubicBezTo>
                  <a:cubicBezTo>
                    <a:pt x="2376" y="1874"/>
                    <a:pt x="2274" y="2340"/>
                    <a:pt x="1877" y="2624"/>
                  </a:cubicBezTo>
                  <a:cubicBezTo>
                    <a:pt x="1730" y="2727"/>
                    <a:pt x="1573" y="2774"/>
                    <a:pt x="1419" y="2774"/>
                  </a:cubicBezTo>
                  <a:cubicBezTo>
                    <a:pt x="1138" y="2774"/>
                    <a:pt x="868" y="2618"/>
                    <a:pt x="690" y="2361"/>
                  </a:cubicBezTo>
                  <a:cubicBezTo>
                    <a:pt x="493" y="2077"/>
                    <a:pt x="409" y="1756"/>
                    <a:pt x="394" y="1575"/>
                  </a:cubicBezTo>
                  <a:lnTo>
                    <a:pt x="1" y="1694"/>
                  </a:lnTo>
                  <a:cubicBezTo>
                    <a:pt x="8" y="1909"/>
                    <a:pt x="114" y="2263"/>
                    <a:pt x="351" y="2602"/>
                  </a:cubicBezTo>
                  <a:cubicBezTo>
                    <a:pt x="650" y="3027"/>
                    <a:pt x="1075" y="3251"/>
                    <a:pt x="1501" y="3251"/>
                  </a:cubicBezTo>
                  <a:cubicBezTo>
                    <a:pt x="1750" y="3251"/>
                    <a:pt x="1999" y="3174"/>
                    <a:pt x="2223" y="3017"/>
                  </a:cubicBezTo>
                  <a:cubicBezTo>
                    <a:pt x="2613" y="2744"/>
                    <a:pt x="2740" y="2354"/>
                    <a:pt x="2711" y="2015"/>
                  </a:cubicBezTo>
                  <a:cubicBezTo>
                    <a:pt x="2693" y="1742"/>
                    <a:pt x="2577" y="1469"/>
                    <a:pt x="2409" y="1228"/>
                  </a:cubicBezTo>
                  <a:cubicBezTo>
                    <a:pt x="2329" y="1112"/>
                    <a:pt x="2274" y="1053"/>
                    <a:pt x="2212" y="988"/>
                  </a:cubicBezTo>
                  <a:lnTo>
                    <a:pt x="3094" y="551"/>
                  </a:lnTo>
                  <a:lnTo>
                    <a:pt x="3925" y="1735"/>
                  </a:lnTo>
                  <a:lnTo>
                    <a:pt x="4278" y="1487"/>
                  </a:lnTo>
                  <a:lnTo>
                    <a:pt x="323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"/>
            <p:cNvSpPr/>
            <p:nvPr/>
          </p:nvSpPr>
          <p:spPr>
            <a:xfrm>
              <a:off x="1891400" y="1325025"/>
              <a:ext cx="114800" cy="39550"/>
            </a:xfrm>
            <a:custGeom>
              <a:rect b="b" l="l" r="r" t="t"/>
              <a:pathLst>
                <a:path extrusionOk="0" h="1582" w="4592">
                  <a:moveTo>
                    <a:pt x="4351" y="1"/>
                  </a:moveTo>
                  <a:lnTo>
                    <a:pt x="1" y="1272"/>
                  </a:lnTo>
                  <a:lnTo>
                    <a:pt x="238" y="1581"/>
                  </a:lnTo>
                  <a:lnTo>
                    <a:pt x="4591" y="314"/>
                  </a:lnTo>
                  <a:lnTo>
                    <a:pt x="43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1"/>
            <p:cNvSpPr/>
            <p:nvPr/>
          </p:nvSpPr>
          <p:spPr>
            <a:xfrm>
              <a:off x="1945050" y="1390225"/>
              <a:ext cx="113775" cy="43325"/>
            </a:xfrm>
            <a:custGeom>
              <a:rect b="b" l="l" r="r" t="t"/>
              <a:pathLst>
                <a:path extrusionOk="0" h="1733" w="4551">
                  <a:moveTo>
                    <a:pt x="4300" y="1"/>
                  </a:moveTo>
                  <a:lnTo>
                    <a:pt x="1" y="1429"/>
                  </a:lnTo>
                  <a:lnTo>
                    <a:pt x="249" y="1732"/>
                  </a:lnTo>
                  <a:lnTo>
                    <a:pt x="4551" y="307"/>
                  </a:lnTo>
                  <a:lnTo>
                    <a:pt x="43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1"/>
            <p:cNvSpPr/>
            <p:nvPr/>
          </p:nvSpPr>
          <p:spPr>
            <a:xfrm>
              <a:off x="2012825" y="1439525"/>
              <a:ext cx="105575" cy="86100"/>
            </a:xfrm>
            <a:custGeom>
              <a:rect b="b" l="l" r="r" t="t"/>
              <a:pathLst>
                <a:path extrusionOk="0" h="3444" w="4223">
                  <a:moveTo>
                    <a:pt x="3010" y="0"/>
                  </a:moveTo>
                  <a:lnTo>
                    <a:pt x="1490" y="1031"/>
                  </a:lnTo>
                  <a:cubicBezTo>
                    <a:pt x="1596" y="1126"/>
                    <a:pt x="1727" y="1235"/>
                    <a:pt x="1873" y="1395"/>
                  </a:cubicBezTo>
                  <a:cubicBezTo>
                    <a:pt x="2379" y="1960"/>
                    <a:pt x="2335" y="2437"/>
                    <a:pt x="1975" y="2769"/>
                  </a:cubicBezTo>
                  <a:cubicBezTo>
                    <a:pt x="1815" y="2912"/>
                    <a:pt x="1631" y="2977"/>
                    <a:pt x="1447" y="2977"/>
                  </a:cubicBezTo>
                  <a:cubicBezTo>
                    <a:pt x="1197" y="2977"/>
                    <a:pt x="949" y="2857"/>
                    <a:pt x="762" y="2649"/>
                  </a:cubicBezTo>
                  <a:cubicBezTo>
                    <a:pt x="533" y="2394"/>
                    <a:pt x="412" y="2084"/>
                    <a:pt x="375" y="1906"/>
                  </a:cubicBezTo>
                  <a:lnTo>
                    <a:pt x="0" y="2069"/>
                  </a:lnTo>
                  <a:cubicBezTo>
                    <a:pt x="33" y="2284"/>
                    <a:pt x="178" y="2619"/>
                    <a:pt x="456" y="2929"/>
                  </a:cubicBezTo>
                  <a:cubicBezTo>
                    <a:pt x="763" y="3271"/>
                    <a:pt x="1149" y="3444"/>
                    <a:pt x="1527" y="3444"/>
                  </a:cubicBezTo>
                  <a:cubicBezTo>
                    <a:pt x="1826" y="3444"/>
                    <a:pt x="2120" y="3336"/>
                    <a:pt x="2364" y="3118"/>
                  </a:cubicBezTo>
                  <a:cubicBezTo>
                    <a:pt x="2722" y="2798"/>
                    <a:pt x="2798" y="2397"/>
                    <a:pt x="2729" y="2062"/>
                  </a:cubicBezTo>
                  <a:cubicBezTo>
                    <a:pt x="2675" y="1796"/>
                    <a:pt x="2529" y="1538"/>
                    <a:pt x="2335" y="1319"/>
                  </a:cubicBezTo>
                  <a:cubicBezTo>
                    <a:pt x="2241" y="1213"/>
                    <a:pt x="2179" y="1162"/>
                    <a:pt x="2110" y="1104"/>
                  </a:cubicBezTo>
                  <a:lnTo>
                    <a:pt x="2933" y="561"/>
                  </a:lnTo>
                  <a:lnTo>
                    <a:pt x="3899" y="1640"/>
                  </a:lnTo>
                  <a:lnTo>
                    <a:pt x="4222" y="1351"/>
                  </a:lnTo>
                  <a:lnTo>
                    <a:pt x="30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1"/>
            <p:cNvSpPr/>
            <p:nvPr/>
          </p:nvSpPr>
          <p:spPr>
            <a:xfrm>
              <a:off x="2093050" y="1524300"/>
              <a:ext cx="98025" cy="84925"/>
            </a:xfrm>
            <a:custGeom>
              <a:rect b="b" l="l" r="r" t="t"/>
              <a:pathLst>
                <a:path extrusionOk="0" h="3397" w="3921">
                  <a:moveTo>
                    <a:pt x="2657" y="435"/>
                  </a:moveTo>
                  <a:cubicBezTo>
                    <a:pt x="2819" y="435"/>
                    <a:pt x="2955" y="490"/>
                    <a:pt x="3057" y="595"/>
                  </a:cubicBezTo>
                  <a:cubicBezTo>
                    <a:pt x="3429" y="973"/>
                    <a:pt x="3160" y="1575"/>
                    <a:pt x="2496" y="2227"/>
                  </a:cubicBezTo>
                  <a:cubicBezTo>
                    <a:pt x="2022" y="2694"/>
                    <a:pt x="1586" y="2957"/>
                    <a:pt x="1240" y="2957"/>
                  </a:cubicBezTo>
                  <a:cubicBezTo>
                    <a:pt x="1080" y="2957"/>
                    <a:pt x="940" y="2901"/>
                    <a:pt x="824" y="2784"/>
                  </a:cubicBezTo>
                  <a:cubicBezTo>
                    <a:pt x="496" y="2449"/>
                    <a:pt x="685" y="1841"/>
                    <a:pt x="1389" y="1152"/>
                  </a:cubicBezTo>
                  <a:cubicBezTo>
                    <a:pt x="1881" y="664"/>
                    <a:pt x="2324" y="435"/>
                    <a:pt x="2657" y="435"/>
                  </a:cubicBezTo>
                  <a:close/>
                  <a:moveTo>
                    <a:pt x="2556" y="0"/>
                  </a:moveTo>
                  <a:cubicBezTo>
                    <a:pt x="2101" y="0"/>
                    <a:pt x="1571" y="250"/>
                    <a:pt x="1032" y="780"/>
                  </a:cubicBezTo>
                  <a:cubicBezTo>
                    <a:pt x="147" y="1669"/>
                    <a:pt x="1" y="2511"/>
                    <a:pt x="522" y="3039"/>
                  </a:cubicBezTo>
                  <a:cubicBezTo>
                    <a:pt x="756" y="3278"/>
                    <a:pt x="1029" y="3396"/>
                    <a:pt x="1332" y="3396"/>
                  </a:cubicBezTo>
                  <a:cubicBezTo>
                    <a:pt x="1791" y="3396"/>
                    <a:pt x="2317" y="3122"/>
                    <a:pt x="2871" y="2577"/>
                  </a:cubicBezTo>
                  <a:cubicBezTo>
                    <a:pt x="3732" y="1731"/>
                    <a:pt x="3920" y="908"/>
                    <a:pt x="3360" y="339"/>
                  </a:cubicBezTo>
                  <a:cubicBezTo>
                    <a:pt x="3141" y="116"/>
                    <a:pt x="2866" y="0"/>
                    <a:pt x="25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1"/>
            <p:cNvSpPr/>
            <p:nvPr/>
          </p:nvSpPr>
          <p:spPr>
            <a:xfrm>
              <a:off x="2167550" y="1590975"/>
              <a:ext cx="135825" cy="135650"/>
            </a:xfrm>
            <a:custGeom>
              <a:rect b="b" l="l" r="r" t="t"/>
              <a:pathLst>
                <a:path extrusionOk="0" h="5426" w="5433">
                  <a:moveTo>
                    <a:pt x="2846" y="1"/>
                  </a:moveTo>
                  <a:lnTo>
                    <a:pt x="0" y="2725"/>
                  </a:lnTo>
                  <a:lnTo>
                    <a:pt x="358" y="3053"/>
                  </a:lnTo>
                  <a:lnTo>
                    <a:pt x="1567" y="1877"/>
                  </a:lnTo>
                  <a:cubicBezTo>
                    <a:pt x="1990" y="1462"/>
                    <a:pt x="2457" y="995"/>
                    <a:pt x="2795" y="638"/>
                  </a:cubicBezTo>
                  <a:lnTo>
                    <a:pt x="2803" y="649"/>
                  </a:lnTo>
                  <a:cubicBezTo>
                    <a:pt x="2569" y="1068"/>
                    <a:pt x="2347" y="1549"/>
                    <a:pt x="2110" y="2084"/>
                  </a:cubicBezTo>
                  <a:lnTo>
                    <a:pt x="1323" y="3899"/>
                  </a:lnTo>
                  <a:lnTo>
                    <a:pt x="1608" y="4157"/>
                  </a:lnTo>
                  <a:lnTo>
                    <a:pt x="3403" y="3210"/>
                  </a:lnTo>
                  <a:cubicBezTo>
                    <a:pt x="3918" y="2944"/>
                    <a:pt x="4365" y="2689"/>
                    <a:pt x="4774" y="2438"/>
                  </a:cubicBezTo>
                  <a:lnTo>
                    <a:pt x="4788" y="2452"/>
                  </a:lnTo>
                  <a:cubicBezTo>
                    <a:pt x="4453" y="2809"/>
                    <a:pt x="4037" y="3323"/>
                    <a:pt x="3691" y="3746"/>
                  </a:cubicBezTo>
                  <a:lnTo>
                    <a:pt x="2602" y="5090"/>
                  </a:lnTo>
                  <a:lnTo>
                    <a:pt x="2970" y="5425"/>
                  </a:lnTo>
                  <a:lnTo>
                    <a:pt x="5433" y="2350"/>
                  </a:lnTo>
                  <a:lnTo>
                    <a:pt x="4952" y="1913"/>
                  </a:lnTo>
                  <a:lnTo>
                    <a:pt x="3156" y="2853"/>
                  </a:lnTo>
                  <a:cubicBezTo>
                    <a:pt x="2693" y="3101"/>
                    <a:pt x="2300" y="3327"/>
                    <a:pt x="1961" y="3552"/>
                  </a:cubicBezTo>
                  <a:lnTo>
                    <a:pt x="1946" y="3542"/>
                  </a:lnTo>
                  <a:cubicBezTo>
                    <a:pt x="2147" y="3174"/>
                    <a:pt x="2339" y="2762"/>
                    <a:pt x="2544" y="2296"/>
                  </a:cubicBezTo>
                  <a:lnTo>
                    <a:pt x="3323" y="438"/>
                  </a:lnTo>
                  <a:lnTo>
                    <a:pt x="28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1"/>
            <p:cNvSpPr/>
            <p:nvPr/>
          </p:nvSpPr>
          <p:spPr>
            <a:xfrm>
              <a:off x="2284500" y="1690350"/>
              <a:ext cx="134900" cy="135175"/>
            </a:xfrm>
            <a:custGeom>
              <a:rect b="b" l="l" r="r" t="t"/>
              <a:pathLst>
                <a:path extrusionOk="0" h="5407" w="5396">
                  <a:moveTo>
                    <a:pt x="2663" y="1"/>
                  </a:moveTo>
                  <a:lnTo>
                    <a:pt x="0" y="2903"/>
                  </a:lnTo>
                  <a:lnTo>
                    <a:pt x="380" y="3206"/>
                  </a:lnTo>
                  <a:lnTo>
                    <a:pt x="1513" y="1953"/>
                  </a:lnTo>
                  <a:cubicBezTo>
                    <a:pt x="1906" y="1512"/>
                    <a:pt x="2339" y="1017"/>
                    <a:pt x="2653" y="641"/>
                  </a:cubicBezTo>
                  <a:lnTo>
                    <a:pt x="2663" y="648"/>
                  </a:lnTo>
                  <a:cubicBezTo>
                    <a:pt x="2460" y="1082"/>
                    <a:pt x="2266" y="1578"/>
                    <a:pt x="2066" y="2128"/>
                  </a:cubicBezTo>
                  <a:lnTo>
                    <a:pt x="1396" y="3986"/>
                  </a:lnTo>
                  <a:lnTo>
                    <a:pt x="1698" y="4226"/>
                  </a:lnTo>
                  <a:lnTo>
                    <a:pt x="3428" y="3166"/>
                  </a:lnTo>
                  <a:cubicBezTo>
                    <a:pt x="3924" y="2867"/>
                    <a:pt x="4358" y="2583"/>
                    <a:pt x="4748" y="2306"/>
                  </a:cubicBezTo>
                  <a:lnTo>
                    <a:pt x="4762" y="2318"/>
                  </a:lnTo>
                  <a:cubicBezTo>
                    <a:pt x="4452" y="2700"/>
                    <a:pt x="4070" y="3236"/>
                    <a:pt x="3749" y="3683"/>
                  </a:cubicBezTo>
                  <a:lnTo>
                    <a:pt x="2751" y="5097"/>
                  </a:lnTo>
                  <a:lnTo>
                    <a:pt x="3141" y="5407"/>
                  </a:lnTo>
                  <a:lnTo>
                    <a:pt x="5396" y="2175"/>
                  </a:lnTo>
                  <a:lnTo>
                    <a:pt x="4890" y="1775"/>
                  </a:lnTo>
                  <a:lnTo>
                    <a:pt x="3159" y="2824"/>
                  </a:lnTo>
                  <a:cubicBezTo>
                    <a:pt x="2711" y="3104"/>
                    <a:pt x="2336" y="3355"/>
                    <a:pt x="2008" y="3603"/>
                  </a:cubicBezTo>
                  <a:lnTo>
                    <a:pt x="1997" y="3592"/>
                  </a:lnTo>
                  <a:cubicBezTo>
                    <a:pt x="2172" y="3209"/>
                    <a:pt x="2336" y="2787"/>
                    <a:pt x="2510" y="2310"/>
                  </a:cubicBezTo>
                  <a:lnTo>
                    <a:pt x="3170" y="401"/>
                  </a:lnTo>
                  <a:lnTo>
                    <a:pt x="26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1"/>
            <p:cNvSpPr/>
            <p:nvPr/>
          </p:nvSpPr>
          <p:spPr>
            <a:xfrm>
              <a:off x="2465025" y="1816850"/>
              <a:ext cx="98550" cy="88825"/>
            </a:xfrm>
            <a:custGeom>
              <a:rect b="b" l="l" r="r" t="t"/>
              <a:pathLst>
                <a:path extrusionOk="0" h="3553" w="3942">
                  <a:moveTo>
                    <a:pt x="2183" y="0"/>
                  </a:moveTo>
                  <a:lnTo>
                    <a:pt x="0" y="3272"/>
                  </a:lnTo>
                  <a:lnTo>
                    <a:pt x="419" y="3553"/>
                  </a:lnTo>
                  <a:lnTo>
                    <a:pt x="1410" y="2073"/>
                  </a:lnTo>
                  <a:lnTo>
                    <a:pt x="2645" y="2901"/>
                  </a:lnTo>
                  <a:lnTo>
                    <a:pt x="2878" y="2551"/>
                  </a:lnTo>
                  <a:lnTo>
                    <a:pt x="1643" y="1724"/>
                  </a:lnTo>
                  <a:lnTo>
                    <a:pt x="2368" y="638"/>
                  </a:lnTo>
                  <a:lnTo>
                    <a:pt x="3705" y="1530"/>
                  </a:lnTo>
                  <a:lnTo>
                    <a:pt x="3942" y="1177"/>
                  </a:lnTo>
                  <a:lnTo>
                    <a:pt x="21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1"/>
            <p:cNvSpPr/>
            <p:nvPr/>
          </p:nvSpPr>
          <p:spPr>
            <a:xfrm>
              <a:off x="2568300" y="1916400"/>
              <a:ext cx="35625" cy="26875"/>
            </a:xfrm>
            <a:custGeom>
              <a:rect b="b" l="l" r="r" t="t"/>
              <a:pathLst>
                <a:path extrusionOk="0" h="1075" w="1425">
                  <a:moveTo>
                    <a:pt x="197" y="0"/>
                  </a:moveTo>
                  <a:lnTo>
                    <a:pt x="1" y="324"/>
                  </a:lnTo>
                  <a:lnTo>
                    <a:pt x="1228" y="1075"/>
                  </a:lnTo>
                  <a:lnTo>
                    <a:pt x="1425" y="755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1"/>
            <p:cNvSpPr/>
            <p:nvPr/>
          </p:nvSpPr>
          <p:spPr>
            <a:xfrm>
              <a:off x="2629500" y="1925150"/>
              <a:ext cx="86550" cy="92475"/>
            </a:xfrm>
            <a:custGeom>
              <a:rect b="b" l="l" r="r" t="t"/>
              <a:pathLst>
                <a:path extrusionOk="0" h="3699" w="3462">
                  <a:moveTo>
                    <a:pt x="2238" y="411"/>
                  </a:moveTo>
                  <a:cubicBezTo>
                    <a:pt x="2328" y="411"/>
                    <a:pt x="2414" y="433"/>
                    <a:pt x="2493" y="477"/>
                  </a:cubicBezTo>
                  <a:cubicBezTo>
                    <a:pt x="2955" y="736"/>
                    <a:pt x="2868" y="1388"/>
                    <a:pt x="2412" y="2204"/>
                  </a:cubicBezTo>
                  <a:cubicBezTo>
                    <a:pt x="2036" y="2882"/>
                    <a:pt x="1628" y="3281"/>
                    <a:pt x="1245" y="3281"/>
                  </a:cubicBezTo>
                  <a:cubicBezTo>
                    <a:pt x="1150" y="3281"/>
                    <a:pt x="1057" y="3257"/>
                    <a:pt x="966" y="3206"/>
                  </a:cubicBezTo>
                  <a:cubicBezTo>
                    <a:pt x="558" y="2980"/>
                    <a:pt x="566" y="2342"/>
                    <a:pt x="1046" y="1483"/>
                  </a:cubicBezTo>
                  <a:cubicBezTo>
                    <a:pt x="1448" y="761"/>
                    <a:pt x="1880" y="411"/>
                    <a:pt x="2238" y="411"/>
                  </a:cubicBezTo>
                  <a:close/>
                  <a:moveTo>
                    <a:pt x="2166" y="0"/>
                  </a:moveTo>
                  <a:cubicBezTo>
                    <a:pt x="1627" y="0"/>
                    <a:pt x="1057" y="404"/>
                    <a:pt x="598" y="1227"/>
                  </a:cubicBezTo>
                  <a:cubicBezTo>
                    <a:pt x="1" y="2328"/>
                    <a:pt x="99" y="3181"/>
                    <a:pt x="747" y="3541"/>
                  </a:cubicBezTo>
                  <a:cubicBezTo>
                    <a:pt x="938" y="3646"/>
                    <a:pt x="1130" y="3699"/>
                    <a:pt x="1320" y="3699"/>
                  </a:cubicBezTo>
                  <a:cubicBezTo>
                    <a:pt x="1868" y="3699"/>
                    <a:pt x="2407" y="3269"/>
                    <a:pt x="2875" y="2434"/>
                  </a:cubicBezTo>
                  <a:cubicBezTo>
                    <a:pt x="3461" y="1377"/>
                    <a:pt x="3411" y="532"/>
                    <a:pt x="2711" y="146"/>
                  </a:cubicBezTo>
                  <a:cubicBezTo>
                    <a:pt x="2537" y="49"/>
                    <a:pt x="2354" y="0"/>
                    <a:pt x="2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1"/>
            <p:cNvSpPr/>
            <p:nvPr/>
          </p:nvSpPr>
          <p:spPr>
            <a:xfrm>
              <a:off x="2723225" y="2039400"/>
              <a:ext cx="20325" cy="18425"/>
            </a:xfrm>
            <a:custGeom>
              <a:rect b="b" l="l" r="r" t="t"/>
              <a:pathLst>
                <a:path extrusionOk="0" h="737" w="813">
                  <a:moveTo>
                    <a:pt x="411" y="0"/>
                  </a:moveTo>
                  <a:cubicBezTo>
                    <a:pt x="283" y="0"/>
                    <a:pt x="164" y="75"/>
                    <a:pt x="95" y="210"/>
                  </a:cubicBezTo>
                  <a:cubicBezTo>
                    <a:pt x="0" y="400"/>
                    <a:pt x="55" y="600"/>
                    <a:pt x="237" y="694"/>
                  </a:cubicBezTo>
                  <a:cubicBezTo>
                    <a:pt x="294" y="723"/>
                    <a:pt x="350" y="737"/>
                    <a:pt x="404" y="737"/>
                  </a:cubicBezTo>
                  <a:cubicBezTo>
                    <a:pt x="533" y="737"/>
                    <a:pt x="648" y="658"/>
                    <a:pt x="714" y="526"/>
                  </a:cubicBezTo>
                  <a:cubicBezTo>
                    <a:pt x="812" y="334"/>
                    <a:pt x="758" y="133"/>
                    <a:pt x="576" y="42"/>
                  </a:cubicBezTo>
                  <a:cubicBezTo>
                    <a:pt x="522" y="14"/>
                    <a:pt x="465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1"/>
            <p:cNvSpPr/>
            <p:nvPr/>
          </p:nvSpPr>
          <p:spPr>
            <a:xfrm>
              <a:off x="2787775" y="2003775"/>
              <a:ext cx="85025" cy="88550"/>
            </a:xfrm>
            <a:custGeom>
              <a:rect b="b" l="l" r="r" t="t"/>
              <a:pathLst>
                <a:path extrusionOk="0" h="3542" w="3401">
                  <a:moveTo>
                    <a:pt x="2040" y="398"/>
                  </a:moveTo>
                  <a:cubicBezTo>
                    <a:pt x="2136" y="398"/>
                    <a:pt x="2232" y="419"/>
                    <a:pt x="2326" y="461"/>
                  </a:cubicBezTo>
                  <a:cubicBezTo>
                    <a:pt x="2814" y="688"/>
                    <a:pt x="2821" y="1238"/>
                    <a:pt x="2551" y="1825"/>
                  </a:cubicBezTo>
                  <a:cubicBezTo>
                    <a:pt x="2515" y="1901"/>
                    <a:pt x="2475" y="1944"/>
                    <a:pt x="2432" y="1973"/>
                  </a:cubicBezTo>
                  <a:cubicBezTo>
                    <a:pt x="2306" y="2061"/>
                    <a:pt x="2150" y="2112"/>
                    <a:pt x="1980" y="2112"/>
                  </a:cubicBezTo>
                  <a:cubicBezTo>
                    <a:pt x="1854" y="2112"/>
                    <a:pt x="1720" y="2083"/>
                    <a:pt x="1586" y="2021"/>
                  </a:cubicBezTo>
                  <a:cubicBezTo>
                    <a:pt x="1181" y="1835"/>
                    <a:pt x="1061" y="1413"/>
                    <a:pt x="1262" y="986"/>
                  </a:cubicBezTo>
                  <a:cubicBezTo>
                    <a:pt x="1434" y="613"/>
                    <a:pt x="1732" y="398"/>
                    <a:pt x="2040" y="398"/>
                  </a:cubicBezTo>
                  <a:close/>
                  <a:moveTo>
                    <a:pt x="1983" y="1"/>
                  </a:moveTo>
                  <a:cubicBezTo>
                    <a:pt x="1472" y="1"/>
                    <a:pt x="1009" y="320"/>
                    <a:pt x="784" y="804"/>
                  </a:cubicBezTo>
                  <a:cubicBezTo>
                    <a:pt x="515" y="1391"/>
                    <a:pt x="697" y="2043"/>
                    <a:pt x="1317" y="2327"/>
                  </a:cubicBezTo>
                  <a:cubicBezTo>
                    <a:pt x="1485" y="2406"/>
                    <a:pt x="1654" y="2444"/>
                    <a:pt x="1816" y="2444"/>
                  </a:cubicBezTo>
                  <a:cubicBezTo>
                    <a:pt x="1983" y="2444"/>
                    <a:pt x="2145" y="2404"/>
                    <a:pt x="2296" y="2331"/>
                  </a:cubicBezTo>
                  <a:lnTo>
                    <a:pt x="2314" y="2338"/>
                  </a:lnTo>
                  <a:cubicBezTo>
                    <a:pt x="2060" y="2716"/>
                    <a:pt x="1757" y="2943"/>
                    <a:pt x="1433" y="3044"/>
                  </a:cubicBezTo>
                  <a:cubicBezTo>
                    <a:pt x="1296" y="3091"/>
                    <a:pt x="1152" y="3113"/>
                    <a:pt x="1008" y="3113"/>
                  </a:cubicBezTo>
                  <a:cubicBezTo>
                    <a:pt x="857" y="3113"/>
                    <a:pt x="706" y="3089"/>
                    <a:pt x="559" y="3044"/>
                  </a:cubicBezTo>
                  <a:cubicBezTo>
                    <a:pt x="394" y="2987"/>
                    <a:pt x="271" y="2943"/>
                    <a:pt x="176" y="2888"/>
                  </a:cubicBezTo>
                  <a:lnTo>
                    <a:pt x="1" y="3271"/>
                  </a:lnTo>
                  <a:cubicBezTo>
                    <a:pt x="107" y="3325"/>
                    <a:pt x="260" y="3387"/>
                    <a:pt x="442" y="3442"/>
                  </a:cubicBezTo>
                  <a:cubicBezTo>
                    <a:pt x="641" y="3507"/>
                    <a:pt x="852" y="3542"/>
                    <a:pt x="1063" y="3542"/>
                  </a:cubicBezTo>
                  <a:cubicBezTo>
                    <a:pt x="1265" y="3542"/>
                    <a:pt x="1466" y="3510"/>
                    <a:pt x="1655" y="3442"/>
                  </a:cubicBezTo>
                  <a:cubicBezTo>
                    <a:pt x="2147" y="3271"/>
                    <a:pt x="2646" y="2859"/>
                    <a:pt x="2995" y="2101"/>
                  </a:cubicBezTo>
                  <a:cubicBezTo>
                    <a:pt x="3400" y="1223"/>
                    <a:pt x="3232" y="451"/>
                    <a:pt x="2526" y="123"/>
                  </a:cubicBezTo>
                  <a:cubicBezTo>
                    <a:pt x="2345" y="39"/>
                    <a:pt x="2161" y="1"/>
                    <a:pt x="19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1"/>
            <p:cNvSpPr/>
            <p:nvPr/>
          </p:nvSpPr>
          <p:spPr>
            <a:xfrm>
              <a:off x="2885875" y="2043625"/>
              <a:ext cx="86825" cy="96925"/>
            </a:xfrm>
            <a:custGeom>
              <a:rect b="b" l="l" r="r" t="t"/>
              <a:pathLst>
                <a:path extrusionOk="0" h="3877" w="3473">
                  <a:moveTo>
                    <a:pt x="1793" y="1"/>
                  </a:moveTo>
                  <a:lnTo>
                    <a:pt x="882" y="1596"/>
                  </a:lnTo>
                  <a:cubicBezTo>
                    <a:pt x="1017" y="1633"/>
                    <a:pt x="1185" y="1677"/>
                    <a:pt x="1385" y="1756"/>
                  </a:cubicBezTo>
                  <a:cubicBezTo>
                    <a:pt x="2084" y="2040"/>
                    <a:pt x="2256" y="2489"/>
                    <a:pt x="2077" y="2945"/>
                  </a:cubicBezTo>
                  <a:cubicBezTo>
                    <a:pt x="1942" y="3280"/>
                    <a:pt x="1646" y="3445"/>
                    <a:pt x="1325" y="3445"/>
                  </a:cubicBezTo>
                  <a:cubicBezTo>
                    <a:pt x="1197" y="3445"/>
                    <a:pt x="1065" y="3419"/>
                    <a:pt x="937" y="3367"/>
                  </a:cubicBezTo>
                  <a:cubicBezTo>
                    <a:pt x="620" y="3239"/>
                    <a:pt x="376" y="3014"/>
                    <a:pt x="267" y="2868"/>
                  </a:cubicBezTo>
                  <a:lnTo>
                    <a:pt x="1" y="3185"/>
                  </a:lnTo>
                  <a:cubicBezTo>
                    <a:pt x="125" y="3360"/>
                    <a:pt x="405" y="3600"/>
                    <a:pt x="788" y="3753"/>
                  </a:cubicBezTo>
                  <a:cubicBezTo>
                    <a:pt x="994" y="3837"/>
                    <a:pt x="1199" y="3877"/>
                    <a:pt x="1394" y="3877"/>
                  </a:cubicBezTo>
                  <a:cubicBezTo>
                    <a:pt x="1922" y="3877"/>
                    <a:pt x="2378" y="3586"/>
                    <a:pt x="2580" y="3086"/>
                  </a:cubicBezTo>
                  <a:cubicBezTo>
                    <a:pt x="2762" y="2642"/>
                    <a:pt x="2656" y="2245"/>
                    <a:pt x="2446" y="1979"/>
                  </a:cubicBezTo>
                  <a:cubicBezTo>
                    <a:pt x="2281" y="1761"/>
                    <a:pt x="2034" y="1593"/>
                    <a:pt x="1764" y="1484"/>
                  </a:cubicBezTo>
                  <a:cubicBezTo>
                    <a:pt x="1637" y="1428"/>
                    <a:pt x="1556" y="1411"/>
                    <a:pt x="1469" y="1389"/>
                  </a:cubicBezTo>
                  <a:lnTo>
                    <a:pt x="1972" y="540"/>
                  </a:lnTo>
                  <a:lnTo>
                    <a:pt x="3312" y="1083"/>
                  </a:lnTo>
                  <a:lnTo>
                    <a:pt x="3473" y="682"/>
                  </a:lnTo>
                  <a:lnTo>
                    <a:pt x="17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1"/>
            <p:cNvSpPr/>
            <p:nvPr/>
          </p:nvSpPr>
          <p:spPr>
            <a:xfrm>
              <a:off x="2981050" y="2085625"/>
              <a:ext cx="83275" cy="89175"/>
            </a:xfrm>
            <a:custGeom>
              <a:rect b="b" l="l" r="r" t="t"/>
              <a:pathLst>
                <a:path extrusionOk="0" h="3567" w="3331">
                  <a:moveTo>
                    <a:pt x="2955" y="0"/>
                  </a:moveTo>
                  <a:lnTo>
                    <a:pt x="1" y="3436"/>
                  </a:lnTo>
                  <a:lnTo>
                    <a:pt x="369" y="3567"/>
                  </a:lnTo>
                  <a:lnTo>
                    <a:pt x="3330" y="131"/>
                  </a:lnTo>
                  <a:lnTo>
                    <a:pt x="29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1"/>
            <p:cNvSpPr/>
            <p:nvPr/>
          </p:nvSpPr>
          <p:spPr>
            <a:xfrm>
              <a:off x="3063475" y="2111575"/>
              <a:ext cx="80075" cy="91550"/>
            </a:xfrm>
            <a:custGeom>
              <a:rect b="b" l="l" r="r" t="t"/>
              <a:pathLst>
                <a:path extrusionOk="0" h="3662" w="3203">
                  <a:moveTo>
                    <a:pt x="2824" y="0"/>
                  </a:moveTo>
                  <a:lnTo>
                    <a:pt x="1" y="3546"/>
                  </a:lnTo>
                  <a:lnTo>
                    <a:pt x="373" y="3662"/>
                  </a:lnTo>
                  <a:lnTo>
                    <a:pt x="3203" y="121"/>
                  </a:lnTo>
                  <a:lnTo>
                    <a:pt x="28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1"/>
            <p:cNvSpPr/>
            <p:nvPr/>
          </p:nvSpPr>
          <p:spPr>
            <a:xfrm>
              <a:off x="3156200" y="2133700"/>
              <a:ext cx="78625" cy="97700"/>
            </a:xfrm>
            <a:custGeom>
              <a:rect b="b" l="l" r="r" t="t"/>
              <a:pathLst>
                <a:path extrusionOk="0" h="3908" w="3145">
                  <a:moveTo>
                    <a:pt x="1395" y="1"/>
                  </a:moveTo>
                  <a:lnTo>
                    <a:pt x="685" y="1694"/>
                  </a:lnTo>
                  <a:cubicBezTo>
                    <a:pt x="824" y="1713"/>
                    <a:pt x="992" y="1735"/>
                    <a:pt x="1203" y="1790"/>
                  </a:cubicBezTo>
                  <a:cubicBezTo>
                    <a:pt x="1935" y="1990"/>
                    <a:pt x="2157" y="2412"/>
                    <a:pt x="2037" y="2886"/>
                  </a:cubicBezTo>
                  <a:cubicBezTo>
                    <a:pt x="1929" y="3279"/>
                    <a:pt x="1596" y="3483"/>
                    <a:pt x="1226" y="3483"/>
                  </a:cubicBezTo>
                  <a:cubicBezTo>
                    <a:pt x="1137" y="3483"/>
                    <a:pt x="1046" y="3471"/>
                    <a:pt x="955" y="3447"/>
                  </a:cubicBezTo>
                  <a:cubicBezTo>
                    <a:pt x="623" y="3356"/>
                    <a:pt x="354" y="3163"/>
                    <a:pt x="226" y="3032"/>
                  </a:cubicBezTo>
                  <a:lnTo>
                    <a:pt x="1" y="3378"/>
                  </a:lnTo>
                  <a:cubicBezTo>
                    <a:pt x="146" y="3535"/>
                    <a:pt x="452" y="3739"/>
                    <a:pt x="853" y="3848"/>
                  </a:cubicBezTo>
                  <a:cubicBezTo>
                    <a:pt x="1002" y="3888"/>
                    <a:pt x="1149" y="3908"/>
                    <a:pt x="1289" y="3908"/>
                  </a:cubicBezTo>
                  <a:cubicBezTo>
                    <a:pt x="1897" y="3908"/>
                    <a:pt x="2398" y="3546"/>
                    <a:pt x="2554" y="2967"/>
                  </a:cubicBezTo>
                  <a:cubicBezTo>
                    <a:pt x="2678" y="2503"/>
                    <a:pt x="2525" y="2125"/>
                    <a:pt x="2281" y="1884"/>
                  </a:cubicBezTo>
                  <a:cubicBezTo>
                    <a:pt x="2095" y="1687"/>
                    <a:pt x="1829" y="1549"/>
                    <a:pt x="1545" y="1472"/>
                  </a:cubicBezTo>
                  <a:cubicBezTo>
                    <a:pt x="1410" y="1436"/>
                    <a:pt x="1330" y="1425"/>
                    <a:pt x="1242" y="1415"/>
                  </a:cubicBezTo>
                  <a:lnTo>
                    <a:pt x="1636" y="511"/>
                  </a:lnTo>
                  <a:lnTo>
                    <a:pt x="3035" y="890"/>
                  </a:lnTo>
                  <a:lnTo>
                    <a:pt x="3144" y="470"/>
                  </a:lnTo>
                  <a:lnTo>
                    <a:pt x="139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1"/>
            <p:cNvSpPr/>
            <p:nvPr/>
          </p:nvSpPr>
          <p:spPr>
            <a:xfrm>
              <a:off x="3267025" y="2162425"/>
              <a:ext cx="76000" cy="96875"/>
            </a:xfrm>
            <a:custGeom>
              <a:rect b="b" l="l" r="r" t="t"/>
              <a:pathLst>
                <a:path extrusionOk="0" h="3875" w="3040">
                  <a:moveTo>
                    <a:pt x="1744" y="399"/>
                  </a:moveTo>
                  <a:cubicBezTo>
                    <a:pt x="1781" y="399"/>
                    <a:pt x="1818" y="403"/>
                    <a:pt x="1855" y="411"/>
                  </a:cubicBezTo>
                  <a:cubicBezTo>
                    <a:pt x="2373" y="524"/>
                    <a:pt x="2475" y="1176"/>
                    <a:pt x="2274" y="2087"/>
                  </a:cubicBezTo>
                  <a:cubicBezTo>
                    <a:pt x="2085" y="2948"/>
                    <a:pt x="1756" y="3479"/>
                    <a:pt x="1309" y="3479"/>
                  </a:cubicBezTo>
                  <a:cubicBezTo>
                    <a:pt x="1266" y="3479"/>
                    <a:pt x="1222" y="3474"/>
                    <a:pt x="1178" y="3464"/>
                  </a:cubicBezTo>
                  <a:cubicBezTo>
                    <a:pt x="722" y="3362"/>
                    <a:pt x="547" y="2750"/>
                    <a:pt x="759" y="1788"/>
                  </a:cubicBezTo>
                  <a:cubicBezTo>
                    <a:pt x="962" y="864"/>
                    <a:pt x="1345" y="399"/>
                    <a:pt x="1744" y="399"/>
                  </a:cubicBezTo>
                  <a:close/>
                  <a:moveTo>
                    <a:pt x="1716" y="1"/>
                  </a:moveTo>
                  <a:cubicBezTo>
                    <a:pt x="1068" y="1"/>
                    <a:pt x="502" y="570"/>
                    <a:pt x="260" y="1672"/>
                  </a:cubicBezTo>
                  <a:cubicBezTo>
                    <a:pt x="1" y="2899"/>
                    <a:pt x="344" y="3686"/>
                    <a:pt x="1065" y="3843"/>
                  </a:cubicBezTo>
                  <a:cubicBezTo>
                    <a:pt x="1162" y="3864"/>
                    <a:pt x="1257" y="3875"/>
                    <a:pt x="1348" y="3875"/>
                  </a:cubicBezTo>
                  <a:cubicBezTo>
                    <a:pt x="2027" y="3875"/>
                    <a:pt x="2537" y="3282"/>
                    <a:pt x="2781" y="2174"/>
                  </a:cubicBezTo>
                  <a:cubicBezTo>
                    <a:pt x="3039" y="994"/>
                    <a:pt x="2748" y="200"/>
                    <a:pt x="1968" y="29"/>
                  </a:cubicBezTo>
                  <a:cubicBezTo>
                    <a:pt x="1883" y="10"/>
                    <a:pt x="1799" y="1"/>
                    <a:pt x="1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1"/>
            <p:cNvSpPr/>
            <p:nvPr/>
          </p:nvSpPr>
          <p:spPr>
            <a:xfrm>
              <a:off x="3377325" y="2178225"/>
              <a:ext cx="108700" cy="111975"/>
            </a:xfrm>
            <a:custGeom>
              <a:rect b="b" l="l" r="r" t="t"/>
              <a:pathLst>
                <a:path extrusionOk="0" h="4479" w="4348">
                  <a:moveTo>
                    <a:pt x="897" y="1"/>
                  </a:moveTo>
                  <a:lnTo>
                    <a:pt x="1" y="3841"/>
                  </a:lnTo>
                  <a:lnTo>
                    <a:pt x="482" y="3918"/>
                  </a:lnTo>
                  <a:lnTo>
                    <a:pt x="853" y="2271"/>
                  </a:lnTo>
                  <a:cubicBezTo>
                    <a:pt x="981" y="1695"/>
                    <a:pt x="1112" y="1047"/>
                    <a:pt x="1203" y="566"/>
                  </a:cubicBezTo>
                  <a:lnTo>
                    <a:pt x="1214" y="566"/>
                  </a:lnTo>
                  <a:cubicBezTo>
                    <a:pt x="1250" y="1047"/>
                    <a:pt x="1324" y="1571"/>
                    <a:pt x="1422" y="2151"/>
                  </a:cubicBezTo>
                  <a:lnTo>
                    <a:pt x="1753" y="4100"/>
                  </a:lnTo>
                  <a:lnTo>
                    <a:pt x="2132" y="4162"/>
                  </a:lnTo>
                  <a:lnTo>
                    <a:pt x="3119" y="2388"/>
                  </a:lnTo>
                  <a:cubicBezTo>
                    <a:pt x="3404" y="1881"/>
                    <a:pt x="3641" y="1426"/>
                    <a:pt x="3848" y="989"/>
                  </a:cubicBezTo>
                  <a:lnTo>
                    <a:pt x="3863" y="992"/>
                  </a:lnTo>
                  <a:cubicBezTo>
                    <a:pt x="3779" y="1477"/>
                    <a:pt x="3710" y="2132"/>
                    <a:pt x="3651" y="2679"/>
                  </a:cubicBezTo>
                  <a:lnTo>
                    <a:pt x="3476" y="4399"/>
                  </a:lnTo>
                  <a:lnTo>
                    <a:pt x="3965" y="4478"/>
                  </a:lnTo>
                  <a:lnTo>
                    <a:pt x="4347" y="555"/>
                  </a:lnTo>
                  <a:lnTo>
                    <a:pt x="3710" y="453"/>
                  </a:lnTo>
                  <a:lnTo>
                    <a:pt x="2715" y="2220"/>
                  </a:lnTo>
                  <a:cubicBezTo>
                    <a:pt x="2464" y="2682"/>
                    <a:pt x="2256" y="3087"/>
                    <a:pt x="2096" y="3462"/>
                  </a:cubicBezTo>
                  <a:lnTo>
                    <a:pt x="2077" y="3459"/>
                  </a:lnTo>
                  <a:cubicBezTo>
                    <a:pt x="2045" y="3039"/>
                    <a:pt x="1983" y="2595"/>
                    <a:pt x="1895" y="2089"/>
                  </a:cubicBezTo>
                  <a:lnTo>
                    <a:pt x="1534" y="107"/>
                  </a:lnTo>
                  <a:lnTo>
                    <a:pt x="8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1"/>
            <p:cNvSpPr/>
            <p:nvPr/>
          </p:nvSpPr>
          <p:spPr>
            <a:xfrm>
              <a:off x="3531975" y="2200100"/>
              <a:ext cx="103050" cy="106675"/>
            </a:xfrm>
            <a:custGeom>
              <a:rect b="b" l="l" r="r" t="t"/>
              <a:pathLst>
                <a:path extrusionOk="0" h="4267" w="4122">
                  <a:moveTo>
                    <a:pt x="646" y="0"/>
                  </a:moveTo>
                  <a:lnTo>
                    <a:pt x="1" y="3887"/>
                  </a:lnTo>
                  <a:lnTo>
                    <a:pt x="485" y="3931"/>
                  </a:lnTo>
                  <a:lnTo>
                    <a:pt x="747" y="2266"/>
                  </a:lnTo>
                  <a:cubicBezTo>
                    <a:pt x="839" y="1683"/>
                    <a:pt x="930" y="1028"/>
                    <a:pt x="984" y="543"/>
                  </a:cubicBezTo>
                  <a:lnTo>
                    <a:pt x="999" y="543"/>
                  </a:lnTo>
                  <a:cubicBezTo>
                    <a:pt x="1065" y="1017"/>
                    <a:pt x="1174" y="1538"/>
                    <a:pt x="1305" y="2106"/>
                  </a:cubicBezTo>
                  <a:lnTo>
                    <a:pt x="1764" y="4030"/>
                  </a:lnTo>
                  <a:lnTo>
                    <a:pt x="2146" y="4066"/>
                  </a:lnTo>
                  <a:lnTo>
                    <a:pt x="3017" y="2234"/>
                  </a:lnTo>
                  <a:cubicBezTo>
                    <a:pt x="3265" y="1713"/>
                    <a:pt x="3473" y="1239"/>
                    <a:pt x="3651" y="795"/>
                  </a:cubicBezTo>
                  <a:lnTo>
                    <a:pt x="3669" y="795"/>
                  </a:lnTo>
                  <a:cubicBezTo>
                    <a:pt x="3615" y="1283"/>
                    <a:pt x="3589" y="1942"/>
                    <a:pt x="3567" y="2489"/>
                  </a:cubicBezTo>
                  <a:lnTo>
                    <a:pt x="3502" y="4219"/>
                  </a:lnTo>
                  <a:lnTo>
                    <a:pt x="3997" y="4267"/>
                  </a:lnTo>
                  <a:lnTo>
                    <a:pt x="4121" y="328"/>
                  </a:lnTo>
                  <a:lnTo>
                    <a:pt x="3476" y="267"/>
                  </a:lnTo>
                  <a:lnTo>
                    <a:pt x="2602" y="2095"/>
                  </a:lnTo>
                  <a:cubicBezTo>
                    <a:pt x="2380" y="2572"/>
                    <a:pt x="2201" y="2988"/>
                    <a:pt x="2067" y="3374"/>
                  </a:cubicBezTo>
                  <a:lnTo>
                    <a:pt x="2048" y="3371"/>
                  </a:lnTo>
                  <a:cubicBezTo>
                    <a:pt x="1986" y="2955"/>
                    <a:pt x="1895" y="2514"/>
                    <a:pt x="1779" y="2016"/>
                  </a:cubicBezTo>
                  <a:lnTo>
                    <a:pt x="1290" y="62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"/>
            <p:cNvSpPr/>
            <p:nvPr/>
          </p:nvSpPr>
          <p:spPr>
            <a:xfrm>
              <a:off x="3756325" y="2213875"/>
              <a:ext cx="54575" cy="98375"/>
            </a:xfrm>
            <a:custGeom>
              <a:rect b="b" l="l" r="r" t="t"/>
              <a:pathLst>
                <a:path extrusionOk="0" h="3935" w="2183">
                  <a:moveTo>
                    <a:pt x="66" y="0"/>
                  </a:moveTo>
                  <a:lnTo>
                    <a:pt x="0" y="3927"/>
                  </a:lnTo>
                  <a:lnTo>
                    <a:pt x="510" y="3935"/>
                  </a:lnTo>
                  <a:lnTo>
                    <a:pt x="535" y="2156"/>
                  </a:lnTo>
                  <a:lnTo>
                    <a:pt x="2021" y="2181"/>
                  </a:lnTo>
                  <a:lnTo>
                    <a:pt x="2029" y="1763"/>
                  </a:lnTo>
                  <a:lnTo>
                    <a:pt x="543" y="1737"/>
                  </a:lnTo>
                  <a:lnTo>
                    <a:pt x="565" y="433"/>
                  </a:lnTo>
                  <a:lnTo>
                    <a:pt x="2174" y="459"/>
                  </a:lnTo>
                  <a:lnTo>
                    <a:pt x="2182" y="3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"/>
            <p:cNvSpPr/>
            <p:nvPr/>
          </p:nvSpPr>
          <p:spPr>
            <a:xfrm>
              <a:off x="3856775" y="2267050"/>
              <a:ext cx="36350" cy="10500"/>
            </a:xfrm>
            <a:custGeom>
              <a:rect b="b" l="l" r="r" t="t"/>
              <a:pathLst>
                <a:path extrusionOk="0" h="420" w="1454">
                  <a:moveTo>
                    <a:pt x="1443" y="0"/>
                  </a:moveTo>
                  <a:lnTo>
                    <a:pt x="0" y="41"/>
                  </a:lnTo>
                  <a:lnTo>
                    <a:pt x="11" y="419"/>
                  </a:lnTo>
                  <a:lnTo>
                    <a:pt x="1454" y="379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1"/>
            <p:cNvSpPr/>
            <p:nvPr/>
          </p:nvSpPr>
          <p:spPr>
            <a:xfrm>
              <a:off x="3935175" y="2210775"/>
              <a:ext cx="68425" cy="98050"/>
            </a:xfrm>
            <a:custGeom>
              <a:rect b="b" l="l" r="r" t="t"/>
              <a:pathLst>
                <a:path extrusionOk="0" h="3922" w="2737">
                  <a:moveTo>
                    <a:pt x="1310" y="399"/>
                  </a:moveTo>
                  <a:cubicBezTo>
                    <a:pt x="1813" y="399"/>
                    <a:pt x="2079" y="985"/>
                    <a:pt x="2139" y="1890"/>
                  </a:cubicBezTo>
                  <a:cubicBezTo>
                    <a:pt x="2205" y="2856"/>
                    <a:pt x="1997" y="3486"/>
                    <a:pt x="1472" y="3519"/>
                  </a:cubicBezTo>
                  <a:cubicBezTo>
                    <a:pt x="1459" y="3520"/>
                    <a:pt x="1446" y="3520"/>
                    <a:pt x="1433" y="3520"/>
                  </a:cubicBezTo>
                  <a:cubicBezTo>
                    <a:pt x="987" y="3520"/>
                    <a:pt x="666" y="2985"/>
                    <a:pt x="598" y="2029"/>
                  </a:cubicBezTo>
                  <a:cubicBezTo>
                    <a:pt x="529" y="1002"/>
                    <a:pt x="816" y="430"/>
                    <a:pt x="1265" y="400"/>
                  </a:cubicBezTo>
                  <a:cubicBezTo>
                    <a:pt x="1280" y="399"/>
                    <a:pt x="1295" y="399"/>
                    <a:pt x="1310" y="399"/>
                  </a:cubicBezTo>
                  <a:close/>
                  <a:moveTo>
                    <a:pt x="1356" y="0"/>
                  </a:moveTo>
                  <a:cubicBezTo>
                    <a:pt x="1328" y="0"/>
                    <a:pt x="1298" y="1"/>
                    <a:pt x="1269" y="3"/>
                  </a:cubicBezTo>
                  <a:cubicBezTo>
                    <a:pt x="500" y="54"/>
                    <a:pt x="1" y="790"/>
                    <a:pt x="85" y="2058"/>
                  </a:cubicBezTo>
                  <a:cubicBezTo>
                    <a:pt x="179" y="3269"/>
                    <a:pt x="693" y="3922"/>
                    <a:pt x="1395" y="3922"/>
                  </a:cubicBezTo>
                  <a:cubicBezTo>
                    <a:pt x="1419" y="3922"/>
                    <a:pt x="1444" y="3921"/>
                    <a:pt x="1469" y="3920"/>
                  </a:cubicBezTo>
                  <a:cubicBezTo>
                    <a:pt x="2307" y="3862"/>
                    <a:pt x="2737" y="3119"/>
                    <a:pt x="2649" y="1832"/>
                  </a:cubicBezTo>
                  <a:cubicBezTo>
                    <a:pt x="2572" y="672"/>
                    <a:pt x="2104" y="0"/>
                    <a:pt x="13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1"/>
            <p:cNvSpPr/>
            <p:nvPr/>
          </p:nvSpPr>
          <p:spPr>
            <a:xfrm>
              <a:off x="4053225" y="2282475"/>
              <a:ext cx="18325" cy="18450"/>
            </a:xfrm>
            <a:custGeom>
              <a:rect b="b" l="l" r="r" t="t"/>
              <a:pathLst>
                <a:path extrusionOk="0" h="738" w="733">
                  <a:moveTo>
                    <a:pt x="374" y="0"/>
                  </a:moveTo>
                  <a:cubicBezTo>
                    <a:pt x="360" y="0"/>
                    <a:pt x="346" y="1"/>
                    <a:pt x="332" y="2"/>
                  </a:cubicBezTo>
                  <a:cubicBezTo>
                    <a:pt x="128" y="24"/>
                    <a:pt x="0" y="189"/>
                    <a:pt x="22" y="404"/>
                  </a:cubicBezTo>
                  <a:cubicBezTo>
                    <a:pt x="42" y="600"/>
                    <a:pt x="180" y="737"/>
                    <a:pt x="360" y="737"/>
                  </a:cubicBezTo>
                  <a:cubicBezTo>
                    <a:pt x="374" y="737"/>
                    <a:pt x="387" y="736"/>
                    <a:pt x="401" y="735"/>
                  </a:cubicBezTo>
                  <a:cubicBezTo>
                    <a:pt x="616" y="710"/>
                    <a:pt x="733" y="542"/>
                    <a:pt x="711" y="330"/>
                  </a:cubicBezTo>
                  <a:cubicBezTo>
                    <a:pt x="691" y="130"/>
                    <a:pt x="557" y="0"/>
                    <a:pt x="3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1"/>
            <p:cNvSpPr/>
            <p:nvPr/>
          </p:nvSpPr>
          <p:spPr>
            <a:xfrm>
              <a:off x="4108575" y="2192300"/>
              <a:ext cx="69550" cy="100725"/>
            </a:xfrm>
            <a:custGeom>
              <a:rect b="b" l="l" r="r" t="t"/>
              <a:pathLst>
                <a:path extrusionOk="0" h="4029" w="2782">
                  <a:moveTo>
                    <a:pt x="1322" y="399"/>
                  </a:moveTo>
                  <a:cubicBezTo>
                    <a:pt x="1784" y="399"/>
                    <a:pt x="2055" y="834"/>
                    <a:pt x="2139" y="1427"/>
                  </a:cubicBezTo>
                  <a:cubicBezTo>
                    <a:pt x="2151" y="1507"/>
                    <a:pt x="2143" y="1569"/>
                    <a:pt x="2121" y="1620"/>
                  </a:cubicBezTo>
                  <a:cubicBezTo>
                    <a:pt x="2020" y="1864"/>
                    <a:pt x="1779" y="2069"/>
                    <a:pt x="1437" y="2119"/>
                  </a:cubicBezTo>
                  <a:cubicBezTo>
                    <a:pt x="1397" y="2125"/>
                    <a:pt x="1358" y="2128"/>
                    <a:pt x="1320" y="2128"/>
                  </a:cubicBezTo>
                  <a:cubicBezTo>
                    <a:pt x="941" y="2128"/>
                    <a:pt x="662" y="1851"/>
                    <a:pt x="599" y="1423"/>
                  </a:cubicBezTo>
                  <a:cubicBezTo>
                    <a:pt x="522" y="895"/>
                    <a:pt x="774" y="470"/>
                    <a:pt x="1207" y="407"/>
                  </a:cubicBezTo>
                  <a:cubicBezTo>
                    <a:pt x="1247" y="402"/>
                    <a:pt x="1285" y="399"/>
                    <a:pt x="1322" y="399"/>
                  </a:cubicBezTo>
                  <a:close/>
                  <a:moveTo>
                    <a:pt x="1381" y="0"/>
                  </a:moveTo>
                  <a:cubicBezTo>
                    <a:pt x="1320" y="0"/>
                    <a:pt x="1257" y="5"/>
                    <a:pt x="1193" y="14"/>
                  </a:cubicBezTo>
                  <a:cubicBezTo>
                    <a:pt x="424" y="123"/>
                    <a:pt x="1" y="823"/>
                    <a:pt x="103" y="1533"/>
                  </a:cubicBezTo>
                  <a:cubicBezTo>
                    <a:pt x="186" y="2117"/>
                    <a:pt x="612" y="2537"/>
                    <a:pt x="1199" y="2537"/>
                  </a:cubicBezTo>
                  <a:cubicBezTo>
                    <a:pt x="1257" y="2537"/>
                    <a:pt x="1317" y="2533"/>
                    <a:pt x="1378" y="2524"/>
                  </a:cubicBezTo>
                  <a:cubicBezTo>
                    <a:pt x="1754" y="2469"/>
                    <a:pt x="2030" y="2276"/>
                    <a:pt x="2202" y="1992"/>
                  </a:cubicBezTo>
                  <a:lnTo>
                    <a:pt x="2220" y="1988"/>
                  </a:lnTo>
                  <a:lnTo>
                    <a:pt x="2220" y="1988"/>
                  </a:lnTo>
                  <a:cubicBezTo>
                    <a:pt x="2213" y="2444"/>
                    <a:pt x="2082" y="2797"/>
                    <a:pt x="1867" y="3059"/>
                  </a:cubicBezTo>
                  <a:cubicBezTo>
                    <a:pt x="1680" y="3293"/>
                    <a:pt x="1422" y="3453"/>
                    <a:pt x="1134" y="3537"/>
                  </a:cubicBezTo>
                  <a:cubicBezTo>
                    <a:pt x="963" y="3577"/>
                    <a:pt x="839" y="3606"/>
                    <a:pt x="727" y="3613"/>
                  </a:cubicBezTo>
                  <a:lnTo>
                    <a:pt x="784" y="4028"/>
                  </a:lnTo>
                  <a:cubicBezTo>
                    <a:pt x="908" y="4018"/>
                    <a:pt x="1068" y="3989"/>
                    <a:pt x="1251" y="3930"/>
                  </a:cubicBezTo>
                  <a:cubicBezTo>
                    <a:pt x="1648" y="3828"/>
                    <a:pt x="2020" y="3595"/>
                    <a:pt x="2267" y="3271"/>
                  </a:cubicBezTo>
                  <a:cubicBezTo>
                    <a:pt x="2588" y="2859"/>
                    <a:pt x="2781" y="2244"/>
                    <a:pt x="2661" y="1416"/>
                  </a:cubicBezTo>
                  <a:cubicBezTo>
                    <a:pt x="2537" y="539"/>
                    <a:pt x="2053" y="0"/>
                    <a:pt x="13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1"/>
            <p:cNvSpPr/>
            <p:nvPr/>
          </p:nvSpPr>
          <p:spPr>
            <a:xfrm>
              <a:off x="4225175" y="2171600"/>
              <a:ext cx="62050" cy="101975"/>
            </a:xfrm>
            <a:custGeom>
              <a:rect b="b" l="l" r="r" t="t"/>
              <a:pathLst>
                <a:path extrusionOk="0" h="4079" w="2482">
                  <a:moveTo>
                    <a:pt x="1782" y="0"/>
                  </a:moveTo>
                  <a:lnTo>
                    <a:pt x="1" y="343"/>
                  </a:lnTo>
                  <a:lnTo>
                    <a:pt x="106" y="2179"/>
                  </a:lnTo>
                  <a:cubicBezTo>
                    <a:pt x="238" y="2135"/>
                    <a:pt x="401" y="2077"/>
                    <a:pt x="613" y="2036"/>
                  </a:cubicBezTo>
                  <a:cubicBezTo>
                    <a:pt x="743" y="2011"/>
                    <a:pt x="863" y="2000"/>
                    <a:pt x="972" y="2000"/>
                  </a:cubicBezTo>
                  <a:cubicBezTo>
                    <a:pt x="1483" y="2000"/>
                    <a:pt x="1759" y="2260"/>
                    <a:pt x="1840" y="2656"/>
                  </a:cubicBezTo>
                  <a:cubicBezTo>
                    <a:pt x="1938" y="3156"/>
                    <a:pt x="1593" y="3541"/>
                    <a:pt x="1115" y="3632"/>
                  </a:cubicBezTo>
                  <a:cubicBezTo>
                    <a:pt x="1006" y="3653"/>
                    <a:pt x="898" y="3662"/>
                    <a:pt x="797" y="3662"/>
                  </a:cubicBezTo>
                  <a:cubicBezTo>
                    <a:pt x="583" y="3662"/>
                    <a:pt x="397" y="3623"/>
                    <a:pt x="281" y="3581"/>
                  </a:cubicBezTo>
                  <a:lnTo>
                    <a:pt x="226" y="3990"/>
                  </a:lnTo>
                  <a:cubicBezTo>
                    <a:pt x="354" y="4040"/>
                    <a:pt x="550" y="4078"/>
                    <a:pt x="780" y="4078"/>
                  </a:cubicBezTo>
                  <a:cubicBezTo>
                    <a:pt x="911" y="4078"/>
                    <a:pt x="1053" y="4066"/>
                    <a:pt x="1199" y="4037"/>
                  </a:cubicBezTo>
                  <a:cubicBezTo>
                    <a:pt x="2008" y="3884"/>
                    <a:pt x="2481" y="3228"/>
                    <a:pt x="2339" y="2500"/>
                  </a:cubicBezTo>
                  <a:cubicBezTo>
                    <a:pt x="2249" y="2029"/>
                    <a:pt x="1949" y="1757"/>
                    <a:pt x="1625" y="1647"/>
                  </a:cubicBezTo>
                  <a:cubicBezTo>
                    <a:pt x="1471" y="1591"/>
                    <a:pt x="1305" y="1565"/>
                    <a:pt x="1135" y="1565"/>
                  </a:cubicBezTo>
                  <a:cubicBezTo>
                    <a:pt x="1019" y="1565"/>
                    <a:pt x="901" y="1577"/>
                    <a:pt x="784" y="1599"/>
                  </a:cubicBezTo>
                  <a:cubicBezTo>
                    <a:pt x="645" y="1629"/>
                    <a:pt x="569" y="1654"/>
                    <a:pt x="485" y="1683"/>
                  </a:cubicBezTo>
                  <a:lnTo>
                    <a:pt x="445" y="700"/>
                  </a:lnTo>
                  <a:lnTo>
                    <a:pt x="1862" y="427"/>
                  </a:lnTo>
                  <a:lnTo>
                    <a:pt x="17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1"/>
            <p:cNvSpPr/>
            <p:nvPr/>
          </p:nvSpPr>
          <p:spPr>
            <a:xfrm>
              <a:off x="4337200" y="2145450"/>
              <a:ext cx="24875" cy="114600"/>
            </a:xfrm>
            <a:custGeom>
              <a:rect b="b" l="l" r="r" t="t"/>
              <a:pathLst>
                <a:path extrusionOk="0" h="4584" w="995">
                  <a:moveTo>
                    <a:pt x="995" y="0"/>
                  </a:moveTo>
                  <a:lnTo>
                    <a:pt x="609" y="92"/>
                  </a:lnTo>
                  <a:lnTo>
                    <a:pt x="1" y="4584"/>
                  </a:lnTo>
                  <a:lnTo>
                    <a:pt x="379" y="4493"/>
                  </a:lnTo>
                  <a:lnTo>
                    <a:pt x="9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1"/>
            <p:cNvSpPr/>
            <p:nvPr/>
          </p:nvSpPr>
          <p:spPr>
            <a:xfrm>
              <a:off x="4422075" y="2123775"/>
              <a:ext cx="20625" cy="115425"/>
            </a:xfrm>
            <a:custGeom>
              <a:rect b="b" l="l" r="r" t="t"/>
              <a:pathLst>
                <a:path extrusionOk="0" h="4617" w="825">
                  <a:moveTo>
                    <a:pt x="824" y="1"/>
                  </a:moveTo>
                  <a:lnTo>
                    <a:pt x="441" y="110"/>
                  </a:lnTo>
                  <a:lnTo>
                    <a:pt x="1" y="4616"/>
                  </a:lnTo>
                  <a:lnTo>
                    <a:pt x="1" y="4616"/>
                  </a:lnTo>
                  <a:lnTo>
                    <a:pt x="376" y="4514"/>
                  </a:lnTo>
                  <a:lnTo>
                    <a:pt x="8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"/>
            <p:cNvSpPr/>
            <p:nvPr/>
          </p:nvSpPr>
          <p:spPr>
            <a:xfrm>
              <a:off x="4492850" y="2100100"/>
              <a:ext cx="70325" cy="104650"/>
            </a:xfrm>
            <a:custGeom>
              <a:rect b="b" l="l" r="r" t="t"/>
              <a:pathLst>
                <a:path extrusionOk="0" h="4186" w="2813">
                  <a:moveTo>
                    <a:pt x="1728" y="0"/>
                  </a:moveTo>
                  <a:lnTo>
                    <a:pt x="1" y="558"/>
                  </a:lnTo>
                  <a:lnTo>
                    <a:pt x="324" y="2365"/>
                  </a:lnTo>
                  <a:cubicBezTo>
                    <a:pt x="455" y="2303"/>
                    <a:pt x="608" y="2230"/>
                    <a:pt x="813" y="2164"/>
                  </a:cubicBezTo>
                  <a:cubicBezTo>
                    <a:pt x="1006" y="2102"/>
                    <a:pt x="1178" y="2073"/>
                    <a:pt x="1328" y="2073"/>
                  </a:cubicBezTo>
                  <a:cubicBezTo>
                    <a:pt x="1740" y="2073"/>
                    <a:pt x="1995" y="2289"/>
                    <a:pt x="2110" y="2631"/>
                  </a:cubicBezTo>
                  <a:cubicBezTo>
                    <a:pt x="2266" y="3112"/>
                    <a:pt x="1968" y="3538"/>
                    <a:pt x="1509" y="3687"/>
                  </a:cubicBezTo>
                  <a:cubicBezTo>
                    <a:pt x="1324" y="3747"/>
                    <a:pt x="1138" y="3768"/>
                    <a:pt x="978" y="3768"/>
                  </a:cubicBezTo>
                  <a:cubicBezTo>
                    <a:pt x="855" y="3768"/>
                    <a:pt x="748" y="3755"/>
                    <a:pt x="670" y="3738"/>
                  </a:cubicBezTo>
                  <a:lnTo>
                    <a:pt x="667" y="4150"/>
                  </a:lnTo>
                  <a:cubicBezTo>
                    <a:pt x="752" y="4172"/>
                    <a:pt x="863" y="4186"/>
                    <a:pt x="992" y="4186"/>
                  </a:cubicBezTo>
                  <a:cubicBezTo>
                    <a:pt x="1181" y="4186"/>
                    <a:pt x="1407" y="4156"/>
                    <a:pt x="1640" y="4081"/>
                  </a:cubicBezTo>
                  <a:cubicBezTo>
                    <a:pt x="2423" y="3830"/>
                    <a:pt x="2813" y="3119"/>
                    <a:pt x="2587" y="2416"/>
                  </a:cubicBezTo>
                  <a:cubicBezTo>
                    <a:pt x="2441" y="1960"/>
                    <a:pt x="2106" y="1723"/>
                    <a:pt x="1771" y="1654"/>
                  </a:cubicBezTo>
                  <a:cubicBezTo>
                    <a:pt x="1675" y="1632"/>
                    <a:pt x="1574" y="1621"/>
                    <a:pt x="1472" y="1621"/>
                  </a:cubicBezTo>
                  <a:cubicBezTo>
                    <a:pt x="1293" y="1621"/>
                    <a:pt x="1108" y="1654"/>
                    <a:pt x="929" y="1709"/>
                  </a:cubicBezTo>
                  <a:cubicBezTo>
                    <a:pt x="798" y="1753"/>
                    <a:pt x="722" y="1789"/>
                    <a:pt x="645" y="1826"/>
                  </a:cubicBezTo>
                  <a:lnTo>
                    <a:pt x="485" y="857"/>
                  </a:lnTo>
                  <a:lnTo>
                    <a:pt x="1862" y="412"/>
                  </a:lnTo>
                  <a:lnTo>
                    <a:pt x="17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"/>
            <p:cNvSpPr/>
            <p:nvPr/>
          </p:nvSpPr>
          <p:spPr>
            <a:xfrm>
              <a:off x="4589025" y="2068800"/>
              <a:ext cx="82275" cy="95925"/>
            </a:xfrm>
            <a:custGeom>
              <a:rect b="b" l="l" r="r" t="t"/>
              <a:pathLst>
                <a:path extrusionOk="0" h="3837" w="3291">
                  <a:moveTo>
                    <a:pt x="1312" y="418"/>
                  </a:moveTo>
                  <a:cubicBezTo>
                    <a:pt x="1723" y="418"/>
                    <a:pt x="2084" y="886"/>
                    <a:pt x="2365" y="1635"/>
                  </a:cubicBezTo>
                  <a:cubicBezTo>
                    <a:pt x="2707" y="2538"/>
                    <a:pt x="2689" y="3202"/>
                    <a:pt x="2197" y="3387"/>
                  </a:cubicBezTo>
                  <a:cubicBezTo>
                    <a:pt x="2135" y="3411"/>
                    <a:pt x="2072" y="3422"/>
                    <a:pt x="2009" y="3422"/>
                  </a:cubicBezTo>
                  <a:cubicBezTo>
                    <a:pt x="1626" y="3422"/>
                    <a:pt x="1230" y="3001"/>
                    <a:pt x="933" y="2210"/>
                  </a:cubicBezTo>
                  <a:cubicBezTo>
                    <a:pt x="569" y="1245"/>
                    <a:pt x="682" y="615"/>
                    <a:pt x="1101" y="458"/>
                  </a:cubicBezTo>
                  <a:cubicBezTo>
                    <a:pt x="1172" y="431"/>
                    <a:pt x="1243" y="418"/>
                    <a:pt x="1312" y="418"/>
                  </a:cubicBezTo>
                  <a:close/>
                  <a:moveTo>
                    <a:pt x="1388" y="0"/>
                  </a:moveTo>
                  <a:cubicBezTo>
                    <a:pt x="1258" y="0"/>
                    <a:pt x="1124" y="25"/>
                    <a:pt x="988" y="76"/>
                  </a:cubicBezTo>
                  <a:cubicBezTo>
                    <a:pt x="270" y="345"/>
                    <a:pt x="1" y="1194"/>
                    <a:pt x="449" y="2385"/>
                  </a:cubicBezTo>
                  <a:cubicBezTo>
                    <a:pt x="820" y="3345"/>
                    <a:pt x="1367" y="3836"/>
                    <a:pt x="1934" y="3836"/>
                  </a:cubicBezTo>
                  <a:cubicBezTo>
                    <a:pt x="2058" y="3836"/>
                    <a:pt x="2182" y="3813"/>
                    <a:pt x="2306" y="3766"/>
                  </a:cubicBezTo>
                  <a:cubicBezTo>
                    <a:pt x="3093" y="3471"/>
                    <a:pt x="3290" y="2637"/>
                    <a:pt x="2838" y="1431"/>
                  </a:cubicBezTo>
                  <a:cubicBezTo>
                    <a:pt x="2490" y="507"/>
                    <a:pt x="1975" y="0"/>
                    <a:pt x="13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"/>
            <p:cNvSpPr/>
            <p:nvPr/>
          </p:nvSpPr>
          <p:spPr>
            <a:xfrm>
              <a:off x="4692125" y="2002650"/>
              <a:ext cx="125250" cy="127975"/>
            </a:xfrm>
            <a:custGeom>
              <a:rect b="b" l="l" r="r" t="t"/>
              <a:pathLst>
                <a:path extrusionOk="0" h="5119" w="5010">
                  <a:moveTo>
                    <a:pt x="3195" y="0"/>
                  </a:moveTo>
                  <a:lnTo>
                    <a:pt x="2601" y="263"/>
                  </a:lnTo>
                  <a:lnTo>
                    <a:pt x="2733" y="2285"/>
                  </a:lnTo>
                  <a:cubicBezTo>
                    <a:pt x="2773" y="2810"/>
                    <a:pt x="2816" y="3261"/>
                    <a:pt x="2889" y="3662"/>
                  </a:cubicBezTo>
                  <a:lnTo>
                    <a:pt x="2872" y="3669"/>
                  </a:lnTo>
                  <a:cubicBezTo>
                    <a:pt x="2616" y="3338"/>
                    <a:pt x="2317" y="2995"/>
                    <a:pt x="1975" y="2620"/>
                  </a:cubicBezTo>
                  <a:lnTo>
                    <a:pt x="590" y="1152"/>
                  </a:lnTo>
                  <a:lnTo>
                    <a:pt x="0" y="1414"/>
                  </a:lnTo>
                  <a:lnTo>
                    <a:pt x="1337" y="5119"/>
                  </a:lnTo>
                  <a:lnTo>
                    <a:pt x="1782" y="4925"/>
                  </a:lnTo>
                  <a:lnTo>
                    <a:pt x="1195" y="3341"/>
                  </a:lnTo>
                  <a:cubicBezTo>
                    <a:pt x="987" y="2788"/>
                    <a:pt x="751" y="2171"/>
                    <a:pt x="562" y="1720"/>
                  </a:cubicBezTo>
                  <a:lnTo>
                    <a:pt x="572" y="1712"/>
                  </a:lnTo>
                  <a:cubicBezTo>
                    <a:pt x="864" y="2095"/>
                    <a:pt x="1214" y="2496"/>
                    <a:pt x="1607" y="2929"/>
                  </a:cubicBezTo>
                  <a:lnTo>
                    <a:pt x="2944" y="4383"/>
                  </a:lnTo>
                  <a:lnTo>
                    <a:pt x="3297" y="4226"/>
                  </a:lnTo>
                  <a:lnTo>
                    <a:pt x="3163" y="2204"/>
                  </a:lnTo>
                  <a:cubicBezTo>
                    <a:pt x="3123" y="1625"/>
                    <a:pt x="3075" y="1112"/>
                    <a:pt x="3010" y="638"/>
                  </a:cubicBezTo>
                  <a:lnTo>
                    <a:pt x="3028" y="631"/>
                  </a:lnTo>
                  <a:cubicBezTo>
                    <a:pt x="3221" y="1078"/>
                    <a:pt x="3519" y="1668"/>
                    <a:pt x="3768" y="2157"/>
                  </a:cubicBezTo>
                  <a:lnTo>
                    <a:pt x="4555" y="3698"/>
                  </a:lnTo>
                  <a:lnTo>
                    <a:pt x="5009" y="3498"/>
                  </a:lnTo>
                  <a:lnTo>
                    <a:pt x="31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"/>
            <p:cNvSpPr/>
            <p:nvPr/>
          </p:nvSpPr>
          <p:spPr>
            <a:xfrm>
              <a:off x="4828475" y="1934975"/>
              <a:ext cx="128350" cy="130825"/>
            </a:xfrm>
            <a:custGeom>
              <a:rect b="b" l="l" r="r" t="t"/>
              <a:pathLst>
                <a:path extrusionOk="0" h="5233" w="5134">
                  <a:moveTo>
                    <a:pt x="3093" y="0"/>
                  </a:moveTo>
                  <a:lnTo>
                    <a:pt x="2521" y="299"/>
                  </a:lnTo>
                  <a:lnTo>
                    <a:pt x="2783" y="2310"/>
                  </a:lnTo>
                  <a:cubicBezTo>
                    <a:pt x="2856" y="2831"/>
                    <a:pt x="2933" y="3279"/>
                    <a:pt x="3031" y="3676"/>
                  </a:cubicBezTo>
                  <a:lnTo>
                    <a:pt x="3013" y="3684"/>
                  </a:lnTo>
                  <a:cubicBezTo>
                    <a:pt x="2736" y="3366"/>
                    <a:pt x="2419" y="3046"/>
                    <a:pt x="2047" y="2692"/>
                  </a:cubicBezTo>
                  <a:lnTo>
                    <a:pt x="572" y="1320"/>
                  </a:lnTo>
                  <a:lnTo>
                    <a:pt x="0" y="1621"/>
                  </a:lnTo>
                  <a:lnTo>
                    <a:pt x="1581" y="5232"/>
                  </a:lnTo>
                  <a:lnTo>
                    <a:pt x="2008" y="5006"/>
                  </a:lnTo>
                  <a:lnTo>
                    <a:pt x="1319" y="3465"/>
                  </a:lnTo>
                  <a:cubicBezTo>
                    <a:pt x="1078" y="2926"/>
                    <a:pt x="798" y="2329"/>
                    <a:pt x="579" y="1888"/>
                  </a:cubicBezTo>
                  <a:lnTo>
                    <a:pt x="591" y="1884"/>
                  </a:lnTo>
                  <a:cubicBezTo>
                    <a:pt x="907" y="2245"/>
                    <a:pt x="1282" y="2623"/>
                    <a:pt x="1702" y="3028"/>
                  </a:cubicBezTo>
                  <a:lnTo>
                    <a:pt x="3133" y="4390"/>
                  </a:lnTo>
                  <a:lnTo>
                    <a:pt x="3476" y="4212"/>
                  </a:lnTo>
                  <a:lnTo>
                    <a:pt x="3206" y="2201"/>
                  </a:lnTo>
                  <a:cubicBezTo>
                    <a:pt x="3130" y="1629"/>
                    <a:pt x="3049" y="1119"/>
                    <a:pt x="2955" y="649"/>
                  </a:cubicBezTo>
                  <a:lnTo>
                    <a:pt x="2970" y="638"/>
                  </a:lnTo>
                  <a:cubicBezTo>
                    <a:pt x="3192" y="1075"/>
                    <a:pt x="3527" y="1643"/>
                    <a:pt x="3807" y="2117"/>
                  </a:cubicBezTo>
                  <a:lnTo>
                    <a:pt x="4696" y="3600"/>
                  </a:lnTo>
                  <a:lnTo>
                    <a:pt x="5134" y="3370"/>
                  </a:lnTo>
                  <a:lnTo>
                    <a:pt x="30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"/>
            <p:cNvSpPr/>
            <p:nvPr/>
          </p:nvSpPr>
          <p:spPr>
            <a:xfrm>
              <a:off x="5012350" y="1844175"/>
              <a:ext cx="70975" cy="111400"/>
            </a:xfrm>
            <a:custGeom>
              <a:rect b="b" l="l" r="r" t="t"/>
              <a:pathLst>
                <a:path extrusionOk="0" h="4456" w="2839">
                  <a:moveTo>
                    <a:pt x="1789" y="0"/>
                  </a:moveTo>
                  <a:lnTo>
                    <a:pt x="0" y="1137"/>
                  </a:lnTo>
                  <a:lnTo>
                    <a:pt x="2107" y="4456"/>
                  </a:lnTo>
                  <a:lnTo>
                    <a:pt x="2536" y="4182"/>
                  </a:lnTo>
                  <a:lnTo>
                    <a:pt x="1582" y="2682"/>
                  </a:lnTo>
                  <a:lnTo>
                    <a:pt x="2838" y="1884"/>
                  </a:lnTo>
                  <a:lnTo>
                    <a:pt x="2613" y="1530"/>
                  </a:lnTo>
                  <a:lnTo>
                    <a:pt x="1359" y="2324"/>
                  </a:lnTo>
                  <a:lnTo>
                    <a:pt x="656" y="1224"/>
                  </a:lnTo>
                  <a:lnTo>
                    <a:pt x="2019" y="361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"/>
            <p:cNvSpPr/>
            <p:nvPr/>
          </p:nvSpPr>
          <p:spPr>
            <a:xfrm>
              <a:off x="5125125" y="1843075"/>
              <a:ext cx="35075" cy="28350"/>
            </a:xfrm>
            <a:custGeom>
              <a:rect b="b" l="l" r="r" t="t"/>
              <a:pathLst>
                <a:path extrusionOk="0" h="1134" w="1403">
                  <a:moveTo>
                    <a:pt x="1187" y="1"/>
                  </a:moveTo>
                  <a:lnTo>
                    <a:pt x="0" y="824"/>
                  </a:lnTo>
                  <a:lnTo>
                    <a:pt x="219" y="1134"/>
                  </a:lnTo>
                  <a:lnTo>
                    <a:pt x="1402" y="314"/>
                  </a:lnTo>
                  <a:lnTo>
                    <a:pt x="11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1"/>
            <p:cNvSpPr/>
            <p:nvPr/>
          </p:nvSpPr>
          <p:spPr>
            <a:xfrm>
              <a:off x="5170825" y="1749600"/>
              <a:ext cx="90275" cy="90225"/>
            </a:xfrm>
            <a:custGeom>
              <a:rect b="b" l="l" r="r" t="t"/>
              <a:pathLst>
                <a:path extrusionOk="0" h="3609" w="3611">
                  <a:moveTo>
                    <a:pt x="1191" y="443"/>
                  </a:moveTo>
                  <a:cubicBezTo>
                    <a:pt x="1553" y="443"/>
                    <a:pt x="1972" y="777"/>
                    <a:pt x="2391" y="1332"/>
                  </a:cubicBezTo>
                  <a:cubicBezTo>
                    <a:pt x="2973" y="2107"/>
                    <a:pt x="3141" y="2745"/>
                    <a:pt x="2722" y="3062"/>
                  </a:cubicBezTo>
                  <a:cubicBezTo>
                    <a:pt x="2626" y="3135"/>
                    <a:pt x="2515" y="3171"/>
                    <a:pt x="2394" y="3171"/>
                  </a:cubicBezTo>
                  <a:cubicBezTo>
                    <a:pt x="2049" y="3171"/>
                    <a:pt x="1617" y="2875"/>
                    <a:pt x="1177" y="2290"/>
                  </a:cubicBezTo>
                  <a:cubicBezTo>
                    <a:pt x="558" y="1466"/>
                    <a:pt x="489" y="832"/>
                    <a:pt x="846" y="563"/>
                  </a:cubicBezTo>
                  <a:cubicBezTo>
                    <a:pt x="953" y="482"/>
                    <a:pt x="1069" y="443"/>
                    <a:pt x="1191" y="443"/>
                  </a:cubicBezTo>
                  <a:close/>
                  <a:moveTo>
                    <a:pt x="1275" y="1"/>
                  </a:moveTo>
                  <a:cubicBezTo>
                    <a:pt x="1050" y="1"/>
                    <a:pt x="832" y="75"/>
                    <a:pt x="631" y="227"/>
                  </a:cubicBezTo>
                  <a:cubicBezTo>
                    <a:pt x="15" y="691"/>
                    <a:pt x="0" y="1579"/>
                    <a:pt x="765" y="2596"/>
                  </a:cubicBezTo>
                  <a:cubicBezTo>
                    <a:pt x="1286" y="3276"/>
                    <a:pt x="1834" y="3609"/>
                    <a:pt x="2318" y="3609"/>
                  </a:cubicBezTo>
                  <a:cubicBezTo>
                    <a:pt x="2541" y="3609"/>
                    <a:pt x="2751" y="3537"/>
                    <a:pt x="2937" y="3397"/>
                  </a:cubicBezTo>
                  <a:cubicBezTo>
                    <a:pt x="3610" y="2891"/>
                    <a:pt x="3563" y="2035"/>
                    <a:pt x="2788" y="1007"/>
                  </a:cubicBezTo>
                  <a:cubicBezTo>
                    <a:pt x="2289" y="348"/>
                    <a:pt x="1762" y="1"/>
                    <a:pt x="1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1"/>
            <p:cNvSpPr/>
            <p:nvPr/>
          </p:nvSpPr>
          <p:spPr>
            <a:xfrm>
              <a:off x="5300625" y="1761575"/>
              <a:ext cx="20150" cy="18350"/>
            </a:xfrm>
            <a:custGeom>
              <a:rect b="b" l="l" r="r" t="t"/>
              <a:pathLst>
                <a:path extrusionOk="0" h="734" w="806">
                  <a:moveTo>
                    <a:pt x="390" y="1"/>
                  </a:moveTo>
                  <a:cubicBezTo>
                    <a:pt x="315" y="1"/>
                    <a:pt x="241" y="27"/>
                    <a:pt x="175" y="81"/>
                  </a:cubicBezTo>
                  <a:cubicBezTo>
                    <a:pt x="14" y="207"/>
                    <a:pt x="0" y="419"/>
                    <a:pt x="135" y="587"/>
                  </a:cubicBezTo>
                  <a:cubicBezTo>
                    <a:pt x="213" y="682"/>
                    <a:pt x="317" y="733"/>
                    <a:pt x="420" y="733"/>
                  </a:cubicBezTo>
                  <a:cubicBezTo>
                    <a:pt x="495" y="733"/>
                    <a:pt x="569" y="707"/>
                    <a:pt x="634" y="652"/>
                  </a:cubicBezTo>
                  <a:cubicBezTo>
                    <a:pt x="801" y="518"/>
                    <a:pt x="805" y="310"/>
                    <a:pt x="674" y="146"/>
                  </a:cubicBezTo>
                  <a:cubicBezTo>
                    <a:pt x="596" y="51"/>
                    <a:pt x="493" y="1"/>
                    <a:pt x="3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1"/>
            <p:cNvSpPr/>
            <p:nvPr/>
          </p:nvSpPr>
          <p:spPr>
            <a:xfrm>
              <a:off x="5305525" y="1638850"/>
              <a:ext cx="82725" cy="97150"/>
            </a:xfrm>
            <a:custGeom>
              <a:rect b="b" l="l" r="r" t="t"/>
              <a:pathLst>
                <a:path extrusionOk="0" h="3886" w="3309">
                  <a:moveTo>
                    <a:pt x="1254" y="446"/>
                  </a:moveTo>
                  <a:cubicBezTo>
                    <a:pt x="1553" y="446"/>
                    <a:pt x="1870" y="648"/>
                    <a:pt x="2150" y="968"/>
                  </a:cubicBezTo>
                  <a:cubicBezTo>
                    <a:pt x="2205" y="1029"/>
                    <a:pt x="2230" y="1084"/>
                    <a:pt x="2237" y="1138"/>
                  </a:cubicBezTo>
                  <a:cubicBezTo>
                    <a:pt x="2288" y="1397"/>
                    <a:pt x="2197" y="1703"/>
                    <a:pt x="1938" y="1929"/>
                  </a:cubicBezTo>
                  <a:cubicBezTo>
                    <a:pt x="1796" y="2055"/>
                    <a:pt x="1635" y="2115"/>
                    <a:pt x="1472" y="2115"/>
                  </a:cubicBezTo>
                  <a:cubicBezTo>
                    <a:pt x="1256" y="2115"/>
                    <a:pt x="1039" y="2009"/>
                    <a:pt x="860" y="1805"/>
                  </a:cubicBezTo>
                  <a:cubicBezTo>
                    <a:pt x="507" y="1405"/>
                    <a:pt x="485" y="909"/>
                    <a:pt x="813" y="621"/>
                  </a:cubicBezTo>
                  <a:cubicBezTo>
                    <a:pt x="950" y="501"/>
                    <a:pt x="1100" y="446"/>
                    <a:pt x="1254" y="446"/>
                  </a:cubicBezTo>
                  <a:close/>
                  <a:moveTo>
                    <a:pt x="1342" y="1"/>
                  </a:moveTo>
                  <a:cubicBezTo>
                    <a:pt x="1072" y="1"/>
                    <a:pt x="813" y="98"/>
                    <a:pt x="583" y="300"/>
                  </a:cubicBezTo>
                  <a:cubicBezTo>
                    <a:pt x="1" y="815"/>
                    <a:pt x="30" y="1630"/>
                    <a:pt x="504" y="2170"/>
                  </a:cubicBezTo>
                  <a:cubicBezTo>
                    <a:pt x="742" y="2441"/>
                    <a:pt x="1057" y="2591"/>
                    <a:pt x="1378" y="2591"/>
                  </a:cubicBezTo>
                  <a:cubicBezTo>
                    <a:pt x="1629" y="2591"/>
                    <a:pt x="1884" y="2499"/>
                    <a:pt x="2110" y="2301"/>
                  </a:cubicBezTo>
                  <a:cubicBezTo>
                    <a:pt x="2394" y="2049"/>
                    <a:pt x="2522" y="1736"/>
                    <a:pt x="2511" y="1405"/>
                  </a:cubicBezTo>
                  <a:lnTo>
                    <a:pt x="2525" y="1393"/>
                  </a:lnTo>
                  <a:cubicBezTo>
                    <a:pt x="2769" y="1776"/>
                    <a:pt x="2853" y="2144"/>
                    <a:pt x="2813" y="2483"/>
                  </a:cubicBezTo>
                  <a:cubicBezTo>
                    <a:pt x="2787" y="2777"/>
                    <a:pt x="2656" y="3055"/>
                    <a:pt x="2459" y="3280"/>
                  </a:cubicBezTo>
                  <a:cubicBezTo>
                    <a:pt x="2340" y="3411"/>
                    <a:pt x="2252" y="3503"/>
                    <a:pt x="2161" y="3569"/>
                  </a:cubicBezTo>
                  <a:lnTo>
                    <a:pt x="2438" y="3885"/>
                  </a:lnTo>
                  <a:cubicBezTo>
                    <a:pt x="2533" y="3809"/>
                    <a:pt x="2653" y="3696"/>
                    <a:pt x="2773" y="3550"/>
                  </a:cubicBezTo>
                  <a:cubicBezTo>
                    <a:pt x="3050" y="3244"/>
                    <a:pt x="3236" y="2847"/>
                    <a:pt x="3265" y="2439"/>
                  </a:cubicBezTo>
                  <a:cubicBezTo>
                    <a:pt x="3308" y="1922"/>
                    <a:pt x="3134" y="1299"/>
                    <a:pt x="2584" y="672"/>
                  </a:cubicBezTo>
                  <a:cubicBezTo>
                    <a:pt x="2195" y="233"/>
                    <a:pt x="1757" y="1"/>
                    <a:pt x="1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1"/>
            <p:cNvSpPr/>
            <p:nvPr/>
          </p:nvSpPr>
          <p:spPr>
            <a:xfrm>
              <a:off x="5385950" y="1557025"/>
              <a:ext cx="91375" cy="104750"/>
            </a:xfrm>
            <a:custGeom>
              <a:rect b="b" l="l" r="r" t="t"/>
              <a:pathLst>
                <a:path extrusionOk="0" h="4190" w="3655">
                  <a:moveTo>
                    <a:pt x="1305" y="0"/>
                  </a:moveTo>
                  <a:lnTo>
                    <a:pt x="1" y="1260"/>
                  </a:lnTo>
                  <a:lnTo>
                    <a:pt x="1090" y="2739"/>
                  </a:lnTo>
                  <a:cubicBezTo>
                    <a:pt x="1177" y="2627"/>
                    <a:pt x="1283" y="2495"/>
                    <a:pt x="1440" y="2342"/>
                  </a:cubicBezTo>
                  <a:cubicBezTo>
                    <a:pt x="1732" y="2060"/>
                    <a:pt x="2006" y="1936"/>
                    <a:pt x="2250" y="1936"/>
                  </a:cubicBezTo>
                  <a:cubicBezTo>
                    <a:pt x="2460" y="1936"/>
                    <a:pt x="2647" y="2028"/>
                    <a:pt x="2805" y="2189"/>
                  </a:cubicBezTo>
                  <a:cubicBezTo>
                    <a:pt x="3159" y="2553"/>
                    <a:pt x="3079" y="3067"/>
                    <a:pt x="2733" y="3406"/>
                  </a:cubicBezTo>
                  <a:cubicBezTo>
                    <a:pt x="2485" y="3643"/>
                    <a:pt x="2183" y="3774"/>
                    <a:pt x="2005" y="3817"/>
                  </a:cubicBezTo>
                  <a:lnTo>
                    <a:pt x="2183" y="4189"/>
                  </a:lnTo>
                  <a:cubicBezTo>
                    <a:pt x="2394" y="4145"/>
                    <a:pt x="2726" y="3985"/>
                    <a:pt x="3024" y="3698"/>
                  </a:cubicBezTo>
                  <a:cubicBezTo>
                    <a:pt x="3614" y="3126"/>
                    <a:pt x="3654" y="2321"/>
                    <a:pt x="3141" y="1785"/>
                  </a:cubicBezTo>
                  <a:cubicBezTo>
                    <a:pt x="2892" y="1531"/>
                    <a:pt x="2608" y="1430"/>
                    <a:pt x="2342" y="1430"/>
                  </a:cubicBezTo>
                  <a:cubicBezTo>
                    <a:pt x="2250" y="1430"/>
                    <a:pt x="2159" y="1442"/>
                    <a:pt x="2074" y="1465"/>
                  </a:cubicBezTo>
                  <a:cubicBezTo>
                    <a:pt x="1808" y="1526"/>
                    <a:pt x="1552" y="1683"/>
                    <a:pt x="1344" y="1883"/>
                  </a:cubicBezTo>
                  <a:cubicBezTo>
                    <a:pt x="1243" y="1981"/>
                    <a:pt x="1191" y="2047"/>
                    <a:pt x="1137" y="2116"/>
                  </a:cubicBezTo>
                  <a:lnTo>
                    <a:pt x="565" y="1315"/>
                  </a:lnTo>
                  <a:lnTo>
                    <a:pt x="1603" y="31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1"/>
            <p:cNvSpPr/>
            <p:nvPr/>
          </p:nvSpPr>
          <p:spPr>
            <a:xfrm>
              <a:off x="5474925" y="1484600"/>
              <a:ext cx="55225" cy="109600"/>
            </a:xfrm>
            <a:custGeom>
              <a:rect b="b" l="l" r="r" t="t"/>
              <a:pathLst>
                <a:path extrusionOk="0" h="4384" w="2209">
                  <a:moveTo>
                    <a:pt x="274" y="0"/>
                  </a:moveTo>
                  <a:lnTo>
                    <a:pt x="1" y="288"/>
                  </a:lnTo>
                  <a:lnTo>
                    <a:pt x="1939" y="4383"/>
                  </a:lnTo>
                  <a:lnTo>
                    <a:pt x="2209" y="410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1"/>
            <p:cNvSpPr/>
            <p:nvPr/>
          </p:nvSpPr>
          <p:spPr>
            <a:xfrm>
              <a:off x="5531025" y="1422375"/>
              <a:ext cx="58700" cy="108050"/>
            </a:xfrm>
            <a:custGeom>
              <a:rect b="b" l="l" r="r" t="t"/>
              <a:pathLst>
                <a:path extrusionOk="0" h="4322" w="2348">
                  <a:moveTo>
                    <a:pt x="263" y="1"/>
                  </a:moveTo>
                  <a:lnTo>
                    <a:pt x="1" y="300"/>
                  </a:lnTo>
                  <a:lnTo>
                    <a:pt x="2088" y="4322"/>
                  </a:lnTo>
                  <a:lnTo>
                    <a:pt x="2347" y="403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1"/>
            <p:cNvSpPr/>
            <p:nvPr/>
          </p:nvSpPr>
          <p:spPr>
            <a:xfrm>
              <a:off x="5574300" y="1351725"/>
              <a:ext cx="95300" cy="101375"/>
            </a:xfrm>
            <a:custGeom>
              <a:rect b="b" l="l" r="r" t="t"/>
              <a:pathLst>
                <a:path extrusionOk="0" h="4055" w="3812">
                  <a:moveTo>
                    <a:pt x="1144" y="0"/>
                  </a:moveTo>
                  <a:lnTo>
                    <a:pt x="1" y="1406"/>
                  </a:lnTo>
                  <a:lnTo>
                    <a:pt x="1257" y="2747"/>
                  </a:lnTo>
                  <a:cubicBezTo>
                    <a:pt x="1334" y="2627"/>
                    <a:pt x="1422" y="2481"/>
                    <a:pt x="1556" y="2314"/>
                  </a:cubicBezTo>
                  <a:cubicBezTo>
                    <a:pt x="1845" y="1959"/>
                    <a:pt x="2132" y="1806"/>
                    <a:pt x="2398" y="1806"/>
                  </a:cubicBezTo>
                  <a:cubicBezTo>
                    <a:pt x="2576" y="1806"/>
                    <a:pt x="2744" y="1874"/>
                    <a:pt x="2897" y="1996"/>
                  </a:cubicBezTo>
                  <a:cubicBezTo>
                    <a:pt x="3290" y="2317"/>
                    <a:pt x="3275" y="2835"/>
                    <a:pt x="2969" y="3213"/>
                  </a:cubicBezTo>
                  <a:cubicBezTo>
                    <a:pt x="2751" y="3479"/>
                    <a:pt x="2466" y="3644"/>
                    <a:pt x="2296" y="3709"/>
                  </a:cubicBezTo>
                  <a:lnTo>
                    <a:pt x="2518" y="4055"/>
                  </a:lnTo>
                  <a:cubicBezTo>
                    <a:pt x="2722" y="3989"/>
                    <a:pt x="3031" y="3789"/>
                    <a:pt x="3293" y="3469"/>
                  </a:cubicBezTo>
                  <a:cubicBezTo>
                    <a:pt x="3811" y="2830"/>
                    <a:pt x="3753" y="2022"/>
                    <a:pt x="3181" y="1556"/>
                  </a:cubicBezTo>
                  <a:cubicBezTo>
                    <a:pt x="2948" y="1366"/>
                    <a:pt x="2700" y="1290"/>
                    <a:pt x="2469" y="1290"/>
                  </a:cubicBezTo>
                  <a:cubicBezTo>
                    <a:pt x="2331" y="1290"/>
                    <a:pt x="2200" y="1317"/>
                    <a:pt x="2081" y="1362"/>
                  </a:cubicBezTo>
                  <a:cubicBezTo>
                    <a:pt x="1825" y="1458"/>
                    <a:pt x="1592" y="1643"/>
                    <a:pt x="1407" y="1869"/>
                  </a:cubicBezTo>
                  <a:cubicBezTo>
                    <a:pt x="1319" y="1974"/>
                    <a:pt x="1275" y="2048"/>
                    <a:pt x="1232" y="2124"/>
                  </a:cubicBezTo>
                  <a:lnTo>
                    <a:pt x="569" y="1396"/>
                  </a:lnTo>
                  <a:lnTo>
                    <a:pt x="1479" y="273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1"/>
            <p:cNvSpPr/>
            <p:nvPr/>
          </p:nvSpPr>
          <p:spPr>
            <a:xfrm>
              <a:off x="5640700" y="1273375"/>
              <a:ext cx="101825" cy="81400"/>
            </a:xfrm>
            <a:custGeom>
              <a:rect b="b" l="l" r="r" t="t"/>
              <a:pathLst>
                <a:path extrusionOk="0" h="3256" w="4073">
                  <a:moveTo>
                    <a:pt x="1254" y="466"/>
                  </a:moveTo>
                  <a:cubicBezTo>
                    <a:pt x="1581" y="466"/>
                    <a:pt x="2000" y="663"/>
                    <a:pt x="2463" y="1007"/>
                  </a:cubicBezTo>
                  <a:cubicBezTo>
                    <a:pt x="3242" y="1582"/>
                    <a:pt x="3585" y="2147"/>
                    <a:pt x="3272" y="2569"/>
                  </a:cubicBezTo>
                  <a:cubicBezTo>
                    <a:pt x="3161" y="2719"/>
                    <a:pt x="2994" y="2795"/>
                    <a:pt x="2783" y="2795"/>
                  </a:cubicBezTo>
                  <a:cubicBezTo>
                    <a:pt x="2465" y="2795"/>
                    <a:pt x="2047" y="2623"/>
                    <a:pt x="1570" y="2270"/>
                  </a:cubicBezTo>
                  <a:cubicBezTo>
                    <a:pt x="740" y="1655"/>
                    <a:pt x="492" y="1068"/>
                    <a:pt x="762" y="708"/>
                  </a:cubicBezTo>
                  <a:cubicBezTo>
                    <a:pt x="882" y="543"/>
                    <a:pt x="1050" y="466"/>
                    <a:pt x="1254" y="466"/>
                  </a:cubicBezTo>
                  <a:close/>
                  <a:moveTo>
                    <a:pt x="1335" y="1"/>
                  </a:moveTo>
                  <a:cubicBezTo>
                    <a:pt x="980" y="1"/>
                    <a:pt x="679" y="148"/>
                    <a:pt x="459" y="446"/>
                  </a:cubicBezTo>
                  <a:cubicBezTo>
                    <a:pt x="0" y="1065"/>
                    <a:pt x="237" y="1925"/>
                    <a:pt x="1261" y="2679"/>
                  </a:cubicBezTo>
                  <a:cubicBezTo>
                    <a:pt x="1799" y="3069"/>
                    <a:pt x="2293" y="3255"/>
                    <a:pt x="2704" y="3255"/>
                  </a:cubicBezTo>
                  <a:cubicBezTo>
                    <a:pt x="3068" y="3255"/>
                    <a:pt x="3367" y="3109"/>
                    <a:pt x="3574" y="2828"/>
                  </a:cubicBezTo>
                  <a:cubicBezTo>
                    <a:pt x="4073" y="2151"/>
                    <a:pt x="3785" y="1345"/>
                    <a:pt x="2747" y="580"/>
                  </a:cubicBezTo>
                  <a:cubicBezTo>
                    <a:pt x="2228" y="196"/>
                    <a:pt x="1745" y="1"/>
                    <a:pt x="1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"/>
            <p:cNvSpPr/>
            <p:nvPr/>
          </p:nvSpPr>
          <p:spPr>
            <a:xfrm>
              <a:off x="5700075" y="1141325"/>
              <a:ext cx="133450" cy="132725"/>
            </a:xfrm>
            <a:custGeom>
              <a:rect b="b" l="l" r="r" t="t"/>
              <a:pathLst>
                <a:path extrusionOk="0" h="5309" w="5338">
                  <a:moveTo>
                    <a:pt x="1913" y="1"/>
                  </a:moveTo>
                  <a:lnTo>
                    <a:pt x="1560" y="544"/>
                  </a:lnTo>
                  <a:lnTo>
                    <a:pt x="2769" y="2168"/>
                  </a:lnTo>
                  <a:cubicBezTo>
                    <a:pt x="3086" y="2587"/>
                    <a:pt x="3370" y="2940"/>
                    <a:pt x="3648" y="3243"/>
                  </a:cubicBezTo>
                  <a:lnTo>
                    <a:pt x="3640" y="3258"/>
                  </a:lnTo>
                  <a:cubicBezTo>
                    <a:pt x="3243" y="3115"/>
                    <a:pt x="2809" y="2992"/>
                    <a:pt x="2314" y="2864"/>
                  </a:cubicBezTo>
                  <a:lnTo>
                    <a:pt x="354" y="2383"/>
                  </a:lnTo>
                  <a:lnTo>
                    <a:pt x="1" y="2926"/>
                  </a:lnTo>
                  <a:lnTo>
                    <a:pt x="3140" y="5309"/>
                  </a:lnTo>
                  <a:lnTo>
                    <a:pt x="3407" y="4900"/>
                  </a:lnTo>
                  <a:lnTo>
                    <a:pt x="2052" y="3892"/>
                  </a:lnTo>
                  <a:cubicBezTo>
                    <a:pt x="1578" y="3538"/>
                    <a:pt x="1042" y="3152"/>
                    <a:pt x="638" y="2875"/>
                  </a:cubicBezTo>
                  <a:lnTo>
                    <a:pt x="645" y="2868"/>
                  </a:lnTo>
                  <a:cubicBezTo>
                    <a:pt x="1097" y="3028"/>
                    <a:pt x="1607" y="3174"/>
                    <a:pt x="2175" y="3323"/>
                  </a:cubicBezTo>
                  <a:lnTo>
                    <a:pt x="4088" y="3815"/>
                  </a:lnTo>
                  <a:lnTo>
                    <a:pt x="4299" y="3495"/>
                  </a:lnTo>
                  <a:lnTo>
                    <a:pt x="3083" y="1869"/>
                  </a:lnTo>
                  <a:cubicBezTo>
                    <a:pt x="2740" y="1407"/>
                    <a:pt x="2419" y="999"/>
                    <a:pt x="2106" y="635"/>
                  </a:cubicBezTo>
                  <a:lnTo>
                    <a:pt x="2117" y="620"/>
                  </a:lnTo>
                  <a:cubicBezTo>
                    <a:pt x="2521" y="893"/>
                    <a:pt x="3093" y="1225"/>
                    <a:pt x="3567" y="1502"/>
                  </a:cubicBezTo>
                  <a:lnTo>
                    <a:pt x="5068" y="2365"/>
                  </a:lnTo>
                  <a:lnTo>
                    <a:pt x="5338" y="1950"/>
                  </a:lnTo>
                  <a:lnTo>
                    <a:pt x="19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"/>
            <p:cNvSpPr/>
            <p:nvPr/>
          </p:nvSpPr>
          <p:spPr>
            <a:xfrm>
              <a:off x="5780400" y="1011900"/>
              <a:ext cx="131525" cy="130375"/>
            </a:xfrm>
            <a:custGeom>
              <a:rect b="b" l="l" r="r" t="t"/>
              <a:pathLst>
                <a:path extrusionOk="0" h="5215" w="5261">
                  <a:moveTo>
                    <a:pt x="1720" y="1"/>
                  </a:moveTo>
                  <a:lnTo>
                    <a:pt x="1400" y="566"/>
                  </a:lnTo>
                  <a:lnTo>
                    <a:pt x="2711" y="2110"/>
                  </a:lnTo>
                  <a:cubicBezTo>
                    <a:pt x="3058" y="2507"/>
                    <a:pt x="3367" y="2839"/>
                    <a:pt x="3662" y="3123"/>
                  </a:cubicBezTo>
                  <a:lnTo>
                    <a:pt x="3655" y="3138"/>
                  </a:lnTo>
                  <a:cubicBezTo>
                    <a:pt x="3250" y="3021"/>
                    <a:pt x="2806" y="2926"/>
                    <a:pt x="2306" y="2832"/>
                  </a:cubicBezTo>
                  <a:lnTo>
                    <a:pt x="321" y="2478"/>
                  </a:lnTo>
                  <a:lnTo>
                    <a:pt x="1" y="3043"/>
                  </a:lnTo>
                  <a:lnTo>
                    <a:pt x="3290" y="5214"/>
                  </a:lnTo>
                  <a:lnTo>
                    <a:pt x="3527" y="4795"/>
                  </a:lnTo>
                  <a:lnTo>
                    <a:pt x="2110" y="3873"/>
                  </a:lnTo>
                  <a:cubicBezTo>
                    <a:pt x="1615" y="3553"/>
                    <a:pt x="1057" y="3203"/>
                    <a:pt x="635" y="2952"/>
                  </a:cubicBezTo>
                  <a:lnTo>
                    <a:pt x="642" y="2941"/>
                  </a:lnTo>
                  <a:cubicBezTo>
                    <a:pt x="1101" y="3076"/>
                    <a:pt x="1622" y="3189"/>
                    <a:pt x="2197" y="3298"/>
                  </a:cubicBezTo>
                  <a:lnTo>
                    <a:pt x="4139" y="3666"/>
                  </a:lnTo>
                  <a:lnTo>
                    <a:pt x="4329" y="3330"/>
                  </a:lnTo>
                  <a:lnTo>
                    <a:pt x="3009" y="1786"/>
                  </a:lnTo>
                  <a:cubicBezTo>
                    <a:pt x="2634" y="1349"/>
                    <a:pt x="2288" y="966"/>
                    <a:pt x="1953" y="620"/>
                  </a:cubicBezTo>
                  <a:lnTo>
                    <a:pt x="1960" y="606"/>
                  </a:lnTo>
                  <a:cubicBezTo>
                    <a:pt x="2383" y="853"/>
                    <a:pt x="2977" y="1144"/>
                    <a:pt x="3465" y="1389"/>
                  </a:cubicBezTo>
                  <a:lnTo>
                    <a:pt x="5020" y="2154"/>
                  </a:lnTo>
                  <a:lnTo>
                    <a:pt x="5261" y="1721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"/>
            <p:cNvSpPr/>
            <p:nvPr/>
          </p:nvSpPr>
          <p:spPr>
            <a:xfrm>
              <a:off x="5878850" y="853350"/>
              <a:ext cx="94650" cy="89175"/>
            </a:xfrm>
            <a:custGeom>
              <a:rect b="b" l="l" r="r" t="t"/>
              <a:pathLst>
                <a:path extrusionOk="0" h="3567" w="3786">
                  <a:moveTo>
                    <a:pt x="882" y="0"/>
                  </a:moveTo>
                  <a:lnTo>
                    <a:pt x="1" y="1927"/>
                  </a:lnTo>
                  <a:lnTo>
                    <a:pt x="3574" y="3567"/>
                  </a:lnTo>
                  <a:lnTo>
                    <a:pt x="3786" y="3104"/>
                  </a:lnTo>
                  <a:lnTo>
                    <a:pt x="2168" y="2361"/>
                  </a:lnTo>
                  <a:lnTo>
                    <a:pt x="2787" y="1009"/>
                  </a:lnTo>
                  <a:lnTo>
                    <a:pt x="2405" y="834"/>
                  </a:lnTo>
                  <a:lnTo>
                    <a:pt x="1786" y="2186"/>
                  </a:lnTo>
                  <a:lnTo>
                    <a:pt x="598" y="1643"/>
                  </a:lnTo>
                  <a:lnTo>
                    <a:pt x="1272" y="179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"/>
            <p:cNvSpPr/>
            <p:nvPr/>
          </p:nvSpPr>
          <p:spPr>
            <a:xfrm>
              <a:off x="5968575" y="799500"/>
              <a:ext cx="22500" cy="36925"/>
            </a:xfrm>
            <a:custGeom>
              <a:rect b="b" l="l" r="r" t="t"/>
              <a:pathLst>
                <a:path extrusionOk="0" h="1477" w="900">
                  <a:moveTo>
                    <a:pt x="547" y="1"/>
                  </a:moveTo>
                  <a:lnTo>
                    <a:pt x="0" y="1334"/>
                  </a:lnTo>
                  <a:lnTo>
                    <a:pt x="353" y="1477"/>
                  </a:lnTo>
                  <a:lnTo>
                    <a:pt x="900" y="143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"/>
            <p:cNvSpPr/>
            <p:nvPr/>
          </p:nvSpPr>
          <p:spPr>
            <a:xfrm>
              <a:off x="5954525" y="689950"/>
              <a:ext cx="105325" cy="71475"/>
            </a:xfrm>
            <a:custGeom>
              <a:rect b="b" l="l" r="r" t="t"/>
              <a:pathLst>
                <a:path extrusionOk="0" h="2859" w="4213">
                  <a:moveTo>
                    <a:pt x="1345" y="491"/>
                  </a:moveTo>
                  <a:cubicBezTo>
                    <a:pt x="1622" y="491"/>
                    <a:pt x="1962" y="566"/>
                    <a:pt x="2344" y="703"/>
                  </a:cubicBezTo>
                  <a:cubicBezTo>
                    <a:pt x="3254" y="1035"/>
                    <a:pt x="3743" y="1480"/>
                    <a:pt x="3564" y="1975"/>
                  </a:cubicBezTo>
                  <a:cubicBezTo>
                    <a:pt x="3469" y="2234"/>
                    <a:pt x="3208" y="2373"/>
                    <a:pt x="2819" y="2373"/>
                  </a:cubicBezTo>
                  <a:cubicBezTo>
                    <a:pt x="2552" y="2373"/>
                    <a:pt x="2224" y="2308"/>
                    <a:pt x="1848" y="2172"/>
                  </a:cubicBezTo>
                  <a:cubicBezTo>
                    <a:pt x="875" y="1818"/>
                    <a:pt x="475" y="1323"/>
                    <a:pt x="628" y="900"/>
                  </a:cubicBezTo>
                  <a:cubicBezTo>
                    <a:pt x="731" y="618"/>
                    <a:pt x="985" y="491"/>
                    <a:pt x="1345" y="491"/>
                  </a:cubicBezTo>
                  <a:close/>
                  <a:moveTo>
                    <a:pt x="1431" y="0"/>
                  </a:moveTo>
                  <a:cubicBezTo>
                    <a:pt x="852" y="0"/>
                    <a:pt x="441" y="248"/>
                    <a:pt x="263" y="737"/>
                  </a:cubicBezTo>
                  <a:cubicBezTo>
                    <a:pt x="1" y="1462"/>
                    <a:pt x="471" y="2215"/>
                    <a:pt x="1666" y="2652"/>
                  </a:cubicBezTo>
                  <a:cubicBezTo>
                    <a:pt x="2065" y="2792"/>
                    <a:pt x="2423" y="2859"/>
                    <a:pt x="2731" y="2859"/>
                  </a:cubicBezTo>
                  <a:cubicBezTo>
                    <a:pt x="3340" y="2859"/>
                    <a:pt x="3759" y="2601"/>
                    <a:pt x="3928" y="2139"/>
                  </a:cubicBezTo>
                  <a:cubicBezTo>
                    <a:pt x="4213" y="1349"/>
                    <a:pt x="3710" y="656"/>
                    <a:pt x="2497" y="216"/>
                  </a:cubicBezTo>
                  <a:cubicBezTo>
                    <a:pt x="2100" y="72"/>
                    <a:pt x="1741" y="0"/>
                    <a:pt x="1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"/>
            <p:cNvSpPr/>
            <p:nvPr/>
          </p:nvSpPr>
          <p:spPr>
            <a:xfrm>
              <a:off x="6063400" y="644875"/>
              <a:ext cx="20675" cy="17650"/>
            </a:xfrm>
            <a:custGeom>
              <a:rect b="b" l="l" r="r" t="t"/>
              <a:pathLst>
                <a:path extrusionOk="0" h="706" w="827">
                  <a:moveTo>
                    <a:pt x="384" y="0"/>
                  </a:moveTo>
                  <a:cubicBezTo>
                    <a:pt x="235" y="0"/>
                    <a:pt x="110" y="86"/>
                    <a:pt x="61" y="237"/>
                  </a:cubicBezTo>
                  <a:cubicBezTo>
                    <a:pt x="0" y="433"/>
                    <a:pt x="101" y="620"/>
                    <a:pt x="306" y="685"/>
                  </a:cubicBezTo>
                  <a:cubicBezTo>
                    <a:pt x="350" y="699"/>
                    <a:pt x="393" y="705"/>
                    <a:pt x="435" y="705"/>
                  </a:cubicBezTo>
                  <a:cubicBezTo>
                    <a:pt x="584" y="705"/>
                    <a:pt x="713" y="621"/>
                    <a:pt x="761" y="470"/>
                  </a:cubicBezTo>
                  <a:cubicBezTo>
                    <a:pt x="826" y="262"/>
                    <a:pt x="717" y="87"/>
                    <a:pt x="517" y="22"/>
                  </a:cubicBezTo>
                  <a:cubicBezTo>
                    <a:pt x="472" y="7"/>
                    <a:pt x="427" y="0"/>
                    <a:pt x="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"/>
            <p:cNvSpPr/>
            <p:nvPr/>
          </p:nvSpPr>
          <p:spPr>
            <a:xfrm>
              <a:off x="6008550" y="522550"/>
              <a:ext cx="97025" cy="71625"/>
            </a:xfrm>
            <a:custGeom>
              <a:rect b="b" l="l" r="r" t="t"/>
              <a:pathLst>
                <a:path extrusionOk="0" h="2865" w="3881">
                  <a:moveTo>
                    <a:pt x="1359" y="496"/>
                  </a:moveTo>
                  <a:cubicBezTo>
                    <a:pt x="1521" y="496"/>
                    <a:pt x="1699" y="524"/>
                    <a:pt x="1884" y="576"/>
                  </a:cubicBezTo>
                  <a:cubicBezTo>
                    <a:pt x="1964" y="598"/>
                    <a:pt x="2015" y="630"/>
                    <a:pt x="2052" y="671"/>
                  </a:cubicBezTo>
                  <a:cubicBezTo>
                    <a:pt x="2233" y="864"/>
                    <a:pt x="2325" y="1166"/>
                    <a:pt x="2233" y="1498"/>
                  </a:cubicBezTo>
                  <a:cubicBezTo>
                    <a:pt x="2139" y="1835"/>
                    <a:pt x="1870" y="2022"/>
                    <a:pt x="1537" y="2022"/>
                  </a:cubicBezTo>
                  <a:cubicBezTo>
                    <a:pt x="1449" y="2022"/>
                    <a:pt x="1356" y="2009"/>
                    <a:pt x="1261" y="1982"/>
                  </a:cubicBezTo>
                  <a:cubicBezTo>
                    <a:pt x="744" y="1837"/>
                    <a:pt x="456" y="1436"/>
                    <a:pt x="577" y="1017"/>
                  </a:cubicBezTo>
                  <a:cubicBezTo>
                    <a:pt x="676" y="653"/>
                    <a:pt x="974" y="496"/>
                    <a:pt x="1359" y="496"/>
                  </a:cubicBezTo>
                  <a:close/>
                  <a:moveTo>
                    <a:pt x="1450" y="1"/>
                  </a:moveTo>
                  <a:cubicBezTo>
                    <a:pt x="830" y="1"/>
                    <a:pt x="368" y="305"/>
                    <a:pt x="208" y="871"/>
                  </a:cubicBezTo>
                  <a:cubicBezTo>
                    <a:pt x="0" y="1618"/>
                    <a:pt x="467" y="2288"/>
                    <a:pt x="1159" y="2481"/>
                  </a:cubicBezTo>
                  <a:cubicBezTo>
                    <a:pt x="1280" y="2515"/>
                    <a:pt x="1400" y="2532"/>
                    <a:pt x="1517" y="2532"/>
                  </a:cubicBezTo>
                  <a:cubicBezTo>
                    <a:pt x="2004" y="2532"/>
                    <a:pt x="2430" y="2245"/>
                    <a:pt x="2576" y="1716"/>
                  </a:cubicBezTo>
                  <a:cubicBezTo>
                    <a:pt x="2678" y="1352"/>
                    <a:pt x="2616" y="1017"/>
                    <a:pt x="2423" y="747"/>
                  </a:cubicBezTo>
                  <a:lnTo>
                    <a:pt x="2430" y="729"/>
                  </a:lnTo>
                  <a:cubicBezTo>
                    <a:pt x="2842" y="919"/>
                    <a:pt x="3116" y="1181"/>
                    <a:pt x="3265" y="1483"/>
                  </a:cubicBezTo>
                  <a:cubicBezTo>
                    <a:pt x="3403" y="1745"/>
                    <a:pt x="3447" y="2051"/>
                    <a:pt x="3407" y="2347"/>
                  </a:cubicBezTo>
                  <a:cubicBezTo>
                    <a:pt x="3378" y="2522"/>
                    <a:pt x="3353" y="2649"/>
                    <a:pt x="3312" y="2751"/>
                  </a:cubicBezTo>
                  <a:lnTo>
                    <a:pt x="3716" y="2864"/>
                  </a:lnTo>
                  <a:cubicBezTo>
                    <a:pt x="3757" y="2747"/>
                    <a:pt x="3793" y="2591"/>
                    <a:pt x="3815" y="2401"/>
                  </a:cubicBezTo>
                  <a:cubicBezTo>
                    <a:pt x="3881" y="1997"/>
                    <a:pt x="3822" y="1560"/>
                    <a:pt x="3625" y="1203"/>
                  </a:cubicBezTo>
                  <a:cubicBezTo>
                    <a:pt x="3378" y="747"/>
                    <a:pt x="2889" y="317"/>
                    <a:pt x="2088" y="95"/>
                  </a:cubicBezTo>
                  <a:cubicBezTo>
                    <a:pt x="1862" y="32"/>
                    <a:pt x="1648" y="1"/>
                    <a:pt x="1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"/>
            <p:cNvSpPr/>
            <p:nvPr/>
          </p:nvSpPr>
          <p:spPr>
            <a:xfrm>
              <a:off x="6037325" y="415625"/>
              <a:ext cx="101300" cy="75800"/>
            </a:xfrm>
            <a:custGeom>
              <a:rect b="b" l="l" r="r" t="t"/>
              <a:pathLst>
                <a:path extrusionOk="0" h="3032" w="4052">
                  <a:moveTo>
                    <a:pt x="405" y="1"/>
                  </a:moveTo>
                  <a:lnTo>
                    <a:pt x="1" y="1771"/>
                  </a:lnTo>
                  <a:lnTo>
                    <a:pt x="1721" y="2415"/>
                  </a:lnTo>
                  <a:cubicBezTo>
                    <a:pt x="1735" y="2274"/>
                    <a:pt x="1750" y="2102"/>
                    <a:pt x="1797" y="1895"/>
                  </a:cubicBezTo>
                  <a:cubicBezTo>
                    <a:pt x="1944" y="1262"/>
                    <a:pt x="2269" y="994"/>
                    <a:pt x="2660" y="994"/>
                  </a:cubicBezTo>
                  <a:cubicBezTo>
                    <a:pt x="2725" y="994"/>
                    <a:pt x="2792" y="1002"/>
                    <a:pt x="2861" y="1017"/>
                  </a:cubicBezTo>
                  <a:cubicBezTo>
                    <a:pt x="3356" y="1130"/>
                    <a:pt x="3571" y="1603"/>
                    <a:pt x="3461" y="2077"/>
                  </a:cubicBezTo>
                  <a:cubicBezTo>
                    <a:pt x="3385" y="2412"/>
                    <a:pt x="3203" y="2689"/>
                    <a:pt x="3076" y="2820"/>
                  </a:cubicBezTo>
                  <a:lnTo>
                    <a:pt x="3429" y="3032"/>
                  </a:lnTo>
                  <a:cubicBezTo>
                    <a:pt x="3582" y="2882"/>
                    <a:pt x="3775" y="2568"/>
                    <a:pt x="3866" y="2165"/>
                  </a:cubicBezTo>
                  <a:cubicBezTo>
                    <a:pt x="4052" y="1363"/>
                    <a:pt x="3640" y="663"/>
                    <a:pt x="2919" y="500"/>
                  </a:cubicBezTo>
                  <a:cubicBezTo>
                    <a:pt x="2820" y="477"/>
                    <a:pt x="2726" y="467"/>
                    <a:pt x="2636" y="467"/>
                  </a:cubicBezTo>
                  <a:cubicBezTo>
                    <a:pt x="2302" y="467"/>
                    <a:pt x="2032" y="611"/>
                    <a:pt x="1847" y="809"/>
                  </a:cubicBezTo>
                  <a:cubicBezTo>
                    <a:pt x="1662" y="1006"/>
                    <a:pt x="1534" y="1275"/>
                    <a:pt x="1469" y="1559"/>
                  </a:cubicBezTo>
                  <a:cubicBezTo>
                    <a:pt x="1437" y="1699"/>
                    <a:pt x="1429" y="1778"/>
                    <a:pt x="1422" y="1866"/>
                  </a:cubicBezTo>
                  <a:lnTo>
                    <a:pt x="504" y="1509"/>
                  </a:lnTo>
                  <a:lnTo>
                    <a:pt x="828" y="9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"/>
            <p:cNvSpPr/>
            <p:nvPr/>
          </p:nvSpPr>
          <p:spPr>
            <a:xfrm>
              <a:off x="6059025" y="320725"/>
              <a:ext cx="98375" cy="69075"/>
            </a:xfrm>
            <a:custGeom>
              <a:rect b="b" l="l" r="r" t="t"/>
              <a:pathLst>
                <a:path extrusionOk="0" h="2763" w="3935">
                  <a:moveTo>
                    <a:pt x="73" y="0"/>
                  </a:moveTo>
                  <a:lnTo>
                    <a:pt x="0" y="390"/>
                  </a:lnTo>
                  <a:lnTo>
                    <a:pt x="3861" y="2762"/>
                  </a:lnTo>
                  <a:lnTo>
                    <a:pt x="3935" y="2376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"/>
            <p:cNvSpPr/>
            <p:nvPr/>
          </p:nvSpPr>
          <p:spPr>
            <a:xfrm>
              <a:off x="6072225" y="238025"/>
              <a:ext cx="100100" cy="65525"/>
            </a:xfrm>
            <a:custGeom>
              <a:rect b="b" l="l" r="r" t="t"/>
              <a:pathLst>
                <a:path extrusionOk="0" h="2621" w="4004">
                  <a:moveTo>
                    <a:pt x="55" y="1"/>
                  </a:moveTo>
                  <a:lnTo>
                    <a:pt x="0" y="394"/>
                  </a:lnTo>
                  <a:lnTo>
                    <a:pt x="3945" y="2620"/>
                  </a:lnTo>
                  <a:lnTo>
                    <a:pt x="4004" y="2234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88" name="Google Shape;288;p1"/>
          <p:cNvPicPr preferRelativeResize="0"/>
          <p:nvPr/>
        </p:nvPicPr>
        <p:blipFill rotWithShape="1">
          <a:blip r:embed="rId4">
            <a:alphaModFix/>
          </a:blip>
          <a:srcRect b="0" l="31485" r="2240" t="0"/>
          <a:stretch/>
        </p:blipFill>
        <p:spPr>
          <a:xfrm>
            <a:off x="939597" y="995392"/>
            <a:ext cx="3171300" cy="3152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89" name="Google Shape;289;p1"/>
          <p:cNvSpPr txBox="1"/>
          <p:nvPr>
            <p:ph type="ctrTitle"/>
          </p:nvPr>
        </p:nvSpPr>
        <p:spPr>
          <a:xfrm>
            <a:off x="4270800" y="2029225"/>
            <a:ext cx="4815000" cy="217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7200">
                <a:solidFill>
                  <a:schemeClr val="dk1"/>
                </a:solidFill>
              </a:rPr>
              <a:t>Photography</a:t>
            </a:r>
            <a:endParaRPr sz="72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7200">
                <a:solidFill>
                  <a:schemeClr val="dk1"/>
                </a:solidFill>
              </a:rPr>
              <a:t>Club</a:t>
            </a:r>
            <a:endParaRPr sz="72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 sz="7200">
              <a:solidFill>
                <a:schemeClr val="dk1"/>
              </a:solidFill>
            </a:endParaRPr>
          </a:p>
        </p:txBody>
      </p:sp>
      <p:sp>
        <p:nvSpPr>
          <p:cNvPr id="290" name="Google Shape;290;p1"/>
          <p:cNvSpPr txBox="1"/>
          <p:nvPr>
            <p:ph idx="1" type="subTitle"/>
          </p:nvPr>
        </p:nvSpPr>
        <p:spPr>
          <a:xfrm>
            <a:off x="6960900" y="219900"/>
            <a:ext cx="1463100" cy="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>
                <a:solidFill>
                  <a:schemeClr val="dk1"/>
                </a:solidFill>
              </a:rPr>
              <a:t>SLIDESGOPHOTO.COM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91" name="Google Shape;291;p1"/>
          <p:cNvSpPr txBox="1"/>
          <p:nvPr>
            <p:ph idx="1" type="subTitle"/>
          </p:nvPr>
        </p:nvSpPr>
        <p:spPr>
          <a:xfrm>
            <a:off x="6960900" y="4823925"/>
            <a:ext cx="1463100" cy="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>
                <a:solidFill>
                  <a:schemeClr val="dk1"/>
                </a:solidFill>
              </a:rPr>
              <a:t>50MM F-0.95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92" name="Google Shape;292;p1"/>
          <p:cNvSpPr txBox="1"/>
          <p:nvPr>
            <p:ph idx="1" type="subTitle"/>
          </p:nvPr>
        </p:nvSpPr>
        <p:spPr>
          <a:xfrm>
            <a:off x="711775" y="219900"/>
            <a:ext cx="1463100" cy="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1000">
                <a:solidFill>
                  <a:schemeClr val="dk1"/>
                </a:solidFill>
              </a:rPr>
              <a:t>SLIDESGO</a:t>
            </a:r>
            <a:r>
              <a:rPr lang="en" sz="1000">
                <a:solidFill>
                  <a:schemeClr val="dk1"/>
                </a:solidFill>
              </a:rPr>
              <a:t> PHOTOGRAPHY CO</a:t>
            </a:r>
            <a:endParaRPr b="1"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0"/>
          <p:cNvSpPr txBox="1"/>
          <p:nvPr>
            <p:ph type="title"/>
          </p:nvPr>
        </p:nvSpPr>
        <p:spPr>
          <a:xfrm>
            <a:off x="711775" y="496066"/>
            <a:ext cx="770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383" name="Google Shape;38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12675" y="299450"/>
            <a:ext cx="3503101" cy="284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96747" y="2414675"/>
            <a:ext cx="3641725" cy="267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4991" y="573849"/>
            <a:ext cx="2404660" cy="3489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49649" y="0"/>
            <a:ext cx="2335926" cy="29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38474" y="3139950"/>
            <a:ext cx="3013726" cy="194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12675" y="2037951"/>
            <a:ext cx="1361302" cy="211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1"/>
          <p:cNvSpPr txBox="1"/>
          <p:nvPr>
            <p:ph type="title"/>
          </p:nvPr>
        </p:nvSpPr>
        <p:spPr>
          <a:xfrm>
            <a:off x="671275" y="710775"/>
            <a:ext cx="8218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sz="2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Bonus: 男生拍照實用姿勢 &amp; 女生拍照實用姿勢</a:t>
            </a:r>
            <a:endParaRPr sz="2800"/>
          </a:p>
        </p:txBody>
      </p:sp>
      <p:sp>
        <p:nvSpPr>
          <p:cNvPr id="394" name="Google Shape;394;p11"/>
          <p:cNvSpPr txBox="1"/>
          <p:nvPr/>
        </p:nvSpPr>
        <p:spPr>
          <a:xfrm>
            <a:off x="6960900" y="219900"/>
            <a:ext cx="1463100" cy="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191919"/>
                </a:solidFill>
                <a:latin typeface="Anaheim"/>
                <a:ea typeface="Anaheim"/>
                <a:cs typeface="Anaheim"/>
                <a:sym typeface="Anaheim"/>
              </a:rPr>
              <a:t>SLIDESGOPHOTO.COM</a:t>
            </a:r>
            <a:endParaRPr b="0" i="0" sz="1000" u="none" cap="none" strike="noStrike">
              <a:solidFill>
                <a:srgbClr val="191919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95" name="Google Shape;395;p11"/>
          <p:cNvSpPr txBox="1"/>
          <p:nvPr/>
        </p:nvSpPr>
        <p:spPr>
          <a:xfrm>
            <a:off x="711775" y="219900"/>
            <a:ext cx="1463100" cy="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191919"/>
                </a:solidFill>
                <a:latin typeface="Anaheim"/>
                <a:ea typeface="Anaheim"/>
                <a:cs typeface="Anaheim"/>
                <a:sym typeface="Anaheim"/>
              </a:rPr>
              <a:t>SLIDESGO</a:t>
            </a:r>
            <a:r>
              <a:rPr b="0" i="0" lang="en" sz="1000" u="none" cap="none" strike="noStrike">
                <a:solidFill>
                  <a:srgbClr val="191919"/>
                </a:solidFill>
                <a:latin typeface="Anaheim"/>
                <a:ea typeface="Anaheim"/>
                <a:cs typeface="Anaheim"/>
                <a:sym typeface="Anaheim"/>
              </a:rPr>
              <a:t> PHOTOGRAPHY CO</a:t>
            </a:r>
            <a:endParaRPr b="1" i="0" sz="1000" u="none" cap="none" strike="noStrike">
              <a:solidFill>
                <a:srgbClr val="191919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96" name="Google Shape;396;p11"/>
          <p:cNvSpPr txBox="1"/>
          <p:nvPr/>
        </p:nvSpPr>
        <p:spPr>
          <a:xfrm>
            <a:off x="6960900" y="4827750"/>
            <a:ext cx="1463100" cy="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191919"/>
                </a:solidFill>
                <a:latin typeface="Anaheim"/>
                <a:ea typeface="Anaheim"/>
                <a:cs typeface="Anaheim"/>
                <a:sym typeface="Anaheim"/>
              </a:rPr>
              <a:t>50MM F-0.95</a:t>
            </a:r>
            <a:endParaRPr b="0" i="0" sz="1000" u="none" cap="none" strike="noStrike">
              <a:solidFill>
                <a:srgbClr val="191919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97" name="Google Shape;397;p11"/>
          <p:cNvSpPr txBox="1"/>
          <p:nvPr/>
        </p:nvSpPr>
        <p:spPr>
          <a:xfrm>
            <a:off x="77650" y="1958970"/>
            <a:ext cx="914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398" name="Google Shape;398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73999" y="1437350"/>
            <a:ext cx="2308549" cy="310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9425" y="1494050"/>
            <a:ext cx="2144725" cy="282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05026" y="1874561"/>
            <a:ext cx="2871050" cy="206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2"/>
          <p:cNvSpPr txBox="1"/>
          <p:nvPr>
            <p:ph type="title"/>
          </p:nvPr>
        </p:nvSpPr>
        <p:spPr>
          <a:xfrm>
            <a:off x="671275" y="710766"/>
            <a:ext cx="770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/>
              <a:t>End-of-Semester Food Photography</a:t>
            </a:r>
            <a:endParaRPr/>
          </a:p>
        </p:txBody>
      </p:sp>
      <p:sp>
        <p:nvSpPr>
          <p:cNvPr id="406" name="Google Shape;406;p12"/>
          <p:cNvSpPr txBox="1"/>
          <p:nvPr/>
        </p:nvSpPr>
        <p:spPr>
          <a:xfrm>
            <a:off x="6960900" y="219900"/>
            <a:ext cx="1463100" cy="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191919"/>
                </a:solidFill>
                <a:latin typeface="Anaheim"/>
                <a:ea typeface="Anaheim"/>
                <a:cs typeface="Anaheim"/>
                <a:sym typeface="Anaheim"/>
              </a:rPr>
              <a:t>SLIDESGOPHOTO.COM</a:t>
            </a:r>
            <a:endParaRPr b="0" i="0" sz="1000" u="none" cap="none" strike="noStrike">
              <a:solidFill>
                <a:srgbClr val="191919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407" name="Google Shape;407;p12"/>
          <p:cNvSpPr txBox="1"/>
          <p:nvPr/>
        </p:nvSpPr>
        <p:spPr>
          <a:xfrm>
            <a:off x="711775" y="219900"/>
            <a:ext cx="1463100" cy="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191919"/>
                </a:solidFill>
                <a:latin typeface="Anaheim"/>
                <a:ea typeface="Anaheim"/>
                <a:cs typeface="Anaheim"/>
                <a:sym typeface="Anaheim"/>
              </a:rPr>
              <a:t>SLIDESGO</a:t>
            </a:r>
            <a:r>
              <a:rPr b="0" i="0" lang="en" sz="1000" u="none" cap="none" strike="noStrike">
                <a:solidFill>
                  <a:srgbClr val="191919"/>
                </a:solidFill>
                <a:latin typeface="Anaheim"/>
                <a:ea typeface="Anaheim"/>
                <a:cs typeface="Anaheim"/>
                <a:sym typeface="Anaheim"/>
              </a:rPr>
              <a:t> PHOTOGRAPHY CO</a:t>
            </a:r>
            <a:endParaRPr b="1" i="0" sz="1000" u="none" cap="none" strike="noStrike">
              <a:solidFill>
                <a:srgbClr val="191919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408" name="Google Shape;408;p12"/>
          <p:cNvSpPr txBox="1"/>
          <p:nvPr/>
        </p:nvSpPr>
        <p:spPr>
          <a:xfrm>
            <a:off x="6960900" y="4827750"/>
            <a:ext cx="1463100" cy="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191919"/>
                </a:solidFill>
                <a:latin typeface="Anaheim"/>
                <a:ea typeface="Anaheim"/>
                <a:cs typeface="Anaheim"/>
                <a:sym typeface="Anaheim"/>
              </a:rPr>
              <a:t>50MM F-0.95</a:t>
            </a:r>
            <a:endParaRPr b="0" i="0" sz="1000" u="none" cap="none" strike="noStrike">
              <a:solidFill>
                <a:srgbClr val="191919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409" name="Google Shape;409;p12"/>
          <p:cNvSpPr txBox="1"/>
          <p:nvPr/>
        </p:nvSpPr>
        <p:spPr>
          <a:xfrm>
            <a:off x="77650" y="1958970"/>
            <a:ext cx="914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410" name="Google Shape;410;p12"/>
          <p:cNvSpPr txBox="1"/>
          <p:nvPr/>
        </p:nvSpPr>
        <p:spPr>
          <a:xfrm>
            <a:off x="606900" y="1330638"/>
            <a:ext cx="7930200" cy="7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We will conduct a LINE voting on the selection of food -&gt; photography -&gt; eat!</a:t>
            </a:r>
            <a:endParaRPr b="0" i="0" sz="14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411" name="Google Shape;41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86600" y="1958970"/>
            <a:ext cx="2490801" cy="247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0901" y="1958970"/>
            <a:ext cx="2645719" cy="2479531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12"/>
          <p:cNvSpPr txBox="1"/>
          <p:nvPr/>
        </p:nvSpPr>
        <p:spPr>
          <a:xfrm>
            <a:off x="60960" y="2026920"/>
            <a:ext cx="91440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414" name="Google Shape;414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57375" y="1937550"/>
            <a:ext cx="2490800" cy="2522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3"/>
          <p:cNvSpPr txBox="1"/>
          <p:nvPr>
            <p:ph type="title"/>
          </p:nvPr>
        </p:nvSpPr>
        <p:spPr>
          <a:xfrm>
            <a:off x="2892625" y="512941"/>
            <a:ext cx="770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/>
              <a:t>Photography Wall</a:t>
            </a:r>
            <a:endParaRPr/>
          </a:p>
        </p:txBody>
      </p:sp>
      <p:pic>
        <p:nvPicPr>
          <p:cNvPr id="420" name="Google Shape;42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08800" y="1076699"/>
            <a:ext cx="4326399" cy="372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4"/>
          <p:cNvSpPr txBox="1"/>
          <p:nvPr>
            <p:ph type="title"/>
          </p:nvPr>
        </p:nvSpPr>
        <p:spPr>
          <a:xfrm>
            <a:off x="2106500" y="654816"/>
            <a:ext cx="770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/>
              <a:t>Why should you join us?</a:t>
            </a:r>
            <a:endParaRPr/>
          </a:p>
        </p:txBody>
      </p:sp>
      <p:sp>
        <p:nvSpPr>
          <p:cNvPr id="426" name="Google Shape;426;p14"/>
          <p:cNvSpPr txBox="1"/>
          <p:nvPr/>
        </p:nvSpPr>
        <p:spPr>
          <a:xfrm>
            <a:off x="818750" y="1406075"/>
            <a:ext cx="7855800" cy="35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idact Gothic"/>
              <a:buAutoNum type="arabicPeriod"/>
            </a:pPr>
            <a:r>
              <a:rPr b="1" i="0" lang="en" sz="1400" u="none" cap="none" strike="noStrik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Enhance Photography Skills:</a:t>
            </a:r>
            <a:endParaRPr b="1" i="0" sz="14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idact Gothic"/>
              <a:buChar char="○"/>
            </a:pPr>
            <a:r>
              <a:rPr b="0" i="0" lang="en" sz="1400" u="none" cap="none" strike="noStrik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Learn various photography techniques and styles through instructional videos and hands-on practice.</a:t>
            </a:r>
            <a:endParaRPr b="0" i="0" sz="14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idact Gothic"/>
              <a:buChar char="○"/>
            </a:pPr>
            <a:r>
              <a:rPr b="0" i="0" lang="en" sz="1400" u="none" cap="none" strike="noStrik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Gain insights from experienced teachers and club leaders who provide constructive feedback on your work.</a:t>
            </a:r>
            <a:endParaRPr b="0" i="0" sz="14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idact Gothic"/>
              <a:buAutoNum type="arabicPeriod"/>
            </a:pPr>
            <a:r>
              <a:rPr b="1" i="0" lang="en" sz="1400" u="none" cap="none" strike="noStrik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Creative Expression</a:t>
            </a:r>
            <a:endParaRPr b="0" i="0" sz="14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idact Gothic"/>
              <a:buAutoNum type="arabicPeriod"/>
            </a:pPr>
            <a:r>
              <a:rPr b="1" i="0" lang="en" sz="1400" u="none" cap="none" strike="noStrik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Community and Collaboration:</a:t>
            </a:r>
            <a:endParaRPr b="1" i="0" sz="14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idact Gothic"/>
              <a:buChar char="○"/>
            </a:pPr>
            <a:r>
              <a:rPr b="0" i="0" lang="en" sz="1400" u="none" cap="none" strike="noStrik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Join a community of like-minded individuals who share your passion for photography.</a:t>
            </a:r>
            <a:endParaRPr b="0" i="0" sz="14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idact Gothic"/>
              <a:buAutoNum type="arabicPeriod"/>
            </a:pPr>
            <a:r>
              <a:rPr b="1" i="0" lang="en" sz="1400" u="none" cap="none" strike="noStrik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Recognition and Rewards:</a:t>
            </a:r>
            <a:endParaRPr b="1" i="0" sz="14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idact Gothic"/>
              <a:buChar char="○"/>
            </a:pPr>
            <a:r>
              <a:rPr b="0" i="0" lang="en" sz="1400" u="none" cap="none" strike="noStrik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Participate in themed competitions and have your work voted on by peers.</a:t>
            </a:r>
            <a:endParaRPr b="0" i="0" sz="14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idact Gothic"/>
              <a:buAutoNum type="arabicPeriod"/>
            </a:pPr>
            <a:r>
              <a:rPr b="1" i="0" lang="en" sz="1400" u="none" cap="none" strike="noStrik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Portfolio Building:</a:t>
            </a:r>
            <a:endParaRPr b="0" i="0" sz="14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idact Gothic"/>
              <a:buChar char="○"/>
            </a:pPr>
            <a:r>
              <a:rPr b="0" i="0" lang="en" sz="1400" u="none" cap="none" strike="noStrik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Use your portfolio for future academic or professional opportunities.</a:t>
            </a:r>
            <a:endParaRPr b="0" i="0" sz="14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"/>
          <p:cNvSpPr txBox="1"/>
          <p:nvPr>
            <p:ph type="title"/>
          </p:nvPr>
        </p:nvSpPr>
        <p:spPr>
          <a:xfrm>
            <a:off x="1202050" y="1957616"/>
            <a:ext cx="770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sz="6000"/>
              <a:t>前</a:t>
            </a:r>
            <a:r>
              <a:rPr lang="en" sz="6000"/>
              <a:t>社長的 Photography</a:t>
            </a:r>
            <a:endParaRPr sz="6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"/>
          <p:cNvSpPr txBox="1"/>
          <p:nvPr>
            <p:ph type="title"/>
          </p:nvPr>
        </p:nvSpPr>
        <p:spPr>
          <a:xfrm>
            <a:off x="711775" y="496066"/>
            <a:ext cx="770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303" name="Google Shape;30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24295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"/>
          <p:cNvSpPr txBox="1"/>
          <p:nvPr>
            <p:ph type="title"/>
          </p:nvPr>
        </p:nvSpPr>
        <p:spPr>
          <a:xfrm>
            <a:off x="711775" y="496066"/>
            <a:ext cx="770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309" name="Google Shape;30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"/>
            <a:ext cx="9196151" cy="522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"/>
          <p:cNvSpPr txBox="1"/>
          <p:nvPr>
            <p:ph type="title"/>
          </p:nvPr>
        </p:nvSpPr>
        <p:spPr>
          <a:xfrm>
            <a:off x="720000" y="583416"/>
            <a:ext cx="770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315" name="Google Shape;315;p5"/>
          <p:cNvSpPr txBox="1"/>
          <p:nvPr/>
        </p:nvSpPr>
        <p:spPr>
          <a:xfrm>
            <a:off x="6960900" y="219900"/>
            <a:ext cx="1463100" cy="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191919"/>
                </a:solidFill>
                <a:latin typeface="Anaheim"/>
                <a:ea typeface="Anaheim"/>
                <a:cs typeface="Anaheim"/>
                <a:sym typeface="Anaheim"/>
              </a:rPr>
              <a:t>SLIDESGOPHOTO.COM</a:t>
            </a:r>
            <a:endParaRPr b="0" i="0" sz="1000" u="none" cap="none" strike="noStrike">
              <a:solidFill>
                <a:srgbClr val="191919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16" name="Google Shape;316;p5"/>
          <p:cNvSpPr txBox="1"/>
          <p:nvPr/>
        </p:nvSpPr>
        <p:spPr>
          <a:xfrm>
            <a:off x="711775" y="219900"/>
            <a:ext cx="1463100" cy="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191919"/>
                </a:solidFill>
                <a:latin typeface="Anaheim"/>
                <a:ea typeface="Anaheim"/>
                <a:cs typeface="Anaheim"/>
                <a:sym typeface="Anaheim"/>
              </a:rPr>
              <a:t>SLIDESGO</a:t>
            </a:r>
            <a:r>
              <a:rPr b="0" i="0" lang="en" sz="1000" u="none" cap="none" strike="noStrike">
                <a:solidFill>
                  <a:srgbClr val="191919"/>
                </a:solidFill>
                <a:latin typeface="Anaheim"/>
                <a:ea typeface="Anaheim"/>
                <a:cs typeface="Anaheim"/>
                <a:sym typeface="Anaheim"/>
              </a:rPr>
              <a:t> PHOTOGRAPHY CO</a:t>
            </a:r>
            <a:endParaRPr b="1" i="0" sz="1000" u="none" cap="none" strike="noStrike">
              <a:solidFill>
                <a:srgbClr val="191919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17" name="Google Shape;317;p5"/>
          <p:cNvSpPr txBox="1"/>
          <p:nvPr/>
        </p:nvSpPr>
        <p:spPr>
          <a:xfrm>
            <a:off x="6960900" y="4827750"/>
            <a:ext cx="1463100" cy="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191919"/>
                </a:solidFill>
                <a:latin typeface="Anaheim"/>
                <a:ea typeface="Anaheim"/>
                <a:cs typeface="Anaheim"/>
                <a:sym typeface="Anaheim"/>
              </a:rPr>
              <a:t>50MM F-0.95</a:t>
            </a:r>
            <a:endParaRPr b="0" i="0" sz="1000" u="none" cap="none" strike="noStrike">
              <a:solidFill>
                <a:srgbClr val="191919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grpSp>
        <p:nvGrpSpPr>
          <p:cNvPr id="318" name="Google Shape;318;p5"/>
          <p:cNvGrpSpPr/>
          <p:nvPr/>
        </p:nvGrpSpPr>
        <p:grpSpPr>
          <a:xfrm>
            <a:off x="711767" y="1655599"/>
            <a:ext cx="2389556" cy="2168138"/>
            <a:chOff x="720000" y="2528976"/>
            <a:chExt cx="2286000" cy="1932387"/>
          </a:xfrm>
        </p:grpSpPr>
        <p:sp>
          <p:nvSpPr>
            <p:cNvPr id="319" name="Google Shape;319;p5"/>
            <p:cNvSpPr txBox="1"/>
            <p:nvPr/>
          </p:nvSpPr>
          <p:spPr>
            <a:xfrm>
              <a:off x="720000" y="3181263"/>
              <a:ext cx="2286000" cy="4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0" lIns="0" spcFirstLastPara="1" rIns="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" sz="2500" u="none" cap="none" strike="noStrike">
                  <a:solidFill>
                    <a:schemeClr val="accent1"/>
                  </a:solidFill>
                  <a:latin typeface="Anton"/>
                  <a:ea typeface="Anton"/>
                  <a:cs typeface="Anton"/>
                  <a:sym typeface="Anton"/>
                </a:rPr>
                <a:t>Introduction</a:t>
              </a:r>
              <a:endParaRPr b="0" i="0" sz="2500" u="none" cap="none" strike="noStrike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endParaRPr>
            </a:p>
          </p:txBody>
        </p:sp>
        <p:sp>
          <p:nvSpPr>
            <p:cNvPr id="320" name="Google Shape;320;p5"/>
            <p:cNvSpPr txBox="1"/>
            <p:nvPr/>
          </p:nvSpPr>
          <p:spPr>
            <a:xfrm>
              <a:off x="720000" y="3638463"/>
              <a:ext cx="2286000" cy="82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dk1"/>
                  </a:solidFill>
                  <a:latin typeface="Anaheim"/>
                  <a:ea typeface="Anaheim"/>
                  <a:cs typeface="Anaheim"/>
                  <a:sym typeface="Anaheim"/>
                </a:rPr>
                <a:t>Basic information about our club and goals</a:t>
              </a:r>
              <a:endParaRPr b="0" i="0" sz="1400" u="none" cap="none" strike="noStrik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21" name="Google Shape;321;p5"/>
            <p:cNvSpPr txBox="1"/>
            <p:nvPr/>
          </p:nvSpPr>
          <p:spPr>
            <a:xfrm>
              <a:off x="720000" y="2528976"/>
              <a:ext cx="2286000" cy="60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0" i="0" lang="en" sz="4000" u="none" cap="none" strike="noStrike">
                  <a:solidFill>
                    <a:schemeClr val="dk1"/>
                  </a:solidFill>
                  <a:latin typeface="Anton"/>
                  <a:ea typeface="Anton"/>
                  <a:cs typeface="Anton"/>
                  <a:sym typeface="Anton"/>
                </a:rPr>
                <a:t>01</a:t>
              </a:r>
              <a:endParaRPr b="0" i="0" sz="4000" u="none" cap="none" strike="noStrik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endParaRPr>
            </a:p>
          </p:txBody>
        </p:sp>
      </p:grpSp>
      <p:grpSp>
        <p:nvGrpSpPr>
          <p:cNvPr id="322" name="Google Shape;322;p5"/>
          <p:cNvGrpSpPr/>
          <p:nvPr/>
        </p:nvGrpSpPr>
        <p:grpSpPr>
          <a:xfrm>
            <a:off x="3530314" y="1655599"/>
            <a:ext cx="2389556" cy="2168138"/>
            <a:chOff x="3416400" y="2528976"/>
            <a:chExt cx="2286000" cy="1932387"/>
          </a:xfrm>
        </p:grpSpPr>
        <p:sp>
          <p:nvSpPr>
            <p:cNvPr id="323" name="Google Shape;323;p5"/>
            <p:cNvSpPr txBox="1"/>
            <p:nvPr/>
          </p:nvSpPr>
          <p:spPr>
            <a:xfrm>
              <a:off x="3416400" y="3181263"/>
              <a:ext cx="2286000" cy="4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0" lIns="0" spcFirstLastPara="1" rIns="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" sz="2500" u="none" cap="none" strike="noStrike">
                  <a:solidFill>
                    <a:schemeClr val="accent1"/>
                  </a:solidFill>
                  <a:latin typeface="Anton"/>
                  <a:ea typeface="Anton"/>
                  <a:cs typeface="Anton"/>
                  <a:sym typeface="Anton"/>
                </a:rPr>
                <a:t>Activities</a:t>
              </a:r>
              <a:endParaRPr b="0" i="0" sz="2500" u="none" cap="none" strike="noStrike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endParaRPr>
            </a:p>
          </p:txBody>
        </p:sp>
        <p:sp>
          <p:nvSpPr>
            <p:cNvPr id="324" name="Google Shape;324;p5"/>
            <p:cNvSpPr txBox="1"/>
            <p:nvPr/>
          </p:nvSpPr>
          <p:spPr>
            <a:xfrm>
              <a:off x="3416400" y="3638463"/>
              <a:ext cx="2286000" cy="82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25" name="Google Shape;325;p5"/>
            <p:cNvSpPr txBox="1"/>
            <p:nvPr/>
          </p:nvSpPr>
          <p:spPr>
            <a:xfrm>
              <a:off x="3416400" y="2528976"/>
              <a:ext cx="2286000" cy="60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0" i="0" lang="en" sz="4000" u="none" cap="none" strike="noStrike">
                  <a:solidFill>
                    <a:schemeClr val="dk1"/>
                  </a:solidFill>
                  <a:latin typeface="Anton"/>
                  <a:ea typeface="Anton"/>
                  <a:cs typeface="Anton"/>
                  <a:sym typeface="Anton"/>
                </a:rPr>
                <a:t>02</a:t>
              </a:r>
              <a:endParaRPr b="0" i="0" sz="4000" u="none" cap="none" strike="noStrik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endParaRPr>
            </a:p>
          </p:txBody>
        </p:sp>
      </p:grpSp>
      <p:grpSp>
        <p:nvGrpSpPr>
          <p:cNvPr id="326" name="Google Shape;326;p5"/>
          <p:cNvGrpSpPr/>
          <p:nvPr/>
        </p:nvGrpSpPr>
        <p:grpSpPr>
          <a:xfrm>
            <a:off x="6375203" y="1655599"/>
            <a:ext cx="2389556" cy="2168110"/>
            <a:chOff x="6138000" y="2528976"/>
            <a:chExt cx="2286000" cy="1932362"/>
          </a:xfrm>
        </p:grpSpPr>
        <p:sp>
          <p:nvSpPr>
            <p:cNvPr id="327" name="Google Shape;327;p5"/>
            <p:cNvSpPr txBox="1"/>
            <p:nvPr/>
          </p:nvSpPr>
          <p:spPr>
            <a:xfrm>
              <a:off x="6138000" y="3181238"/>
              <a:ext cx="2286000" cy="4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0" lIns="0" spcFirstLastPara="1" rIns="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" sz="2500" u="none" cap="none" strike="noStrike">
                  <a:solidFill>
                    <a:schemeClr val="accent1"/>
                  </a:solidFill>
                  <a:latin typeface="Anton"/>
                  <a:ea typeface="Anton"/>
                  <a:cs typeface="Anton"/>
                  <a:sym typeface="Anton"/>
                </a:rPr>
                <a:t>Why join us?</a:t>
              </a:r>
              <a:endParaRPr b="0" i="0" sz="2500" u="none" cap="none" strike="noStrike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endParaRPr>
            </a:p>
          </p:txBody>
        </p:sp>
        <p:sp>
          <p:nvSpPr>
            <p:cNvPr id="328" name="Google Shape;328;p5"/>
            <p:cNvSpPr txBox="1"/>
            <p:nvPr/>
          </p:nvSpPr>
          <p:spPr>
            <a:xfrm>
              <a:off x="6138000" y="3638438"/>
              <a:ext cx="2286000" cy="82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329" name="Google Shape;329;p5"/>
            <p:cNvSpPr txBox="1"/>
            <p:nvPr/>
          </p:nvSpPr>
          <p:spPr>
            <a:xfrm>
              <a:off x="6138000" y="2528976"/>
              <a:ext cx="2286000" cy="60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0" i="0" lang="en" sz="4000" u="none" cap="none" strike="noStrike">
                  <a:solidFill>
                    <a:schemeClr val="dk1"/>
                  </a:solidFill>
                  <a:latin typeface="Anton"/>
                  <a:ea typeface="Anton"/>
                  <a:cs typeface="Anton"/>
                  <a:sym typeface="Anton"/>
                </a:rPr>
                <a:t>03</a:t>
              </a:r>
              <a:endParaRPr b="0" i="0" sz="4000" u="none" cap="none" strike="noStrik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"/>
          <p:cNvSpPr txBox="1"/>
          <p:nvPr>
            <p:ph type="title"/>
          </p:nvPr>
        </p:nvSpPr>
        <p:spPr>
          <a:xfrm>
            <a:off x="1185825" y="1604941"/>
            <a:ext cx="770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335" name="Google Shape;335;p6"/>
          <p:cNvSpPr txBox="1"/>
          <p:nvPr/>
        </p:nvSpPr>
        <p:spPr>
          <a:xfrm>
            <a:off x="6960900" y="219900"/>
            <a:ext cx="1463100" cy="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191919"/>
                </a:solidFill>
                <a:latin typeface="Anaheim"/>
                <a:ea typeface="Anaheim"/>
                <a:cs typeface="Anaheim"/>
                <a:sym typeface="Anaheim"/>
              </a:rPr>
              <a:t>SLIDESGOPHOTO.COM</a:t>
            </a:r>
            <a:endParaRPr b="0" i="0" sz="1000" u="none" cap="none" strike="noStrike">
              <a:solidFill>
                <a:srgbClr val="191919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36" name="Google Shape;336;p6"/>
          <p:cNvSpPr txBox="1"/>
          <p:nvPr/>
        </p:nvSpPr>
        <p:spPr>
          <a:xfrm>
            <a:off x="711775" y="219900"/>
            <a:ext cx="1463100" cy="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191919"/>
                </a:solidFill>
                <a:latin typeface="Anaheim"/>
                <a:ea typeface="Anaheim"/>
                <a:cs typeface="Anaheim"/>
                <a:sym typeface="Anaheim"/>
              </a:rPr>
              <a:t>SLIDESGO</a:t>
            </a:r>
            <a:r>
              <a:rPr b="0" i="0" lang="en" sz="1000" u="none" cap="none" strike="noStrike">
                <a:solidFill>
                  <a:srgbClr val="191919"/>
                </a:solidFill>
                <a:latin typeface="Anaheim"/>
                <a:ea typeface="Anaheim"/>
                <a:cs typeface="Anaheim"/>
                <a:sym typeface="Anaheim"/>
              </a:rPr>
              <a:t> PHOTOGRAPHY CO</a:t>
            </a:r>
            <a:endParaRPr b="1" i="0" sz="1000" u="none" cap="none" strike="noStrike">
              <a:solidFill>
                <a:srgbClr val="191919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37" name="Google Shape;337;p6"/>
          <p:cNvSpPr txBox="1"/>
          <p:nvPr/>
        </p:nvSpPr>
        <p:spPr>
          <a:xfrm>
            <a:off x="6960900" y="4827750"/>
            <a:ext cx="1463100" cy="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191919"/>
                </a:solidFill>
                <a:latin typeface="Anaheim"/>
                <a:ea typeface="Anaheim"/>
                <a:cs typeface="Anaheim"/>
                <a:sym typeface="Anaheim"/>
              </a:rPr>
              <a:t>50MM F-0.95</a:t>
            </a:r>
            <a:endParaRPr b="0" i="0" sz="1000" u="none" cap="none" strike="noStrike">
              <a:solidFill>
                <a:srgbClr val="191919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38" name="Google Shape;338;p6"/>
          <p:cNvSpPr txBox="1"/>
          <p:nvPr/>
        </p:nvSpPr>
        <p:spPr>
          <a:xfrm>
            <a:off x="77650" y="1958970"/>
            <a:ext cx="914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39" name="Google Shape;339;p6"/>
          <p:cNvSpPr txBox="1"/>
          <p:nvPr/>
        </p:nvSpPr>
        <p:spPr>
          <a:xfrm>
            <a:off x="1106350" y="1958975"/>
            <a:ext cx="49299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The goal of photography club is to foster creativity, enhance technical skills, and promote artistic expression among students through the medium of photography. The club aims to provide a supportive environment where members can learn about various photography techniques, explore different styles and genres, and engage in hands-on practice. </a:t>
            </a:r>
            <a:endParaRPr b="0" i="0" sz="14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340" name="Google Shape;34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17774" y="1478775"/>
            <a:ext cx="2165050" cy="19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"/>
          <p:cNvSpPr txBox="1"/>
          <p:nvPr>
            <p:ph type="title"/>
          </p:nvPr>
        </p:nvSpPr>
        <p:spPr>
          <a:xfrm>
            <a:off x="720000" y="625066"/>
            <a:ext cx="770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/>
              <a:t>Class Breakdown</a:t>
            </a:r>
            <a:endParaRPr/>
          </a:p>
        </p:txBody>
      </p:sp>
      <p:sp>
        <p:nvSpPr>
          <p:cNvPr id="346" name="Google Shape;346;p7"/>
          <p:cNvSpPr txBox="1"/>
          <p:nvPr/>
        </p:nvSpPr>
        <p:spPr>
          <a:xfrm>
            <a:off x="6960900" y="219900"/>
            <a:ext cx="1463100" cy="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191919"/>
                </a:solidFill>
                <a:latin typeface="Anaheim"/>
                <a:ea typeface="Anaheim"/>
                <a:cs typeface="Anaheim"/>
                <a:sym typeface="Anaheim"/>
              </a:rPr>
              <a:t>SLIDESGOPHOTO.COM</a:t>
            </a:r>
            <a:endParaRPr b="0" i="0" sz="1000" u="none" cap="none" strike="noStrike">
              <a:solidFill>
                <a:srgbClr val="191919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47" name="Google Shape;347;p7"/>
          <p:cNvSpPr txBox="1"/>
          <p:nvPr/>
        </p:nvSpPr>
        <p:spPr>
          <a:xfrm>
            <a:off x="711775" y="219900"/>
            <a:ext cx="1463100" cy="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191919"/>
                </a:solidFill>
                <a:latin typeface="Anaheim"/>
                <a:ea typeface="Anaheim"/>
                <a:cs typeface="Anaheim"/>
                <a:sym typeface="Anaheim"/>
              </a:rPr>
              <a:t>SLIDESGO</a:t>
            </a:r>
            <a:r>
              <a:rPr b="0" i="0" lang="en" sz="1000" u="none" cap="none" strike="noStrike">
                <a:solidFill>
                  <a:srgbClr val="191919"/>
                </a:solidFill>
                <a:latin typeface="Anaheim"/>
                <a:ea typeface="Anaheim"/>
                <a:cs typeface="Anaheim"/>
                <a:sym typeface="Anaheim"/>
              </a:rPr>
              <a:t> PHOTOGRAPHY CO</a:t>
            </a:r>
            <a:endParaRPr b="1" i="0" sz="1000" u="none" cap="none" strike="noStrike">
              <a:solidFill>
                <a:srgbClr val="191919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48" name="Google Shape;348;p7"/>
          <p:cNvSpPr txBox="1"/>
          <p:nvPr/>
        </p:nvSpPr>
        <p:spPr>
          <a:xfrm>
            <a:off x="6960900" y="4827750"/>
            <a:ext cx="1463100" cy="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191919"/>
                </a:solidFill>
                <a:latin typeface="Anaheim"/>
                <a:ea typeface="Anaheim"/>
                <a:cs typeface="Anaheim"/>
                <a:sym typeface="Anaheim"/>
              </a:rPr>
              <a:t>50MM F-0.95</a:t>
            </a:r>
            <a:endParaRPr b="0" i="0" sz="1000" u="none" cap="none" strike="noStrike">
              <a:solidFill>
                <a:srgbClr val="191919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49" name="Google Shape;349;p7"/>
          <p:cNvSpPr txBox="1"/>
          <p:nvPr/>
        </p:nvSpPr>
        <p:spPr>
          <a:xfrm>
            <a:off x="77650" y="1958970"/>
            <a:ext cx="914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50" name="Google Shape;350;p7"/>
          <p:cNvSpPr txBox="1"/>
          <p:nvPr/>
        </p:nvSpPr>
        <p:spPr>
          <a:xfrm>
            <a:off x="839500" y="1221250"/>
            <a:ext cx="7620300" cy="32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希望各位是以實作為主，社團讓大家開開心心的過，不要一直坐著聽理論類的東西，所以：</a:t>
            </a:r>
            <a:endParaRPr b="0" i="0" sz="2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AutoNum type="alphaLcPeriod"/>
            </a:pPr>
            <a:r>
              <a:rPr b="0" i="0" lang="en" sz="2400" u="none" cap="none" strike="noStrike">
                <a:solidFill>
                  <a:srgbClr val="000000"/>
                </a:solidFill>
                <a:highlight>
                  <a:srgbClr val="EEFF41"/>
                </a:highlight>
                <a:latin typeface="Poppins"/>
                <a:ea typeface="Poppins"/>
                <a:cs typeface="Poppins"/>
                <a:sym typeface="Poppins"/>
              </a:rPr>
              <a:t>15 min “lecture”</a:t>
            </a:r>
            <a:endParaRPr b="0" i="0" sz="2400" u="none" cap="none" strike="noStrike">
              <a:solidFill>
                <a:srgbClr val="000000"/>
              </a:solidFill>
              <a:highlight>
                <a:srgbClr val="EEFF4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AutoNum type="alphaLcPeriod"/>
            </a:pPr>
            <a:r>
              <a:rPr b="0" i="0" lang="en" sz="2400" u="none" cap="none" strike="noStrike">
                <a:solidFill>
                  <a:srgbClr val="000000"/>
                </a:solidFill>
                <a:highlight>
                  <a:srgbClr val="EEFF41"/>
                </a:highlight>
                <a:latin typeface="Poppins"/>
                <a:ea typeface="Poppins"/>
                <a:cs typeface="Poppins"/>
                <a:sym typeface="Poppins"/>
              </a:rPr>
              <a:t>30 min 實作</a:t>
            </a:r>
            <a:endParaRPr b="0" i="0" sz="2400" u="none" cap="none" strike="noStrike">
              <a:solidFill>
                <a:srgbClr val="000000"/>
              </a:solidFill>
              <a:highlight>
                <a:srgbClr val="EEFF41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51" name="Google Shape;35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53125" y="2737225"/>
            <a:ext cx="3079475" cy="18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1011" y="2902258"/>
            <a:ext cx="2084624" cy="1773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70862" y="2993025"/>
            <a:ext cx="2826390" cy="159187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7"/>
          <p:cNvSpPr txBox="1"/>
          <p:nvPr/>
        </p:nvSpPr>
        <p:spPr>
          <a:xfrm>
            <a:off x="6421650" y="204482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oppins"/>
                <a:ea typeface="Poppins"/>
                <a:cs typeface="Poppins"/>
                <a:sym typeface="Poppins"/>
              </a:rPr>
              <a:t>社費 300元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8"/>
          <p:cNvSpPr txBox="1"/>
          <p:nvPr>
            <p:ph type="title"/>
          </p:nvPr>
        </p:nvSpPr>
        <p:spPr>
          <a:xfrm>
            <a:off x="797650" y="1080291"/>
            <a:ext cx="770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/>
              <a:t>Themed Photography</a:t>
            </a:r>
            <a:endParaRPr/>
          </a:p>
        </p:txBody>
      </p:sp>
      <p:sp>
        <p:nvSpPr>
          <p:cNvPr id="360" name="Google Shape;360;p8"/>
          <p:cNvSpPr txBox="1"/>
          <p:nvPr/>
        </p:nvSpPr>
        <p:spPr>
          <a:xfrm>
            <a:off x="6960900" y="219900"/>
            <a:ext cx="1463100" cy="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191919"/>
                </a:solidFill>
                <a:latin typeface="Anaheim"/>
                <a:ea typeface="Anaheim"/>
                <a:cs typeface="Anaheim"/>
                <a:sym typeface="Anaheim"/>
              </a:rPr>
              <a:t>SLIDESGOPHOTO.COM</a:t>
            </a:r>
            <a:endParaRPr b="0" i="0" sz="1000" u="none" cap="none" strike="noStrike">
              <a:solidFill>
                <a:srgbClr val="191919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61" name="Google Shape;361;p8"/>
          <p:cNvSpPr txBox="1"/>
          <p:nvPr/>
        </p:nvSpPr>
        <p:spPr>
          <a:xfrm>
            <a:off x="711775" y="219900"/>
            <a:ext cx="1463100" cy="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191919"/>
                </a:solidFill>
                <a:latin typeface="Anaheim"/>
                <a:ea typeface="Anaheim"/>
                <a:cs typeface="Anaheim"/>
                <a:sym typeface="Anaheim"/>
              </a:rPr>
              <a:t>SLIDESGO</a:t>
            </a:r>
            <a:r>
              <a:rPr b="0" i="0" lang="en" sz="1000" u="none" cap="none" strike="noStrike">
                <a:solidFill>
                  <a:srgbClr val="191919"/>
                </a:solidFill>
                <a:latin typeface="Anaheim"/>
                <a:ea typeface="Anaheim"/>
                <a:cs typeface="Anaheim"/>
                <a:sym typeface="Anaheim"/>
              </a:rPr>
              <a:t> PHOTOGRAPHY CO</a:t>
            </a:r>
            <a:endParaRPr b="1" i="0" sz="1000" u="none" cap="none" strike="noStrike">
              <a:solidFill>
                <a:srgbClr val="191919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62" name="Google Shape;362;p8"/>
          <p:cNvSpPr txBox="1"/>
          <p:nvPr/>
        </p:nvSpPr>
        <p:spPr>
          <a:xfrm>
            <a:off x="6960900" y="4827750"/>
            <a:ext cx="1463100" cy="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191919"/>
                </a:solidFill>
                <a:latin typeface="Anaheim"/>
                <a:ea typeface="Anaheim"/>
                <a:cs typeface="Anaheim"/>
                <a:sym typeface="Anaheim"/>
              </a:rPr>
              <a:t>50MM F-0.95</a:t>
            </a:r>
            <a:endParaRPr b="0" i="0" sz="1000" u="none" cap="none" strike="noStrike">
              <a:solidFill>
                <a:srgbClr val="191919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63" name="Google Shape;363;p8"/>
          <p:cNvSpPr txBox="1"/>
          <p:nvPr/>
        </p:nvSpPr>
        <p:spPr>
          <a:xfrm>
            <a:off x="77650" y="1958970"/>
            <a:ext cx="914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64" name="Google Shape;364;p8"/>
          <p:cNvSpPr txBox="1"/>
          <p:nvPr/>
        </p:nvSpPr>
        <p:spPr>
          <a:xfrm>
            <a:off x="797650" y="1537500"/>
            <a:ext cx="5170800" cy="28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"Themed Photography” includes 5 themes (may change): </a:t>
            </a:r>
            <a:endParaRPr b="0" i="0" sz="14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idact Gothic"/>
              <a:buAutoNum type="arabicPeriod"/>
            </a:pPr>
            <a:r>
              <a:rPr b="0" i="0" lang="en" sz="1400" u="none" cap="none" strike="noStrik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Portrait Photography 人像攝影</a:t>
            </a:r>
            <a:endParaRPr b="0" i="0" sz="14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idact Gothic"/>
              <a:buAutoNum type="arabicPeriod"/>
            </a:pPr>
            <a:r>
              <a:rPr b="0" i="0" lang="en" sz="1400" u="none" cap="none" strike="noStrik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Low-key Photography暗調攝影</a:t>
            </a:r>
            <a:endParaRPr b="0" i="0" sz="14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idact Gothic"/>
              <a:buAutoNum type="arabicPeriod"/>
            </a:pPr>
            <a:r>
              <a:rPr b="0" i="0" lang="en" sz="1400" u="none" cap="none" strike="noStrik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Long Exposure 長曝光</a:t>
            </a:r>
            <a:endParaRPr b="0" i="0" sz="14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idact Gothic"/>
              <a:buAutoNum type="arabicPeriod"/>
            </a:pPr>
            <a:r>
              <a:rPr b="0" i="0" lang="en" sz="1400" u="none" cap="none" strike="noStrik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Panorama Shot 全景攝影</a:t>
            </a:r>
            <a:endParaRPr b="0" i="0" sz="14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idact Gothic"/>
              <a:buAutoNum type="arabicPeriod"/>
            </a:pPr>
            <a:r>
              <a:rPr b="0" i="0" lang="en" sz="1400" u="none" cap="none" strike="noStrik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Macro Photography 微距攝影</a:t>
            </a:r>
            <a:endParaRPr b="0" i="0" sz="14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The entire activity combines video teaching, shooting, submission of works and voting, allowing members to have a rich photography experience.</a:t>
            </a:r>
            <a:endParaRPr b="0" i="0" sz="14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365" name="Google Shape;36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23050" y="590557"/>
            <a:ext cx="3392071" cy="2544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88524" y="2780651"/>
            <a:ext cx="1755477" cy="234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68461" y="2741826"/>
            <a:ext cx="1619950" cy="224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9"/>
          <p:cNvSpPr txBox="1"/>
          <p:nvPr>
            <p:ph type="title"/>
          </p:nvPr>
        </p:nvSpPr>
        <p:spPr>
          <a:xfrm>
            <a:off x="671275" y="710766"/>
            <a:ext cx="770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/>
              <a:t>Themed Photography Procedures</a:t>
            </a:r>
            <a:endParaRPr/>
          </a:p>
        </p:txBody>
      </p:sp>
      <p:sp>
        <p:nvSpPr>
          <p:cNvPr id="373" name="Google Shape;373;p9"/>
          <p:cNvSpPr txBox="1"/>
          <p:nvPr/>
        </p:nvSpPr>
        <p:spPr>
          <a:xfrm>
            <a:off x="6960900" y="219900"/>
            <a:ext cx="1463100" cy="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191919"/>
                </a:solidFill>
                <a:latin typeface="Anaheim"/>
                <a:ea typeface="Anaheim"/>
                <a:cs typeface="Anaheim"/>
                <a:sym typeface="Anaheim"/>
              </a:rPr>
              <a:t>SLIDESGOPHOTO.COM</a:t>
            </a:r>
            <a:endParaRPr b="0" i="0" sz="1000" u="none" cap="none" strike="noStrike">
              <a:solidFill>
                <a:srgbClr val="191919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74" name="Google Shape;374;p9"/>
          <p:cNvSpPr txBox="1"/>
          <p:nvPr/>
        </p:nvSpPr>
        <p:spPr>
          <a:xfrm>
            <a:off x="711775" y="219900"/>
            <a:ext cx="1463100" cy="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191919"/>
                </a:solidFill>
                <a:latin typeface="Anaheim"/>
                <a:ea typeface="Anaheim"/>
                <a:cs typeface="Anaheim"/>
                <a:sym typeface="Anaheim"/>
              </a:rPr>
              <a:t>SLIDESGO</a:t>
            </a:r>
            <a:r>
              <a:rPr b="0" i="0" lang="en" sz="1000" u="none" cap="none" strike="noStrike">
                <a:solidFill>
                  <a:srgbClr val="191919"/>
                </a:solidFill>
                <a:latin typeface="Anaheim"/>
                <a:ea typeface="Anaheim"/>
                <a:cs typeface="Anaheim"/>
                <a:sym typeface="Anaheim"/>
              </a:rPr>
              <a:t> PHOTOGRAPHY CO</a:t>
            </a:r>
            <a:endParaRPr b="1" i="0" sz="1000" u="none" cap="none" strike="noStrike">
              <a:solidFill>
                <a:srgbClr val="191919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75" name="Google Shape;375;p9"/>
          <p:cNvSpPr txBox="1"/>
          <p:nvPr/>
        </p:nvSpPr>
        <p:spPr>
          <a:xfrm>
            <a:off x="6960900" y="4827750"/>
            <a:ext cx="1463100" cy="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191919"/>
                </a:solidFill>
                <a:latin typeface="Anaheim"/>
                <a:ea typeface="Anaheim"/>
                <a:cs typeface="Anaheim"/>
                <a:sym typeface="Anaheim"/>
              </a:rPr>
              <a:t>50MM F-0.95</a:t>
            </a:r>
            <a:endParaRPr b="0" i="0" sz="1000" u="none" cap="none" strike="noStrike">
              <a:solidFill>
                <a:srgbClr val="191919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76" name="Google Shape;376;p9"/>
          <p:cNvSpPr txBox="1"/>
          <p:nvPr/>
        </p:nvSpPr>
        <p:spPr>
          <a:xfrm>
            <a:off x="77650" y="1958970"/>
            <a:ext cx="914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77" name="Google Shape;377;p9"/>
          <p:cNvSpPr txBox="1"/>
          <p:nvPr/>
        </p:nvSpPr>
        <p:spPr>
          <a:xfrm>
            <a:off x="606900" y="1330638"/>
            <a:ext cx="79302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Didact Gothic"/>
              <a:buAutoNum type="arabicPeriod"/>
            </a:pPr>
            <a:r>
              <a:rPr b="1" i="0" lang="en" sz="1200" u="none" cap="none" strike="noStrik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Theme-Based Learning and Shooting:</a:t>
            </a:r>
            <a:endParaRPr b="1" i="0" sz="12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Didact Gothic"/>
              <a:buAutoNum type="alphaLcPeriod"/>
            </a:pPr>
            <a:r>
              <a:rPr b="0" i="0" lang="en" sz="1200" u="none" cap="none" strike="noStrik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At the start of each theme, club members watch corresponding teaching videos to gain a deeper understanding of the features and techniques of each topic.</a:t>
            </a:r>
            <a:endParaRPr b="0" i="0" sz="12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Didact Gothic"/>
              <a:buAutoNum type="alphaLcPeriod"/>
            </a:pPr>
            <a:r>
              <a:rPr b="0" i="0" lang="en" sz="1200" u="none" cap="none" strike="noStrik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Members then begin shooting, submitting one piece of work every two weeks before the end of each theme.</a:t>
            </a:r>
            <a:endParaRPr b="0" i="0" sz="12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Didact Gothic"/>
              <a:buAutoNum type="alphaLcPeriod"/>
            </a:pPr>
            <a:r>
              <a:rPr b="0" i="0" lang="en" sz="1200" u="none" cap="none" strike="noStrik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The teacher and club president evaluate members' performance through Google Classroom.</a:t>
            </a:r>
            <a:endParaRPr b="0" i="0" sz="12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Didact Gothic"/>
              <a:buAutoNum type="arabicPeriod"/>
            </a:pPr>
            <a:r>
              <a:rPr b="1" i="0" lang="en" sz="1200" u="none" cap="none" strike="noStrik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Voting and Rewards:</a:t>
            </a:r>
            <a:endParaRPr b="1" i="0" sz="12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Didact Gothic"/>
              <a:buAutoNum type="alphaLcPeriod"/>
            </a:pPr>
            <a:r>
              <a:rPr b="0" i="0" lang="en" sz="1200" u="none" cap="none" strike="noStrik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Among the five themes, a LINE group voting is conducted to select the champion work of each theme.</a:t>
            </a:r>
            <a:endParaRPr b="0" i="0" sz="12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Didact Gothic"/>
              <a:buAutoNum type="alphaLcPeriod"/>
            </a:pPr>
            <a:r>
              <a:rPr b="0" i="0" lang="en" sz="1200" u="none" cap="none" strike="noStrik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The work with the highest votes will receive a mystery gift.</a:t>
            </a:r>
            <a:endParaRPr b="0" i="0" sz="12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Didact Gothic"/>
              <a:buAutoNum type="arabicPeriod"/>
            </a:pPr>
            <a:r>
              <a:rPr b="1" i="0" lang="en" sz="1200" u="none" cap="none" strike="noStrik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End-of-Semester Showcase:</a:t>
            </a:r>
            <a:endParaRPr b="1" i="0" sz="12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Didact Gothic"/>
              <a:buAutoNum type="alphaLcPeriod"/>
            </a:pPr>
            <a:r>
              <a:rPr b="0" i="0" lang="en" sz="1200" u="none" cap="none" strike="noStrik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Members submit their most satisfactory photo taken during the semester.</a:t>
            </a:r>
            <a:endParaRPr b="0" i="0" sz="12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Didact Gothic"/>
              <a:buAutoNum type="alphaLcPeriod"/>
            </a:pPr>
            <a:r>
              <a:rPr b="0" i="0" lang="en" sz="1200" u="none" cap="none" strike="noStrik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The work must be straightforward and informal, include the author's class name, and indicate which of the five major themes it belongs to.</a:t>
            </a:r>
            <a:endParaRPr b="0" i="0" sz="12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Didact Gothic"/>
              <a:buAutoNum type="alphaLcPeriod"/>
            </a:pPr>
            <a:r>
              <a:rPr b="0" i="0" lang="en" sz="1200" u="none" cap="none" strike="noStrik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Captions accompanying the photos should express the members’ thoughts and feelings about their work.</a:t>
            </a:r>
            <a:endParaRPr b="0" i="0" sz="12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amera Types Thesis Infographics by Slidesgo">
  <a:themeElements>
    <a:clrScheme name="Simple Light">
      <a:dk1>
        <a:srgbClr val="191919"/>
      </a:dk1>
      <a:lt1>
        <a:srgbClr val="666666"/>
      </a:lt1>
      <a:dk2>
        <a:srgbClr val="A7A6A6"/>
      </a:dk2>
      <a:lt2>
        <a:srgbClr val="C7C4C4"/>
      </a:lt2>
      <a:accent1>
        <a:srgbClr val="DADADA"/>
      </a:accent1>
      <a:accent2>
        <a:srgbClr val="E9E9E9"/>
      </a:accent2>
      <a:accent3>
        <a:srgbClr val="F3F3F3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