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35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47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348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49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350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999" r:id="rId5"/>
    <p:sldMasterId id="2147484000" r:id="rId6"/>
    <p:sldMasterId id="2147484001" r:id="rId7"/>
    <p:sldMasterId id="2147484002" r:id="rId8"/>
    <p:sldMasterId id="2147484003" r:id="rId9"/>
    <p:sldMasterId id="2147484004" r:id="rId10"/>
    <p:sldMasterId id="2147484005" r:id="rId11"/>
    <p:sldMasterId id="2147484006" r:id="rId12"/>
    <p:sldMasterId id="2147484007" r:id="rId13"/>
    <p:sldMasterId id="2147484008" r:id="rId14"/>
    <p:sldMasterId id="2147484009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</p:sldIdLst>
  <p:sldSz cy="5143500" cx="9144000"/>
  <p:notesSz cx="6858000" cy="9144000"/>
  <p:embeddedFontLst>
    <p:embeddedFont>
      <p:font typeface="Bangers"/>
      <p:regular r:id="rId28"/>
    </p:embeddedFont>
    <p:embeddedFont>
      <p:font typeface="Dela Gothic One"/>
      <p:regular r:id="rId29"/>
    </p:embeddedFont>
    <p:embeddedFont>
      <p:font typeface="Actor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B756782-B4EF-44A4-9ECC-525544C150EA}">
  <a:tblStyle styleId="{1B756782-B4EF-44A4-9ECC-525544C150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4.xml"/><Relationship Id="rId22" Type="http://schemas.openxmlformats.org/officeDocument/2006/relationships/slide" Target="slides/slide6.xml"/><Relationship Id="rId21" Type="http://schemas.openxmlformats.org/officeDocument/2006/relationships/slide" Target="slides/slide5.xml"/><Relationship Id="rId24" Type="http://schemas.openxmlformats.org/officeDocument/2006/relationships/slide" Target="slides/slide8.xml"/><Relationship Id="rId23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slide" Target="slides/slide10.xml"/><Relationship Id="rId25" Type="http://schemas.openxmlformats.org/officeDocument/2006/relationships/slide" Target="slides/slide9.xml"/><Relationship Id="rId28" Type="http://schemas.openxmlformats.org/officeDocument/2006/relationships/font" Target="fonts/Bangers-regular.fntdata"/><Relationship Id="rId27" Type="http://schemas.openxmlformats.org/officeDocument/2006/relationships/slide" Target="slides/slide1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DelaGothicOne-regular.fntdata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0" Type="http://schemas.openxmlformats.org/officeDocument/2006/relationships/font" Target="fonts/Actor-regular.fntdata"/><Relationship Id="rId11" Type="http://schemas.openxmlformats.org/officeDocument/2006/relationships/slideMaster" Target="slideMasters/slideMaster7.xml"/><Relationship Id="rId10" Type="http://schemas.openxmlformats.org/officeDocument/2006/relationships/slideMaster" Target="slideMasters/slideMaster6.xml"/><Relationship Id="rId13" Type="http://schemas.openxmlformats.org/officeDocument/2006/relationships/slideMaster" Target="slideMasters/slideMaster9.xml"/><Relationship Id="rId12" Type="http://schemas.openxmlformats.org/officeDocument/2006/relationships/slideMaster" Target="slideMasters/slideMaster8.xml"/><Relationship Id="rId15" Type="http://schemas.openxmlformats.org/officeDocument/2006/relationships/slideMaster" Target="slideMasters/slideMaster11.xml"/><Relationship Id="rId14" Type="http://schemas.openxmlformats.org/officeDocument/2006/relationships/slideMaster" Target="slideMasters/slideMaster10.xml"/><Relationship Id="rId17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9" Type="http://schemas.openxmlformats.org/officeDocument/2006/relationships/slide" Target="slides/slide3.xml"/><Relationship Id="rId1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0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2e74d33638e_0_8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2e74d33638e_0_8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5" name="Shape 4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6" name="Google Shape;4056;g2e74d33638e_0_50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7" name="Google Shape;4057;g2e74d33638e_0_50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3" name="Shape 4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4" name="Google Shape;4134;g2e74d33638e_0_85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5" name="Google Shape;4135;g2e74d33638e_0_85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g2e74d33638e_0_17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3" name="Google Shape;2463;g2e74d33638e_0_17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0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1" name="Google Shape;2721;g2e74d33638e_0_2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2" name="Google Shape;2722;g2e74d33638e_0_2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8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" name="Google Shape;2979;g2e74d33638e_0_3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0" name="Google Shape;2980;g2e74d33638e_0_3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7" name="Shape 3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8" name="Google Shape;3158;g2e74d33638e_0_4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9" name="Google Shape;3159;g2e74d33638e_0_4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2" name="Shape 3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3" name="Google Shape;3223;g2e74d33638e_0_76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4" name="Google Shape;3224;g2e74d33638e_0_76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3" name="Shape 3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" name="Google Shape;3444;g2e74d33638e_0_58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5" name="Google Shape;3445;g2e74d33638e_0_58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3" name="Shape 3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" name="Google Shape;3604;g2e74d33638e_0_67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5" name="Google Shape;3605;g2e74d33638e_0_67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9" name="Shape 3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" name="Google Shape;3860;g2e74d33638e_0_9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1" name="Google Shape;3861;g2e74d33638e_0_9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g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g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g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g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g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g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g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g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g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g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g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g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g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g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g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g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g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g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g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g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g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g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g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g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g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g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g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g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g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g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g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g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g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g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g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g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g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g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g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g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g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g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g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g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g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g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g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g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g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g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g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g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g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g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g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g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g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g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g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g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g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g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g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g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g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g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g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g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g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g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g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g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g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g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g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g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g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g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g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g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g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g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g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g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g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g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g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g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g"/></Relationships>
</file>

<file path=ppt/slideLayouts/_rels/slideLayout3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g"/></Relationships>
</file>

<file path=ppt/slideLayouts/_rels/slideLayout3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g"/></Relationships>
</file>

<file path=ppt/slideLayouts/_rels/slideLayout3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6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10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104"/>
          <p:cNvSpPr txBox="1"/>
          <p:nvPr>
            <p:ph type="title"/>
          </p:nvPr>
        </p:nvSpPr>
        <p:spPr>
          <a:xfrm>
            <a:off x="713225" y="702650"/>
            <a:ext cx="7717500" cy="6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25" name="Google Shape;625;p104"/>
          <p:cNvSpPr txBox="1"/>
          <p:nvPr>
            <p:ph idx="1" type="body"/>
          </p:nvPr>
        </p:nvSpPr>
        <p:spPr>
          <a:xfrm>
            <a:off x="713225" y="1784125"/>
            <a:ext cx="4420800" cy="22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626" name="Google Shape;626;p104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7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1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105"/>
          <p:cNvSpPr txBox="1"/>
          <p:nvPr>
            <p:ph type="title"/>
          </p:nvPr>
        </p:nvSpPr>
        <p:spPr>
          <a:xfrm>
            <a:off x="5219925" y="1501450"/>
            <a:ext cx="3210900" cy="11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30" name="Google Shape;630;p105"/>
          <p:cNvSpPr txBox="1"/>
          <p:nvPr>
            <p:ph idx="1" type="subTitle"/>
          </p:nvPr>
        </p:nvSpPr>
        <p:spPr>
          <a:xfrm>
            <a:off x="4572000" y="2664350"/>
            <a:ext cx="38586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31" name="Google Shape;631;p105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8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10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106"/>
          <p:cNvSpPr txBox="1"/>
          <p:nvPr>
            <p:ph type="title"/>
          </p:nvPr>
        </p:nvSpPr>
        <p:spPr>
          <a:xfrm flipH="1">
            <a:off x="713225" y="1501450"/>
            <a:ext cx="3210900" cy="11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35" name="Google Shape;635;p106"/>
          <p:cNvSpPr txBox="1"/>
          <p:nvPr>
            <p:ph idx="1" type="subTitle"/>
          </p:nvPr>
        </p:nvSpPr>
        <p:spPr>
          <a:xfrm flipH="1">
            <a:off x="713450" y="2664350"/>
            <a:ext cx="38586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36" name="Google Shape;636;p106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p10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107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640" name="Google Shape;640;p107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8"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10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108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44" name="Google Shape;644;p108"/>
          <p:cNvSpPr txBox="1"/>
          <p:nvPr>
            <p:ph idx="1" type="body"/>
          </p:nvPr>
        </p:nvSpPr>
        <p:spPr>
          <a:xfrm>
            <a:off x="713225" y="1299950"/>
            <a:ext cx="3849000" cy="326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5" name="Google Shape;645;p108"/>
          <p:cNvSpPr txBox="1"/>
          <p:nvPr>
            <p:ph idx="2" type="body"/>
          </p:nvPr>
        </p:nvSpPr>
        <p:spPr>
          <a:xfrm>
            <a:off x="4562225" y="1466275"/>
            <a:ext cx="3849000" cy="305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646" name="Google Shape;646;p108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5"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p1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109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50" name="Google Shape;650;p109"/>
          <p:cNvSpPr txBox="1"/>
          <p:nvPr>
            <p:ph idx="1" type="subTitle"/>
          </p:nvPr>
        </p:nvSpPr>
        <p:spPr>
          <a:xfrm>
            <a:off x="3828475" y="1598325"/>
            <a:ext cx="292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651" name="Google Shape;651;p109"/>
          <p:cNvSpPr txBox="1"/>
          <p:nvPr>
            <p:ph idx="2" type="subTitle"/>
          </p:nvPr>
        </p:nvSpPr>
        <p:spPr>
          <a:xfrm>
            <a:off x="3828475" y="3162327"/>
            <a:ext cx="292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652" name="Google Shape;652;p109"/>
          <p:cNvSpPr txBox="1"/>
          <p:nvPr>
            <p:ph idx="3" type="subTitle"/>
          </p:nvPr>
        </p:nvSpPr>
        <p:spPr>
          <a:xfrm>
            <a:off x="3828475" y="2036923"/>
            <a:ext cx="29241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3" name="Google Shape;653;p109"/>
          <p:cNvSpPr txBox="1"/>
          <p:nvPr>
            <p:ph idx="4" type="subTitle"/>
          </p:nvPr>
        </p:nvSpPr>
        <p:spPr>
          <a:xfrm>
            <a:off x="3828475" y="3600924"/>
            <a:ext cx="29241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654" name="Google Shape;654;p109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1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110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58" name="Google Shape;658;p110"/>
          <p:cNvSpPr txBox="1"/>
          <p:nvPr>
            <p:ph idx="1" type="subTitle"/>
          </p:nvPr>
        </p:nvSpPr>
        <p:spPr>
          <a:xfrm>
            <a:off x="3930564" y="1344750"/>
            <a:ext cx="45003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659" name="Google Shape;659;p110"/>
          <p:cNvSpPr txBox="1"/>
          <p:nvPr>
            <p:ph idx="2" type="subTitle"/>
          </p:nvPr>
        </p:nvSpPr>
        <p:spPr>
          <a:xfrm>
            <a:off x="3930564" y="2434829"/>
            <a:ext cx="45003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660" name="Google Shape;660;p110"/>
          <p:cNvSpPr txBox="1"/>
          <p:nvPr>
            <p:ph idx="3" type="subTitle"/>
          </p:nvPr>
        </p:nvSpPr>
        <p:spPr>
          <a:xfrm>
            <a:off x="3930584" y="1745822"/>
            <a:ext cx="4500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1" name="Google Shape;661;p110"/>
          <p:cNvSpPr txBox="1"/>
          <p:nvPr>
            <p:ph idx="4" type="subTitle"/>
          </p:nvPr>
        </p:nvSpPr>
        <p:spPr>
          <a:xfrm>
            <a:off x="3930584" y="2835901"/>
            <a:ext cx="4500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2" name="Google Shape;662;p110"/>
          <p:cNvSpPr txBox="1"/>
          <p:nvPr>
            <p:ph idx="5" type="subTitle"/>
          </p:nvPr>
        </p:nvSpPr>
        <p:spPr>
          <a:xfrm>
            <a:off x="3930551" y="3524903"/>
            <a:ext cx="45003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663" name="Google Shape;663;p110"/>
          <p:cNvSpPr txBox="1"/>
          <p:nvPr>
            <p:ph idx="6" type="subTitle"/>
          </p:nvPr>
        </p:nvSpPr>
        <p:spPr>
          <a:xfrm>
            <a:off x="3930571" y="3925975"/>
            <a:ext cx="4500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664" name="Google Shape;664;p110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7"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1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111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68" name="Google Shape;668;p111"/>
          <p:cNvSpPr txBox="1"/>
          <p:nvPr>
            <p:ph idx="1" type="subTitle"/>
          </p:nvPr>
        </p:nvSpPr>
        <p:spPr>
          <a:xfrm flipH="1">
            <a:off x="3643014" y="1313675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669" name="Google Shape;669;p111"/>
          <p:cNvSpPr txBox="1"/>
          <p:nvPr>
            <p:ph idx="2" type="subTitle"/>
          </p:nvPr>
        </p:nvSpPr>
        <p:spPr>
          <a:xfrm flipH="1">
            <a:off x="3643025" y="2153661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670" name="Google Shape;670;p111"/>
          <p:cNvSpPr txBox="1"/>
          <p:nvPr>
            <p:ph idx="3" type="subTitle"/>
          </p:nvPr>
        </p:nvSpPr>
        <p:spPr>
          <a:xfrm flipH="1">
            <a:off x="3643014" y="2993647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671" name="Google Shape;671;p111"/>
          <p:cNvSpPr txBox="1"/>
          <p:nvPr>
            <p:ph idx="4" type="subTitle"/>
          </p:nvPr>
        </p:nvSpPr>
        <p:spPr>
          <a:xfrm flipH="1">
            <a:off x="3643014" y="3833634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672" name="Google Shape;672;p111"/>
          <p:cNvSpPr txBox="1"/>
          <p:nvPr>
            <p:ph idx="5" type="subTitle"/>
          </p:nvPr>
        </p:nvSpPr>
        <p:spPr>
          <a:xfrm flipH="1">
            <a:off x="3643004" y="1691886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3" name="Google Shape;673;p111"/>
          <p:cNvSpPr txBox="1"/>
          <p:nvPr>
            <p:ph idx="6" type="subTitle"/>
          </p:nvPr>
        </p:nvSpPr>
        <p:spPr>
          <a:xfrm flipH="1">
            <a:off x="3642982" y="2531882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4" name="Google Shape;674;p111"/>
          <p:cNvSpPr txBox="1"/>
          <p:nvPr>
            <p:ph idx="7" type="subTitle"/>
          </p:nvPr>
        </p:nvSpPr>
        <p:spPr>
          <a:xfrm flipH="1">
            <a:off x="3643004" y="3371855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5" name="Google Shape;675;p111"/>
          <p:cNvSpPr txBox="1"/>
          <p:nvPr>
            <p:ph idx="8" type="subTitle"/>
          </p:nvPr>
        </p:nvSpPr>
        <p:spPr>
          <a:xfrm flipH="1">
            <a:off x="3643004" y="4211852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76" name="Google Shape;676;p111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10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1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112"/>
          <p:cNvSpPr txBox="1"/>
          <p:nvPr>
            <p:ph type="title"/>
          </p:nvPr>
        </p:nvSpPr>
        <p:spPr>
          <a:xfrm>
            <a:off x="713225" y="702650"/>
            <a:ext cx="6333900" cy="10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80" name="Google Shape;680;p112"/>
          <p:cNvSpPr txBox="1"/>
          <p:nvPr>
            <p:ph idx="1" type="subTitle"/>
          </p:nvPr>
        </p:nvSpPr>
        <p:spPr>
          <a:xfrm>
            <a:off x="713249" y="195190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681" name="Google Shape;681;p112"/>
          <p:cNvSpPr txBox="1"/>
          <p:nvPr>
            <p:ph idx="2" type="subTitle"/>
          </p:nvPr>
        </p:nvSpPr>
        <p:spPr>
          <a:xfrm>
            <a:off x="2836674" y="195190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682" name="Google Shape;682;p112"/>
          <p:cNvSpPr txBox="1"/>
          <p:nvPr>
            <p:ph idx="3" type="subTitle"/>
          </p:nvPr>
        </p:nvSpPr>
        <p:spPr>
          <a:xfrm>
            <a:off x="713249" y="230520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83" name="Google Shape;683;p112"/>
          <p:cNvSpPr txBox="1"/>
          <p:nvPr>
            <p:ph idx="4" type="subTitle"/>
          </p:nvPr>
        </p:nvSpPr>
        <p:spPr>
          <a:xfrm>
            <a:off x="2836674" y="230520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84" name="Google Shape;684;p112"/>
          <p:cNvSpPr txBox="1"/>
          <p:nvPr>
            <p:ph idx="5" type="subTitle"/>
          </p:nvPr>
        </p:nvSpPr>
        <p:spPr>
          <a:xfrm>
            <a:off x="4960074" y="195190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685" name="Google Shape;685;p112"/>
          <p:cNvSpPr txBox="1"/>
          <p:nvPr>
            <p:ph idx="6" type="subTitle"/>
          </p:nvPr>
        </p:nvSpPr>
        <p:spPr>
          <a:xfrm>
            <a:off x="4960074" y="230520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86" name="Google Shape;686;p112"/>
          <p:cNvSpPr txBox="1"/>
          <p:nvPr>
            <p:ph idx="7" type="subTitle"/>
          </p:nvPr>
        </p:nvSpPr>
        <p:spPr>
          <a:xfrm>
            <a:off x="713225" y="331045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687" name="Google Shape;687;p112"/>
          <p:cNvSpPr txBox="1"/>
          <p:nvPr>
            <p:ph idx="8" type="subTitle"/>
          </p:nvPr>
        </p:nvSpPr>
        <p:spPr>
          <a:xfrm>
            <a:off x="2836650" y="331045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688" name="Google Shape;688;p112"/>
          <p:cNvSpPr txBox="1"/>
          <p:nvPr>
            <p:ph idx="9" type="subTitle"/>
          </p:nvPr>
        </p:nvSpPr>
        <p:spPr>
          <a:xfrm>
            <a:off x="713225" y="366375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89" name="Google Shape;689;p112"/>
          <p:cNvSpPr txBox="1"/>
          <p:nvPr>
            <p:ph idx="13" type="subTitle"/>
          </p:nvPr>
        </p:nvSpPr>
        <p:spPr>
          <a:xfrm>
            <a:off x="2836650" y="366375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0" name="Google Shape;690;p112"/>
          <p:cNvSpPr txBox="1"/>
          <p:nvPr>
            <p:ph idx="14" type="subTitle"/>
          </p:nvPr>
        </p:nvSpPr>
        <p:spPr>
          <a:xfrm>
            <a:off x="4960050" y="331045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691" name="Google Shape;691;p112"/>
          <p:cNvSpPr txBox="1"/>
          <p:nvPr>
            <p:ph idx="15" type="subTitle"/>
          </p:nvPr>
        </p:nvSpPr>
        <p:spPr>
          <a:xfrm>
            <a:off x="4960050" y="366375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692" name="Google Shape;692;p112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9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Google Shape;694;p1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113"/>
          <p:cNvSpPr txBox="1"/>
          <p:nvPr>
            <p:ph type="title"/>
          </p:nvPr>
        </p:nvSpPr>
        <p:spPr>
          <a:xfrm flipH="1">
            <a:off x="713200" y="832125"/>
            <a:ext cx="4963500" cy="10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8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96" name="Google Shape;696;p113"/>
          <p:cNvSpPr txBox="1"/>
          <p:nvPr>
            <p:ph idx="1" type="subTitle"/>
          </p:nvPr>
        </p:nvSpPr>
        <p:spPr>
          <a:xfrm flipH="1">
            <a:off x="713450" y="1724675"/>
            <a:ext cx="3858600" cy="11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7" name="Google Shape;697;p113"/>
          <p:cNvSpPr txBox="1"/>
          <p:nvPr/>
        </p:nvSpPr>
        <p:spPr>
          <a:xfrm>
            <a:off x="713450" y="3495350"/>
            <a:ext cx="48045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Actor"/>
                <a:ea typeface="Actor"/>
                <a:cs typeface="Actor"/>
                <a:sym typeface="Actor"/>
              </a:rPr>
              <a:t>CREDITS: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 This presentation template was created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, including icons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, infographics &amp; images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 </a:t>
            </a:r>
            <a:endParaRPr sz="1200">
              <a:solidFill>
                <a:schemeClr val="lt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cxnSp>
        <p:nvCxnSpPr>
          <p:cNvPr id="698" name="Google Shape;698;p113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0"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Google Shape;700;p1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1" name="Google Shape;701;p114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0_1"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Google Shape;703;p1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4" name="Google Shape;704;p115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20_1_1"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Google Shape;706;p1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7" name="Google Shape;707;p116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8" name="Google Shape;708;p116"/>
          <p:cNvCxnSpPr/>
          <p:nvPr/>
        </p:nvCxnSpPr>
        <p:spPr>
          <a:xfrm>
            <a:off x="3843800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21"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Google Shape;710;p1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1" name="Google Shape;711;p117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2" name="Google Shape;712;p117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Google Shape;717;p1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119"/>
          <p:cNvSpPr txBox="1"/>
          <p:nvPr>
            <p:ph type="ctrTitle"/>
          </p:nvPr>
        </p:nvSpPr>
        <p:spPr>
          <a:xfrm>
            <a:off x="713225" y="1292000"/>
            <a:ext cx="5735400" cy="19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3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19" name="Google Shape;719;p119"/>
          <p:cNvSpPr txBox="1"/>
          <p:nvPr>
            <p:ph idx="1" type="subTitle"/>
          </p:nvPr>
        </p:nvSpPr>
        <p:spPr>
          <a:xfrm>
            <a:off x="713225" y="3203298"/>
            <a:ext cx="5735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720" name="Google Shape;720;p119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1" name="Google Shape;721;p119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oogle Shape;723;p1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120"/>
          <p:cNvSpPr txBox="1"/>
          <p:nvPr>
            <p:ph type="title"/>
          </p:nvPr>
        </p:nvSpPr>
        <p:spPr>
          <a:xfrm>
            <a:off x="2397775" y="2290348"/>
            <a:ext cx="60330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25" name="Google Shape;725;p120"/>
          <p:cNvSpPr txBox="1"/>
          <p:nvPr>
            <p:ph idx="1" type="subTitle"/>
          </p:nvPr>
        </p:nvSpPr>
        <p:spPr>
          <a:xfrm>
            <a:off x="5238475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6" name="Google Shape;726;p120"/>
          <p:cNvSpPr txBox="1"/>
          <p:nvPr>
            <p:ph hasCustomPrompt="1" idx="2" type="title"/>
          </p:nvPr>
        </p:nvSpPr>
        <p:spPr>
          <a:xfrm>
            <a:off x="5716359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727" name="Google Shape;727;p120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8" name="Google Shape;728;p120"/>
          <p:cNvCxnSpPr/>
          <p:nvPr/>
        </p:nvCxnSpPr>
        <p:spPr>
          <a:xfrm>
            <a:off x="3843800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" name="Google Shape;730;p1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121"/>
          <p:cNvSpPr txBox="1"/>
          <p:nvPr>
            <p:ph idx="1" type="body"/>
          </p:nvPr>
        </p:nvSpPr>
        <p:spPr>
          <a:xfrm>
            <a:off x="713225" y="1275600"/>
            <a:ext cx="7717500" cy="3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AutoNum type="arabicPeriod"/>
              <a:defRPr sz="11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732" name="Google Shape;732;p121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733" name="Google Shape;733;p121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1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122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37" name="Google Shape;737;p122"/>
          <p:cNvSpPr txBox="1"/>
          <p:nvPr>
            <p:ph idx="1" type="subTitle"/>
          </p:nvPr>
        </p:nvSpPr>
        <p:spPr>
          <a:xfrm>
            <a:off x="4102454" y="1725750"/>
            <a:ext cx="43284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738" name="Google Shape;738;p122"/>
          <p:cNvSpPr txBox="1"/>
          <p:nvPr>
            <p:ph idx="2" type="subTitle"/>
          </p:nvPr>
        </p:nvSpPr>
        <p:spPr>
          <a:xfrm>
            <a:off x="4102454" y="3044430"/>
            <a:ext cx="43284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739" name="Google Shape;739;p122"/>
          <p:cNvSpPr txBox="1"/>
          <p:nvPr>
            <p:ph idx="3" type="subTitle"/>
          </p:nvPr>
        </p:nvSpPr>
        <p:spPr>
          <a:xfrm>
            <a:off x="4102473" y="2126823"/>
            <a:ext cx="43284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40" name="Google Shape;740;p122"/>
          <p:cNvSpPr txBox="1"/>
          <p:nvPr>
            <p:ph idx="4" type="subTitle"/>
          </p:nvPr>
        </p:nvSpPr>
        <p:spPr>
          <a:xfrm>
            <a:off x="4102473" y="3445503"/>
            <a:ext cx="43284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741" name="Google Shape;741;p122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1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123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745" name="Google Shape;745;p123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Google Shape;747;p1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124"/>
          <p:cNvSpPr txBox="1"/>
          <p:nvPr>
            <p:ph type="title"/>
          </p:nvPr>
        </p:nvSpPr>
        <p:spPr>
          <a:xfrm>
            <a:off x="713225" y="1226650"/>
            <a:ext cx="4347900" cy="199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cxnSp>
        <p:nvCxnSpPr>
          <p:cNvPr id="749" name="Google Shape;749;p124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0" name="Google Shape;750;p124"/>
          <p:cNvSpPr txBox="1"/>
          <p:nvPr>
            <p:ph idx="1" type="subTitle"/>
          </p:nvPr>
        </p:nvSpPr>
        <p:spPr>
          <a:xfrm>
            <a:off x="713225" y="3195063"/>
            <a:ext cx="4347900" cy="7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/>
          <p:nvPr>
            <p:ph type="ctrTitle"/>
          </p:nvPr>
        </p:nvSpPr>
        <p:spPr>
          <a:xfrm>
            <a:off x="713225" y="1292000"/>
            <a:ext cx="5735400" cy="19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3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713225" y="3203298"/>
            <a:ext cx="5735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57" name="Google Shape;57;p14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" name="Google Shape;58;p14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Google Shape;752;p1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125"/>
          <p:cNvSpPr txBox="1"/>
          <p:nvPr>
            <p:ph type="title"/>
          </p:nvPr>
        </p:nvSpPr>
        <p:spPr>
          <a:xfrm>
            <a:off x="713225" y="1221750"/>
            <a:ext cx="6018300" cy="27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754" name="Google Shape;754;p125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5" name="Google Shape;755;p125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Google Shape;757;p1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126"/>
          <p:cNvSpPr txBox="1"/>
          <p:nvPr>
            <p:ph type="title"/>
          </p:nvPr>
        </p:nvSpPr>
        <p:spPr>
          <a:xfrm>
            <a:off x="713225" y="1421950"/>
            <a:ext cx="4815300" cy="7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3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59" name="Google Shape;759;p126"/>
          <p:cNvSpPr txBox="1"/>
          <p:nvPr>
            <p:ph idx="1" type="subTitle"/>
          </p:nvPr>
        </p:nvSpPr>
        <p:spPr>
          <a:xfrm>
            <a:off x="713225" y="2161550"/>
            <a:ext cx="4326000" cy="15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760" name="Google Shape;760;p126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" name="Google Shape;762;p127"/>
          <p:cNvPicPr preferRelativeResize="0"/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127"/>
          <p:cNvSpPr txBox="1"/>
          <p:nvPr>
            <p:ph type="title"/>
          </p:nvPr>
        </p:nvSpPr>
        <p:spPr>
          <a:xfrm>
            <a:off x="4399100" y="715800"/>
            <a:ext cx="4031700" cy="21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9pPr>
          </a:lstStyle>
          <a:p/>
        </p:txBody>
      </p:sp>
      <p:cxnSp>
        <p:nvCxnSpPr>
          <p:cNvPr id="764" name="Google Shape;764;p127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Google Shape;766;p1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128"/>
          <p:cNvSpPr txBox="1"/>
          <p:nvPr>
            <p:ph hasCustomPrompt="1" type="title"/>
          </p:nvPr>
        </p:nvSpPr>
        <p:spPr>
          <a:xfrm>
            <a:off x="713225" y="1270875"/>
            <a:ext cx="5071800" cy="17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07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68" name="Google Shape;768;p128"/>
          <p:cNvSpPr txBox="1"/>
          <p:nvPr>
            <p:ph idx="1" type="subTitle"/>
          </p:nvPr>
        </p:nvSpPr>
        <p:spPr>
          <a:xfrm>
            <a:off x="713225" y="2857725"/>
            <a:ext cx="5071800" cy="10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69" name="Google Shape;769;p128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0" name="Google Shape;770;p128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Google Shape;773;p1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130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75" name="Google Shape;775;p130"/>
          <p:cNvSpPr txBox="1"/>
          <p:nvPr>
            <p:ph idx="1" type="subTitle"/>
          </p:nvPr>
        </p:nvSpPr>
        <p:spPr>
          <a:xfrm flipH="1">
            <a:off x="3431851" y="1458600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776" name="Google Shape;776;p130"/>
          <p:cNvSpPr txBox="1"/>
          <p:nvPr>
            <p:ph idx="2" type="subTitle"/>
          </p:nvPr>
        </p:nvSpPr>
        <p:spPr>
          <a:xfrm flipH="1">
            <a:off x="3431816" y="2251100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777" name="Google Shape;777;p130"/>
          <p:cNvSpPr txBox="1"/>
          <p:nvPr>
            <p:ph idx="3" type="subTitle"/>
          </p:nvPr>
        </p:nvSpPr>
        <p:spPr>
          <a:xfrm flipH="1">
            <a:off x="3431816" y="3043599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778" name="Google Shape;778;p130"/>
          <p:cNvSpPr txBox="1"/>
          <p:nvPr>
            <p:ph idx="4" type="subTitle"/>
          </p:nvPr>
        </p:nvSpPr>
        <p:spPr>
          <a:xfrm flipH="1">
            <a:off x="3431847" y="3836099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779" name="Google Shape;779;p130"/>
          <p:cNvSpPr txBox="1"/>
          <p:nvPr>
            <p:ph idx="5" type="subTitle"/>
          </p:nvPr>
        </p:nvSpPr>
        <p:spPr>
          <a:xfrm flipH="1">
            <a:off x="3431839" y="1856050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0" name="Google Shape;780;p130"/>
          <p:cNvSpPr txBox="1"/>
          <p:nvPr>
            <p:ph idx="6" type="subTitle"/>
          </p:nvPr>
        </p:nvSpPr>
        <p:spPr>
          <a:xfrm flipH="1">
            <a:off x="3431791" y="2648549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1" name="Google Shape;781;p130"/>
          <p:cNvSpPr txBox="1"/>
          <p:nvPr>
            <p:ph idx="7" type="subTitle"/>
          </p:nvPr>
        </p:nvSpPr>
        <p:spPr>
          <a:xfrm flipH="1">
            <a:off x="3431791" y="3441049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2" name="Google Shape;782;p130"/>
          <p:cNvSpPr txBox="1"/>
          <p:nvPr>
            <p:ph idx="8" type="subTitle"/>
          </p:nvPr>
        </p:nvSpPr>
        <p:spPr>
          <a:xfrm flipH="1">
            <a:off x="3431839" y="4233549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3" name="Google Shape;783;p130"/>
          <p:cNvSpPr txBox="1"/>
          <p:nvPr>
            <p:ph hasCustomPrompt="1" idx="9" type="title"/>
          </p:nvPr>
        </p:nvSpPr>
        <p:spPr>
          <a:xfrm flipH="1">
            <a:off x="7585836" y="16422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4" name="Google Shape;784;p130"/>
          <p:cNvSpPr txBox="1"/>
          <p:nvPr>
            <p:ph hasCustomPrompt="1" idx="13" type="title"/>
          </p:nvPr>
        </p:nvSpPr>
        <p:spPr>
          <a:xfrm flipH="1">
            <a:off x="7588866" y="24347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5" name="Google Shape;785;p130"/>
          <p:cNvSpPr txBox="1"/>
          <p:nvPr>
            <p:ph hasCustomPrompt="1" idx="14" type="title"/>
          </p:nvPr>
        </p:nvSpPr>
        <p:spPr>
          <a:xfrm flipH="1">
            <a:off x="7594925" y="32272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6" name="Google Shape;786;p130"/>
          <p:cNvSpPr txBox="1"/>
          <p:nvPr>
            <p:ph hasCustomPrompt="1" idx="15" type="title"/>
          </p:nvPr>
        </p:nvSpPr>
        <p:spPr>
          <a:xfrm flipH="1">
            <a:off x="7591895" y="40197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787" name="Google Shape;787;p130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Google Shape;789;p1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131"/>
          <p:cNvSpPr txBox="1"/>
          <p:nvPr>
            <p:ph type="title"/>
          </p:nvPr>
        </p:nvSpPr>
        <p:spPr>
          <a:xfrm>
            <a:off x="713225" y="3314200"/>
            <a:ext cx="44535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BDD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91" name="Google Shape;791;p131"/>
          <p:cNvSpPr txBox="1"/>
          <p:nvPr>
            <p:ph idx="1" type="subTitle"/>
          </p:nvPr>
        </p:nvSpPr>
        <p:spPr>
          <a:xfrm>
            <a:off x="713225" y="1411400"/>
            <a:ext cx="4910700" cy="18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1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92" name="Google Shape;792;p131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5"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" name="Google Shape;794;p1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132"/>
          <p:cNvSpPr txBox="1"/>
          <p:nvPr>
            <p:ph type="title"/>
          </p:nvPr>
        </p:nvSpPr>
        <p:spPr>
          <a:xfrm flipH="1">
            <a:off x="713325" y="2290350"/>
            <a:ext cx="39918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96" name="Google Shape;796;p132"/>
          <p:cNvSpPr txBox="1"/>
          <p:nvPr>
            <p:ph idx="1" type="subTitle"/>
          </p:nvPr>
        </p:nvSpPr>
        <p:spPr>
          <a:xfrm flipH="1">
            <a:off x="713225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7" name="Google Shape;797;p132"/>
          <p:cNvSpPr txBox="1"/>
          <p:nvPr>
            <p:ph hasCustomPrompt="1" idx="2" type="title"/>
          </p:nvPr>
        </p:nvSpPr>
        <p:spPr>
          <a:xfrm flipH="1">
            <a:off x="743241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798" name="Google Shape;798;p132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9" name="Google Shape;799;p132"/>
          <p:cNvCxnSpPr/>
          <p:nvPr/>
        </p:nvCxnSpPr>
        <p:spPr>
          <a:xfrm>
            <a:off x="713225" y="4491225"/>
            <a:ext cx="45033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9"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1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133"/>
          <p:cNvSpPr txBox="1"/>
          <p:nvPr>
            <p:ph type="title"/>
          </p:nvPr>
        </p:nvSpPr>
        <p:spPr>
          <a:xfrm flipH="1">
            <a:off x="3691775" y="2290350"/>
            <a:ext cx="47187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03" name="Google Shape;803;p133"/>
          <p:cNvSpPr txBox="1"/>
          <p:nvPr>
            <p:ph idx="1" type="subTitle"/>
          </p:nvPr>
        </p:nvSpPr>
        <p:spPr>
          <a:xfrm flipH="1">
            <a:off x="3691400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4" name="Google Shape;804;p133"/>
          <p:cNvSpPr txBox="1"/>
          <p:nvPr>
            <p:ph hasCustomPrompt="1" idx="2" type="title"/>
          </p:nvPr>
        </p:nvSpPr>
        <p:spPr>
          <a:xfrm flipH="1">
            <a:off x="3721416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805" name="Google Shape;805;p133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6" name="Google Shape;806;p133"/>
          <p:cNvCxnSpPr/>
          <p:nvPr/>
        </p:nvCxnSpPr>
        <p:spPr>
          <a:xfrm>
            <a:off x="3843800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2"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" name="Google Shape;808;p1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134"/>
          <p:cNvSpPr txBox="1"/>
          <p:nvPr>
            <p:ph type="title"/>
          </p:nvPr>
        </p:nvSpPr>
        <p:spPr>
          <a:xfrm>
            <a:off x="713363" y="2290350"/>
            <a:ext cx="39789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10" name="Google Shape;810;p134"/>
          <p:cNvSpPr txBox="1"/>
          <p:nvPr>
            <p:ph idx="1" type="subTitle"/>
          </p:nvPr>
        </p:nvSpPr>
        <p:spPr>
          <a:xfrm>
            <a:off x="1106663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1" name="Google Shape;811;p134"/>
          <p:cNvSpPr txBox="1"/>
          <p:nvPr>
            <p:ph hasCustomPrompt="1" idx="2" type="title"/>
          </p:nvPr>
        </p:nvSpPr>
        <p:spPr>
          <a:xfrm>
            <a:off x="1360613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812" name="Google Shape;812;p134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3" name="Google Shape;813;p134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 txBox="1"/>
          <p:nvPr>
            <p:ph type="title"/>
          </p:nvPr>
        </p:nvSpPr>
        <p:spPr>
          <a:xfrm>
            <a:off x="2397775" y="2290348"/>
            <a:ext cx="60330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5238475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hasCustomPrompt="1" idx="2" type="title"/>
          </p:nvPr>
        </p:nvSpPr>
        <p:spPr>
          <a:xfrm>
            <a:off x="5716359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64" name="Google Shape;64;p15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" name="Google Shape;65;p15"/>
          <p:cNvCxnSpPr/>
          <p:nvPr/>
        </p:nvCxnSpPr>
        <p:spPr>
          <a:xfrm>
            <a:off x="3843800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">
  <p:cSld name="CUSTOM_13"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" name="Google Shape;815;p1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135"/>
          <p:cNvSpPr txBox="1"/>
          <p:nvPr>
            <p:ph idx="1" type="subTitle"/>
          </p:nvPr>
        </p:nvSpPr>
        <p:spPr>
          <a:xfrm>
            <a:off x="3621475" y="1701961"/>
            <a:ext cx="48093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7" name="Google Shape;817;p135"/>
          <p:cNvSpPr txBox="1"/>
          <p:nvPr>
            <p:ph hasCustomPrompt="1" type="title"/>
          </p:nvPr>
        </p:nvSpPr>
        <p:spPr>
          <a:xfrm>
            <a:off x="3621475" y="1023900"/>
            <a:ext cx="48093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4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8" name="Google Shape;818;p135"/>
          <p:cNvSpPr txBox="1"/>
          <p:nvPr>
            <p:ph idx="2" type="subTitle"/>
          </p:nvPr>
        </p:nvSpPr>
        <p:spPr>
          <a:xfrm>
            <a:off x="3621475" y="2911680"/>
            <a:ext cx="48093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9" name="Google Shape;819;p135"/>
          <p:cNvSpPr txBox="1"/>
          <p:nvPr>
            <p:ph hasCustomPrompt="1" idx="3" type="title"/>
          </p:nvPr>
        </p:nvSpPr>
        <p:spPr>
          <a:xfrm>
            <a:off x="3621475" y="2233596"/>
            <a:ext cx="48093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4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0" name="Google Shape;820;p135"/>
          <p:cNvSpPr txBox="1"/>
          <p:nvPr>
            <p:ph idx="4" type="subTitle"/>
          </p:nvPr>
        </p:nvSpPr>
        <p:spPr>
          <a:xfrm>
            <a:off x="3621475" y="4121400"/>
            <a:ext cx="48093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1" name="Google Shape;821;p135"/>
          <p:cNvSpPr txBox="1"/>
          <p:nvPr>
            <p:ph hasCustomPrompt="1" idx="5" type="title"/>
          </p:nvPr>
        </p:nvSpPr>
        <p:spPr>
          <a:xfrm>
            <a:off x="3621475" y="3443290"/>
            <a:ext cx="48093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4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22" name="Google Shape;822;p135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14"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" name="Google Shape;824;p1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136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26" name="Google Shape;826;p136"/>
          <p:cNvSpPr txBox="1"/>
          <p:nvPr>
            <p:ph idx="1" type="subTitle"/>
          </p:nvPr>
        </p:nvSpPr>
        <p:spPr>
          <a:xfrm>
            <a:off x="713225" y="1766950"/>
            <a:ext cx="2243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827" name="Google Shape;827;p136"/>
          <p:cNvSpPr txBox="1"/>
          <p:nvPr>
            <p:ph idx="2" type="subTitle"/>
          </p:nvPr>
        </p:nvSpPr>
        <p:spPr>
          <a:xfrm>
            <a:off x="713225" y="3167327"/>
            <a:ext cx="2243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828" name="Google Shape;828;p136"/>
          <p:cNvSpPr txBox="1"/>
          <p:nvPr>
            <p:ph idx="3" type="subTitle"/>
          </p:nvPr>
        </p:nvSpPr>
        <p:spPr>
          <a:xfrm>
            <a:off x="713225" y="2205548"/>
            <a:ext cx="22437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9" name="Google Shape;829;p136"/>
          <p:cNvSpPr txBox="1"/>
          <p:nvPr>
            <p:ph idx="4" type="subTitle"/>
          </p:nvPr>
        </p:nvSpPr>
        <p:spPr>
          <a:xfrm>
            <a:off x="713225" y="3605924"/>
            <a:ext cx="22437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0" name="Google Shape;830;p136"/>
          <p:cNvSpPr txBox="1"/>
          <p:nvPr>
            <p:ph hasCustomPrompt="1" idx="5" type="title"/>
          </p:nvPr>
        </p:nvSpPr>
        <p:spPr>
          <a:xfrm>
            <a:off x="4010425" y="1938540"/>
            <a:ext cx="1273800" cy="721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1" name="Google Shape;831;p136"/>
          <p:cNvSpPr txBox="1"/>
          <p:nvPr>
            <p:ph hasCustomPrompt="1" idx="6" type="title"/>
          </p:nvPr>
        </p:nvSpPr>
        <p:spPr>
          <a:xfrm>
            <a:off x="4010429" y="3338927"/>
            <a:ext cx="1273800" cy="721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32" name="Google Shape;832;p136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2"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4" name="Google Shape;834;p1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137"/>
          <p:cNvSpPr txBox="1"/>
          <p:nvPr>
            <p:ph type="title"/>
          </p:nvPr>
        </p:nvSpPr>
        <p:spPr>
          <a:xfrm>
            <a:off x="3070175" y="1336713"/>
            <a:ext cx="5360400" cy="13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9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6" name="Google Shape;836;p137"/>
          <p:cNvSpPr txBox="1"/>
          <p:nvPr>
            <p:ph idx="1" type="subTitle"/>
          </p:nvPr>
        </p:nvSpPr>
        <p:spPr>
          <a:xfrm>
            <a:off x="4042775" y="2782888"/>
            <a:ext cx="4388100" cy="10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837" name="Google Shape;837;p137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"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" name="Google Shape;839;p1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138"/>
          <p:cNvSpPr txBox="1"/>
          <p:nvPr>
            <p:ph type="title"/>
          </p:nvPr>
        </p:nvSpPr>
        <p:spPr>
          <a:xfrm>
            <a:off x="713225" y="702650"/>
            <a:ext cx="5394000" cy="10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41" name="Google Shape;841;p138"/>
          <p:cNvSpPr txBox="1"/>
          <p:nvPr>
            <p:ph idx="1" type="body"/>
          </p:nvPr>
        </p:nvSpPr>
        <p:spPr>
          <a:xfrm>
            <a:off x="713225" y="1892975"/>
            <a:ext cx="4129200" cy="24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842" name="Google Shape;842;p138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6"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4" name="Google Shape;844;p1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139"/>
          <p:cNvSpPr txBox="1"/>
          <p:nvPr>
            <p:ph type="title"/>
          </p:nvPr>
        </p:nvSpPr>
        <p:spPr>
          <a:xfrm>
            <a:off x="713225" y="702650"/>
            <a:ext cx="7717500" cy="6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46" name="Google Shape;846;p139"/>
          <p:cNvSpPr txBox="1"/>
          <p:nvPr>
            <p:ph idx="1" type="body"/>
          </p:nvPr>
        </p:nvSpPr>
        <p:spPr>
          <a:xfrm>
            <a:off x="713225" y="1784125"/>
            <a:ext cx="4420800" cy="22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847" name="Google Shape;847;p139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7"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" name="Google Shape;849;p1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p140"/>
          <p:cNvSpPr txBox="1"/>
          <p:nvPr>
            <p:ph type="title"/>
          </p:nvPr>
        </p:nvSpPr>
        <p:spPr>
          <a:xfrm>
            <a:off x="5219925" y="1501450"/>
            <a:ext cx="3210900" cy="11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51" name="Google Shape;851;p140"/>
          <p:cNvSpPr txBox="1"/>
          <p:nvPr>
            <p:ph idx="1" type="subTitle"/>
          </p:nvPr>
        </p:nvSpPr>
        <p:spPr>
          <a:xfrm>
            <a:off x="4572000" y="2664350"/>
            <a:ext cx="38586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52" name="Google Shape;852;p140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8"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Google Shape;854;p1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141"/>
          <p:cNvSpPr txBox="1"/>
          <p:nvPr>
            <p:ph type="title"/>
          </p:nvPr>
        </p:nvSpPr>
        <p:spPr>
          <a:xfrm flipH="1">
            <a:off x="713225" y="1501450"/>
            <a:ext cx="3210900" cy="11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56" name="Google Shape;856;p141"/>
          <p:cNvSpPr txBox="1"/>
          <p:nvPr>
            <p:ph idx="1" type="subTitle"/>
          </p:nvPr>
        </p:nvSpPr>
        <p:spPr>
          <a:xfrm flipH="1">
            <a:off x="713450" y="2664350"/>
            <a:ext cx="38586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57" name="Google Shape;857;p141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Google Shape;859;p1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142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861" name="Google Shape;861;p142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8"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3" name="Google Shape;863;p1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p143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65" name="Google Shape;865;p143"/>
          <p:cNvSpPr txBox="1"/>
          <p:nvPr>
            <p:ph idx="1" type="body"/>
          </p:nvPr>
        </p:nvSpPr>
        <p:spPr>
          <a:xfrm>
            <a:off x="713225" y="1299950"/>
            <a:ext cx="3849000" cy="326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6" name="Google Shape;866;p143"/>
          <p:cNvSpPr txBox="1"/>
          <p:nvPr>
            <p:ph idx="2" type="body"/>
          </p:nvPr>
        </p:nvSpPr>
        <p:spPr>
          <a:xfrm>
            <a:off x="4562225" y="1466275"/>
            <a:ext cx="3849000" cy="305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867" name="Google Shape;867;p143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5"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9" name="Google Shape;869;p1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144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71" name="Google Shape;871;p144"/>
          <p:cNvSpPr txBox="1"/>
          <p:nvPr>
            <p:ph idx="1" type="subTitle"/>
          </p:nvPr>
        </p:nvSpPr>
        <p:spPr>
          <a:xfrm>
            <a:off x="3828475" y="1598325"/>
            <a:ext cx="292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872" name="Google Shape;872;p144"/>
          <p:cNvSpPr txBox="1"/>
          <p:nvPr>
            <p:ph idx="2" type="subTitle"/>
          </p:nvPr>
        </p:nvSpPr>
        <p:spPr>
          <a:xfrm>
            <a:off x="3828475" y="3162327"/>
            <a:ext cx="292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873" name="Google Shape;873;p144"/>
          <p:cNvSpPr txBox="1"/>
          <p:nvPr>
            <p:ph idx="3" type="subTitle"/>
          </p:nvPr>
        </p:nvSpPr>
        <p:spPr>
          <a:xfrm>
            <a:off x="3828475" y="2036923"/>
            <a:ext cx="29241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74" name="Google Shape;874;p144"/>
          <p:cNvSpPr txBox="1"/>
          <p:nvPr>
            <p:ph idx="4" type="subTitle"/>
          </p:nvPr>
        </p:nvSpPr>
        <p:spPr>
          <a:xfrm>
            <a:off x="3828475" y="3600924"/>
            <a:ext cx="29241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875" name="Google Shape;875;p144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713225" y="1275600"/>
            <a:ext cx="7717500" cy="3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AutoNum type="arabicPeriod"/>
              <a:defRPr sz="11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70" name="Google Shape;70;p16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7" name="Google Shape;877;p1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145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79" name="Google Shape;879;p145"/>
          <p:cNvSpPr txBox="1"/>
          <p:nvPr>
            <p:ph idx="1" type="subTitle"/>
          </p:nvPr>
        </p:nvSpPr>
        <p:spPr>
          <a:xfrm>
            <a:off x="3930564" y="1344750"/>
            <a:ext cx="45003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880" name="Google Shape;880;p145"/>
          <p:cNvSpPr txBox="1"/>
          <p:nvPr>
            <p:ph idx="2" type="subTitle"/>
          </p:nvPr>
        </p:nvSpPr>
        <p:spPr>
          <a:xfrm>
            <a:off x="3930564" y="2434829"/>
            <a:ext cx="45003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881" name="Google Shape;881;p145"/>
          <p:cNvSpPr txBox="1"/>
          <p:nvPr>
            <p:ph idx="3" type="subTitle"/>
          </p:nvPr>
        </p:nvSpPr>
        <p:spPr>
          <a:xfrm>
            <a:off x="3930584" y="1745822"/>
            <a:ext cx="4500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2" name="Google Shape;882;p145"/>
          <p:cNvSpPr txBox="1"/>
          <p:nvPr>
            <p:ph idx="4" type="subTitle"/>
          </p:nvPr>
        </p:nvSpPr>
        <p:spPr>
          <a:xfrm>
            <a:off x="3930584" y="2835901"/>
            <a:ext cx="4500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3" name="Google Shape;883;p145"/>
          <p:cNvSpPr txBox="1"/>
          <p:nvPr>
            <p:ph idx="5" type="subTitle"/>
          </p:nvPr>
        </p:nvSpPr>
        <p:spPr>
          <a:xfrm>
            <a:off x="3930551" y="3524903"/>
            <a:ext cx="45003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884" name="Google Shape;884;p145"/>
          <p:cNvSpPr txBox="1"/>
          <p:nvPr>
            <p:ph idx="6" type="subTitle"/>
          </p:nvPr>
        </p:nvSpPr>
        <p:spPr>
          <a:xfrm>
            <a:off x="3930571" y="3925975"/>
            <a:ext cx="4500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885" name="Google Shape;885;p145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7"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7" name="Google Shape;887;p1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146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89" name="Google Shape;889;p146"/>
          <p:cNvSpPr txBox="1"/>
          <p:nvPr>
            <p:ph idx="1" type="subTitle"/>
          </p:nvPr>
        </p:nvSpPr>
        <p:spPr>
          <a:xfrm flipH="1">
            <a:off x="3643014" y="1313675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890" name="Google Shape;890;p146"/>
          <p:cNvSpPr txBox="1"/>
          <p:nvPr>
            <p:ph idx="2" type="subTitle"/>
          </p:nvPr>
        </p:nvSpPr>
        <p:spPr>
          <a:xfrm flipH="1">
            <a:off x="3643025" y="2153661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891" name="Google Shape;891;p146"/>
          <p:cNvSpPr txBox="1"/>
          <p:nvPr>
            <p:ph idx="3" type="subTitle"/>
          </p:nvPr>
        </p:nvSpPr>
        <p:spPr>
          <a:xfrm flipH="1">
            <a:off x="3643014" y="2993647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892" name="Google Shape;892;p146"/>
          <p:cNvSpPr txBox="1"/>
          <p:nvPr>
            <p:ph idx="4" type="subTitle"/>
          </p:nvPr>
        </p:nvSpPr>
        <p:spPr>
          <a:xfrm flipH="1">
            <a:off x="3643014" y="3833634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893" name="Google Shape;893;p146"/>
          <p:cNvSpPr txBox="1"/>
          <p:nvPr>
            <p:ph idx="5" type="subTitle"/>
          </p:nvPr>
        </p:nvSpPr>
        <p:spPr>
          <a:xfrm flipH="1">
            <a:off x="3643004" y="1691886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4" name="Google Shape;894;p146"/>
          <p:cNvSpPr txBox="1"/>
          <p:nvPr>
            <p:ph idx="6" type="subTitle"/>
          </p:nvPr>
        </p:nvSpPr>
        <p:spPr>
          <a:xfrm flipH="1">
            <a:off x="3642982" y="2531882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5" name="Google Shape;895;p146"/>
          <p:cNvSpPr txBox="1"/>
          <p:nvPr>
            <p:ph idx="7" type="subTitle"/>
          </p:nvPr>
        </p:nvSpPr>
        <p:spPr>
          <a:xfrm flipH="1">
            <a:off x="3643004" y="3371855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6" name="Google Shape;896;p146"/>
          <p:cNvSpPr txBox="1"/>
          <p:nvPr>
            <p:ph idx="8" type="subTitle"/>
          </p:nvPr>
        </p:nvSpPr>
        <p:spPr>
          <a:xfrm flipH="1">
            <a:off x="3643004" y="4211852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97" name="Google Shape;897;p146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10"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9" name="Google Shape;899;p1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p147"/>
          <p:cNvSpPr txBox="1"/>
          <p:nvPr>
            <p:ph type="title"/>
          </p:nvPr>
        </p:nvSpPr>
        <p:spPr>
          <a:xfrm>
            <a:off x="713225" y="702650"/>
            <a:ext cx="6333900" cy="10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1" name="Google Shape;901;p147"/>
          <p:cNvSpPr txBox="1"/>
          <p:nvPr>
            <p:ph idx="1" type="subTitle"/>
          </p:nvPr>
        </p:nvSpPr>
        <p:spPr>
          <a:xfrm>
            <a:off x="713249" y="195190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902" name="Google Shape;902;p147"/>
          <p:cNvSpPr txBox="1"/>
          <p:nvPr>
            <p:ph idx="2" type="subTitle"/>
          </p:nvPr>
        </p:nvSpPr>
        <p:spPr>
          <a:xfrm>
            <a:off x="2836674" y="195190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903" name="Google Shape;903;p147"/>
          <p:cNvSpPr txBox="1"/>
          <p:nvPr>
            <p:ph idx="3" type="subTitle"/>
          </p:nvPr>
        </p:nvSpPr>
        <p:spPr>
          <a:xfrm>
            <a:off x="713249" y="230520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4" name="Google Shape;904;p147"/>
          <p:cNvSpPr txBox="1"/>
          <p:nvPr>
            <p:ph idx="4" type="subTitle"/>
          </p:nvPr>
        </p:nvSpPr>
        <p:spPr>
          <a:xfrm>
            <a:off x="2836674" y="230520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5" name="Google Shape;905;p147"/>
          <p:cNvSpPr txBox="1"/>
          <p:nvPr>
            <p:ph idx="5" type="subTitle"/>
          </p:nvPr>
        </p:nvSpPr>
        <p:spPr>
          <a:xfrm>
            <a:off x="4960074" y="195190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906" name="Google Shape;906;p147"/>
          <p:cNvSpPr txBox="1"/>
          <p:nvPr>
            <p:ph idx="6" type="subTitle"/>
          </p:nvPr>
        </p:nvSpPr>
        <p:spPr>
          <a:xfrm>
            <a:off x="4960074" y="230520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7" name="Google Shape;907;p147"/>
          <p:cNvSpPr txBox="1"/>
          <p:nvPr>
            <p:ph idx="7" type="subTitle"/>
          </p:nvPr>
        </p:nvSpPr>
        <p:spPr>
          <a:xfrm>
            <a:off x="713225" y="331045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908" name="Google Shape;908;p147"/>
          <p:cNvSpPr txBox="1"/>
          <p:nvPr>
            <p:ph idx="8" type="subTitle"/>
          </p:nvPr>
        </p:nvSpPr>
        <p:spPr>
          <a:xfrm>
            <a:off x="2836650" y="331045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909" name="Google Shape;909;p147"/>
          <p:cNvSpPr txBox="1"/>
          <p:nvPr>
            <p:ph idx="9" type="subTitle"/>
          </p:nvPr>
        </p:nvSpPr>
        <p:spPr>
          <a:xfrm>
            <a:off x="713225" y="366375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0" name="Google Shape;910;p147"/>
          <p:cNvSpPr txBox="1"/>
          <p:nvPr>
            <p:ph idx="13" type="subTitle"/>
          </p:nvPr>
        </p:nvSpPr>
        <p:spPr>
          <a:xfrm>
            <a:off x="2836650" y="366375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1" name="Google Shape;911;p147"/>
          <p:cNvSpPr txBox="1"/>
          <p:nvPr>
            <p:ph idx="14" type="subTitle"/>
          </p:nvPr>
        </p:nvSpPr>
        <p:spPr>
          <a:xfrm>
            <a:off x="4960050" y="331045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912" name="Google Shape;912;p147"/>
          <p:cNvSpPr txBox="1"/>
          <p:nvPr>
            <p:ph idx="15" type="subTitle"/>
          </p:nvPr>
        </p:nvSpPr>
        <p:spPr>
          <a:xfrm>
            <a:off x="4960050" y="366375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913" name="Google Shape;913;p147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9"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5" name="Google Shape;915;p1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p148"/>
          <p:cNvSpPr txBox="1"/>
          <p:nvPr>
            <p:ph type="title"/>
          </p:nvPr>
        </p:nvSpPr>
        <p:spPr>
          <a:xfrm flipH="1">
            <a:off x="713200" y="832125"/>
            <a:ext cx="4963500" cy="10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8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17" name="Google Shape;917;p148"/>
          <p:cNvSpPr txBox="1"/>
          <p:nvPr>
            <p:ph idx="1" type="subTitle"/>
          </p:nvPr>
        </p:nvSpPr>
        <p:spPr>
          <a:xfrm flipH="1">
            <a:off x="713450" y="1724675"/>
            <a:ext cx="3858600" cy="11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8" name="Google Shape;918;p148"/>
          <p:cNvSpPr txBox="1"/>
          <p:nvPr/>
        </p:nvSpPr>
        <p:spPr>
          <a:xfrm>
            <a:off x="713450" y="3495350"/>
            <a:ext cx="48045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Actor"/>
                <a:ea typeface="Actor"/>
                <a:cs typeface="Actor"/>
                <a:sym typeface="Actor"/>
              </a:rPr>
              <a:t>CREDITS: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 This presentation template was created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, including icons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, infographics &amp; images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 </a:t>
            </a:r>
            <a:endParaRPr sz="1200">
              <a:solidFill>
                <a:schemeClr val="lt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cxnSp>
        <p:nvCxnSpPr>
          <p:cNvPr id="919" name="Google Shape;919;p148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0"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" name="Google Shape;921;p1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2" name="Google Shape;922;p149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0_1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" name="Google Shape;924;p1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5" name="Google Shape;925;p150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20_1_1"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" name="Google Shape;927;p1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8" name="Google Shape;928;p151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9" name="Google Shape;929;p151"/>
          <p:cNvCxnSpPr/>
          <p:nvPr/>
        </p:nvCxnSpPr>
        <p:spPr>
          <a:xfrm>
            <a:off x="3843800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21"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" name="Google Shape;931;p1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2" name="Google Shape;932;p152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3" name="Google Shape;933;p152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8" name="Google Shape;938;p1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9" name="Google Shape;939;p154"/>
          <p:cNvSpPr txBox="1"/>
          <p:nvPr>
            <p:ph type="ctrTitle"/>
          </p:nvPr>
        </p:nvSpPr>
        <p:spPr>
          <a:xfrm>
            <a:off x="713225" y="1292000"/>
            <a:ext cx="5735400" cy="19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3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40" name="Google Shape;940;p154"/>
          <p:cNvSpPr txBox="1"/>
          <p:nvPr>
            <p:ph idx="1" type="subTitle"/>
          </p:nvPr>
        </p:nvSpPr>
        <p:spPr>
          <a:xfrm>
            <a:off x="713225" y="3203298"/>
            <a:ext cx="5735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941" name="Google Shape;941;p154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2" name="Google Shape;942;p154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4" name="Google Shape;944;p1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Google Shape;945;p155"/>
          <p:cNvSpPr txBox="1"/>
          <p:nvPr>
            <p:ph type="title"/>
          </p:nvPr>
        </p:nvSpPr>
        <p:spPr>
          <a:xfrm>
            <a:off x="2397775" y="2290348"/>
            <a:ext cx="60330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46" name="Google Shape;946;p155"/>
          <p:cNvSpPr txBox="1"/>
          <p:nvPr>
            <p:ph idx="1" type="subTitle"/>
          </p:nvPr>
        </p:nvSpPr>
        <p:spPr>
          <a:xfrm>
            <a:off x="5238475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7" name="Google Shape;947;p155"/>
          <p:cNvSpPr txBox="1"/>
          <p:nvPr>
            <p:ph hasCustomPrompt="1" idx="2" type="title"/>
          </p:nvPr>
        </p:nvSpPr>
        <p:spPr>
          <a:xfrm>
            <a:off x="5716359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948" name="Google Shape;948;p155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9" name="Google Shape;949;p155"/>
          <p:cNvCxnSpPr/>
          <p:nvPr/>
        </p:nvCxnSpPr>
        <p:spPr>
          <a:xfrm>
            <a:off x="3843800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7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subTitle"/>
          </p:nvPr>
        </p:nvSpPr>
        <p:spPr>
          <a:xfrm>
            <a:off x="4102454" y="1725750"/>
            <a:ext cx="43284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2" type="subTitle"/>
          </p:nvPr>
        </p:nvSpPr>
        <p:spPr>
          <a:xfrm>
            <a:off x="4102454" y="3044430"/>
            <a:ext cx="43284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3" type="subTitle"/>
          </p:nvPr>
        </p:nvSpPr>
        <p:spPr>
          <a:xfrm>
            <a:off x="4102473" y="2126823"/>
            <a:ext cx="43284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4" type="subTitle"/>
          </p:nvPr>
        </p:nvSpPr>
        <p:spPr>
          <a:xfrm>
            <a:off x="4102473" y="3445503"/>
            <a:ext cx="43284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78" name="Google Shape;78;p17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1" name="Google Shape;951;p1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2" name="Google Shape;952;p156"/>
          <p:cNvSpPr txBox="1"/>
          <p:nvPr>
            <p:ph idx="1" type="body"/>
          </p:nvPr>
        </p:nvSpPr>
        <p:spPr>
          <a:xfrm>
            <a:off x="713225" y="1275600"/>
            <a:ext cx="7717500" cy="3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AutoNum type="arabicPeriod"/>
              <a:defRPr sz="11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953" name="Google Shape;953;p156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954" name="Google Shape;954;p156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6" name="Google Shape;956;p1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7" name="Google Shape;957;p157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58" name="Google Shape;958;p157"/>
          <p:cNvSpPr txBox="1"/>
          <p:nvPr>
            <p:ph idx="1" type="subTitle"/>
          </p:nvPr>
        </p:nvSpPr>
        <p:spPr>
          <a:xfrm>
            <a:off x="4102454" y="1725750"/>
            <a:ext cx="43284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959" name="Google Shape;959;p157"/>
          <p:cNvSpPr txBox="1"/>
          <p:nvPr>
            <p:ph idx="2" type="subTitle"/>
          </p:nvPr>
        </p:nvSpPr>
        <p:spPr>
          <a:xfrm>
            <a:off x="4102454" y="3044430"/>
            <a:ext cx="43284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960" name="Google Shape;960;p157"/>
          <p:cNvSpPr txBox="1"/>
          <p:nvPr>
            <p:ph idx="3" type="subTitle"/>
          </p:nvPr>
        </p:nvSpPr>
        <p:spPr>
          <a:xfrm>
            <a:off x="4102473" y="2126823"/>
            <a:ext cx="43284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1" name="Google Shape;961;p157"/>
          <p:cNvSpPr txBox="1"/>
          <p:nvPr>
            <p:ph idx="4" type="subTitle"/>
          </p:nvPr>
        </p:nvSpPr>
        <p:spPr>
          <a:xfrm>
            <a:off x="4102473" y="3445503"/>
            <a:ext cx="43284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962" name="Google Shape;962;p157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4" name="Google Shape;964;p1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p158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966" name="Google Shape;966;p158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8" name="Google Shape;968;p1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p159"/>
          <p:cNvSpPr txBox="1"/>
          <p:nvPr>
            <p:ph type="title"/>
          </p:nvPr>
        </p:nvSpPr>
        <p:spPr>
          <a:xfrm>
            <a:off x="713225" y="1226650"/>
            <a:ext cx="4347900" cy="199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cxnSp>
        <p:nvCxnSpPr>
          <p:cNvPr id="970" name="Google Shape;970;p159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1" name="Google Shape;971;p159"/>
          <p:cNvSpPr txBox="1"/>
          <p:nvPr>
            <p:ph idx="1" type="subTitle"/>
          </p:nvPr>
        </p:nvSpPr>
        <p:spPr>
          <a:xfrm>
            <a:off x="713225" y="3195063"/>
            <a:ext cx="4347900" cy="7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" name="Google Shape;973;p1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4" name="Google Shape;974;p160"/>
          <p:cNvSpPr txBox="1"/>
          <p:nvPr>
            <p:ph type="title"/>
          </p:nvPr>
        </p:nvSpPr>
        <p:spPr>
          <a:xfrm>
            <a:off x="713225" y="1221750"/>
            <a:ext cx="6018300" cy="27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975" name="Google Shape;975;p160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6" name="Google Shape;976;p160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" name="Google Shape;978;p1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p161"/>
          <p:cNvSpPr txBox="1"/>
          <p:nvPr>
            <p:ph type="title"/>
          </p:nvPr>
        </p:nvSpPr>
        <p:spPr>
          <a:xfrm>
            <a:off x="713225" y="1421950"/>
            <a:ext cx="4815300" cy="7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3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80" name="Google Shape;980;p161"/>
          <p:cNvSpPr txBox="1"/>
          <p:nvPr>
            <p:ph idx="1" type="subTitle"/>
          </p:nvPr>
        </p:nvSpPr>
        <p:spPr>
          <a:xfrm>
            <a:off x="713225" y="2161550"/>
            <a:ext cx="4326000" cy="15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981" name="Google Shape;981;p161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" name="Google Shape;983;p162"/>
          <p:cNvPicPr preferRelativeResize="0"/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4" name="Google Shape;984;p162"/>
          <p:cNvSpPr txBox="1"/>
          <p:nvPr>
            <p:ph type="title"/>
          </p:nvPr>
        </p:nvSpPr>
        <p:spPr>
          <a:xfrm>
            <a:off x="4399100" y="715800"/>
            <a:ext cx="4031700" cy="21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9pPr>
          </a:lstStyle>
          <a:p/>
        </p:txBody>
      </p:sp>
      <p:cxnSp>
        <p:nvCxnSpPr>
          <p:cNvPr id="985" name="Google Shape;985;p162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7" name="Google Shape;987;p1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8" name="Google Shape;988;p163"/>
          <p:cNvSpPr txBox="1"/>
          <p:nvPr>
            <p:ph hasCustomPrompt="1" type="title"/>
          </p:nvPr>
        </p:nvSpPr>
        <p:spPr>
          <a:xfrm>
            <a:off x="713225" y="1270875"/>
            <a:ext cx="5071800" cy="17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07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9" name="Google Shape;989;p163"/>
          <p:cNvSpPr txBox="1"/>
          <p:nvPr>
            <p:ph idx="1" type="subTitle"/>
          </p:nvPr>
        </p:nvSpPr>
        <p:spPr>
          <a:xfrm>
            <a:off x="713225" y="2857725"/>
            <a:ext cx="5071800" cy="10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90" name="Google Shape;990;p163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1" name="Google Shape;991;p163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4" name="Google Shape;994;p1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5" name="Google Shape;995;p165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96" name="Google Shape;996;p165"/>
          <p:cNvSpPr txBox="1"/>
          <p:nvPr>
            <p:ph idx="1" type="subTitle"/>
          </p:nvPr>
        </p:nvSpPr>
        <p:spPr>
          <a:xfrm flipH="1">
            <a:off x="3431851" y="1458600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997" name="Google Shape;997;p165"/>
          <p:cNvSpPr txBox="1"/>
          <p:nvPr>
            <p:ph idx="2" type="subTitle"/>
          </p:nvPr>
        </p:nvSpPr>
        <p:spPr>
          <a:xfrm flipH="1">
            <a:off x="3431816" y="2251100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998" name="Google Shape;998;p165"/>
          <p:cNvSpPr txBox="1"/>
          <p:nvPr>
            <p:ph idx="3" type="subTitle"/>
          </p:nvPr>
        </p:nvSpPr>
        <p:spPr>
          <a:xfrm flipH="1">
            <a:off x="3431816" y="3043599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999" name="Google Shape;999;p165"/>
          <p:cNvSpPr txBox="1"/>
          <p:nvPr>
            <p:ph idx="4" type="subTitle"/>
          </p:nvPr>
        </p:nvSpPr>
        <p:spPr>
          <a:xfrm flipH="1">
            <a:off x="3431847" y="3836099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000" name="Google Shape;1000;p165"/>
          <p:cNvSpPr txBox="1"/>
          <p:nvPr>
            <p:ph idx="5" type="subTitle"/>
          </p:nvPr>
        </p:nvSpPr>
        <p:spPr>
          <a:xfrm flipH="1">
            <a:off x="3431839" y="1856050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1" name="Google Shape;1001;p165"/>
          <p:cNvSpPr txBox="1"/>
          <p:nvPr>
            <p:ph idx="6" type="subTitle"/>
          </p:nvPr>
        </p:nvSpPr>
        <p:spPr>
          <a:xfrm flipH="1">
            <a:off x="3431791" y="2648549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2" name="Google Shape;1002;p165"/>
          <p:cNvSpPr txBox="1"/>
          <p:nvPr>
            <p:ph idx="7" type="subTitle"/>
          </p:nvPr>
        </p:nvSpPr>
        <p:spPr>
          <a:xfrm flipH="1">
            <a:off x="3431791" y="3441049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3" name="Google Shape;1003;p165"/>
          <p:cNvSpPr txBox="1"/>
          <p:nvPr>
            <p:ph idx="8" type="subTitle"/>
          </p:nvPr>
        </p:nvSpPr>
        <p:spPr>
          <a:xfrm flipH="1">
            <a:off x="3431839" y="4233549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4" name="Google Shape;1004;p165"/>
          <p:cNvSpPr txBox="1"/>
          <p:nvPr>
            <p:ph hasCustomPrompt="1" idx="9" type="title"/>
          </p:nvPr>
        </p:nvSpPr>
        <p:spPr>
          <a:xfrm flipH="1">
            <a:off x="7585836" y="16422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5" name="Google Shape;1005;p165"/>
          <p:cNvSpPr txBox="1"/>
          <p:nvPr>
            <p:ph hasCustomPrompt="1" idx="13" type="title"/>
          </p:nvPr>
        </p:nvSpPr>
        <p:spPr>
          <a:xfrm flipH="1">
            <a:off x="7588866" y="24347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6" name="Google Shape;1006;p165"/>
          <p:cNvSpPr txBox="1"/>
          <p:nvPr>
            <p:ph hasCustomPrompt="1" idx="14" type="title"/>
          </p:nvPr>
        </p:nvSpPr>
        <p:spPr>
          <a:xfrm flipH="1">
            <a:off x="7594925" y="32272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7" name="Google Shape;1007;p165"/>
          <p:cNvSpPr txBox="1"/>
          <p:nvPr>
            <p:ph hasCustomPrompt="1" idx="15" type="title"/>
          </p:nvPr>
        </p:nvSpPr>
        <p:spPr>
          <a:xfrm flipH="1">
            <a:off x="7591895" y="40197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1008" name="Google Shape;1008;p165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8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82" name="Google Shape;82;p18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0" name="Google Shape;1010;p1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1" name="Google Shape;1011;p166"/>
          <p:cNvSpPr txBox="1"/>
          <p:nvPr>
            <p:ph type="title"/>
          </p:nvPr>
        </p:nvSpPr>
        <p:spPr>
          <a:xfrm>
            <a:off x="713225" y="3314200"/>
            <a:ext cx="44535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BDD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12" name="Google Shape;1012;p166"/>
          <p:cNvSpPr txBox="1"/>
          <p:nvPr>
            <p:ph idx="1" type="subTitle"/>
          </p:nvPr>
        </p:nvSpPr>
        <p:spPr>
          <a:xfrm>
            <a:off x="713225" y="1411400"/>
            <a:ext cx="4910700" cy="18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1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13" name="Google Shape;1013;p166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5"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5" name="Google Shape;1015;p1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6" name="Google Shape;1016;p167"/>
          <p:cNvSpPr txBox="1"/>
          <p:nvPr>
            <p:ph type="title"/>
          </p:nvPr>
        </p:nvSpPr>
        <p:spPr>
          <a:xfrm flipH="1">
            <a:off x="713325" y="2290350"/>
            <a:ext cx="39918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17" name="Google Shape;1017;p167"/>
          <p:cNvSpPr txBox="1"/>
          <p:nvPr>
            <p:ph idx="1" type="subTitle"/>
          </p:nvPr>
        </p:nvSpPr>
        <p:spPr>
          <a:xfrm flipH="1">
            <a:off x="713225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8" name="Google Shape;1018;p167"/>
          <p:cNvSpPr txBox="1"/>
          <p:nvPr>
            <p:ph hasCustomPrompt="1" idx="2" type="title"/>
          </p:nvPr>
        </p:nvSpPr>
        <p:spPr>
          <a:xfrm flipH="1">
            <a:off x="743241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1019" name="Google Shape;1019;p167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0" name="Google Shape;1020;p167"/>
          <p:cNvCxnSpPr/>
          <p:nvPr/>
        </p:nvCxnSpPr>
        <p:spPr>
          <a:xfrm>
            <a:off x="713225" y="4491225"/>
            <a:ext cx="45033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9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" name="Google Shape;1022;p1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3" name="Google Shape;1023;p168"/>
          <p:cNvSpPr txBox="1"/>
          <p:nvPr>
            <p:ph type="title"/>
          </p:nvPr>
        </p:nvSpPr>
        <p:spPr>
          <a:xfrm flipH="1">
            <a:off x="3691775" y="2290350"/>
            <a:ext cx="47187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24" name="Google Shape;1024;p168"/>
          <p:cNvSpPr txBox="1"/>
          <p:nvPr>
            <p:ph idx="1" type="subTitle"/>
          </p:nvPr>
        </p:nvSpPr>
        <p:spPr>
          <a:xfrm flipH="1">
            <a:off x="3691400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5" name="Google Shape;1025;p168"/>
          <p:cNvSpPr txBox="1"/>
          <p:nvPr>
            <p:ph hasCustomPrompt="1" idx="2" type="title"/>
          </p:nvPr>
        </p:nvSpPr>
        <p:spPr>
          <a:xfrm flipH="1">
            <a:off x="3721416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1026" name="Google Shape;1026;p168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7" name="Google Shape;1027;p168"/>
          <p:cNvCxnSpPr/>
          <p:nvPr/>
        </p:nvCxnSpPr>
        <p:spPr>
          <a:xfrm>
            <a:off x="3843800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2"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Google Shape;1029;p1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0" name="Google Shape;1030;p169"/>
          <p:cNvSpPr txBox="1"/>
          <p:nvPr>
            <p:ph type="title"/>
          </p:nvPr>
        </p:nvSpPr>
        <p:spPr>
          <a:xfrm>
            <a:off x="713363" y="2290350"/>
            <a:ext cx="39789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31" name="Google Shape;1031;p169"/>
          <p:cNvSpPr txBox="1"/>
          <p:nvPr>
            <p:ph idx="1" type="subTitle"/>
          </p:nvPr>
        </p:nvSpPr>
        <p:spPr>
          <a:xfrm>
            <a:off x="1106663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2" name="Google Shape;1032;p169"/>
          <p:cNvSpPr txBox="1"/>
          <p:nvPr>
            <p:ph hasCustomPrompt="1" idx="2" type="title"/>
          </p:nvPr>
        </p:nvSpPr>
        <p:spPr>
          <a:xfrm>
            <a:off x="1360613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1033" name="Google Shape;1033;p169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4" name="Google Shape;1034;p169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">
  <p:cSld name="CUSTOM_13"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Google Shape;1036;p1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7" name="Google Shape;1037;p170"/>
          <p:cNvSpPr txBox="1"/>
          <p:nvPr>
            <p:ph idx="1" type="subTitle"/>
          </p:nvPr>
        </p:nvSpPr>
        <p:spPr>
          <a:xfrm>
            <a:off x="3621475" y="1701961"/>
            <a:ext cx="48093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8" name="Google Shape;1038;p170"/>
          <p:cNvSpPr txBox="1"/>
          <p:nvPr>
            <p:ph hasCustomPrompt="1" type="title"/>
          </p:nvPr>
        </p:nvSpPr>
        <p:spPr>
          <a:xfrm>
            <a:off x="3621475" y="1023900"/>
            <a:ext cx="48093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4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9" name="Google Shape;1039;p170"/>
          <p:cNvSpPr txBox="1"/>
          <p:nvPr>
            <p:ph idx="2" type="subTitle"/>
          </p:nvPr>
        </p:nvSpPr>
        <p:spPr>
          <a:xfrm>
            <a:off x="3621475" y="2911680"/>
            <a:ext cx="48093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0" name="Google Shape;1040;p170"/>
          <p:cNvSpPr txBox="1"/>
          <p:nvPr>
            <p:ph hasCustomPrompt="1" idx="3" type="title"/>
          </p:nvPr>
        </p:nvSpPr>
        <p:spPr>
          <a:xfrm>
            <a:off x="3621475" y="2233596"/>
            <a:ext cx="48093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4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1" name="Google Shape;1041;p170"/>
          <p:cNvSpPr txBox="1"/>
          <p:nvPr>
            <p:ph idx="4" type="subTitle"/>
          </p:nvPr>
        </p:nvSpPr>
        <p:spPr>
          <a:xfrm>
            <a:off x="3621475" y="4121400"/>
            <a:ext cx="48093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2" name="Google Shape;1042;p170"/>
          <p:cNvSpPr txBox="1"/>
          <p:nvPr>
            <p:ph hasCustomPrompt="1" idx="5" type="title"/>
          </p:nvPr>
        </p:nvSpPr>
        <p:spPr>
          <a:xfrm>
            <a:off x="3621475" y="3443290"/>
            <a:ext cx="48093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4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1043" name="Google Shape;1043;p170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14"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Google Shape;1045;p1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Google Shape;1046;p171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47" name="Google Shape;1047;p171"/>
          <p:cNvSpPr txBox="1"/>
          <p:nvPr>
            <p:ph idx="1" type="subTitle"/>
          </p:nvPr>
        </p:nvSpPr>
        <p:spPr>
          <a:xfrm>
            <a:off x="713225" y="1766950"/>
            <a:ext cx="2243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048" name="Google Shape;1048;p171"/>
          <p:cNvSpPr txBox="1"/>
          <p:nvPr>
            <p:ph idx="2" type="subTitle"/>
          </p:nvPr>
        </p:nvSpPr>
        <p:spPr>
          <a:xfrm>
            <a:off x="713225" y="3167327"/>
            <a:ext cx="2243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049" name="Google Shape;1049;p171"/>
          <p:cNvSpPr txBox="1"/>
          <p:nvPr>
            <p:ph idx="3" type="subTitle"/>
          </p:nvPr>
        </p:nvSpPr>
        <p:spPr>
          <a:xfrm>
            <a:off x="713225" y="2205548"/>
            <a:ext cx="22437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0" name="Google Shape;1050;p171"/>
          <p:cNvSpPr txBox="1"/>
          <p:nvPr>
            <p:ph idx="4" type="subTitle"/>
          </p:nvPr>
        </p:nvSpPr>
        <p:spPr>
          <a:xfrm>
            <a:off x="713225" y="3605924"/>
            <a:ext cx="22437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1" name="Google Shape;1051;p171"/>
          <p:cNvSpPr txBox="1"/>
          <p:nvPr>
            <p:ph hasCustomPrompt="1" idx="5" type="title"/>
          </p:nvPr>
        </p:nvSpPr>
        <p:spPr>
          <a:xfrm>
            <a:off x="4010425" y="1938540"/>
            <a:ext cx="1273800" cy="721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2" name="Google Shape;1052;p171"/>
          <p:cNvSpPr txBox="1"/>
          <p:nvPr>
            <p:ph hasCustomPrompt="1" idx="6" type="title"/>
          </p:nvPr>
        </p:nvSpPr>
        <p:spPr>
          <a:xfrm>
            <a:off x="4010429" y="3338927"/>
            <a:ext cx="1273800" cy="721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1053" name="Google Shape;1053;p171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2"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" name="Google Shape;1055;p1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6" name="Google Shape;1056;p172"/>
          <p:cNvSpPr txBox="1"/>
          <p:nvPr>
            <p:ph type="title"/>
          </p:nvPr>
        </p:nvSpPr>
        <p:spPr>
          <a:xfrm>
            <a:off x="3070175" y="1336713"/>
            <a:ext cx="5360400" cy="13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9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7" name="Google Shape;1057;p172"/>
          <p:cNvSpPr txBox="1"/>
          <p:nvPr>
            <p:ph idx="1" type="subTitle"/>
          </p:nvPr>
        </p:nvSpPr>
        <p:spPr>
          <a:xfrm>
            <a:off x="4042775" y="2782888"/>
            <a:ext cx="4388100" cy="10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058" name="Google Shape;1058;p172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"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Google Shape;1060;p1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173"/>
          <p:cNvSpPr txBox="1"/>
          <p:nvPr>
            <p:ph type="title"/>
          </p:nvPr>
        </p:nvSpPr>
        <p:spPr>
          <a:xfrm>
            <a:off x="713225" y="702650"/>
            <a:ext cx="5394000" cy="10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62" name="Google Shape;1062;p173"/>
          <p:cNvSpPr txBox="1"/>
          <p:nvPr>
            <p:ph idx="1" type="body"/>
          </p:nvPr>
        </p:nvSpPr>
        <p:spPr>
          <a:xfrm>
            <a:off x="713225" y="1892975"/>
            <a:ext cx="4129200" cy="24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063" name="Google Shape;1063;p173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6"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" name="Google Shape;1065;p1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6" name="Google Shape;1066;p174"/>
          <p:cNvSpPr txBox="1"/>
          <p:nvPr>
            <p:ph type="title"/>
          </p:nvPr>
        </p:nvSpPr>
        <p:spPr>
          <a:xfrm>
            <a:off x="713225" y="702650"/>
            <a:ext cx="7717500" cy="6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67" name="Google Shape;1067;p174"/>
          <p:cNvSpPr txBox="1"/>
          <p:nvPr>
            <p:ph idx="1" type="body"/>
          </p:nvPr>
        </p:nvSpPr>
        <p:spPr>
          <a:xfrm>
            <a:off x="713225" y="1784125"/>
            <a:ext cx="4420800" cy="22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068" name="Google Shape;1068;p174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7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Google Shape;1070;p1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175"/>
          <p:cNvSpPr txBox="1"/>
          <p:nvPr>
            <p:ph type="title"/>
          </p:nvPr>
        </p:nvSpPr>
        <p:spPr>
          <a:xfrm>
            <a:off x="5219925" y="1501450"/>
            <a:ext cx="3210900" cy="11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72" name="Google Shape;1072;p175"/>
          <p:cNvSpPr txBox="1"/>
          <p:nvPr>
            <p:ph idx="1" type="subTitle"/>
          </p:nvPr>
        </p:nvSpPr>
        <p:spPr>
          <a:xfrm>
            <a:off x="4572000" y="2664350"/>
            <a:ext cx="38586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73" name="Google Shape;1073;p175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9"/>
          <p:cNvSpPr txBox="1"/>
          <p:nvPr>
            <p:ph type="title"/>
          </p:nvPr>
        </p:nvSpPr>
        <p:spPr>
          <a:xfrm>
            <a:off x="713225" y="1226650"/>
            <a:ext cx="4347900" cy="199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cxnSp>
        <p:nvCxnSpPr>
          <p:cNvPr id="86" name="Google Shape;86;p19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" name="Google Shape;87;p19"/>
          <p:cNvSpPr txBox="1"/>
          <p:nvPr>
            <p:ph idx="1" type="subTitle"/>
          </p:nvPr>
        </p:nvSpPr>
        <p:spPr>
          <a:xfrm>
            <a:off x="713225" y="3195063"/>
            <a:ext cx="4347900" cy="7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8"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17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6" name="Google Shape;1076;p176"/>
          <p:cNvSpPr txBox="1"/>
          <p:nvPr>
            <p:ph type="title"/>
          </p:nvPr>
        </p:nvSpPr>
        <p:spPr>
          <a:xfrm flipH="1">
            <a:off x="713225" y="1501450"/>
            <a:ext cx="3210900" cy="11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77" name="Google Shape;1077;p176"/>
          <p:cNvSpPr txBox="1"/>
          <p:nvPr>
            <p:ph idx="1" type="subTitle"/>
          </p:nvPr>
        </p:nvSpPr>
        <p:spPr>
          <a:xfrm flipH="1">
            <a:off x="713450" y="2664350"/>
            <a:ext cx="38586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78" name="Google Shape;1078;p176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0" name="Google Shape;1080;p1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Google Shape;1081;p177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082" name="Google Shape;1082;p177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8"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4" name="Google Shape;1084;p1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5" name="Google Shape;1085;p178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86" name="Google Shape;1086;p178"/>
          <p:cNvSpPr txBox="1"/>
          <p:nvPr>
            <p:ph idx="1" type="body"/>
          </p:nvPr>
        </p:nvSpPr>
        <p:spPr>
          <a:xfrm>
            <a:off x="713225" y="1299950"/>
            <a:ext cx="3849000" cy="326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87" name="Google Shape;1087;p178"/>
          <p:cNvSpPr txBox="1"/>
          <p:nvPr>
            <p:ph idx="2" type="body"/>
          </p:nvPr>
        </p:nvSpPr>
        <p:spPr>
          <a:xfrm>
            <a:off x="4562225" y="1466275"/>
            <a:ext cx="3849000" cy="305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088" name="Google Shape;1088;p178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5"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0" name="Google Shape;1090;p1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1" name="Google Shape;1091;p179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92" name="Google Shape;1092;p179"/>
          <p:cNvSpPr txBox="1"/>
          <p:nvPr>
            <p:ph idx="1" type="subTitle"/>
          </p:nvPr>
        </p:nvSpPr>
        <p:spPr>
          <a:xfrm>
            <a:off x="3828475" y="1598325"/>
            <a:ext cx="292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093" name="Google Shape;1093;p179"/>
          <p:cNvSpPr txBox="1"/>
          <p:nvPr>
            <p:ph idx="2" type="subTitle"/>
          </p:nvPr>
        </p:nvSpPr>
        <p:spPr>
          <a:xfrm>
            <a:off x="3828475" y="3162327"/>
            <a:ext cx="292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094" name="Google Shape;1094;p179"/>
          <p:cNvSpPr txBox="1"/>
          <p:nvPr>
            <p:ph idx="3" type="subTitle"/>
          </p:nvPr>
        </p:nvSpPr>
        <p:spPr>
          <a:xfrm>
            <a:off x="3828475" y="2036923"/>
            <a:ext cx="29241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95" name="Google Shape;1095;p179"/>
          <p:cNvSpPr txBox="1"/>
          <p:nvPr>
            <p:ph idx="4" type="subTitle"/>
          </p:nvPr>
        </p:nvSpPr>
        <p:spPr>
          <a:xfrm>
            <a:off x="3828475" y="3600924"/>
            <a:ext cx="29241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096" name="Google Shape;1096;p179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8" name="Google Shape;1098;p18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p180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00" name="Google Shape;1100;p180"/>
          <p:cNvSpPr txBox="1"/>
          <p:nvPr>
            <p:ph idx="1" type="subTitle"/>
          </p:nvPr>
        </p:nvSpPr>
        <p:spPr>
          <a:xfrm>
            <a:off x="3930564" y="1344750"/>
            <a:ext cx="45003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101" name="Google Shape;1101;p180"/>
          <p:cNvSpPr txBox="1"/>
          <p:nvPr>
            <p:ph idx="2" type="subTitle"/>
          </p:nvPr>
        </p:nvSpPr>
        <p:spPr>
          <a:xfrm>
            <a:off x="3930564" y="2434829"/>
            <a:ext cx="45003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102" name="Google Shape;1102;p180"/>
          <p:cNvSpPr txBox="1"/>
          <p:nvPr>
            <p:ph idx="3" type="subTitle"/>
          </p:nvPr>
        </p:nvSpPr>
        <p:spPr>
          <a:xfrm>
            <a:off x="3930584" y="1745822"/>
            <a:ext cx="4500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03" name="Google Shape;1103;p180"/>
          <p:cNvSpPr txBox="1"/>
          <p:nvPr>
            <p:ph idx="4" type="subTitle"/>
          </p:nvPr>
        </p:nvSpPr>
        <p:spPr>
          <a:xfrm>
            <a:off x="3930584" y="2835901"/>
            <a:ext cx="4500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04" name="Google Shape;1104;p180"/>
          <p:cNvSpPr txBox="1"/>
          <p:nvPr>
            <p:ph idx="5" type="subTitle"/>
          </p:nvPr>
        </p:nvSpPr>
        <p:spPr>
          <a:xfrm>
            <a:off x="3930551" y="3524903"/>
            <a:ext cx="45003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105" name="Google Shape;1105;p180"/>
          <p:cNvSpPr txBox="1"/>
          <p:nvPr>
            <p:ph idx="6" type="subTitle"/>
          </p:nvPr>
        </p:nvSpPr>
        <p:spPr>
          <a:xfrm>
            <a:off x="3930571" y="3925975"/>
            <a:ext cx="4500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106" name="Google Shape;1106;p180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7"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8" name="Google Shape;1108;p18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9" name="Google Shape;1109;p181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10" name="Google Shape;1110;p181"/>
          <p:cNvSpPr txBox="1"/>
          <p:nvPr>
            <p:ph idx="1" type="subTitle"/>
          </p:nvPr>
        </p:nvSpPr>
        <p:spPr>
          <a:xfrm flipH="1">
            <a:off x="3643014" y="1313675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111" name="Google Shape;1111;p181"/>
          <p:cNvSpPr txBox="1"/>
          <p:nvPr>
            <p:ph idx="2" type="subTitle"/>
          </p:nvPr>
        </p:nvSpPr>
        <p:spPr>
          <a:xfrm flipH="1">
            <a:off x="3643025" y="2153661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112" name="Google Shape;1112;p181"/>
          <p:cNvSpPr txBox="1"/>
          <p:nvPr>
            <p:ph idx="3" type="subTitle"/>
          </p:nvPr>
        </p:nvSpPr>
        <p:spPr>
          <a:xfrm flipH="1">
            <a:off x="3643014" y="2993647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113" name="Google Shape;1113;p181"/>
          <p:cNvSpPr txBox="1"/>
          <p:nvPr>
            <p:ph idx="4" type="subTitle"/>
          </p:nvPr>
        </p:nvSpPr>
        <p:spPr>
          <a:xfrm flipH="1">
            <a:off x="3643014" y="3833634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114" name="Google Shape;1114;p181"/>
          <p:cNvSpPr txBox="1"/>
          <p:nvPr>
            <p:ph idx="5" type="subTitle"/>
          </p:nvPr>
        </p:nvSpPr>
        <p:spPr>
          <a:xfrm flipH="1">
            <a:off x="3643004" y="1691886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5" name="Google Shape;1115;p181"/>
          <p:cNvSpPr txBox="1"/>
          <p:nvPr>
            <p:ph idx="6" type="subTitle"/>
          </p:nvPr>
        </p:nvSpPr>
        <p:spPr>
          <a:xfrm flipH="1">
            <a:off x="3642982" y="2531882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6" name="Google Shape;1116;p181"/>
          <p:cNvSpPr txBox="1"/>
          <p:nvPr>
            <p:ph idx="7" type="subTitle"/>
          </p:nvPr>
        </p:nvSpPr>
        <p:spPr>
          <a:xfrm flipH="1">
            <a:off x="3643004" y="3371855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7" name="Google Shape;1117;p181"/>
          <p:cNvSpPr txBox="1"/>
          <p:nvPr>
            <p:ph idx="8" type="subTitle"/>
          </p:nvPr>
        </p:nvSpPr>
        <p:spPr>
          <a:xfrm flipH="1">
            <a:off x="3643004" y="4211852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18" name="Google Shape;1118;p181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10"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0" name="Google Shape;1120;p18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1" name="Google Shape;1121;p182"/>
          <p:cNvSpPr txBox="1"/>
          <p:nvPr>
            <p:ph type="title"/>
          </p:nvPr>
        </p:nvSpPr>
        <p:spPr>
          <a:xfrm>
            <a:off x="713225" y="702650"/>
            <a:ext cx="6333900" cy="10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22" name="Google Shape;1122;p182"/>
          <p:cNvSpPr txBox="1"/>
          <p:nvPr>
            <p:ph idx="1" type="subTitle"/>
          </p:nvPr>
        </p:nvSpPr>
        <p:spPr>
          <a:xfrm>
            <a:off x="713249" y="195190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123" name="Google Shape;1123;p182"/>
          <p:cNvSpPr txBox="1"/>
          <p:nvPr>
            <p:ph idx="2" type="subTitle"/>
          </p:nvPr>
        </p:nvSpPr>
        <p:spPr>
          <a:xfrm>
            <a:off x="2836674" y="195190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124" name="Google Shape;1124;p182"/>
          <p:cNvSpPr txBox="1"/>
          <p:nvPr>
            <p:ph idx="3" type="subTitle"/>
          </p:nvPr>
        </p:nvSpPr>
        <p:spPr>
          <a:xfrm>
            <a:off x="713249" y="230520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25" name="Google Shape;1125;p182"/>
          <p:cNvSpPr txBox="1"/>
          <p:nvPr>
            <p:ph idx="4" type="subTitle"/>
          </p:nvPr>
        </p:nvSpPr>
        <p:spPr>
          <a:xfrm>
            <a:off x="2836674" y="230520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26" name="Google Shape;1126;p182"/>
          <p:cNvSpPr txBox="1"/>
          <p:nvPr>
            <p:ph idx="5" type="subTitle"/>
          </p:nvPr>
        </p:nvSpPr>
        <p:spPr>
          <a:xfrm>
            <a:off x="4960074" y="195190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127" name="Google Shape;1127;p182"/>
          <p:cNvSpPr txBox="1"/>
          <p:nvPr>
            <p:ph idx="6" type="subTitle"/>
          </p:nvPr>
        </p:nvSpPr>
        <p:spPr>
          <a:xfrm>
            <a:off x="4960074" y="230520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28" name="Google Shape;1128;p182"/>
          <p:cNvSpPr txBox="1"/>
          <p:nvPr>
            <p:ph idx="7" type="subTitle"/>
          </p:nvPr>
        </p:nvSpPr>
        <p:spPr>
          <a:xfrm>
            <a:off x="713225" y="331045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129" name="Google Shape;1129;p182"/>
          <p:cNvSpPr txBox="1"/>
          <p:nvPr>
            <p:ph idx="8" type="subTitle"/>
          </p:nvPr>
        </p:nvSpPr>
        <p:spPr>
          <a:xfrm>
            <a:off x="2836650" y="331045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130" name="Google Shape;1130;p182"/>
          <p:cNvSpPr txBox="1"/>
          <p:nvPr>
            <p:ph idx="9" type="subTitle"/>
          </p:nvPr>
        </p:nvSpPr>
        <p:spPr>
          <a:xfrm>
            <a:off x="713225" y="366375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31" name="Google Shape;1131;p182"/>
          <p:cNvSpPr txBox="1"/>
          <p:nvPr>
            <p:ph idx="13" type="subTitle"/>
          </p:nvPr>
        </p:nvSpPr>
        <p:spPr>
          <a:xfrm>
            <a:off x="2836650" y="366375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32" name="Google Shape;1132;p182"/>
          <p:cNvSpPr txBox="1"/>
          <p:nvPr>
            <p:ph idx="14" type="subTitle"/>
          </p:nvPr>
        </p:nvSpPr>
        <p:spPr>
          <a:xfrm>
            <a:off x="4960050" y="331045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133" name="Google Shape;1133;p182"/>
          <p:cNvSpPr txBox="1"/>
          <p:nvPr>
            <p:ph idx="15" type="subTitle"/>
          </p:nvPr>
        </p:nvSpPr>
        <p:spPr>
          <a:xfrm>
            <a:off x="4960050" y="366375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134" name="Google Shape;1134;p182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9"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" name="Google Shape;1136;p1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7" name="Google Shape;1137;p183"/>
          <p:cNvSpPr txBox="1"/>
          <p:nvPr>
            <p:ph type="title"/>
          </p:nvPr>
        </p:nvSpPr>
        <p:spPr>
          <a:xfrm flipH="1">
            <a:off x="713200" y="832125"/>
            <a:ext cx="4963500" cy="10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8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38" name="Google Shape;1138;p183"/>
          <p:cNvSpPr txBox="1"/>
          <p:nvPr>
            <p:ph idx="1" type="subTitle"/>
          </p:nvPr>
        </p:nvSpPr>
        <p:spPr>
          <a:xfrm flipH="1">
            <a:off x="713450" y="1724675"/>
            <a:ext cx="3858600" cy="11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9" name="Google Shape;1139;p183"/>
          <p:cNvSpPr txBox="1"/>
          <p:nvPr/>
        </p:nvSpPr>
        <p:spPr>
          <a:xfrm>
            <a:off x="713450" y="3495350"/>
            <a:ext cx="48045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Actor"/>
                <a:ea typeface="Actor"/>
                <a:cs typeface="Actor"/>
                <a:sym typeface="Actor"/>
              </a:rPr>
              <a:t>CREDITS: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 This presentation template was created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, including icons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, infographics &amp; images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 </a:t>
            </a:r>
            <a:endParaRPr sz="1200">
              <a:solidFill>
                <a:schemeClr val="lt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cxnSp>
        <p:nvCxnSpPr>
          <p:cNvPr id="1140" name="Google Shape;1140;p183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0"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2" name="Google Shape;1142;p1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3" name="Google Shape;1143;p184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0_1"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5" name="Google Shape;1145;p18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6" name="Google Shape;1146;p185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0"/>
          <p:cNvSpPr txBox="1"/>
          <p:nvPr>
            <p:ph type="title"/>
          </p:nvPr>
        </p:nvSpPr>
        <p:spPr>
          <a:xfrm>
            <a:off x="713225" y="1221750"/>
            <a:ext cx="6018300" cy="27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91" name="Google Shape;91;p20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" name="Google Shape;92;p20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20_1_1"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8" name="Google Shape;1148;p1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9" name="Google Shape;1149;p186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0" name="Google Shape;1150;p186"/>
          <p:cNvCxnSpPr/>
          <p:nvPr/>
        </p:nvCxnSpPr>
        <p:spPr>
          <a:xfrm>
            <a:off x="3843800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21"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2" name="Google Shape;1152;p18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3" name="Google Shape;1153;p187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4" name="Google Shape;1154;p187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9" name="Google Shape;1159;p1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0" name="Google Shape;1160;p189"/>
          <p:cNvSpPr txBox="1"/>
          <p:nvPr>
            <p:ph type="ctrTitle"/>
          </p:nvPr>
        </p:nvSpPr>
        <p:spPr>
          <a:xfrm>
            <a:off x="713225" y="1292000"/>
            <a:ext cx="5735400" cy="19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3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61" name="Google Shape;1161;p189"/>
          <p:cNvSpPr txBox="1"/>
          <p:nvPr>
            <p:ph idx="1" type="subTitle"/>
          </p:nvPr>
        </p:nvSpPr>
        <p:spPr>
          <a:xfrm>
            <a:off x="713225" y="3203298"/>
            <a:ext cx="5735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1162" name="Google Shape;1162;p189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3" name="Google Shape;1163;p189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5" name="Google Shape;1165;p19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6" name="Google Shape;1166;p190"/>
          <p:cNvSpPr txBox="1"/>
          <p:nvPr>
            <p:ph type="title"/>
          </p:nvPr>
        </p:nvSpPr>
        <p:spPr>
          <a:xfrm>
            <a:off x="2397775" y="2290348"/>
            <a:ext cx="60330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67" name="Google Shape;1167;p190"/>
          <p:cNvSpPr txBox="1"/>
          <p:nvPr>
            <p:ph idx="1" type="subTitle"/>
          </p:nvPr>
        </p:nvSpPr>
        <p:spPr>
          <a:xfrm>
            <a:off x="5238475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8" name="Google Shape;1168;p190"/>
          <p:cNvSpPr txBox="1"/>
          <p:nvPr>
            <p:ph hasCustomPrompt="1" idx="2" type="title"/>
          </p:nvPr>
        </p:nvSpPr>
        <p:spPr>
          <a:xfrm>
            <a:off x="5716359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1169" name="Google Shape;1169;p190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0" name="Google Shape;1170;p190"/>
          <p:cNvCxnSpPr/>
          <p:nvPr/>
        </p:nvCxnSpPr>
        <p:spPr>
          <a:xfrm>
            <a:off x="3843800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2" name="Google Shape;1172;p19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3" name="Google Shape;1173;p191"/>
          <p:cNvSpPr txBox="1"/>
          <p:nvPr>
            <p:ph idx="1" type="body"/>
          </p:nvPr>
        </p:nvSpPr>
        <p:spPr>
          <a:xfrm>
            <a:off x="713225" y="1275600"/>
            <a:ext cx="7717500" cy="3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AutoNum type="arabicPeriod"/>
              <a:defRPr sz="11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1174" name="Google Shape;1174;p191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175" name="Google Shape;1175;p191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" name="Google Shape;1177;p19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8" name="Google Shape;1178;p192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79" name="Google Shape;1179;p192"/>
          <p:cNvSpPr txBox="1"/>
          <p:nvPr>
            <p:ph idx="1" type="subTitle"/>
          </p:nvPr>
        </p:nvSpPr>
        <p:spPr>
          <a:xfrm>
            <a:off x="4102454" y="1725750"/>
            <a:ext cx="43284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180" name="Google Shape;1180;p192"/>
          <p:cNvSpPr txBox="1"/>
          <p:nvPr>
            <p:ph idx="2" type="subTitle"/>
          </p:nvPr>
        </p:nvSpPr>
        <p:spPr>
          <a:xfrm>
            <a:off x="4102454" y="3044430"/>
            <a:ext cx="43284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181" name="Google Shape;1181;p192"/>
          <p:cNvSpPr txBox="1"/>
          <p:nvPr>
            <p:ph idx="3" type="subTitle"/>
          </p:nvPr>
        </p:nvSpPr>
        <p:spPr>
          <a:xfrm>
            <a:off x="4102473" y="2126823"/>
            <a:ext cx="43284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82" name="Google Shape;1182;p192"/>
          <p:cNvSpPr txBox="1"/>
          <p:nvPr>
            <p:ph idx="4" type="subTitle"/>
          </p:nvPr>
        </p:nvSpPr>
        <p:spPr>
          <a:xfrm>
            <a:off x="4102473" y="3445503"/>
            <a:ext cx="43284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183" name="Google Shape;1183;p192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5" name="Google Shape;1185;p19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6" name="Google Shape;1186;p193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187" name="Google Shape;1187;p193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9" name="Google Shape;1189;p19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0" name="Google Shape;1190;p194"/>
          <p:cNvSpPr txBox="1"/>
          <p:nvPr>
            <p:ph type="title"/>
          </p:nvPr>
        </p:nvSpPr>
        <p:spPr>
          <a:xfrm>
            <a:off x="713225" y="1226650"/>
            <a:ext cx="4347900" cy="199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cxnSp>
        <p:nvCxnSpPr>
          <p:cNvPr id="1191" name="Google Shape;1191;p194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92" name="Google Shape;1192;p194"/>
          <p:cNvSpPr txBox="1"/>
          <p:nvPr>
            <p:ph idx="1" type="subTitle"/>
          </p:nvPr>
        </p:nvSpPr>
        <p:spPr>
          <a:xfrm>
            <a:off x="713225" y="3195063"/>
            <a:ext cx="4347900" cy="7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4" name="Google Shape;1194;p19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5" name="Google Shape;1195;p195"/>
          <p:cNvSpPr txBox="1"/>
          <p:nvPr>
            <p:ph type="title"/>
          </p:nvPr>
        </p:nvSpPr>
        <p:spPr>
          <a:xfrm>
            <a:off x="713225" y="1221750"/>
            <a:ext cx="6018300" cy="27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196" name="Google Shape;1196;p195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7" name="Google Shape;1197;p195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9" name="Google Shape;1199;p19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196"/>
          <p:cNvSpPr txBox="1"/>
          <p:nvPr>
            <p:ph type="title"/>
          </p:nvPr>
        </p:nvSpPr>
        <p:spPr>
          <a:xfrm>
            <a:off x="713225" y="1421950"/>
            <a:ext cx="4815300" cy="7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3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01" name="Google Shape;1201;p196"/>
          <p:cNvSpPr txBox="1"/>
          <p:nvPr>
            <p:ph idx="1" type="subTitle"/>
          </p:nvPr>
        </p:nvSpPr>
        <p:spPr>
          <a:xfrm>
            <a:off x="713225" y="2161550"/>
            <a:ext cx="4326000" cy="15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1202" name="Google Shape;1202;p196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1"/>
          <p:cNvSpPr txBox="1"/>
          <p:nvPr>
            <p:ph type="title"/>
          </p:nvPr>
        </p:nvSpPr>
        <p:spPr>
          <a:xfrm>
            <a:off x="713225" y="1421950"/>
            <a:ext cx="4815300" cy="7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3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6" name="Google Shape;96;p21"/>
          <p:cNvSpPr txBox="1"/>
          <p:nvPr>
            <p:ph idx="1" type="subTitle"/>
          </p:nvPr>
        </p:nvSpPr>
        <p:spPr>
          <a:xfrm>
            <a:off x="713225" y="2161550"/>
            <a:ext cx="4326000" cy="15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97" name="Google Shape;97;p21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4" name="Google Shape;1204;p197"/>
          <p:cNvPicPr preferRelativeResize="0"/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5" name="Google Shape;1205;p197"/>
          <p:cNvSpPr txBox="1"/>
          <p:nvPr>
            <p:ph type="title"/>
          </p:nvPr>
        </p:nvSpPr>
        <p:spPr>
          <a:xfrm>
            <a:off x="4399100" y="715800"/>
            <a:ext cx="4031700" cy="21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9pPr>
          </a:lstStyle>
          <a:p/>
        </p:txBody>
      </p:sp>
      <p:cxnSp>
        <p:nvCxnSpPr>
          <p:cNvPr id="1206" name="Google Shape;1206;p197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" name="Google Shape;1208;p19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9" name="Google Shape;1209;p198"/>
          <p:cNvSpPr txBox="1"/>
          <p:nvPr>
            <p:ph hasCustomPrompt="1" type="title"/>
          </p:nvPr>
        </p:nvSpPr>
        <p:spPr>
          <a:xfrm>
            <a:off x="713225" y="1270875"/>
            <a:ext cx="5071800" cy="17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07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0" name="Google Shape;1210;p198"/>
          <p:cNvSpPr txBox="1"/>
          <p:nvPr>
            <p:ph idx="1" type="subTitle"/>
          </p:nvPr>
        </p:nvSpPr>
        <p:spPr>
          <a:xfrm>
            <a:off x="713225" y="2857725"/>
            <a:ext cx="5071800" cy="10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11" name="Google Shape;1211;p198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2" name="Google Shape;1212;p198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5" name="Google Shape;1215;p2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p200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17" name="Google Shape;1217;p200"/>
          <p:cNvSpPr txBox="1"/>
          <p:nvPr>
            <p:ph idx="1" type="subTitle"/>
          </p:nvPr>
        </p:nvSpPr>
        <p:spPr>
          <a:xfrm flipH="1">
            <a:off x="3431851" y="1458600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218" name="Google Shape;1218;p200"/>
          <p:cNvSpPr txBox="1"/>
          <p:nvPr>
            <p:ph idx="2" type="subTitle"/>
          </p:nvPr>
        </p:nvSpPr>
        <p:spPr>
          <a:xfrm flipH="1">
            <a:off x="3431816" y="2251100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219" name="Google Shape;1219;p200"/>
          <p:cNvSpPr txBox="1"/>
          <p:nvPr>
            <p:ph idx="3" type="subTitle"/>
          </p:nvPr>
        </p:nvSpPr>
        <p:spPr>
          <a:xfrm flipH="1">
            <a:off x="3431816" y="3043599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220" name="Google Shape;1220;p200"/>
          <p:cNvSpPr txBox="1"/>
          <p:nvPr>
            <p:ph idx="4" type="subTitle"/>
          </p:nvPr>
        </p:nvSpPr>
        <p:spPr>
          <a:xfrm flipH="1">
            <a:off x="3431847" y="3836099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221" name="Google Shape;1221;p200"/>
          <p:cNvSpPr txBox="1"/>
          <p:nvPr>
            <p:ph idx="5" type="subTitle"/>
          </p:nvPr>
        </p:nvSpPr>
        <p:spPr>
          <a:xfrm flipH="1">
            <a:off x="3431839" y="1856050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2" name="Google Shape;1222;p200"/>
          <p:cNvSpPr txBox="1"/>
          <p:nvPr>
            <p:ph idx="6" type="subTitle"/>
          </p:nvPr>
        </p:nvSpPr>
        <p:spPr>
          <a:xfrm flipH="1">
            <a:off x="3431791" y="2648549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3" name="Google Shape;1223;p200"/>
          <p:cNvSpPr txBox="1"/>
          <p:nvPr>
            <p:ph idx="7" type="subTitle"/>
          </p:nvPr>
        </p:nvSpPr>
        <p:spPr>
          <a:xfrm flipH="1">
            <a:off x="3431791" y="3441049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0"/>
          <p:cNvSpPr txBox="1"/>
          <p:nvPr>
            <p:ph idx="8" type="subTitle"/>
          </p:nvPr>
        </p:nvSpPr>
        <p:spPr>
          <a:xfrm flipH="1">
            <a:off x="3431839" y="4233549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5" name="Google Shape;1225;p200"/>
          <p:cNvSpPr txBox="1"/>
          <p:nvPr>
            <p:ph hasCustomPrompt="1" idx="9" type="title"/>
          </p:nvPr>
        </p:nvSpPr>
        <p:spPr>
          <a:xfrm flipH="1">
            <a:off x="7585836" y="16422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6" name="Google Shape;1226;p200"/>
          <p:cNvSpPr txBox="1"/>
          <p:nvPr>
            <p:ph hasCustomPrompt="1" idx="13" type="title"/>
          </p:nvPr>
        </p:nvSpPr>
        <p:spPr>
          <a:xfrm flipH="1">
            <a:off x="7588866" y="24347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7" name="Google Shape;1227;p200"/>
          <p:cNvSpPr txBox="1"/>
          <p:nvPr>
            <p:ph hasCustomPrompt="1" idx="14" type="title"/>
          </p:nvPr>
        </p:nvSpPr>
        <p:spPr>
          <a:xfrm flipH="1">
            <a:off x="7594925" y="32272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8" name="Google Shape;1228;p200"/>
          <p:cNvSpPr txBox="1"/>
          <p:nvPr>
            <p:ph hasCustomPrompt="1" idx="15" type="title"/>
          </p:nvPr>
        </p:nvSpPr>
        <p:spPr>
          <a:xfrm flipH="1">
            <a:off x="7591895" y="40197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1229" name="Google Shape;1229;p200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" name="Google Shape;1231;p20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2" name="Google Shape;1232;p201"/>
          <p:cNvSpPr txBox="1"/>
          <p:nvPr>
            <p:ph type="title"/>
          </p:nvPr>
        </p:nvSpPr>
        <p:spPr>
          <a:xfrm>
            <a:off x="713225" y="3314200"/>
            <a:ext cx="44535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BDD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33" name="Google Shape;1233;p201"/>
          <p:cNvSpPr txBox="1"/>
          <p:nvPr>
            <p:ph idx="1" type="subTitle"/>
          </p:nvPr>
        </p:nvSpPr>
        <p:spPr>
          <a:xfrm>
            <a:off x="713225" y="1411400"/>
            <a:ext cx="4910700" cy="18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1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34" name="Google Shape;1234;p201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5"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6" name="Google Shape;1236;p20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7" name="Google Shape;1237;p202"/>
          <p:cNvSpPr txBox="1"/>
          <p:nvPr>
            <p:ph type="title"/>
          </p:nvPr>
        </p:nvSpPr>
        <p:spPr>
          <a:xfrm flipH="1">
            <a:off x="713325" y="2290350"/>
            <a:ext cx="39918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38" name="Google Shape;1238;p202"/>
          <p:cNvSpPr txBox="1"/>
          <p:nvPr>
            <p:ph idx="1" type="subTitle"/>
          </p:nvPr>
        </p:nvSpPr>
        <p:spPr>
          <a:xfrm flipH="1">
            <a:off x="713225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9" name="Google Shape;1239;p202"/>
          <p:cNvSpPr txBox="1"/>
          <p:nvPr>
            <p:ph hasCustomPrompt="1" idx="2" type="title"/>
          </p:nvPr>
        </p:nvSpPr>
        <p:spPr>
          <a:xfrm flipH="1">
            <a:off x="743241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1240" name="Google Shape;1240;p202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1" name="Google Shape;1241;p202"/>
          <p:cNvCxnSpPr/>
          <p:nvPr/>
        </p:nvCxnSpPr>
        <p:spPr>
          <a:xfrm>
            <a:off x="713225" y="4491225"/>
            <a:ext cx="45033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9"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3" name="Google Shape;1243;p20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4" name="Google Shape;1244;p203"/>
          <p:cNvSpPr txBox="1"/>
          <p:nvPr>
            <p:ph type="title"/>
          </p:nvPr>
        </p:nvSpPr>
        <p:spPr>
          <a:xfrm flipH="1">
            <a:off x="3691775" y="2290350"/>
            <a:ext cx="47187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45" name="Google Shape;1245;p203"/>
          <p:cNvSpPr txBox="1"/>
          <p:nvPr>
            <p:ph idx="1" type="subTitle"/>
          </p:nvPr>
        </p:nvSpPr>
        <p:spPr>
          <a:xfrm flipH="1">
            <a:off x="3691400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6" name="Google Shape;1246;p203"/>
          <p:cNvSpPr txBox="1"/>
          <p:nvPr>
            <p:ph hasCustomPrompt="1" idx="2" type="title"/>
          </p:nvPr>
        </p:nvSpPr>
        <p:spPr>
          <a:xfrm flipH="1">
            <a:off x="3721416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1247" name="Google Shape;1247;p203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8" name="Google Shape;1248;p203"/>
          <p:cNvCxnSpPr/>
          <p:nvPr/>
        </p:nvCxnSpPr>
        <p:spPr>
          <a:xfrm>
            <a:off x="3843800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2"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0" name="Google Shape;1250;p20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1" name="Google Shape;1251;p204"/>
          <p:cNvSpPr txBox="1"/>
          <p:nvPr>
            <p:ph type="title"/>
          </p:nvPr>
        </p:nvSpPr>
        <p:spPr>
          <a:xfrm>
            <a:off x="713363" y="2290350"/>
            <a:ext cx="39789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52" name="Google Shape;1252;p204"/>
          <p:cNvSpPr txBox="1"/>
          <p:nvPr>
            <p:ph idx="1" type="subTitle"/>
          </p:nvPr>
        </p:nvSpPr>
        <p:spPr>
          <a:xfrm>
            <a:off x="1106663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3" name="Google Shape;1253;p204"/>
          <p:cNvSpPr txBox="1"/>
          <p:nvPr>
            <p:ph hasCustomPrompt="1" idx="2" type="title"/>
          </p:nvPr>
        </p:nvSpPr>
        <p:spPr>
          <a:xfrm>
            <a:off x="1360613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1254" name="Google Shape;1254;p204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5" name="Google Shape;1255;p204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">
  <p:cSld name="CUSTOM_13"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7" name="Google Shape;1257;p2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8" name="Google Shape;1258;p205"/>
          <p:cNvSpPr txBox="1"/>
          <p:nvPr>
            <p:ph idx="1" type="subTitle"/>
          </p:nvPr>
        </p:nvSpPr>
        <p:spPr>
          <a:xfrm>
            <a:off x="3621475" y="1701961"/>
            <a:ext cx="48093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59" name="Google Shape;1259;p205"/>
          <p:cNvSpPr txBox="1"/>
          <p:nvPr>
            <p:ph hasCustomPrompt="1" type="title"/>
          </p:nvPr>
        </p:nvSpPr>
        <p:spPr>
          <a:xfrm>
            <a:off x="3621475" y="1023900"/>
            <a:ext cx="48093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4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0" name="Google Shape;1260;p205"/>
          <p:cNvSpPr txBox="1"/>
          <p:nvPr>
            <p:ph idx="2" type="subTitle"/>
          </p:nvPr>
        </p:nvSpPr>
        <p:spPr>
          <a:xfrm>
            <a:off x="3621475" y="2911680"/>
            <a:ext cx="48093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1" name="Google Shape;1261;p205"/>
          <p:cNvSpPr txBox="1"/>
          <p:nvPr>
            <p:ph hasCustomPrompt="1" idx="3" type="title"/>
          </p:nvPr>
        </p:nvSpPr>
        <p:spPr>
          <a:xfrm>
            <a:off x="3621475" y="2233596"/>
            <a:ext cx="48093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4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2" name="Google Shape;1262;p205"/>
          <p:cNvSpPr txBox="1"/>
          <p:nvPr>
            <p:ph idx="4" type="subTitle"/>
          </p:nvPr>
        </p:nvSpPr>
        <p:spPr>
          <a:xfrm>
            <a:off x="3621475" y="4121400"/>
            <a:ext cx="48093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3" name="Google Shape;1263;p205"/>
          <p:cNvSpPr txBox="1"/>
          <p:nvPr>
            <p:ph hasCustomPrompt="1" idx="5" type="title"/>
          </p:nvPr>
        </p:nvSpPr>
        <p:spPr>
          <a:xfrm>
            <a:off x="3621475" y="3443290"/>
            <a:ext cx="48093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4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1264" name="Google Shape;1264;p205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14"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6" name="Google Shape;1266;p20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7" name="Google Shape;1267;p206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68" name="Google Shape;1268;p206"/>
          <p:cNvSpPr txBox="1"/>
          <p:nvPr>
            <p:ph idx="1" type="subTitle"/>
          </p:nvPr>
        </p:nvSpPr>
        <p:spPr>
          <a:xfrm>
            <a:off x="713225" y="1766950"/>
            <a:ext cx="2243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269" name="Google Shape;1269;p206"/>
          <p:cNvSpPr txBox="1"/>
          <p:nvPr>
            <p:ph idx="2" type="subTitle"/>
          </p:nvPr>
        </p:nvSpPr>
        <p:spPr>
          <a:xfrm>
            <a:off x="713225" y="3167327"/>
            <a:ext cx="2243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270" name="Google Shape;1270;p206"/>
          <p:cNvSpPr txBox="1"/>
          <p:nvPr>
            <p:ph idx="3" type="subTitle"/>
          </p:nvPr>
        </p:nvSpPr>
        <p:spPr>
          <a:xfrm>
            <a:off x="713225" y="2205548"/>
            <a:ext cx="22437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71" name="Google Shape;1271;p206"/>
          <p:cNvSpPr txBox="1"/>
          <p:nvPr>
            <p:ph idx="4" type="subTitle"/>
          </p:nvPr>
        </p:nvSpPr>
        <p:spPr>
          <a:xfrm>
            <a:off x="713225" y="3605924"/>
            <a:ext cx="22437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72" name="Google Shape;1272;p206"/>
          <p:cNvSpPr txBox="1"/>
          <p:nvPr>
            <p:ph hasCustomPrompt="1" idx="5" type="title"/>
          </p:nvPr>
        </p:nvSpPr>
        <p:spPr>
          <a:xfrm>
            <a:off x="4010425" y="1938540"/>
            <a:ext cx="1273800" cy="721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3" name="Google Shape;1273;p206"/>
          <p:cNvSpPr txBox="1"/>
          <p:nvPr>
            <p:ph hasCustomPrompt="1" idx="6" type="title"/>
          </p:nvPr>
        </p:nvSpPr>
        <p:spPr>
          <a:xfrm>
            <a:off x="4010429" y="3338927"/>
            <a:ext cx="1273800" cy="721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1274" name="Google Shape;1274;p206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2"/>
          <p:cNvSpPr txBox="1"/>
          <p:nvPr>
            <p:ph type="title"/>
          </p:nvPr>
        </p:nvSpPr>
        <p:spPr>
          <a:xfrm>
            <a:off x="4399100" y="715800"/>
            <a:ext cx="4031700" cy="21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9pPr>
          </a:lstStyle>
          <a:p/>
        </p:txBody>
      </p:sp>
      <p:cxnSp>
        <p:nvCxnSpPr>
          <p:cNvPr id="101" name="Google Shape;101;p22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2"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6" name="Google Shape;1276;p20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7" name="Google Shape;1277;p207"/>
          <p:cNvSpPr txBox="1"/>
          <p:nvPr>
            <p:ph type="title"/>
          </p:nvPr>
        </p:nvSpPr>
        <p:spPr>
          <a:xfrm>
            <a:off x="3070175" y="1336713"/>
            <a:ext cx="5360400" cy="13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9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78" name="Google Shape;1278;p207"/>
          <p:cNvSpPr txBox="1"/>
          <p:nvPr>
            <p:ph idx="1" type="subTitle"/>
          </p:nvPr>
        </p:nvSpPr>
        <p:spPr>
          <a:xfrm>
            <a:off x="4042775" y="2782888"/>
            <a:ext cx="4388100" cy="10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279" name="Google Shape;1279;p207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"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1" name="Google Shape;1281;p20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2" name="Google Shape;1282;p208"/>
          <p:cNvSpPr txBox="1"/>
          <p:nvPr>
            <p:ph type="title"/>
          </p:nvPr>
        </p:nvSpPr>
        <p:spPr>
          <a:xfrm>
            <a:off x="713225" y="702650"/>
            <a:ext cx="5394000" cy="10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83" name="Google Shape;1283;p208"/>
          <p:cNvSpPr txBox="1"/>
          <p:nvPr>
            <p:ph idx="1" type="body"/>
          </p:nvPr>
        </p:nvSpPr>
        <p:spPr>
          <a:xfrm>
            <a:off x="713225" y="1892975"/>
            <a:ext cx="4129200" cy="24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284" name="Google Shape;1284;p208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6"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6" name="Google Shape;1286;p2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209"/>
          <p:cNvSpPr txBox="1"/>
          <p:nvPr>
            <p:ph type="title"/>
          </p:nvPr>
        </p:nvSpPr>
        <p:spPr>
          <a:xfrm>
            <a:off x="713225" y="702650"/>
            <a:ext cx="7717500" cy="6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88" name="Google Shape;1288;p209"/>
          <p:cNvSpPr txBox="1"/>
          <p:nvPr>
            <p:ph idx="1" type="body"/>
          </p:nvPr>
        </p:nvSpPr>
        <p:spPr>
          <a:xfrm>
            <a:off x="713225" y="1784125"/>
            <a:ext cx="4420800" cy="22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289" name="Google Shape;1289;p209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7"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1" name="Google Shape;1291;p2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2" name="Google Shape;1292;p210"/>
          <p:cNvSpPr txBox="1"/>
          <p:nvPr>
            <p:ph type="title"/>
          </p:nvPr>
        </p:nvSpPr>
        <p:spPr>
          <a:xfrm>
            <a:off x="5219925" y="1501450"/>
            <a:ext cx="3210900" cy="11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93" name="Google Shape;1293;p210"/>
          <p:cNvSpPr txBox="1"/>
          <p:nvPr>
            <p:ph idx="1" type="subTitle"/>
          </p:nvPr>
        </p:nvSpPr>
        <p:spPr>
          <a:xfrm>
            <a:off x="4572000" y="2664350"/>
            <a:ext cx="38586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4" name="Google Shape;1294;p210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8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6" name="Google Shape;1296;p2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7" name="Google Shape;1297;p211"/>
          <p:cNvSpPr txBox="1"/>
          <p:nvPr>
            <p:ph type="title"/>
          </p:nvPr>
        </p:nvSpPr>
        <p:spPr>
          <a:xfrm flipH="1">
            <a:off x="713225" y="1501450"/>
            <a:ext cx="3210900" cy="11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98" name="Google Shape;1298;p211"/>
          <p:cNvSpPr txBox="1"/>
          <p:nvPr>
            <p:ph idx="1" type="subTitle"/>
          </p:nvPr>
        </p:nvSpPr>
        <p:spPr>
          <a:xfrm flipH="1">
            <a:off x="713450" y="2664350"/>
            <a:ext cx="38586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9" name="Google Shape;1299;p211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1" name="Google Shape;1301;p2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2" name="Google Shape;1302;p212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303" name="Google Shape;1303;p212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8"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5" name="Google Shape;1305;p2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Google Shape;1306;p213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07" name="Google Shape;1307;p213"/>
          <p:cNvSpPr txBox="1"/>
          <p:nvPr>
            <p:ph idx="1" type="body"/>
          </p:nvPr>
        </p:nvSpPr>
        <p:spPr>
          <a:xfrm>
            <a:off x="713225" y="1299950"/>
            <a:ext cx="3849000" cy="326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08" name="Google Shape;1308;p213"/>
          <p:cNvSpPr txBox="1"/>
          <p:nvPr>
            <p:ph idx="2" type="body"/>
          </p:nvPr>
        </p:nvSpPr>
        <p:spPr>
          <a:xfrm>
            <a:off x="4562225" y="1466275"/>
            <a:ext cx="3849000" cy="305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309" name="Google Shape;1309;p213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5"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1" name="Google Shape;1311;p2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2" name="Google Shape;1312;p214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13" name="Google Shape;1313;p214"/>
          <p:cNvSpPr txBox="1"/>
          <p:nvPr>
            <p:ph idx="1" type="subTitle"/>
          </p:nvPr>
        </p:nvSpPr>
        <p:spPr>
          <a:xfrm>
            <a:off x="3828475" y="1598325"/>
            <a:ext cx="292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314" name="Google Shape;1314;p214"/>
          <p:cNvSpPr txBox="1"/>
          <p:nvPr>
            <p:ph idx="2" type="subTitle"/>
          </p:nvPr>
        </p:nvSpPr>
        <p:spPr>
          <a:xfrm>
            <a:off x="3828475" y="3162327"/>
            <a:ext cx="292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315" name="Google Shape;1315;p214"/>
          <p:cNvSpPr txBox="1"/>
          <p:nvPr>
            <p:ph idx="3" type="subTitle"/>
          </p:nvPr>
        </p:nvSpPr>
        <p:spPr>
          <a:xfrm>
            <a:off x="3828475" y="2036923"/>
            <a:ext cx="29241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16" name="Google Shape;1316;p214"/>
          <p:cNvSpPr txBox="1"/>
          <p:nvPr>
            <p:ph idx="4" type="subTitle"/>
          </p:nvPr>
        </p:nvSpPr>
        <p:spPr>
          <a:xfrm>
            <a:off x="3828475" y="3600924"/>
            <a:ext cx="29241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317" name="Google Shape;1317;p214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9" name="Google Shape;1319;p2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5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21" name="Google Shape;1321;p215"/>
          <p:cNvSpPr txBox="1"/>
          <p:nvPr>
            <p:ph idx="1" type="subTitle"/>
          </p:nvPr>
        </p:nvSpPr>
        <p:spPr>
          <a:xfrm>
            <a:off x="3930564" y="1344750"/>
            <a:ext cx="45003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322" name="Google Shape;1322;p215"/>
          <p:cNvSpPr txBox="1"/>
          <p:nvPr>
            <p:ph idx="2" type="subTitle"/>
          </p:nvPr>
        </p:nvSpPr>
        <p:spPr>
          <a:xfrm>
            <a:off x="3930564" y="2434829"/>
            <a:ext cx="45003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323" name="Google Shape;1323;p215"/>
          <p:cNvSpPr txBox="1"/>
          <p:nvPr>
            <p:ph idx="3" type="subTitle"/>
          </p:nvPr>
        </p:nvSpPr>
        <p:spPr>
          <a:xfrm>
            <a:off x="3930584" y="1745822"/>
            <a:ext cx="4500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24" name="Google Shape;1324;p215"/>
          <p:cNvSpPr txBox="1"/>
          <p:nvPr>
            <p:ph idx="4" type="subTitle"/>
          </p:nvPr>
        </p:nvSpPr>
        <p:spPr>
          <a:xfrm>
            <a:off x="3930584" y="2835901"/>
            <a:ext cx="4500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25" name="Google Shape;1325;p215"/>
          <p:cNvSpPr txBox="1"/>
          <p:nvPr>
            <p:ph idx="5" type="subTitle"/>
          </p:nvPr>
        </p:nvSpPr>
        <p:spPr>
          <a:xfrm>
            <a:off x="3930551" y="3524903"/>
            <a:ext cx="45003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326" name="Google Shape;1326;p215"/>
          <p:cNvSpPr txBox="1"/>
          <p:nvPr>
            <p:ph idx="6" type="subTitle"/>
          </p:nvPr>
        </p:nvSpPr>
        <p:spPr>
          <a:xfrm>
            <a:off x="3930571" y="3925975"/>
            <a:ext cx="4500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327" name="Google Shape;1327;p215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7"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9" name="Google Shape;1329;p2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0" name="Google Shape;1330;p216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31" name="Google Shape;1331;p216"/>
          <p:cNvSpPr txBox="1"/>
          <p:nvPr>
            <p:ph idx="1" type="subTitle"/>
          </p:nvPr>
        </p:nvSpPr>
        <p:spPr>
          <a:xfrm flipH="1">
            <a:off x="3643014" y="1313675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332" name="Google Shape;1332;p216"/>
          <p:cNvSpPr txBox="1"/>
          <p:nvPr>
            <p:ph idx="2" type="subTitle"/>
          </p:nvPr>
        </p:nvSpPr>
        <p:spPr>
          <a:xfrm flipH="1">
            <a:off x="3643025" y="2153661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333" name="Google Shape;1333;p216"/>
          <p:cNvSpPr txBox="1"/>
          <p:nvPr>
            <p:ph idx="3" type="subTitle"/>
          </p:nvPr>
        </p:nvSpPr>
        <p:spPr>
          <a:xfrm flipH="1">
            <a:off x="3643014" y="2993647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334" name="Google Shape;1334;p216"/>
          <p:cNvSpPr txBox="1"/>
          <p:nvPr>
            <p:ph idx="4" type="subTitle"/>
          </p:nvPr>
        </p:nvSpPr>
        <p:spPr>
          <a:xfrm flipH="1">
            <a:off x="3643014" y="3833634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335" name="Google Shape;1335;p216"/>
          <p:cNvSpPr txBox="1"/>
          <p:nvPr>
            <p:ph idx="5" type="subTitle"/>
          </p:nvPr>
        </p:nvSpPr>
        <p:spPr>
          <a:xfrm flipH="1">
            <a:off x="3643004" y="1691886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6" name="Google Shape;1336;p216"/>
          <p:cNvSpPr txBox="1"/>
          <p:nvPr>
            <p:ph idx="6" type="subTitle"/>
          </p:nvPr>
        </p:nvSpPr>
        <p:spPr>
          <a:xfrm flipH="1">
            <a:off x="3642982" y="2531882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7" name="Google Shape;1337;p216"/>
          <p:cNvSpPr txBox="1"/>
          <p:nvPr>
            <p:ph idx="7" type="subTitle"/>
          </p:nvPr>
        </p:nvSpPr>
        <p:spPr>
          <a:xfrm flipH="1">
            <a:off x="3643004" y="3371855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8" name="Google Shape;1338;p216"/>
          <p:cNvSpPr txBox="1"/>
          <p:nvPr>
            <p:ph idx="8" type="subTitle"/>
          </p:nvPr>
        </p:nvSpPr>
        <p:spPr>
          <a:xfrm flipH="1">
            <a:off x="3643004" y="4211852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39" name="Google Shape;1339;p216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3"/>
          <p:cNvSpPr txBox="1"/>
          <p:nvPr>
            <p:ph hasCustomPrompt="1" type="title"/>
          </p:nvPr>
        </p:nvSpPr>
        <p:spPr>
          <a:xfrm>
            <a:off x="713225" y="1270875"/>
            <a:ext cx="5071800" cy="17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07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" name="Google Shape;105;p23"/>
          <p:cNvSpPr txBox="1"/>
          <p:nvPr>
            <p:ph idx="1" type="subTitle"/>
          </p:nvPr>
        </p:nvSpPr>
        <p:spPr>
          <a:xfrm>
            <a:off x="713225" y="2857725"/>
            <a:ext cx="5071800" cy="10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6" name="Google Shape;106;p23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Google Shape;107;p23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10"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" name="Google Shape;1341;p2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2" name="Google Shape;1342;p217"/>
          <p:cNvSpPr txBox="1"/>
          <p:nvPr>
            <p:ph type="title"/>
          </p:nvPr>
        </p:nvSpPr>
        <p:spPr>
          <a:xfrm>
            <a:off x="713225" y="702650"/>
            <a:ext cx="6333900" cy="10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43" name="Google Shape;1343;p217"/>
          <p:cNvSpPr txBox="1"/>
          <p:nvPr>
            <p:ph idx="1" type="subTitle"/>
          </p:nvPr>
        </p:nvSpPr>
        <p:spPr>
          <a:xfrm>
            <a:off x="713249" y="195190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344" name="Google Shape;1344;p217"/>
          <p:cNvSpPr txBox="1"/>
          <p:nvPr>
            <p:ph idx="2" type="subTitle"/>
          </p:nvPr>
        </p:nvSpPr>
        <p:spPr>
          <a:xfrm>
            <a:off x="2836674" y="195190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345" name="Google Shape;1345;p217"/>
          <p:cNvSpPr txBox="1"/>
          <p:nvPr>
            <p:ph idx="3" type="subTitle"/>
          </p:nvPr>
        </p:nvSpPr>
        <p:spPr>
          <a:xfrm>
            <a:off x="713249" y="230520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6" name="Google Shape;1346;p217"/>
          <p:cNvSpPr txBox="1"/>
          <p:nvPr>
            <p:ph idx="4" type="subTitle"/>
          </p:nvPr>
        </p:nvSpPr>
        <p:spPr>
          <a:xfrm>
            <a:off x="2836674" y="230520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7" name="Google Shape;1347;p217"/>
          <p:cNvSpPr txBox="1"/>
          <p:nvPr>
            <p:ph idx="5" type="subTitle"/>
          </p:nvPr>
        </p:nvSpPr>
        <p:spPr>
          <a:xfrm>
            <a:off x="4960074" y="195190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348" name="Google Shape;1348;p217"/>
          <p:cNvSpPr txBox="1"/>
          <p:nvPr>
            <p:ph idx="6" type="subTitle"/>
          </p:nvPr>
        </p:nvSpPr>
        <p:spPr>
          <a:xfrm>
            <a:off x="4960074" y="230520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9" name="Google Shape;1349;p217"/>
          <p:cNvSpPr txBox="1"/>
          <p:nvPr>
            <p:ph idx="7" type="subTitle"/>
          </p:nvPr>
        </p:nvSpPr>
        <p:spPr>
          <a:xfrm>
            <a:off x="713225" y="331045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350" name="Google Shape;1350;p217"/>
          <p:cNvSpPr txBox="1"/>
          <p:nvPr>
            <p:ph idx="8" type="subTitle"/>
          </p:nvPr>
        </p:nvSpPr>
        <p:spPr>
          <a:xfrm>
            <a:off x="2836650" y="331045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351" name="Google Shape;1351;p217"/>
          <p:cNvSpPr txBox="1"/>
          <p:nvPr>
            <p:ph idx="9" type="subTitle"/>
          </p:nvPr>
        </p:nvSpPr>
        <p:spPr>
          <a:xfrm>
            <a:off x="713225" y="366375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52" name="Google Shape;1352;p217"/>
          <p:cNvSpPr txBox="1"/>
          <p:nvPr>
            <p:ph idx="13" type="subTitle"/>
          </p:nvPr>
        </p:nvSpPr>
        <p:spPr>
          <a:xfrm>
            <a:off x="2836650" y="366375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53" name="Google Shape;1353;p217"/>
          <p:cNvSpPr txBox="1"/>
          <p:nvPr>
            <p:ph idx="14" type="subTitle"/>
          </p:nvPr>
        </p:nvSpPr>
        <p:spPr>
          <a:xfrm>
            <a:off x="4960050" y="331045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354" name="Google Shape;1354;p217"/>
          <p:cNvSpPr txBox="1"/>
          <p:nvPr>
            <p:ph idx="15" type="subTitle"/>
          </p:nvPr>
        </p:nvSpPr>
        <p:spPr>
          <a:xfrm>
            <a:off x="4960050" y="366375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355" name="Google Shape;1355;p217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9"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7" name="Google Shape;1357;p2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8" name="Google Shape;1358;p218"/>
          <p:cNvSpPr txBox="1"/>
          <p:nvPr>
            <p:ph type="title"/>
          </p:nvPr>
        </p:nvSpPr>
        <p:spPr>
          <a:xfrm flipH="1">
            <a:off x="713200" y="832125"/>
            <a:ext cx="4963500" cy="10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8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59" name="Google Shape;1359;p218"/>
          <p:cNvSpPr txBox="1"/>
          <p:nvPr>
            <p:ph idx="1" type="subTitle"/>
          </p:nvPr>
        </p:nvSpPr>
        <p:spPr>
          <a:xfrm flipH="1">
            <a:off x="713450" y="1724675"/>
            <a:ext cx="3858600" cy="11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0" name="Google Shape;1360;p218"/>
          <p:cNvSpPr txBox="1"/>
          <p:nvPr/>
        </p:nvSpPr>
        <p:spPr>
          <a:xfrm>
            <a:off x="713450" y="3495350"/>
            <a:ext cx="48045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Actor"/>
                <a:ea typeface="Actor"/>
                <a:cs typeface="Actor"/>
                <a:sym typeface="Actor"/>
              </a:rPr>
              <a:t>CREDITS: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 This presentation template was created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, including icons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, infographics &amp; images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 </a:t>
            </a:r>
            <a:endParaRPr sz="1200">
              <a:solidFill>
                <a:schemeClr val="lt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cxnSp>
        <p:nvCxnSpPr>
          <p:cNvPr id="1361" name="Google Shape;1361;p218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0"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3" name="Google Shape;1363;p2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4" name="Google Shape;1364;p219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0_1"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6" name="Google Shape;1366;p2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7" name="Google Shape;1367;p220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20_1_1"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9" name="Google Shape;1369;p2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0" name="Google Shape;1370;p221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1" name="Google Shape;1371;p221"/>
          <p:cNvCxnSpPr/>
          <p:nvPr/>
        </p:nvCxnSpPr>
        <p:spPr>
          <a:xfrm>
            <a:off x="3843800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21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3" name="Google Shape;1373;p2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4" name="Google Shape;1374;p222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5" name="Google Shape;1375;p222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0" name="Google Shape;1380;p2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1" name="Google Shape;1381;p224"/>
          <p:cNvSpPr txBox="1"/>
          <p:nvPr>
            <p:ph type="ctrTitle"/>
          </p:nvPr>
        </p:nvSpPr>
        <p:spPr>
          <a:xfrm>
            <a:off x="713225" y="1292000"/>
            <a:ext cx="5735400" cy="19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3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82" name="Google Shape;1382;p224"/>
          <p:cNvSpPr txBox="1"/>
          <p:nvPr>
            <p:ph idx="1" type="subTitle"/>
          </p:nvPr>
        </p:nvSpPr>
        <p:spPr>
          <a:xfrm>
            <a:off x="713225" y="3203298"/>
            <a:ext cx="5735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1383" name="Google Shape;1383;p224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4" name="Google Shape;1384;p224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6" name="Google Shape;1386;p2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p225"/>
          <p:cNvSpPr txBox="1"/>
          <p:nvPr>
            <p:ph type="title"/>
          </p:nvPr>
        </p:nvSpPr>
        <p:spPr>
          <a:xfrm>
            <a:off x="2397775" y="2290348"/>
            <a:ext cx="60330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88" name="Google Shape;1388;p225"/>
          <p:cNvSpPr txBox="1"/>
          <p:nvPr>
            <p:ph idx="1" type="subTitle"/>
          </p:nvPr>
        </p:nvSpPr>
        <p:spPr>
          <a:xfrm>
            <a:off x="5238475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9" name="Google Shape;1389;p225"/>
          <p:cNvSpPr txBox="1"/>
          <p:nvPr>
            <p:ph hasCustomPrompt="1" idx="2" type="title"/>
          </p:nvPr>
        </p:nvSpPr>
        <p:spPr>
          <a:xfrm>
            <a:off x="5716359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1390" name="Google Shape;1390;p225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1" name="Google Shape;1391;p225"/>
          <p:cNvCxnSpPr/>
          <p:nvPr/>
        </p:nvCxnSpPr>
        <p:spPr>
          <a:xfrm>
            <a:off x="3843800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3" name="Google Shape;1393;p2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26"/>
          <p:cNvSpPr txBox="1"/>
          <p:nvPr>
            <p:ph idx="1" type="body"/>
          </p:nvPr>
        </p:nvSpPr>
        <p:spPr>
          <a:xfrm>
            <a:off x="713225" y="1275600"/>
            <a:ext cx="7717500" cy="3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AutoNum type="arabicPeriod"/>
              <a:defRPr sz="11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1395" name="Google Shape;1395;p226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396" name="Google Shape;1396;p226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8" name="Google Shape;1398;p2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9" name="Google Shape;1399;p227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00" name="Google Shape;1400;p227"/>
          <p:cNvSpPr txBox="1"/>
          <p:nvPr>
            <p:ph idx="1" type="subTitle"/>
          </p:nvPr>
        </p:nvSpPr>
        <p:spPr>
          <a:xfrm>
            <a:off x="4102454" y="1725750"/>
            <a:ext cx="43284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401" name="Google Shape;1401;p227"/>
          <p:cNvSpPr txBox="1"/>
          <p:nvPr>
            <p:ph idx="2" type="subTitle"/>
          </p:nvPr>
        </p:nvSpPr>
        <p:spPr>
          <a:xfrm>
            <a:off x="4102454" y="3044430"/>
            <a:ext cx="43284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402" name="Google Shape;1402;p227"/>
          <p:cNvSpPr txBox="1"/>
          <p:nvPr>
            <p:ph idx="3" type="subTitle"/>
          </p:nvPr>
        </p:nvSpPr>
        <p:spPr>
          <a:xfrm>
            <a:off x="4102473" y="2126823"/>
            <a:ext cx="43284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03" name="Google Shape;1403;p227"/>
          <p:cNvSpPr txBox="1"/>
          <p:nvPr>
            <p:ph idx="4" type="subTitle"/>
          </p:nvPr>
        </p:nvSpPr>
        <p:spPr>
          <a:xfrm>
            <a:off x="4102473" y="3445503"/>
            <a:ext cx="43284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404" name="Google Shape;1404;p227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6" name="Google Shape;1406;p2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7" name="Google Shape;1407;p228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408" name="Google Shape;1408;p228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0" name="Google Shape;1410;p2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1" name="Google Shape;1411;p229"/>
          <p:cNvSpPr txBox="1"/>
          <p:nvPr>
            <p:ph type="title"/>
          </p:nvPr>
        </p:nvSpPr>
        <p:spPr>
          <a:xfrm>
            <a:off x="713225" y="1226650"/>
            <a:ext cx="4347900" cy="199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cxnSp>
        <p:nvCxnSpPr>
          <p:cNvPr id="1412" name="Google Shape;1412;p229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13" name="Google Shape;1413;p229"/>
          <p:cNvSpPr txBox="1"/>
          <p:nvPr>
            <p:ph idx="1" type="subTitle"/>
          </p:nvPr>
        </p:nvSpPr>
        <p:spPr>
          <a:xfrm>
            <a:off x="713225" y="3195063"/>
            <a:ext cx="4347900" cy="7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5" name="Google Shape;1415;p2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6" name="Google Shape;1416;p230"/>
          <p:cNvSpPr txBox="1"/>
          <p:nvPr>
            <p:ph type="title"/>
          </p:nvPr>
        </p:nvSpPr>
        <p:spPr>
          <a:xfrm>
            <a:off x="713225" y="1221750"/>
            <a:ext cx="6018300" cy="27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417" name="Google Shape;1417;p230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8" name="Google Shape;1418;p230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0" name="Google Shape;1420;p2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1" name="Google Shape;1421;p231"/>
          <p:cNvSpPr txBox="1"/>
          <p:nvPr>
            <p:ph type="title"/>
          </p:nvPr>
        </p:nvSpPr>
        <p:spPr>
          <a:xfrm>
            <a:off x="713225" y="1421950"/>
            <a:ext cx="4815300" cy="7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3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22" name="Google Shape;1422;p231"/>
          <p:cNvSpPr txBox="1"/>
          <p:nvPr>
            <p:ph idx="1" type="subTitle"/>
          </p:nvPr>
        </p:nvSpPr>
        <p:spPr>
          <a:xfrm>
            <a:off x="713225" y="2161550"/>
            <a:ext cx="4326000" cy="15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1423" name="Google Shape;1423;p231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5" name="Google Shape;1425;p232"/>
          <p:cNvPicPr preferRelativeResize="0"/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32"/>
          <p:cNvSpPr txBox="1"/>
          <p:nvPr>
            <p:ph type="title"/>
          </p:nvPr>
        </p:nvSpPr>
        <p:spPr>
          <a:xfrm>
            <a:off x="4399100" y="715800"/>
            <a:ext cx="4031700" cy="21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9pPr>
          </a:lstStyle>
          <a:p/>
        </p:txBody>
      </p:sp>
      <p:cxnSp>
        <p:nvCxnSpPr>
          <p:cNvPr id="1427" name="Google Shape;1427;p232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9" name="Google Shape;1429;p2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0" name="Google Shape;1430;p233"/>
          <p:cNvSpPr txBox="1"/>
          <p:nvPr>
            <p:ph hasCustomPrompt="1" type="title"/>
          </p:nvPr>
        </p:nvSpPr>
        <p:spPr>
          <a:xfrm>
            <a:off x="713225" y="1270875"/>
            <a:ext cx="5071800" cy="17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07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31" name="Google Shape;1431;p233"/>
          <p:cNvSpPr txBox="1"/>
          <p:nvPr>
            <p:ph idx="1" type="subTitle"/>
          </p:nvPr>
        </p:nvSpPr>
        <p:spPr>
          <a:xfrm>
            <a:off x="713225" y="2857725"/>
            <a:ext cx="5071800" cy="10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32" name="Google Shape;1432;p233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3" name="Google Shape;1433;p233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" name="Google Shape;1436;p2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5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38" name="Google Shape;1438;p235"/>
          <p:cNvSpPr txBox="1"/>
          <p:nvPr>
            <p:ph idx="1" type="subTitle"/>
          </p:nvPr>
        </p:nvSpPr>
        <p:spPr>
          <a:xfrm flipH="1">
            <a:off x="3431851" y="1458600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439" name="Google Shape;1439;p235"/>
          <p:cNvSpPr txBox="1"/>
          <p:nvPr>
            <p:ph idx="2" type="subTitle"/>
          </p:nvPr>
        </p:nvSpPr>
        <p:spPr>
          <a:xfrm flipH="1">
            <a:off x="3431816" y="2251100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440" name="Google Shape;1440;p235"/>
          <p:cNvSpPr txBox="1"/>
          <p:nvPr>
            <p:ph idx="3" type="subTitle"/>
          </p:nvPr>
        </p:nvSpPr>
        <p:spPr>
          <a:xfrm flipH="1">
            <a:off x="3431816" y="3043599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441" name="Google Shape;1441;p235"/>
          <p:cNvSpPr txBox="1"/>
          <p:nvPr>
            <p:ph idx="4" type="subTitle"/>
          </p:nvPr>
        </p:nvSpPr>
        <p:spPr>
          <a:xfrm flipH="1">
            <a:off x="3431847" y="3836099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442" name="Google Shape;1442;p235"/>
          <p:cNvSpPr txBox="1"/>
          <p:nvPr>
            <p:ph idx="5" type="subTitle"/>
          </p:nvPr>
        </p:nvSpPr>
        <p:spPr>
          <a:xfrm flipH="1">
            <a:off x="3431839" y="1856050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3" name="Google Shape;1443;p235"/>
          <p:cNvSpPr txBox="1"/>
          <p:nvPr>
            <p:ph idx="6" type="subTitle"/>
          </p:nvPr>
        </p:nvSpPr>
        <p:spPr>
          <a:xfrm flipH="1">
            <a:off x="3431791" y="2648549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4" name="Google Shape;1444;p235"/>
          <p:cNvSpPr txBox="1"/>
          <p:nvPr>
            <p:ph idx="7" type="subTitle"/>
          </p:nvPr>
        </p:nvSpPr>
        <p:spPr>
          <a:xfrm flipH="1">
            <a:off x="3431791" y="3441049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5" name="Google Shape;1445;p235"/>
          <p:cNvSpPr txBox="1"/>
          <p:nvPr>
            <p:ph idx="8" type="subTitle"/>
          </p:nvPr>
        </p:nvSpPr>
        <p:spPr>
          <a:xfrm flipH="1">
            <a:off x="3431839" y="4233549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6" name="Google Shape;1446;p235"/>
          <p:cNvSpPr txBox="1"/>
          <p:nvPr>
            <p:ph hasCustomPrompt="1" idx="9" type="title"/>
          </p:nvPr>
        </p:nvSpPr>
        <p:spPr>
          <a:xfrm flipH="1">
            <a:off x="7585836" y="16422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7" name="Google Shape;1447;p235"/>
          <p:cNvSpPr txBox="1"/>
          <p:nvPr>
            <p:ph hasCustomPrompt="1" idx="13" type="title"/>
          </p:nvPr>
        </p:nvSpPr>
        <p:spPr>
          <a:xfrm flipH="1">
            <a:off x="7588866" y="24347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8" name="Google Shape;1448;p235"/>
          <p:cNvSpPr txBox="1"/>
          <p:nvPr>
            <p:ph hasCustomPrompt="1" idx="14" type="title"/>
          </p:nvPr>
        </p:nvSpPr>
        <p:spPr>
          <a:xfrm flipH="1">
            <a:off x="7594925" y="32272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9" name="Google Shape;1449;p235"/>
          <p:cNvSpPr txBox="1"/>
          <p:nvPr>
            <p:ph hasCustomPrompt="1" idx="15" type="title"/>
          </p:nvPr>
        </p:nvSpPr>
        <p:spPr>
          <a:xfrm flipH="1">
            <a:off x="7591895" y="40197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1450" name="Google Shape;1450;p235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2" name="Google Shape;1452;p2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3" name="Google Shape;1453;p236"/>
          <p:cNvSpPr txBox="1"/>
          <p:nvPr>
            <p:ph type="title"/>
          </p:nvPr>
        </p:nvSpPr>
        <p:spPr>
          <a:xfrm>
            <a:off x="713225" y="3314200"/>
            <a:ext cx="44535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BDD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54" name="Google Shape;1454;p236"/>
          <p:cNvSpPr txBox="1"/>
          <p:nvPr>
            <p:ph idx="1" type="subTitle"/>
          </p:nvPr>
        </p:nvSpPr>
        <p:spPr>
          <a:xfrm>
            <a:off x="713225" y="1411400"/>
            <a:ext cx="4910700" cy="18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1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55" name="Google Shape;1455;p236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5"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7" name="Google Shape;1457;p2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8" name="Google Shape;1458;p237"/>
          <p:cNvSpPr txBox="1"/>
          <p:nvPr>
            <p:ph type="title"/>
          </p:nvPr>
        </p:nvSpPr>
        <p:spPr>
          <a:xfrm flipH="1">
            <a:off x="713325" y="2290350"/>
            <a:ext cx="39918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59" name="Google Shape;1459;p237"/>
          <p:cNvSpPr txBox="1"/>
          <p:nvPr>
            <p:ph idx="1" type="subTitle"/>
          </p:nvPr>
        </p:nvSpPr>
        <p:spPr>
          <a:xfrm flipH="1">
            <a:off x="713225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0" name="Google Shape;1460;p237"/>
          <p:cNvSpPr txBox="1"/>
          <p:nvPr>
            <p:ph hasCustomPrompt="1" idx="2" type="title"/>
          </p:nvPr>
        </p:nvSpPr>
        <p:spPr>
          <a:xfrm flipH="1">
            <a:off x="743241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1461" name="Google Shape;1461;p237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2" name="Google Shape;1462;p237"/>
          <p:cNvCxnSpPr/>
          <p:nvPr/>
        </p:nvCxnSpPr>
        <p:spPr>
          <a:xfrm>
            <a:off x="713225" y="4491225"/>
            <a:ext cx="45033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5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2" name="Google Shape;112;p25"/>
          <p:cNvSpPr txBox="1"/>
          <p:nvPr>
            <p:ph idx="1" type="subTitle"/>
          </p:nvPr>
        </p:nvSpPr>
        <p:spPr>
          <a:xfrm flipH="1">
            <a:off x="3431851" y="1458600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13" name="Google Shape;113;p25"/>
          <p:cNvSpPr txBox="1"/>
          <p:nvPr>
            <p:ph idx="2" type="subTitle"/>
          </p:nvPr>
        </p:nvSpPr>
        <p:spPr>
          <a:xfrm flipH="1">
            <a:off x="3431816" y="2251100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14" name="Google Shape;114;p25"/>
          <p:cNvSpPr txBox="1"/>
          <p:nvPr>
            <p:ph idx="3" type="subTitle"/>
          </p:nvPr>
        </p:nvSpPr>
        <p:spPr>
          <a:xfrm flipH="1">
            <a:off x="3431816" y="3043599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15" name="Google Shape;115;p25"/>
          <p:cNvSpPr txBox="1"/>
          <p:nvPr>
            <p:ph idx="4" type="subTitle"/>
          </p:nvPr>
        </p:nvSpPr>
        <p:spPr>
          <a:xfrm flipH="1">
            <a:off x="3431847" y="3836099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16" name="Google Shape;116;p25"/>
          <p:cNvSpPr txBox="1"/>
          <p:nvPr>
            <p:ph idx="5" type="subTitle"/>
          </p:nvPr>
        </p:nvSpPr>
        <p:spPr>
          <a:xfrm flipH="1">
            <a:off x="3431839" y="1856050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5"/>
          <p:cNvSpPr txBox="1"/>
          <p:nvPr>
            <p:ph idx="6" type="subTitle"/>
          </p:nvPr>
        </p:nvSpPr>
        <p:spPr>
          <a:xfrm flipH="1">
            <a:off x="3431791" y="2648549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5"/>
          <p:cNvSpPr txBox="1"/>
          <p:nvPr>
            <p:ph idx="7" type="subTitle"/>
          </p:nvPr>
        </p:nvSpPr>
        <p:spPr>
          <a:xfrm flipH="1">
            <a:off x="3431791" y="3441049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5"/>
          <p:cNvSpPr txBox="1"/>
          <p:nvPr>
            <p:ph idx="8" type="subTitle"/>
          </p:nvPr>
        </p:nvSpPr>
        <p:spPr>
          <a:xfrm flipH="1">
            <a:off x="3431839" y="4233549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hasCustomPrompt="1" idx="9" type="title"/>
          </p:nvPr>
        </p:nvSpPr>
        <p:spPr>
          <a:xfrm flipH="1">
            <a:off x="7585836" y="16422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25"/>
          <p:cNvSpPr txBox="1"/>
          <p:nvPr>
            <p:ph hasCustomPrompt="1" idx="13" type="title"/>
          </p:nvPr>
        </p:nvSpPr>
        <p:spPr>
          <a:xfrm flipH="1">
            <a:off x="7588866" y="24347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25"/>
          <p:cNvSpPr txBox="1"/>
          <p:nvPr>
            <p:ph hasCustomPrompt="1" idx="14" type="title"/>
          </p:nvPr>
        </p:nvSpPr>
        <p:spPr>
          <a:xfrm flipH="1">
            <a:off x="7594925" y="32272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25"/>
          <p:cNvSpPr txBox="1"/>
          <p:nvPr>
            <p:ph hasCustomPrompt="1" idx="15" type="title"/>
          </p:nvPr>
        </p:nvSpPr>
        <p:spPr>
          <a:xfrm flipH="1">
            <a:off x="7591895" y="40197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124" name="Google Shape;124;p25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9"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" name="Google Shape;1464;p2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5" name="Google Shape;1465;p238"/>
          <p:cNvSpPr txBox="1"/>
          <p:nvPr>
            <p:ph type="title"/>
          </p:nvPr>
        </p:nvSpPr>
        <p:spPr>
          <a:xfrm flipH="1">
            <a:off x="3691775" y="2290350"/>
            <a:ext cx="47187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66" name="Google Shape;1466;p238"/>
          <p:cNvSpPr txBox="1"/>
          <p:nvPr>
            <p:ph idx="1" type="subTitle"/>
          </p:nvPr>
        </p:nvSpPr>
        <p:spPr>
          <a:xfrm flipH="1">
            <a:off x="3691400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7" name="Google Shape;1467;p238"/>
          <p:cNvSpPr txBox="1"/>
          <p:nvPr>
            <p:ph hasCustomPrompt="1" idx="2" type="title"/>
          </p:nvPr>
        </p:nvSpPr>
        <p:spPr>
          <a:xfrm flipH="1">
            <a:off x="3721416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1468" name="Google Shape;1468;p238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9" name="Google Shape;1469;p238"/>
          <p:cNvCxnSpPr/>
          <p:nvPr/>
        </p:nvCxnSpPr>
        <p:spPr>
          <a:xfrm>
            <a:off x="3843800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2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1" name="Google Shape;1471;p2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2" name="Google Shape;1472;p239"/>
          <p:cNvSpPr txBox="1"/>
          <p:nvPr>
            <p:ph type="title"/>
          </p:nvPr>
        </p:nvSpPr>
        <p:spPr>
          <a:xfrm>
            <a:off x="713363" y="2290350"/>
            <a:ext cx="39789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73" name="Google Shape;1473;p239"/>
          <p:cNvSpPr txBox="1"/>
          <p:nvPr>
            <p:ph idx="1" type="subTitle"/>
          </p:nvPr>
        </p:nvSpPr>
        <p:spPr>
          <a:xfrm>
            <a:off x="1106663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4" name="Google Shape;1474;p239"/>
          <p:cNvSpPr txBox="1"/>
          <p:nvPr>
            <p:ph hasCustomPrompt="1" idx="2" type="title"/>
          </p:nvPr>
        </p:nvSpPr>
        <p:spPr>
          <a:xfrm>
            <a:off x="1360613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1475" name="Google Shape;1475;p239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6" name="Google Shape;1476;p239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">
  <p:cSld name="CUSTOM_13"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8" name="Google Shape;1478;p2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9" name="Google Shape;1479;p240"/>
          <p:cNvSpPr txBox="1"/>
          <p:nvPr>
            <p:ph idx="1" type="subTitle"/>
          </p:nvPr>
        </p:nvSpPr>
        <p:spPr>
          <a:xfrm>
            <a:off x="3621475" y="1701961"/>
            <a:ext cx="48093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80" name="Google Shape;1480;p240"/>
          <p:cNvSpPr txBox="1"/>
          <p:nvPr>
            <p:ph hasCustomPrompt="1" type="title"/>
          </p:nvPr>
        </p:nvSpPr>
        <p:spPr>
          <a:xfrm>
            <a:off x="3621475" y="1023900"/>
            <a:ext cx="48093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4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81" name="Google Shape;1481;p240"/>
          <p:cNvSpPr txBox="1"/>
          <p:nvPr>
            <p:ph idx="2" type="subTitle"/>
          </p:nvPr>
        </p:nvSpPr>
        <p:spPr>
          <a:xfrm>
            <a:off x="3621475" y="2911680"/>
            <a:ext cx="48093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82" name="Google Shape;1482;p240"/>
          <p:cNvSpPr txBox="1"/>
          <p:nvPr>
            <p:ph hasCustomPrompt="1" idx="3" type="title"/>
          </p:nvPr>
        </p:nvSpPr>
        <p:spPr>
          <a:xfrm>
            <a:off x="3621475" y="2233596"/>
            <a:ext cx="48093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4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83" name="Google Shape;1483;p240"/>
          <p:cNvSpPr txBox="1"/>
          <p:nvPr>
            <p:ph idx="4" type="subTitle"/>
          </p:nvPr>
        </p:nvSpPr>
        <p:spPr>
          <a:xfrm>
            <a:off x="3621475" y="4121400"/>
            <a:ext cx="48093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84" name="Google Shape;1484;p240"/>
          <p:cNvSpPr txBox="1"/>
          <p:nvPr>
            <p:ph hasCustomPrompt="1" idx="5" type="title"/>
          </p:nvPr>
        </p:nvSpPr>
        <p:spPr>
          <a:xfrm>
            <a:off x="3621475" y="3443290"/>
            <a:ext cx="48093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4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1485" name="Google Shape;1485;p240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14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7" name="Google Shape;1487;p2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8" name="Google Shape;1488;p241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89" name="Google Shape;1489;p241"/>
          <p:cNvSpPr txBox="1"/>
          <p:nvPr>
            <p:ph idx="1" type="subTitle"/>
          </p:nvPr>
        </p:nvSpPr>
        <p:spPr>
          <a:xfrm>
            <a:off x="713225" y="1766950"/>
            <a:ext cx="2243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490" name="Google Shape;1490;p241"/>
          <p:cNvSpPr txBox="1"/>
          <p:nvPr>
            <p:ph idx="2" type="subTitle"/>
          </p:nvPr>
        </p:nvSpPr>
        <p:spPr>
          <a:xfrm>
            <a:off x="713225" y="3167327"/>
            <a:ext cx="2243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491" name="Google Shape;1491;p241"/>
          <p:cNvSpPr txBox="1"/>
          <p:nvPr>
            <p:ph idx="3" type="subTitle"/>
          </p:nvPr>
        </p:nvSpPr>
        <p:spPr>
          <a:xfrm>
            <a:off x="713225" y="2205548"/>
            <a:ext cx="22437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92" name="Google Shape;1492;p241"/>
          <p:cNvSpPr txBox="1"/>
          <p:nvPr>
            <p:ph idx="4" type="subTitle"/>
          </p:nvPr>
        </p:nvSpPr>
        <p:spPr>
          <a:xfrm>
            <a:off x="713225" y="3605924"/>
            <a:ext cx="22437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93" name="Google Shape;1493;p241"/>
          <p:cNvSpPr txBox="1"/>
          <p:nvPr>
            <p:ph hasCustomPrompt="1" idx="5" type="title"/>
          </p:nvPr>
        </p:nvSpPr>
        <p:spPr>
          <a:xfrm>
            <a:off x="4010425" y="1938540"/>
            <a:ext cx="1273800" cy="721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94" name="Google Shape;1494;p241"/>
          <p:cNvSpPr txBox="1"/>
          <p:nvPr>
            <p:ph hasCustomPrompt="1" idx="6" type="title"/>
          </p:nvPr>
        </p:nvSpPr>
        <p:spPr>
          <a:xfrm>
            <a:off x="4010429" y="3338927"/>
            <a:ext cx="1273800" cy="721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1495" name="Google Shape;1495;p241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2"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7" name="Google Shape;1497;p2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8" name="Google Shape;1498;p242"/>
          <p:cNvSpPr txBox="1"/>
          <p:nvPr>
            <p:ph type="title"/>
          </p:nvPr>
        </p:nvSpPr>
        <p:spPr>
          <a:xfrm>
            <a:off x="3070175" y="1336713"/>
            <a:ext cx="5360400" cy="13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9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99" name="Google Shape;1499;p242"/>
          <p:cNvSpPr txBox="1"/>
          <p:nvPr>
            <p:ph idx="1" type="subTitle"/>
          </p:nvPr>
        </p:nvSpPr>
        <p:spPr>
          <a:xfrm>
            <a:off x="4042775" y="2782888"/>
            <a:ext cx="4388100" cy="10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500" name="Google Shape;1500;p242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"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2" name="Google Shape;1502;p2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3" name="Google Shape;1503;p243"/>
          <p:cNvSpPr txBox="1"/>
          <p:nvPr>
            <p:ph type="title"/>
          </p:nvPr>
        </p:nvSpPr>
        <p:spPr>
          <a:xfrm>
            <a:off x="713225" y="702650"/>
            <a:ext cx="5394000" cy="10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04" name="Google Shape;1504;p243"/>
          <p:cNvSpPr txBox="1"/>
          <p:nvPr>
            <p:ph idx="1" type="body"/>
          </p:nvPr>
        </p:nvSpPr>
        <p:spPr>
          <a:xfrm>
            <a:off x="713225" y="1892975"/>
            <a:ext cx="4129200" cy="24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505" name="Google Shape;1505;p243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6"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7" name="Google Shape;1507;p2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8" name="Google Shape;1508;p244"/>
          <p:cNvSpPr txBox="1"/>
          <p:nvPr>
            <p:ph type="title"/>
          </p:nvPr>
        </p:nvSpPr>
        <p:spPr>
          <a:xfrm>
            <a:off x="713225" y="702650"/>
            <a:ext cx="7717500" cy="6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09" name="Google Shape;1509;p244"/>
          <p:cNvSpPr txBox="1"/>
          <p:nvPr>
            <p:ph idx="1" type="body"/>
          </p:nvPr>
        </p:nvSpPr>
        <p:spPr>
          <a:xfrm>
            <a:off x="713225" y="1784125"/>
            <a:ext cx="4420800" cy="22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510" name="Google Shape;1510;p244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7"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2" name="Google Shape;1512;p2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3" name="Google Shape;1513;p245"/>
          <p:cNvSpPr txBox="1"/>
          <p:nvPr>
            <p:ph type="title"/>
          </p:nvPr>
        </p:nvSpPr>
        <p:spPr>
          <a:xfrm>
            <a:off x="5219925" y="1501450"/>
            <a:ext cx="3210900" cy="11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14" name="Google Shape;1514;p245"/>
          <p:cNvSpPr txBox="1"/>
          <p:nvPr>
            <p:ph idx="1" type="subTitle"/>
          </p:nvPr>
        </p:nvSpPr>
        <p:spPr>
          <a:xfrm>
            <a:off x="4572000" y="2664350"/>
            <a:ext cx="38586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15" name="Google Shape;1515;p245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8"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7" name="Google Shape;1517;p2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8" name="Google Shape;1518;p246"/>
          <p:cNvSpPr txBox="1"/>
          <p:nvPr>
            <p:ph type="title"/>
          </p:nvPr>
        </p:nvSpPr>
        <p:spPr>
          <a:xfrm flipH="1">
            <a:off x="713225" y="1501450"/>
            <a:ext cx="3210900" cy="11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19" name="Google Shape;1519;p246"/>
          <p:cNvSpPr txBox="1"/>
          <p:nvPr>
            <p:ph idx="1" type="subTitle"/>
          </p:nvPr>
        </p:nvSpPr>
        <p:spPr>
          <a:xfrm flipH="1">
            <a:off x="713450" y="2664350"/>
            <a:ext cx="38586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20" name="Google Shape;1520;p246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2" name="Google Shape;1522;p2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3" name="Google Shape;1523;p247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524" name="Google Shape;1524;p247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>
            <p:ph type="title"/>
          </p:nvPr>
        </p:nvSpPr>
        <p:spPr>
          <a:xfrm>
            <a:off x="713225" y="3314200"/>
            <a:ext cx="44535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BDD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8" name="Google Shape;128;p26"/>
          <p:cNvSpPr txBox="1"/>
          <p:nvPr>
            <p:ph idx="1" type="subTitle"/>
          </p:nvPr>
        </p:nvSpPr>
        <p:spPr>
          <a:xfrm>
            <a:off x="713225" y="1411400"/>
            <a:ext cx="4910700" cy="18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1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" name="Google Shape;129;p26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8"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6" name="Google Shape;1526;p2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7" name="Google Shape;1527;p248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28" name="Google Shape;1528;p248"/>
          <p:cNvSpPr txBox="1"/>
          <p:nvPr>
            <p:ph idx="1" type="body"/>
          </p:nvPr>
        </p:nvSpPr>
        <p:spPr>
          <a:xfrm>
            <a:off x="713225" y="1299950"/>
            <a:ext cx="3849000" cy="326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29" name="Google Shape;1529;p248"/>
          <p:cNvSpPr txBox="1"/>
          <p:nvPr>
            <p:ph idx="2" type="body"/>
          </p:nvPr>
        </p:nvSpPr>
        <p:spPr>
          <a:xfrm>
            <a:off x="4562225" y="1466275"/>
            <a:ext cx="3849000" cy="305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530" name="Google Shape;1530;p248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5"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2" name="Google Shape;1532;p2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3" name="Google Shape;1533;p249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34" name="Google Shape;1534;p249"/>
          <p:cNvSpPr txBox="1"/>
          <p:nvPr>
            <p:ph idx="1" type="subTitle"/>
          </p:nvPr>
        </p:nvSpPr>
        <p:spPr>
          <a:xfrm>
            <a:off x="3828475" y="1598325"/>
            <a:ext cx="292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535" name="Google Shape;1535;p249"/>
          <p:cNvSpPr txBox="1"/>
          <p:nvPr>
            <p:ph idx="2" type="subTitle"/>
          </p:nvPr>
        </p:nvSpPr>
        <p:spPr>
          <a:xfrm>
            <a:off x="3828475" y="3162327"/>
            <a:ext cx="292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536" name="Google Shape;1536;p249"/>
          <p:cNvSpPr txBox="1"/>
          <p:nvPr>
            <p:ph idx="3" type="subTitle"/>
          </p:nvPr>
        </p:nvSpPr>
        <p:spPr>
          <a:xfrm>
            <a:off x="3828475" y="2036923"/>
            <a:ext cx="29241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37" name="Google Shape;1537;p249"/>
          <p:cNvSpPr txBox="1"/>
          <p:nvPr>
            <p:ph idx="4" type="subTitle"/>
          </p:nvPr>
        </p:nvSpPr>
        <p:spPr>
          <a:xfrm>
            <a:off x="3828475" y="3600924"/>
            <a:ext cx="29241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538" name="Google Shape;1538;p249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539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" name="Google Shape;1540;p2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1" name="Google Shape;1541;p250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42" name="Google Shape;1542;p250"/>
          <p:cNvSpPr txBox="1"/>
          <p:nvPr>
            <p:ph idx="1" type="subTitle"/>
          </p:nvPr>
        </p:nvSpPr>
        <p:spPr>
          <a:xfrm>
            <a:off x="3930564" y="1344750"/>
            <a:ext cx="45003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543" name="Google Shape;1543;p250"/>
          <p:cNvSpPr txBox="1"/>
          <p:nvPr>
            <p:ph idx="2" type="subTitle"/>
          </p:nvPr>
        </p:nvSpPr>
        <p:spPr>
          <a:xfrm>
            <a:off x="3930564" y="2434829"/>
            <a:ext cx="45003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544" name="Google Shape;1544;p250"/>
          <p:cNvSpPr txBox="1"/>
          <p:nvPr>
            <p:ph idx="3" type="subTitle"/>
          </p:nvPr>
        </p:nvSpPr>
        <p:spPr>
          <a:xfrm>
            <a:off x="3930584" y="1745822"/>
            <a:ext cx="4500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45" name="Google Shape;1545;p250"/>
          <p:cNvSpPr txBox="1"/>
          <p:nvPr>
            <p:ph idx="4" type="subTitle"/>
          </p:nvPr>
        </p:nvSpPr>
        <p:spPr>
          <a:xfrm>
            <a:off x="3930584" y="2835901"/>
            <a:ext cx="4500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46" name="Google Shape;1546;p250"/>
          <p:cNvSpPr txBox="1"/>
          <p:nvPr>
            <p:ph idx="5" type="subTitle"/>
          </p:nvPr>
        </p:nvSpPr>
        <p:spPr>
          <a:xfrm>
            <a:off x="3930551" y="3524903"/>
            <a:ext cx="45003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547" name="Google Shape;1547;p250"/>
          <p:cNvSpPr txBox="1"/>
          <p:nvPr>
            <p:ph idx="6" type="subTitle"/>
          </p:nvPr>
        </p:nvSpPr>
        <p:spPr>
          <a:xfrm>
            <a:off x="3930571" y="3925975"/>
            <a:ext cx="4500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548" name="Google Shape;1548;p250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7"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0" name="Google Shape;1550;p2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1" name="Google Shape;1551;p251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52" name="Google Shape;1552;p251"/>
          <p:cNvSpPr txBox="1"/>
          <p:nvPr>
            <p:ph idx="1" type="subTitle"/>
          </p:nvPr>
        </p:nvSpPr>
        <p:spPr>
          <a:xfrm flipH="1">
            <a:off x="3643014" y="1313675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553" name="Google Shape;1553;p251"/>
          <p:cNvSpPr txBox="1"/>
          <p:nvPr>
            <p:ph idx="2" type="subTitle"/>
          </p:nvPr>
        </p:nvSpPr>
        <p:spPr>
          <a:xfrm flipH="1">
            <a:off x="3643025" y="2153661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554" name="Google Shape;1554;p251"/>
          <p:cNvSpPr txBox="1"/>
          <p:nvPr>
            <p:ph idx="3" type="subTitle"/>
          </p:nvPr>
        </p:nvSpPr>
        <p:spPr>
          <a:xfrm flipH="1">
            <a:off x="3643014" y="2993647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555" name="Google Shape;1555;p251"/>
          <p:cNvSpPr txBox="1"/>
          <p:nvPr>
            <p:ph idx="4" type="subTitle"/>
          </p:nvPr>
        </p:nvSpPr>
        <p:spPr>
          <a:xfrm flipH="1">
            <a:off x="3643014" y="3833634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556" name="Google Shape;1556;p251"/>
          <p:cNvSpPr txBox="1"/>
          <p:nvPr>
            <p:ph idx="5" type="subTitle"/>
          </p:nvPr>
        </p:nvSpPr>
        <p:spPr>
          <a:xfrm flipH="1">
            <a:off x="3643004" y="1691886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7" name="Google Shape;1557;p251"/>
          <p:cNvSpPr txBox="1"/>
          <p:nvPr>
            <p:ph idx="6" type="subTitle"/>
          </p:nvPr>
        </p:nvSpPr>
        <p:spPr>
          <a:xfrm flipH="1">
            <a:off x="3642982" y="2531882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8" name="Google Shape;1558;p251"/>
          <p:cNvSpPr txBox="1"/>
          <p:nvPr>
            <p:ph idx="7" type="subTitle"/>
          </p:nvPr>
        </p:nvSpPr>
        <p:spPr>
          <a:xfrm flipH="1">
            <a:off x="3643004" y="3371855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9" name="Google Shape;1559;p251"/>
          <p:cNvSpPr txBox="1"/>
          <p:nvPr>
            <p:ph idx="8" type="subTitle"/>
          </p:nvPr>
        </p:nvSpPr>
        <p:spPr>
          <a:xfrm flipH="1">
            <a:off x="3643004" y="4211852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60" name="Google Shape;1560;p251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10"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2" name="Google Shape;1562;p2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3" name="Google Shape;1563;p252"/>
          <p:cNvSpPr txBox="1"/>
          <p:nvPr>
            <p:ph type="title"/>
          </p:nvPr>
        </p:nvSpPr>
        <p:spPr>
          <a:xfrm>
            <a:off x="713225" y="702650"/>
            <a:ext cx="6333900" cy="10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64" name="Google Shape;1564;p252"/>
          <p:cNvSpPr txBox="1"/>
          <p:nvPr>
            <p:ph idx="1" type="subTitle"/>
          </p:nvPr>
        </p:nvSpPr>
        <p:spPr>
          <a:xfrm>
            <a:off x="713249" y="195190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565" name="Google Shape;1565;p252"/>
          <p:cNvSpPr txBox="1"/>
          <p:nvPr>
            <p:ph idx="2" type="subTitle"/>
          </p:nvPr>
        </p:nvSpPr>
        <p:spPr>
          <a:xfrm>
            <a:off x="2836674" y="195190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566" name="Google Shape;1566;p252"/>
          <p:cNvSpPr txBox="1"/>
          <p:nvPr>
            <p:ph idx="3" type="subTitle"/>
          </p:nvPr>
        </p:nvSpPr>
        <p:spPr>
          <a:xfrm>
            <a:off x="713249" y="230520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67" name="Google Shape;1567;p252"/>
          <p:cNvSpPr txBox="1"/>
          <p:nvPr>
            <p:ph idx="4" type="subTitle"/>
          </p:nvPr>
        </p:nvSpPr>
        <p:spPr>
          <a:xfrm>
            <a:off x="2836674" y="230520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68" name="Google Shape;1568;p252"/>
          <p:cNvSpPr txBox="1"/>
          <p:nvPr>
            <p:ph idx="5" type="subTitle"/>
          </p:nvPr>
        </p:nvSpPr>
        <p:spPr>
          <a:xfrm>
            <a:off x="4960074" y="195190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569" name="Google Shape;1569;p252"/>
          <p:cNvSpPr txBox="1"/>
          <p:nvPr>
            <p:ph idx="6" type="subTitle"/>
          </p:nvPr>
        </p:nvSpPr>
        <p:spPr>
          <a:xfrm>
            <a:off x="4960074" y="230520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70" name="Google Shape;1570;p252"/>
          <p:cNvSpPr txBox="1"/>
          <p:nvPr>
            <p:ph idx="7" type="subTitle"/>
          </p:nvPr>
        </p:nvSpPr>
        <p:spPr>
          <a:xfrm>
            <a:off x="713225" y="331045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571" name="Google Shape;1571;p252"/>
          <p:cNvSpPr txBox="1"/>
          <p:nvPr>
            <p:ph idx="8" type="subTitle"/>
          </p:nvPr>
        </p:nvSpPr>
        <p:spPr>
          <a:xfrm>
            <a:off x="2836650" y="331045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572" name="Google Shape;1572;p252"/>
          <p:cNvSpPr txBox="1"/>
          <p:nvPr>
            <p:ph idx="9" type="subTitle"/>
          </p:nvPr>
        </p:nvSpPr>
        <p:spPr>
          <a:xfrm>
            <a:off x="713225" y="366375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73" name="Google Shape;1573;p252"/>
          <p:cNvSpPr txBox="1"/>
          <p:nvPr>
            <p:ph idx="13" type="subTitle"/>
          </p:nvPr>
        </p:nvSpPr>
        <p:spPr>
          <a:xfrm>
            <a:off x="2836650" y="366375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74" name="Google Shape;1574;p252"/>
          <p:cNvSpPr txBox="1"/>
          <p:nvPr>
            <p:ph idx="14" type="subTitle"/>
          </p:nvPr>
        </p:nvSpPr>
        <p:spPr>
          <a:xfrm>
            <a:off x="4960050" y="331045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575" name="Google Shape;1575;p252"/>
          <p:cNvSpPr txBox="1"/>
          <p:nvPr>
            <p:ph idx="15" type="subTitle"/>
          </p:nvPr>
        </p:nvSpPr>
        <p:spPr>
          <a:xfrm>
            <a:off x="4960050" y="366375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576" name="Google Shape;1576;p252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9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8" name="Google Shape;1578;p2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9" name="Google Shape;1579;p253"/>
          <p:cNvSpPr txBox="1"/>
          <p:nvPr>
            <p:ph type="title"/>
          </p:nvPr>
        </p:nvSpPr>
        <p:spPr>
          <a:xfrm flipH="1">
            <a:off x="713200" y="832125"/>
            <a:ext cx="4963500" cy="10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8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80" name="Google Shape;1580;p253"/>
          <p:cNvSpPr txBox="1"/>
          <p:nvPr>
            <p:ph idx="1" type="subTitle"/>
          </p:nvPr>
        </p:nvSpPr>
        <p:spPr>
          <a:xfrm flipH="1">
            <a:off x="713450" y="1724675"/>
            <a:ext cx="3858600" cy="11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1" name="Google Shape;1581;p253"/>
          <p:cNvSpPr txBox="1"/>
          <p:nvPr/>
        </p:nvSpPr>
        <p:spPr>
          <a:xfrm>
            <a:off x="713450" y="3495350"/>
            <a:ext cx="48045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Actor"/>
                <a:ea typeface="Actor"/>
                <a:cs typeface="Actor"/>
                <a:sym typeface="Actor"/>
              </a:rPr>
              <a:t>CREDITS: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 This presentation template was created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, including icons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, infographics &amp; images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 </a:t>
            </a:r>
            <a:endParaRPr sz="1200">
              <a:solidFill>
                <a:schemeClr val="lt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cxnSp>
        <p:nvCxnSpPr>
          <p:cNvPr id="1582" name="Google Shape;1582;p253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0"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4" name="Google Shape;1584;p2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5" name="Google Shape;1585;p254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0_1"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" name="Google Shape;1587;p2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8" name="Google Shape;1588;p255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20_1_1"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0" name="Google Shape;1590;p2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1" name="Google Shape;1591;p256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2" name="Google Shape;1592;p256"/>
          <p:cNvCxnSpPr/>
          <p:nvPr/>
        </p:nvCxnSpPr>
        <p:spPr>
          <a:xfrm>
            <a:off x="3843800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21"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4" name="Google Shape;1594;p2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5" name="Google Shape;1595;p257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6" name="Google Shape;1596;p257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5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7"/>
          <p:cNvSpPr txBox="1"/>
          <p:nvPr>
            <p:ph type="title"/>
          </p:nvPr>
        </p:nvSpPr>
        <p:spPr>
          <a:xfrm flipH="1">
            <a:off x="713325" y="2290350"/>
            <a:ext cx="39918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3" name="Google Shape;133;p27"/>
          <p:cNvSpPr txBox="1"/>
          <p:nvPr>
            <p:ph idx="1" type="subTitle"/>
          </p:nvPr>
        </p:nvSpPr>
        <p:spPr>
          <a:xfrm flipH="1">
            <a:off x="713225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hasCustomPrompt="1" idx="2" type="title"/>
          </p:nvPr>
        </p:nvSpPr>
        <p:spPr>
          <a:xfrm flipH="1">
            <a:off x="743241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135" name="Google Shape;135;p27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27"/>
          <p:cNvCxnSpPr/>
          <p:nvPr/>
        </p:nvCxnSpPr>
        <p:spPr>
          <a:xfrm>
            <a:off x="713225" y="4491225"/>
            <a:ext cx="45033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00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1" name="Google Shape;1601;p2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2" name="Google Shape;1602;p259"/>
          <p:cNvSpPr txBox="1"/>
          <p:nvPr>
            <p:ph type="ctrTitle"/>
          </p:nvPr>
        </p:nvSpPr>
        <p:spPr>
          <a:xfrm>
            <a:off x="713225" y="1292000"/>
            <a:ext cx="5735400" cy="19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3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03" name="Google Shape;1603;p259"/>
          <p:cNvSpPr txBox="1"/>
          <p:nvPr>
            <p:ph idx="1" type="subTitle"/>
          </p:nvPr>
        </p:nvSpPr>
        <p:spPr>
          <a:xfrm>
            <a:off x="713225" y="3203298"/>
            <a:ext cx="5735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1604" name="Google Shape;1604;p259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5" name="Google Shape;1605;p259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" name="Google Shape;1607;p2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8" name="Google Shape;1608;p260"/>
          <p:cNvSpPr txBox="1"/>
          <p:nvPr>
            <p:ph type="title"/>
          </p:nvPr>
        </p:nvSpPr>
        <p:spPr>
          <a:xfrm>
            <a:off x="2397775" y="2290348"/>
            <a:ext cx="60330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09" name="Google Shape;1609;p260"/>
          <p:cNvSpPr txBox="1"/>
          <p:nvPr>
            <p:ph idx="1" type="subTitle"/>
          </p:nvPr>
        </p:nvSpPr>
        <p:spPr>
          <a:xfrm>
            <a:off x="5238475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p260"/>
          <p:cNvSpPr txBox="1"/>
          <p:nvPr>
            <p:ph hasCustomPrompt="1" idx="2" type="title"/>
          </p:nvPr>
        </p:nvSpPr>
        <p:spPr>
          <a:xfrm>
            <a:off x="5716359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1611" name="Google Shape;1611;p260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2" name="Google Shape;1612;p260"/>
          <p:cNvCxnSpPr/>
          <p:nvPr/>
        </p:nvCxnSpPr>
        <p:spPr>
          <a:xfrm>
            <a:off x="3843800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13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4" name="Google Shape;1614;p2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5" name="Google Shape;1615;p261"/>
          <p:cNvSpPr txBox="1"/>
          <p:nvPr>
            <p:ph idx="1" type="body"/>
          </p:nvPr>
        </p:nvSpPr>
        <p:spPr>
          <a:xfrm>
            <a:off x="713225" y="1275600"/>
            <a:ext cx="7717500" cy="3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AutoNum type="arabicPeriod"/>
              <a:defRPr sz="11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1616" name="Google Shape;1616;p261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617" name="Google Shape;1617;p261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18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9" name="Google Shape;1619;p2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0" name="Google Shape;1620;p262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21" name="Google Shape;1621;p262"/>
          <p:cNvSpPr txBox="1"/>
          <p:nvPr>
            <p:ph idx="1" type="subTitle"/>
          </p:nvPr>
        </p:nvSpPr>
        <p:spPr>
          <a:xfrm>
            <a:off x="4102454" y="1725750"/>
            <a:ext cx="43284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622" name="Google Shape;1622;p262"/>
          <p:cNvSpPr txBox="1"/>
          <p:nvPr>
            <p:ph idx="2" type="subTitle"/>
          </p:nvPr>
        </p:nvSpPr>
        <p:spPr>
          <a:xfrm>
            <a:off x="4102454" y="3044430"/>
            <a:ext cx="43284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623" name="Google Shape;1623;p262"/>
          <p:cNvSpPr txBox="1"/>
          <p:nvPr>
            <p:ph idx="3" type="subTitle"/>
          </p:nvPr>
        </p:nvSpPr>
        <p:spPr>
          <a:xfrm>
            <a:off x="4102473" y="2126823"/>
            <a:ext cx="43284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24" name="Google Shape;1624;p262"/>
          <p:cNvSpPr txBox="1"/>
          <p:nvPr>
            <p:ph idx="4" type="subTitle"/>
          </p:nvPr>
        </p:nvSpPr>
        <p:spPr>
          <a:xfrm>
            <a:off x="4102473" y="3445503"/>
            <a:ext cx="43284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625" name="Google Shape;1625;p262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26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7" name="Google Shape;1627;p2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8" name="Google Shape;1628;p263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629" name="Google Shape;1629;p263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1" name="Google Shape;1631;p2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2" name="Google Shape;1632;p264"/>
          <p:cNvSpPr txBox="1"/>
          <p:nvPr>
            <p:ph type="title"/>
          </p:nvPr>
        </p:nvSpPr>
        <p:spPr>
          <a:xfrm>
            <a:off x="713225" y="1226650"/>
            <a:ext cx="4347900" cy="199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cxnSp>
        <p:nvCxnSpPr>
          <p:cNvPr id="1633" name="Google Shape;1633;p264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34" name="Google Shape;1634;p264"/>
          <p:cNvSpPr txBox="1"/>
          <p:nvPr>
            <p:ph idx="1" type="subTitle"/>
          </p:nvPr>
        </p:nvSpPr>
        <p:spPr>
          <a:xfrm>
            <a:off x="713225" y="3195063"/>
            <a:ext cx="4347900" cy="7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635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6" name="Google Shape;1636;p2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7" name="Google Shape;1637;p265"/>
          <p:cNvSpPr txBox="1"/>
          <p:nvPr>
            <p:ph type="title"/>
          </p:nvPr>
        </p:nvSpPr>
        <p:spPr>
          <a:xfrm>
            <a:off x="713225" y="1221750"/>
            <a:ext cx="6018300" cy="27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638" name="Google Shape;1638;p265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9" name="Google Shape;1639;p265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" name="Google Shape;1641;p2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2" name="Google Shape;1642;p266"/>
          <p:cNvSpPr txBox="1"/>
          <p:nvPr>
            <p:ph type="title"/>
          </p:nvPr>
        </p:nvSpPr>
        <p:spPr>
          <a:xfrm>
            <a:off x="713225" y="1421950"/>
            <a:ext cx="4815300" cy="7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3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43" name="Google Shape;1643;p266"/>
          <p:cNvSpPr txBox="1"/>
          <p:nvPr>
            <p:ph idx="1" type="subTitle"/>
          </p:nvPr>
        </p:nvSpPr>
        <p:spPr>
          <a:xfrm>
            <a:off x="713225" y="2161550"/>
            <a:ext cx="4326000" cy="15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1644" name="Google Shape;1644;p266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45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6" name="Google Shape;1646;p267"/>
          <p:cNvPicPr preferRelativeResize="0"/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7" name="Google Shape;1647;p267"/>
          <p:cNvSpPr txBox="1"/>
          <p:nvPr>
            <p:ph type="title"/>
          </p:nvPr>
        </p:nvSpPr>
        <p:spPr>
          <a:xfrm>
            <a:off x="4399100" y="715800"/>
            <a:ext cx="4031700" cy="21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9pPr>
          </a:lstStyle>
          <a:p/>
        </p:txBody>
      </p:sp>
      <p:cxnSp>
        <p:nvCxnSpPr>
          <p:cNvPr id="1648" name="Google Shape;1648;p267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49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0" name="Google Shape;1650;p2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1" name="Google Shape;1651;p268"/>
          <p:cNvSpPr txBox="1"/>
          <p:nvPr>
            <p:ph hasCustomPrompt="1" type="title"/>
          </p:nvPr>
        </p:nvSpPr>
        <p:spPr>
          <a:xfrm>
            <a:off x="713225" y="1270875"/>
            <a:ext cx="5071800" cy="17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07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52" name="Google Shape;1652;p268"/>
          <p:cNvSpPr txBox="1"/>
          <p:nvPr>
            <p:ph idx="1" type="subTitle"/>
          </p:nvPr>
        </p:nvSpPr>
        <p:spPr>
          <a:xfrm>
            <a:off x="713225" y="2857725"/>
            <a:ext cx="5071800" cy="10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653" name="Google Shape;1653;p268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4" name="Google Shape;1654;p268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9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8"/>
          <p:cNvSpPr txBox="1"/>
          <p:nvPr>
            <p:ph type="title"/>
          </p:nvPr>
        </p:nvSpPr>
        <p:spPr>
          <a:xfrm flipH="1">
            <a:off x="3691775" y="2290350"/>
            <a:ext cx="47187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0" name="Google Shape;140;p28"/>
          <p:cNvSpPr txBox="1"/>
          <p:nvPr>
            <p:ph idx="1" type="subTitle"/>
          </p:nvPr>
        </p:nvSpPr>
        <p:spPr>
          <a:xfrm flipH="1">
            <a:off x="3691400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8"/>
          <p:cNvSpPr txBox="1"/>
          <p:nvPr>
            <p:ph hasCustomPrompt="1" idx="2" type="title"/>
          </p:nvPr>
        </p:nvSpPr>
        <p:spPr>
          <a:xfrm flipH="1">
            <a:off x="3721416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142" name="Google Shape;142;p28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28"/>
          <p:cNvCxnSpPr/>
          <p:nvPr/>
        </p:nvCxnSpPr>
        <p:spPr>
          <a:xfrm>
            <a:off x="3843800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656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7" name="Google Shape;1657;p2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8" name="Google Shape;1658;p270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59" name="Google Shape;1659;p270"/>
          <p:cNvSpPr txBox="1"/>
          <p:nvPr>
            <p:ph idx="1" type="subTitle"/>
          </p:nvPr>
        </p:nvSpPr>
        <p:spPr>
          <a:xfrm flipH="1">
            <a:off x="3431851" y="1458600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660" name="Google Shape;1660;p270"/>
          <p:cNvSpPr txBox="1"/>
          <p:nvPr>
            <p:ph idx="2" type="subTitle"/>
          </p:nvPr>
        </p:nvSpPr>
        <p:spPr>
          <a:xfrm flipH="1">
            <a:off x="3431816" y="2251100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661" name="Google Shape;1661;p270"/>
          <p:cNvSpPr txBox="1"/>
          <p:nvPr>
            <p:ph idx="3" type="subTitle"/>
          </p:nvPr>
        </p:nvSpPr>
        <p:spPr>
          <a:xfrm flipH="1">
            <a:off x="3431816" y="3043599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662" name="Google Shape;1662;p270"/>
          <p:cNvSpPr txBox="1"/>
          <p:nvPr>
            <p:ph idx="4" type="subTitle"/>
          </p:nvPr>
        </p:nvSpPr>
        <p:spPr>
          <a:xfrm flipH="1">
            <a:off x="3431847" y="3836099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663" name="Google Shape;1663;p270"/>
          <p:cNvSpPr txBox="1"/>
          <p:nvPr>
            <p:ph idx="5" type="subTitle"/>
          </p:nvPr>
        </p:nvSpPr>
        <p:spPr>
          <a:xfrm flipH="1">
            <a:off x="3431839" y="1856050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4" name="Google Shape;1664;p270"/>
          <p:cNvSpPr txBox="1"/>
          <p:nvPr>
            <p:ph idx="6" type="subTitle"/>
          </p:nvPr>
        </p:nvSpPr>
        <p:spPr>
          <a:xfrm flipH="1">
            <a:off x="3431791" y="2648549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5" name="Google Shape;1665;p270"/>
          <p:cNvSpPr txBox="1"/>
          <p:nvPr>
            <p:ph idx="7" type="subTitle"/>
          </p:nvPr>
        </p:nvSpPr>
        <p:spPr>
          <a:xfrm flipH="1">
            <a:off x="3431791" y="3441049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6" name="Google Shape;1666;p270"/>
          <p:cNvSpPr txBox="1"/>
          <p:nvPr>
            <p:ph idx="8" type="subTitle"/>
          </p:nvPr>
        </p:nvSpPr>
        <p:spPr>
          <a:xfrm flipH="1">
            <a:off x="3431839" y="4233549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7" name="Google Shape;1667;p270"/>
          <p:cNvSpPr txBox="1"/>
          <p:nvPr>
            <p:ph hasCustomPrompt="1" idx="9" type="title"/>
          </p:nvPr>
        </p:nvSpPr>
        <p:spPr>
          <a:xfrm flipH="1">
            <a:off x="7585836" y="16422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8" name="Google Shape;1668;p270"/>
          <p:cNvSpPr txBox="1"/>
          <p:nvPr>
            <p:ph hasCustomPrompt="1" idx="13" type="title"/>
          </p:nvPr>
        </p:nvSpPr>
        <p:spPr>
          <a:xfrm flipH="1">
            <a:off x="7588866" y="24347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9" name="Google Shape;1669;p270"/>
          <p:cNvSpPr txBox="1"/>
          <p:nvPr>
            <p:ph hasCustomPrompt="1" idx="14" type="title"/>
          </p:nvPr>
        </p:nvSpPr>
        <p:spPr>
          <a:xfrm flipH="1">
            <a:off x="7594925" y="32272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70" name="Google Shape;1670;p270"/>
          <p:cNvSpPr txBox="1"/>
          <p:nvPr>
            <p:ph hasCustomPrompt="1" idx="15" type="title"/>
          </p:nvPr>
        </p:nvSpPr>
        <p:spPr>
          <a:xfrm flipH="1">
            <a:off x="7591895" y="40197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1671" name="Google Shape;1671;p270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3" name="Google Shape;1673;p2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4" name="Google Shape;1674;p271"/>
          <p:cNvSpPr txBox="1"/>
          <p:nvPr>
            <p:ph type="title"/>
          </p:nvPr>
        </p:nvSpPr>
        <p:spPr>
          <a:xfrm>
            <a:off x="713225" y="3314200"/>
            <a:ext cx="44535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BDD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75" name="Google Shape;1675;p271"/>
          <p:cNvSpPr txBox="1"/>
          <p:nvPr>
            <p:ph idx="1" type="subTitle"/>
          </p:nvPr>
        </p:nvSpPr>
        <p:spPr>
          <a:xfrm>
            <a:off x="713225" y="1411400"/>
            <a:ext cx="4910700" cy="18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1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676" name="Google Shape;1676;p271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5">
    <p:spTree>
      <p:nvGrpSpPr>
        <p:cNvPr id="1677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8" name="Google Shape;1678;p2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9" name="Google Shape;1679;p272"/>
          <p:cNvSpPr txBox="1"/>
          <p:nvPr>
            <p:ph type="title"/>
          </p:nvPr>
        </p:nvSpPr>
        <p:spPr>
          <a:xfrm flipH="1">
            <a:off x="713325" y="2290350"/>
            <a:ext cx="39918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80" name="Google Shape;1680;p272"/>
          <p:cNvSpPr txBox="1"/>
          <p:nvPr>
            <p:ph idx="1" type="subTitle"/>
          </p:nvPr>
        </p:nvSpPr>
        <p:spPr>
          <a:xfrm flipH="1">
            <a:off x="713225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1" name="Google Shape;1681;p272"/>
          <p:cNvSpPr txBox="1"/>
          <p:nvPr>
            <p:ph hasCustomPrompt="1" idx="2" type="title"/>
          </p:nvPr>
        </p:nvSpPr>
        <p:spPr>
          <a:xfrm flipH="1">
            <a:off x="743241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1682" name="Google Shape;1682;p272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3" name="Google Shape;1683;p272"/>
          <p:cNvCxnSpPr/>
          <p:nvPr/>
        </p:nvCxnSpPr>
        <p:spPr>
          <a:xfrm>
            <a:off x="713225" y="4491225"/>
            <a:ext cx="45033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9">
    <p:spTree>
      <p:nvGrpSpPr>
        <p:cNvPr id="1684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5" name="Google Shape;1685;p2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6" name="Google Shape;1686;p273"/>
          <p:cNvSpPr txBox="1"/>
          <p:nvPr>
            <p:ph type="title"/>
          </p:nvPr>
        </p:nvSpPr>
        <p:spPr>
          <a:xfrm flipH="1">
            <a:off x="3691775" y="2290350"/>
            <a:ext cx="47187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87" name="Google Shape;1687;p273"/>
          <p:cNvSpPr txBox="1"/>
          <p:nvPr>
            <p:ph idx="1" type="subTitle"/>
          </p:nvPr>
        </p:nvSpPr>
        <p:spPr>
          <a:xfrm flipH="1">
            <a:off x="3691400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8" name="Google Shape;1688;p273"/>
          <p:cNvSpPr txBox="1"/>
          <p:nvPr>
            <p:ph hasCustomPrompt="1" idx="2" type="title"/>
          </p:nvPr>
        </p:nvSpPr>
        <p:spPr>
          <a:xfrm flipH="1">
            <a:off x="3721416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1689" name="Google Shape;1689;p273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0" name="Google Shape;1690;p273"/>
          <p:cNvCxnSpPr/>
          <p:nvPr/>
        </p:nvCxnSpPr>
        <p:spPr>
          <a:xfrm>
            <a:off x="3843800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2">
    <p:spTree>
      <p:nvGrpSpPr>
        <p:cNvPr id="169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2" name="Google Shape;1692;p2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3" name="Google Shape;1693;p274"/>
          <p:cNvSpPr txBox="1"/>
          <p:nvPr>
            <p:ph type="title"/>
          </p:nvPr>
        </p:nvSpPr>
        <p:spPr>
          <a:xfrm>
            <a:off x="713363" y="2290350"/>
            <a:ext cx="39789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94" name="Google Shape;1694;p274"/>
          <p:cNvSpPr txBox="1"/>
          <p:nvPr>
            <p:ph idx="1" type="subTitle"/>
          </p:nvPr>
        </p:nvSpPr>
        <p:spPr>
          <a:xfrm>
            <a:off x="1106663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5" name="Google Shape;1695;p274"/>
          <p:cNvSpPr txBox="1"/>
          <p:nvPr>
            <p:ph hasCustomPrompt="1" idx="2" type="title"/>
          </p:nvPr>
        </p:nvSpPr>
        <p:spPr>
          <a:xfrm>
            <a:off x="1360613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1696" name="Google Shape;1696;p274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7" name="Google Shape;1697;p274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">
  <p:cSld name="CUSTOM_13">
    <p:spTree>
      <p:nvGrpSpPr>
        <p:cNvPr id="1698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" name="Google Shape;1699;p2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0" name="Google Shape;1700;p275"/>
          <p:cNvSpPr txBox="1"/>
          <p:nvPr>
            <p:ph idx="1" type="subTitle"/>
          </p:nvPr>
        </p:nvSpPr>
        <p:spPr>
          <a:xfrm>
            <a:off x="3621475" y="1701961"/>
            <a:ext cx="48093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01" name="Google Shape;1701;p275"/>
          <p:cNvSpPr txBox="1"/>
          <p:nvPr>
            <p:ph hasCustomPrompt="1" type="title"/>
          </p:nvPr>
        </p:nvSpPr>
        <p:spPr>
          <a:xfrm>
            <a:off x="3621475" y="1023900"/>
            <a:ext cx="48093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4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02" name="Google Shape;1702;p275"/>
          <p:cNvSpPr txBox="1"/>
          <p:nvPr>
            <p:ph idx="2" type="subTitle"/>
          </p:nvPr>
        </p:nvSpPr>
        <p:spPr>
          <a:xfrm>
            <a:off x="3621475" y="2911680"/>
            <a:ext cx="48093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03" name="Google Shape;1703;p275"/>
          <p:cNvSpPr txBox="1"/>
          <p:nvPr>
            <p:ph hasCustomPrompt="1" idx="3" type="title"/>
          </p:nvPr>
        </p:nvSpPr>
        <p:spPr>
          <a:xfrm>
            <a:off x="3621475" y="2233596"/>
            <a:ext cx="48093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4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04" name="Google Shape;1704;p275"/>
          <p:cNvSpPr txBox="1"/>
          <p:nvPr>
            <p:ph idx="4" type="subTitle"/>
          </p:nvPr>
        </p:nvSpPr>
        <p:spPr>
          <a:xfrm>
            <a:off x="3621475" y="4121400"/>
            <a:ext cx="48093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05" name="Google Shape;1705;p275"/>
          <p:cNvSpPr txBox="1"/>
          <p:nvPr>
            <p:ph hasCustomPrompt="1" idx="5" type="title"/>
          </p:nvPr>
        </p:nvSpPr>
        <p:spPr>
          <a:xfrm>
            <a:off x="3621475" y="3443290"/>
            <a:ext cx="48093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4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1706" name="Google Shape;1706;p275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14"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8" name="Google Shape;1708;p27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9" name="Google Shape;1709;p276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10" name="Google Shape;1710;p276"/>
          <p:cNvSpPr txBox="1"/>
          <p:nvPr>
            <p:ph idx="1" type="subTitle"/>
          </p:nvPr>
        </p:nvSpPr>
        <p:spPr>
          <a:xfrm>
            <a:off x="713225" y="1766950"/>
            <a:ext cx="2243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711" name="Google Shape;1711;p276"/>
          <p:cNvSpPr txBox="1"/>
          <p:nvPr>
            <p:ph idx="2" type="subTitle"/>
          </p:nvPr>
        </p:nvSpPr>
        <p:spPr>
          <a:xfrm>
            <a:off x="713225" y="3167327"/>
            <a:ext cx="2243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712" name="Google Shape;1712;p276"/>
          <p:cNvSpPr txBox="1"/>
          <p:nvPr>
            <p:ph idx="3" type="subTitle"/>
          </p:nvPr>
        </p:nvSpPr>
        <p:spPr>
          <a:xfrm>
            <a:off x="713225" y="2205548"/>
            <a:ext cx="22437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13" name="Google Shape;1713;p276"/>
          <p:cNvSpPr txBox="1"/>
          <p:nvPr>
            <p:ph idx="4" type="subTitle"/>
          </p:nvPr>
        </p:nvSpPr>
        <p:spPr>
          <a:xfrm>
            <a:off x="713225" y="3605924"/>
            <a:ext cx="22437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14" name="Google Shape;1714;p276"/>
          <p:cNvSpPr txBox="1"/>
          <p:nvPr>
            <p:ph hasCustomPrompt="1" idx="5" type="title"/>
          </p:nvPr>
        </p:nvSpPr>
        <p:spPr>
          <a:xfrm>
            <a:off x="4010425" y="1938540"/>
            <a:ext cx="1273800" cy="721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15" name="Google Shape;1715;p276"/>
          <p:cNvSpPr txBox="1"/>
          <p:nvPr>
            <p:ph hasCustomPrompt="1" idx="6" type="title"/>
          </p:nvPr>
        </p:nvSpPr>
        <p:spPr>
          <a:xfrm>
            <a:off x="4010429" y="3338927"/>
            <a:ext cx="1273800" cy="721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1716" name="Google Shape;1716;p276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2">
    <p:spTree>
      <p:nvGrpSpPr>
        <p:cNvPr id="1717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8" name="Google Shape;1718;p2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9" name="Google Shape;1719;p277"/>
          <p:cNvSpPr txBox="1"/>
          <p:nvPr>
            <p:ph type="title"/>
          </p:nvPr>
        </p:nvSpPr>
        <p:spPr>
          <a:xfrm>
            <a:off x="3070175" y="1336713"/>
            <a:ext cx="5360400" cy="13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9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20" name="Google Shape;1720;p277"/>
          <p:cNvSpPr txBox="1"/>
          <p:nvPr>
            <p:ph idx="1" type="subTitle"/>
          </p:nvPr>
        </p:nvSpPr>
        <p:spPr>
          <a:xfrm>
            <a:off x="4042775" y="2782888"/>
            <a:ext cx="4388100" cy="10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721" name="Google Shape;1721;p277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">
    <p:spTree>
      <p:nvGrpSpPr>
        <p:cNvPr id="1722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3" name="Google Shape;1723;p2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4" name="Google Shape;1724;p278"/>
          <p:cNvSpPr txBox="1"/>
          <p:nvPr>
            <p:ph type="title"/>
          </p:nvPr>
        </p:nvSpPr>
        <p:spPr>
          <a:xfrm>
            <a:off x="713225" y="702650"/>
            <a:ext cx="5394000" cy="10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25" name="Google Shape;1725;p278"/>
          <p:cNvSpPr txBox="1"/>
          <p:nvPr>
            <p:ph idx="1" type="body"/>
          </p:nvPr>
        </p:nvSpPr>
        <p:spPr>
          <a:xfrm>
            <a:off x="713225" y="1892975"/>
            <a:ext cx="4129200" cy="24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726" name="Google Shape;1726;p278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2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9"/>
          <p:cNvSpPr txBox="1"/>
          <p:nvPr>
            <p:ph type="title"/>
          </p:nvPr>
        </p:nvSpPr>
        <p:spPr>
          <a:xfrm>
            <a:off x="713363" y="2290350"/>
            <a:ext cx="39789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7" name="Google Shape;147;p29"/>
          <p:cNvSpPr txBox="1"/>
          <p:nvPr>
            <p:ph idx="1" type="subTitle"/>
          </p:nvPr>
        </p:nvSpPr>
        <p:spPr>
          <a:xfrm>
            <a:off x="1106663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9"/>
          <p:cNvSpPr txBox="1"/>
          <p:nvPr>
            <p:ph hasCustomPrompt="1" idx="2" type="title"/>
          </p:nvPr>
        </p:nvSpPr>
        <p:spPr>
          <a:xfrm>
            <a:off x="1360613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149" name="Google Shape;149;p29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Google Shape;150;p29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6">
    <p:spTree>
      <p:nvGrpSpPr>
        <p:cNvPr id="1727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8" name="Google Shape;1728;p2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9" name="Google Shape;1729;p279"/>
          <p:cNvSpPr txBox="1"/>
          <p:nvPr>
            <p:ph type="title"/>
          </p:nvPr>
        </p:nvSpPr>
        <p:spPr>
          <a:xfrm>
            <a:off x="713225" y="702650"/>
            <a:ext cx="7717500" cy="6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30" name="Google Shape;1730;p279"/>
          <p:cNvSpPr txBox="1"/>
          <p:nvPr>
            <p:ph idx="1" type="body"/>
          </p:nvPr>
        </p:nvSpPr>
        <p:spPr>
          <a:xfrm>
            <a:off x="713225" y="1784125"/>
            <a:ext cx="4420800" cy="22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731" name="Google Shape;1731;p279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7">
    <p:spTree>
      <p:nvGrpSpPr>
        <p:cNvPr id="1732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3" name="Google Shape;1733;p28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4" name="Google Shape;1734;p280"/>
          <p:cNvSpPr txBox="1"/>
          <p:nvPr>
            <p:ph type="title"/>
          </p:nvPr>
        </p:nvSpPr>
        <p:spPr>
          <a:xfrm>
            <a:off x="5219925" y="1501450"/>
            <a:ext cx="3210900" cy="11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35" name="Google Shape;1735;p280"/>
          <p:cNvSpPr txBox="1"/>
          <p:nvPr>
            <p:ph idx="1" type="subTitle"/>
          </p:nvPr>
        </p:nvSpPr>
        <p:spPr>
          <a:xfrm>
            <a:off x="4572000" y="2664350"/>
            <a:ext cx="38586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736" name="Google Shape;1736;p280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8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8" name="Google Shape;1738;p28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9" name="Google Shape;1739;p281"/>
          <p:cNvSpPr txBox="1"/>
          <p:nvPr>
            <p:ph type="title"/>
          </p:nvPr>
        </p:nvSpPr>
        <p:spPr>
          <a:xfrm flipH="1">
            <a:off x="713225" y="1501450"/>
            <a:ext cx="3210900" cy="11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40" name="Google Shape;1740;p281"/>
          <p:cNvSpPr txBox="1"/>
          <p:nvPr>
            <p:ph idx="1" type="subTitle"/>
          </p:nvPr>
        </p:nvSpPr>
        <p:spPr>
          <a:xfrm flipH="1">
            <a:off x="713450" y="2664350"/>
            <a:ext cx="38586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741" name="Google Shape;1741;p281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1742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3" name="Google Shape;1743;p28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4" name="Google Shape;1744;p282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745" name="Google Shape;1745;p282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8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7" name="Google Shape;1747;p2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8" name="Google Shape;1748;p283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49" name="Google Shape;1749;p283"/>
          <p:cNvSpPr txBox="1"/>
          <p:nvPr>
            <p:ph idx="1" type="body"/>
          </p:nvPr>
        </p:nvSpPr>
        <p:spPr>
          <a:xfrm>
            <a:off x="713225" y="1299950"/>
            <a:ext cx="3849000" cy="326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50" name="Google Shape;1750;p283"/>
          <p:cNvSpPr txBox="1"/>
          <p:nvPr>
            <p:ph idx="2" type="body"/>
          </p:nvPr>
        </p:nvSpPr>
        <p:spPr>
          <a:xfrm>
            <a:off x="4562225" y="1466275"/>
            <a:ext cx="3849000" cy="305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751" name="Google Shape;1751;p283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5">
    <p:spTree>
      <p:nvGrpSpPr>
        <p:cNvPr id="1752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3" name="Google Shape;1753;p2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4" name="Google Shape;1754;p284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55" name="Google Shape;1755;p284"/>
          <p:cNvSpPr txBox="1"/>
          <p:nvPr>
            <p:ph idx="1" type="subTitle"/>
          </p:nvPr>
        </p:nvSpPr>
        <p:spPr>
          <a:xfrm>
            <a:off x="3828475" y="1598325"/>
            <a:ext cx="292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756" name="Google Shape;1756;p284"/>
          <p:cNvSpPr txBox="1"/>
          <p:nvPr>
            <p:ph idx="2" type="subTitle"/>
          </p:nvPr>
        </p:nvSpPr>
        <p:spPr>
          <a:xfrm>
            <a:off x="3828475" y="3162327"/>
            <a:ext cx="292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757" name="Google Shape;1757;p284"/>
          <p:cNvSpPr txBox="1"/>
          <p:nvPr>
            <p:ph idx="3" type="subTitle"/>
          </p:nvPr>
        </p:nvSpPr>
        <p:spPr>
          <a:xfrm>
            <a:off x="3828475" y="2036923"/>
            <a:ext cx="29241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58" name="Google Shape;1758;p284"/>
          <p:cNvSpPr txBox="1"/>
          <p:nvPr>
            <p:ph idx="4" type="subTitle"/>
          </p:nvPr>
        </p:nvSpPr>
        <p:spPr>
          <a:xfrm>
            <a:off x="3828475" y="3600924"/>
            <a:ext cx="29241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759" name="Google Shape;1759;p284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760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" name="Google Shape;1761;p28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2" name="Google Shape;1762;p285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63" name="Google Shape;1763;p285"/>
          <p:cNvSpPr txBox="1"/>
          <p:nvPr>
            <p:ph idx="1" type="subTitle"/>
          </p:nvPr>
        </p:nvSpPr>
        <p:spPr>
          <a:xfrm>
            <a:off x="3930564" y="1344750"/>
            <a:ext cx="45003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764" name="Google Shape;1764;p285"/>
          <p:cNvSpPr txBox="1"/>
          <p:nvPr>
            <p:ph idx="2" type="subTitle"/>
          </p:nvPr>
        </p:nvSpPr>
        <p:spPr>
          <a:xfrm>
            <a:off x="3930564" y="2434829"/>
            <a:ext cx="45003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765" name="Google Shape;1765;p285"/>
          <p:cNvSpPr txBox="1"/>
          <p:nvPr>
            <p:ph idx="3" type="subTitle"/>
          </p:nvPr>
        </p:nvSpPr>
        <p:spPr>
          <a:xfrm>
            <a:off x="3930584" y="1745822"/>
            <a:ext cx="4500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66" name="Google Shape;1766;p285"/>
          <p:cNvSpPr txBox="1"/>
          <p:nvPr>
            <p:ph idx="4" type="subTitle"/>
          </p:nvPr>
        </p:nvSpPr>
        <p:spPr>
          <a:xfrm>
            <a:off x="3930584" y="2835901"/>
            <a:ext cx="4500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67" name="Google Shape;1767;p285"/>
          <p:cNvSpPr txBox="1"/>
          <p:nvPr>
            <p:ph idx="5" type="subTitle"/>
          </p:nvPr>
        </p:nvSpPr>
        <p:spPr>
          <a:xfrm>
            <a:off x="3930551" y="3524903"/>
            <a:ext cx="45003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768" name="Google Shape;1768;p285"/>
          <p:cNvSpPr txBox="1"/>
          <p:nvPr>
            <p:ph idx="6" type="subTitle"/>
          </p:nvPr>
        </p:nvSpPr>
        <p:spPr>
          <a:xfrm>
            <a:off x="3930571" y="3925975"/>
            <a:ext cx="4500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769" name="Google Shape;1769;p285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7">
    <p:spTree>
      <p:nvGrpSpPr>
        <p:cNvPr id="1770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" name="Google Shape;1771;p2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2" name="Google Shape;1772;p286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73" name="Google Shape;1773;p286"/>
          <p:cNvSpPr txBox="1"/>
          <p:nvPr>
            <p:ph idx="1" type="subTitle"/>
          </p:nvPr>
        </p:nvSpPr>
        <p:spPr>
          <a:xfrm flipH="1">
            <a:off x="3643014" y="1313675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774" name="Google Shape;1774;p286"/>
          <p:cNvSpPr txBox="1"/>
          <p:nvPr>
            <p:ph idx="2" type="subTitle"/>
          </p:nvPr>
        </p:nvSpPr>
        <p:spPr>
          <a:xfrm flipH="1">
            <a:off x="3643025" y="2153661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775" name="Google Shape;1775;p286"/>
          <p:cNvSpPr txBox="1"/>
          <p:nvPr>
            <p:ph idx="3" type="subTitle"/>
          </p:nvPr>
        </p:nvSpPr>
        <p:spPr>
          <a:xfrm flipH="1">
            <a:off x="3643014" y="2993647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776" name="Google Shape;1776;p286"/>
          <p:cNvSpPr txBox="1"/>
          <p:nvPr>
            <p:ph idx="4" type="subTitle"/>
          </p:nvPr>
        </p:nvSpPr>
        <p:spPr>
          <a:xfrm flipH="1">
            <a:off x="3643014" y="3833634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777" name="Google Shape;1777;p286"/>
          <p:cNvSpPr txBox="1"/>
          <p:nvPr>
            <p:ph idx="5" type="subTitle"/>
          </p:nvPr>
        </p:nvSpPr>
        <p:spPr>
          <a:xfrm flipH="1">
            <a:off x="3643004" y="1691886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8" name="Google Shape;1778;p286"/>
          <p:cNvSpPr txBox="1"/>
          <p:nvPr>
            <p:ph idx="6" type="subTitle"/>
          </p:nvPr>
        </p:nvSpPr>
        <p:spPr>
          <a:xfrm flipH="1">
            <a:off x="3642982" y="2531882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p286"/>
          <p:cNvSpPr txBox="1"/>
          <p:nvPr>
            <p:ph idx="7" type="subTitle"/>
          </p:nvPr>
        </p:nvSpPr>
        <p:spPr>
          <a:xfrm flipH="1">
            <a:off x="3643004" y="3371855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0" name="Google Shape;1780;p286"/>
          <p:cNvSpPr txBox="1"/>
          <p:nvPr>
            <p:ph idx="8" type="subTitle"/>
          </p:nvPr>
        </p:nvSpPr>
        <p:spPr>
          <a:xfrm flipH="1">
            <a:off x="3643004" y="4211852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781" name="Google Shape;1781;p286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10">
    <p:spTree>
      <p:nvGrpSpPr>
        <p:cNvPr id="1782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3" name="Google Shape;1783;p28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4" name="Google Shape;1784;p287"/>
          <p:cNvSpPr txBox="1"/>
          <p:nvPr>
            <p:ph type="title"/>
          </p:nvPr>
        </p:nvSpPr>
        <p:spPr>
          <a:xfrm>
            <a:off x="713225" y="702650"/>
            <a:ext cx="6333900" cy="10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85" name="Google Shape;1785;p287"/>
          <p:cNvSpPr txBox="1"/>
          <p:nvPr>
            <p:ph idx="1" type="subTitle"/>
          </p:nvPr>
        </p:nvSpPr>
        <p:spPr>
          <a:xfrm>
            <a:off x="713249" y="195190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786" name="Google Shape;1786;p287"/>
          <p:cNvSpPr txBox="1"/>
          <p:nvPr>
            <p:ph idx="2" type="subTitle"/>
          </p:nvPr>
        </p:nvSpPr>
        <p:spPr>
          <a:xfrm>
            <a:off x="2836674" y="195190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787" name="Google Shape;1787;p287"/>
          <p:cNvSpPr txBox="1"/>
          <p:nvPr>
            <p:ph idx="3" type="subTitle"/>
          </p:nvPr>
        </p:nvSpPr>
        <p:spPr>
          <a:xfrm>
            <a:off x="713249" y="230520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88" name="Google Shape;1788;p287"/>
          <p:cNvSpPr txBox="1"/>
          <p:nvPr>
            <p:ph idx="4" type="subTitle"/>
          </p:nvPr>
        </p:nvSpPr>
        <p:spPr>
          <a:xfrm>
            <a:off x="2836674" y="230520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89" name="Google Shape;1789;p287"/>
          <p:cNvSpPr txBox="1"/>
          <p:nvPr>
            <p:ph idx="5" type="subTitle"/>
          </p:nvPr>
        </p:nvSpPr>
        <p:spPr>
          <a:xfrm>
            <a:off x="4960074" y="195190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790" name="Google Shape;1790;p287"/>
          <p:cNvSpPr txBox="1"/>
          <p:nvPr>
            <p:ph idx="6" type="subTitle"/>
          </p:nvPr>
        </p:nvSpPr>
        <p:spPr>
          <a:xfrm>
            <a:off x="4960074" y="230520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91" name="Google Shape;1791;p287"/>
          <p:cNvSpPr txBox="1"/>
          <p:nvPr>
            <p:ph idx="7" type="subTitle"/>
          </p:nvPr>
        </p:nvSpPr>
        <p:spPr>
          <a:xfrm>
            <a:off x="713225" y="331045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792" name="Google Shape;1792;p287"/>
          <p:cNvSpPr txBox="1"/>
          <p:nvPr>
            <p:ph idx="8" type="subTitle"/>
          </p:nvPr>
        </p:nvSpPr>
        <p:spPr>
          <a:xfrm>
            <a:off x="2836650" y="331045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793" name="Google Shape;1793;p287"/>
          <p:cNvSpPr txBox="1"/>
          <p:nvPr>
            <p:ph idx="9" type="subTitle"/>
          </p:nvPr>
        </p:nvSpPr>
        <p:spPr>
          <a:xfrm>
            <a:off x="713225" y="366375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94" name="Google Shape;1794;p287"/>
          <p:cNvSpPr txBox="1"/>
          <p:nvPr>
            <p:ph idx="13" type="subTitle"/>
          </p:nvPr>
        </p:nvSpPr>
        <p:spPr>
          <a:xfrm>
            <a:off x="2836650" y="366375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95" name="Google Shape;1795;p287"/>
          <p:cNvSpPr txBox="1"/>
          <p:nvPr>
            <p:ph idx="14" type="subTitle"/>
          </p:nvPr>
        </p:nvSpPr>
        <p:spPr>
          <a:xfrm>
            <a:off x="4960050" y="331045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796" name="Google Shape;1796;p287"/>
          <p:cNvSpPr txBox="1"/>
          <p:nvPr>
            <p:ph idx="15" type="subTitle"/>
          </p:nvPr>
        </p:nvSpPr>
        <p:spPr>
          <a:xfrm>
            <a:off x="4960050" y="366375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797" name="Google Shape;1797;p287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9">
    <p:spTree>
      <p:nvGrpSpPr>
        <p:cNvPr id="1798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9" name="Google Shape;1799;p2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0" name="Google Shape;1800;p288"/>
          <p:cNvSpPr txBox="1"/>
          <p:nvPr>
            <p:ph type="title"/>
          </p:nvPr>
        </p:nvSpPr>
        <p:spPr>
          <a:xfrm flipH="1">
            <a:off x="713200" y="832125"/>
            <a:ext cx="4963500" cy="10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8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01" name="Google Shape;1801;p288"/>
          <p:cNvSpPr txBox="1"/>
          <p:nvPr>
            <p:ph idx="1" type="subTitle"/>
          </p:nvPr>
        </p:nvSpPr>
        <p:spPr>
          <a:xfrm flipH="1">
            <a:off x="713450" y="1724675"/>
            <a:ext cx="3858600" cy="11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2" name="Google Shape;1802;p288"/>
          <p:cNvSpPr txBox="1"/>
          <p:nvPr/>
        </p:nvSpPr>
        <p:spPr>
          <a:xfrm>
            <a:off x="713450" y="3495350"/>
            <a:ext cx="48045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Actor"/>
                <a:ea typeface="Actor"/>
                <a:cs typeface="Actor"/>
                <a:sym typeface="Actor"/>
              </a:rPr>
              <a:t>CREDITS: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 This presentation template was created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, including icons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, infographics &amp; images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 </a:t>
            </a:r>
            <a:endParaRPr sz="1200">
              <a:solidFill>
                <a:schemeClr val="lt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cxnSp>
        <p:nvCxnSpPr>
          <p:cNvPr id="1803" name="Google Shape;1803;p288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">
  <p:cSld name="CUSTOM_13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0"/>
          <p:cNvSpPr txBox="1"/>
          <p:nvPr>
            <p:ph idx="1" type="subTitle"/>
          </p:nvPr>
        </p:nvSpPr>
        <p:spPr>
          <a:xfrm>
            <a:off x="3621475" y="1701961"/>
            <a:ext cx="48093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4" name="Google Shape;154;p30"/>
          <p:cNvSpPr txBox="1"/>
          <p:nvPr>
            <p:ph hasCustomPrompt="1" type="title"/>
          </p:nvPr>
        </p:nvSpPr>
        <p:spPr>
          <a:xfrm>
            <a:off x="3621475" y="1023900"/>
            <a:ext cx="48093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4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30"/>
          <p:cNvSpPr txBox="1"/>
          <p:nvPr>
            <p:ph idx="2" type="subTitle"/>
          </p:nvPr>
        </p:nvSpPr>
        <p:spPr>
          <a:xfrm>
            <a:off x="3621475" y="2911680"/>
            <a:ext cx="48093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6" name="Google Shape;156;p30"/>
          <p:cNvSpPr txBox="1"/>
          <p:nvPr>
            <p:ph hasCustomPrompt="1" idx="3" type="title"/>
          </p:nvPr>
        </p:nvSpPr>
        <p:spPr>
          <a:xfrm>
            <a:off x="3621475" y="2233596"/>
            <a:ext cx="48093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4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" name="Google Shape;157;p30"/>
          <p:cNvSpPr txBox="1"/>
          <p:nvPr>
            <p:ph idx="4" type="subTitle"/>
          </p:nvPr>
        </p:nvSpPr>
        <p:spPr>
          <a:xfrm>
            <a:off x="3621475" y="4121400"/>
            <a:ext cx="48093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8" name="Google Shape;158;p30"/>
          <p:cNvSpPr txBox="1"/>
          <p:nvPr>
            <p:ph hasCustomPrompt="1" idx="5" type="title"/>
          </p:nvPr>
        </p:nvSpPr>
        <p:spPr>
          <a:xfrm>
            <a:off x="3621475" y="3443290"/>
            <a:ext cx="48093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4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159" name="Google Shape;159;p30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0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5" name="Google Shape;1805;p2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6" name="Google Shape;1806;p289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0_1">
    <p:spTree>
      <p:nvGrpSpPr>
        <p:cNvPr id="1807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8" name="Google Shape;1808;p29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9" name="Google Shape;1809;p290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20_1_1">
    <p:spTree>
      <p:nvGrpSpPr>
        <p:cNvPr id="1810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1" name="Google Shape;1811;p29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2" name="Google Shape;1812;p291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3" name="Google Shape;1813;p291"/>
          <p:cNvCxnSpPr/>
          <p:nvPr/>
        </p:nvCxnSpPr>
        <p:spPr>
          <a:xfrm>
            <a:off x="3843800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21">
    <p:spTree>
      <p:nvGrpSpPr>
        <p:cNvPr id="1814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5" name="Google Shape;1815;p29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6" name="Google Shape;1816;p292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7" name="Google Shape;1817;p292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2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" name="Google Shape;1822;p29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3" name="Google Shape;1823;p294"/>
          <p:cNvSpPr txBox="1"/>
          <p:nvPr>
            <p:ph type="ctrTitle"/>
          </p:nvPr>
        </p:nvSpPr>
        <p:spPr>
          <a:xfrm>
            <a:off x="713225" y="1292000"/>
            <a:ext cx="5735400" cy="19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3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24" name="Google Shape;1824;p294"/>
          <p:cNvSpPr txBox="1"/>
          <p:nvPr>
            <p:ph idx="1" type="subTitle"/>
          </p:nvPr>
        </p:nvSpPr>
        <p:spPr>
          <a:xfrm>
            <a:off x="713225" y="3203298"/>
            <a:ext cx="5735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1825" name="Google Shape;1825;p294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6" name="Google Shape;1826;p294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27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8" name="Google Shape;1828;p29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9" name="Google Shape;1829;p295"/>
          <p:cNvSpPr txBox="1"/>
          <p:nvPr>
            <p:ph type="title"/>
          </p:nvPr>
        </p:nvSpPr>
        <p:spPr>
          <a:xfrm>
            <a:off x="2397775" y="2290348"/>
            <a:ext cx="60330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30" name="Google Shape;1830;p295"/>
          <p:cNvSpPr txBox="1"/>
          <p:nvPr>
            <p:ph idx="1" type="subTitle"/>
          </p:nvPr>
        </p:nvSpPr>
        <p:spPr>
          <a:xfrm>
            <a:off x="5238475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1" name="Google Shape;1831;p295"/>
          <p:cNvSpPr txBox="1"/>
          <p:nvPr>
            <p:ph hasCustomPrompt="1" idx="2" type="title"/>
          </p:nvPr>
        </p:nvSpPr>
        <p:spPr>
          <a:xfrm>
            <a:off x="5716359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1832" name="Google Shape;1832;p295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3" name="Google Shape;1833;p295"/>
          <p:cNvCxnSpPr/>
          <p:nvPr/>
        </p:nvCxnSpPr>
        <p:spPr>
          <a:xfrm>
            <a:off x="3843800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34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5" name="Google Shape;1835;p29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6" name="Google Shape;1836;p296"/>
          <p:cNvSpPr txBox="1"/>
          <p:nvPr>
            <p:ph idx="1" type="body"/>
          </p:nvPr>
        </p:nvSpPr>
        <p:spPr>
          <a:xfrm>
            <a:off x="713225" y="1275600"/>
            <a:ext cx="7717500" cy="3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AutoNum type="arabicPeriod"/>
              <a:defRPr sz="11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1837" name="Google Shape;1837;p296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838" name="Google Shape;1838;p296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0" name="Google Shape;1840;p29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1" name="Google Shape;1841;p297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42" name="Google Shape;1842;p297"/>
          <p:cNvSpPr txBox="1"/>
          <p:nvPr>
            <p:ph idx="1" type="subTitle"/>
          </p:nvPr>
        </p:nvSpPr>
        <p:spPr>
          <a:xfrm>
            <a:off x="4102454" y="1725750"/>
            <a:ext cx="43284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843" name="Google Shape;1843;p297"/>
          <p:cNvSpPr txBox="1"/>
          <p:nvPr>
            <p:ph idx="2" type="subTitle"/>
          </p:nvPr>
        </p:nvSpPr>
        <p:spPr>
          <a:xfrm>
            <a:off x="4102454" y="3044430"/>
            <a:ext cx="43284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844" name="Google Shape;1844;p297"/>
          <p:cNvSpPr txBox="1"/>
          <p:nvPr>
            <p:ph idx="3" type="subTitle"/>
          </p:nvPr>
        </p:nvSpPr>
        <p:spPr>
          <a:xfrm>
            <a:off x="4102473" y="2126823"/>
            <a:ext cx="43284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45" name="Google Shape;1845;p297"/>
          <p:cNvSpPr txBox="1"/>
          <p:nvPr>
            <p:ph idx="4" type="subTitle"/>
          </p:nvPr>
        </p:nvSpPr>
        <p:spPr>
          <a:xfrm>
            <a:off x="4102473" y="3445503"/>
            <a:ext cx="43284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846" name="Google Shape;1846;p297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47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8" name="Google Shape;1848;p29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9" name="Google Shape;1849;p298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850" name="Google Shape;1850;p298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5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2" name="Google Shape;1852;p29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3" name="Google Shape;1853;p299"/>
          <p:cNvSpPr txBox="1"/>
          <p:nvPr>
            <p:ph type="title"/>
          </p:nvPr>
        </p:nvSpPr>
        <p:spPr>
          <a:xfrm>
            <a:off x="713225" y="1226650"/>
            <a:ext cx="4347900" cy="199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cxnSp>
        <p:nvCxnSpPr>
          <p:cNvPr id="1854" name="Google Shape;1854;p299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55" name="Google Shape;1855;p299"/>
          <p:cNvSpPr txBox="1"/>
          <p:nvPr>
            <p:ph idx="1" type="subTitle"/>
          </p:nvPr>
        </p:nvSpPr>
        <p:spPr>
          <a:xfrm>
            <a:off x="713225" y="3195063"/>
            <a:ext cx="4347900" cy="7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14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1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3" name="Google Shape;163;p31"/>
          <p:cNvSpPr txBox="1"/>
          <p:nvPr>
            <p:ph idx="1" type="subTitle"/>
          </p:nvPr>
        </p:nvSpPr>
        <p:spPr>
          <a:xfrm>
            <a:off x="713225" y="1766950"/>
            <a:ext cx="2243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64" name="Google Shape;164;p31"/>
          <p:cNvSpPr txBox="1"/>
          <p:nvPr>
            <p:ph idx="2" type="subTitle"/>
          </p:nvPr>
        </p:nvSpPr>
        <p:spPr>
          <a:xfrm>
            <a:off x="713225" y="3167327"/>
            <a:ext cx="2243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65" name="Google Shape;165;p31"/>
          <p:cNvSpPr txBox="1"/>
          <p:nvPr>
            <p:ph idx="3" type="subTitle"/>
          </p:nvPr>
        </p:nvSpPr>
        <p:spPr>
          <a:xfrm>
            <a:off x="713225" y="2205548"/>
            <a:ext cx="22437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6" name="Google Shape;166;p31"/>
          <p:cNvSpPr txBox="1"/>
          <p:nvPr>
            <p:ph idx="4" type="subTitle"/>
          </p:nvPr>
        </p:nvSpPr>
        <p:spPr>
          <a:xfrm>
            <a:off x="713225" y="3605924"/>
            <a:ext cx="22437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7" name="Google Shape;167;p31"/>
          <p:cNvSpPr txBox="1"/>
          <p:nvPr>
            <p:ph hasCustomPrompt="1" idx="5" type="title"/>
          </p:nvPr>
        </p:nvSpPr>
        <p:spPr>
          <a:xfrm>
            <a:off x="4010425" y="1938540"/>
            <a:ext cx="1273800" cy="721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8" name="Google Shape;168;p31"/>
          <p:cNvSpPr txBox="1"/>
          <p:nvPr>
            <p:ph hasCustomPrompt="1" idx="6" type="title"/>
          </p:nvPr>
        </p:nvSpPr>
        <p:spPr>
          <a:xfrm>
            <a:off x="4010429" y="3338927"/>
            <a:ext cx="1273800" cy="721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169" name="Google Shape;169;p31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856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7" name="Google Shape;1857;p3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8" name="Google Shape;1858;p300"/>
          <p:cNvSpPr txBox="1"/>
          <p:nvPr>
            <p:ph type="title"/>
          </p:nvPr>
        </p:nvSpPr>
        <p:spPr>
          <a:xfrm>
            <a:off x="713225" y="1221750"/>
            <a:ext cx="6018300" cy="27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859" name="Google Shape;1859;p300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0" name="Google Shape;1860;p300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86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2" name="Google Shape;1862;p30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3" name="Google Shape;1863;p301"/>
          <p:cNvSpPr txBox="1"/>
          <p:nvPr>
            <p:ph type="title"/>
          </p:nvPr>
        </p:nvSpPr>
        <p:spPr>
          <a:xfrm>
            <a:off x="713225" y="1421950"/>
            <a:ext cx="4815300" cy="7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3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864" name="Google Shape;1864;p301"/>
          <p:cNvSpPr txBox="1"/>
          <p:nvPr>
            <p:ph idx="1" type="subTitle"/>
          </p:nvPr>
        </p:nvSpPr>
        <p:spPr>
          <a:xfrm>
            <a:off x="713225" y="2161550"/>
            <a:ext cx="4326000" cy="15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1865" name="Google Shape;1865;p301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66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7" name="Google Shape;1867;p302"/>
          <p:cNvPicPr preferRelativeResize="0"/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8" name="Google Shape;1868;p302"/>
          <p:cNvSpPr txBox="1"/>
          <p:nvPr>
            <p:ph type="title"/>
          </p:nvPr>
        </p:nvSpPr>
        <p:spPr>
          <a:xfrm>
            <a:off x="4399100" y="715800"/>
            <a:ext cx="4031700" cy="21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9pPr>
          </a:lstStyle>
          <a:p/>
        </p:txBody>
      </p:sp>
      <p:cxnSp>
        <p:nvCxnSpPr>
          <p:cNvPr id="1869" name="Google Shape;1869;p302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870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1" name="Google Shape;1871;p30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2" name="Google Shape;1872;p303"/>
          <p:cNvSpPr txBox="1"/>
          <p:nvPr>
            <p:ph hasCustomPrompt="1" type="title"/>
          </p:nvPr>
        </p:nvSpPr>
        <p:spPr>
          <a:xfrm>
            <a:off x="713225" y="1270875"/>
            <a:ext cx="5071800" cy="17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07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73" name="Google Shape;1873;p303"/>
          <p:cNvSpPr txBox="1"/>
          <p:nvPr>
            <p:ph idx="1" type="subTitle"/>
          </p:nvPr>
        </p:nvSpPr>
        <p:spPr>
          <a:xfrm>
            <a:off x="713225" y="2857725"/>
            <a:ext cx="5071800" cy="10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874" name="Google Shape;1874;p303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5" name="Google Shape;1875;p303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877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8" name="Google Shape;1878;p3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9" name="Google Shape;1879;p305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80" name="Google Shape;1880;p305"/>
          <p:cNvSpPr txBox="1"/>
          <p:nvPr>
            <p:ph idx="1" type="subTitle"/>
          </p:nvPr>
        </p:nvSpPr>
        <p:spPr>
          <a:xfrm flipH="1">
            <a:off x="3431851" y="1458600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881" name="Google Shape;1881;p305"/>
          <p:cNvSpPr txBox="1"/>
          <p:nvPr>
            <p:ph idx="2" type="subTitle"/>
          </p:nvPr>
        </p:nvSpPr>
        <p:spPr>
          <a:xfrm flipH="1">
            <a:off x="3431816" y="2251100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882" name="Google Shape;1882;p305"/>
          <p:cNvSpPr txBox="1"/>
          <p:nvPr>
            <p:ph idx="3" type="subTitle"/>
          </p:nvPr>
        </p:nvSpPr>
        <p:spPr>
          <a:xfrm flipH="1">
            <a:off x="3431816" y="3043599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883" name="Google Shape;1883;p305"/>
          <p:cNvSpPr txBox="1"/>
          <p:nvPr>
            <p:ph idx="4" type="subTitle"/>
          </p:nvPr>
        </p:nvSpPr>
        <p:spPr>
          <a:xfrm flipH="1">
            <a:off x="3431847" y="3836099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884" name="Google Shape;1884;p305"/>
          <p:cNvSpPr txBox="1"/>
          <p:nvPr>
            <p:ph idx="5" type="subTitle"/>
          </p:nvPr>
        </p:nvSpPr>
        <p:spPr>
          <a:xfrm flipH="1">
            <a:off x="3431839" y="1856050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5" name="Google Shape;1885;p305"/>
          <p:cNvSpPr txBox="1"/>
          <p:nvPr>
            <p:ph idx="6" type="subTitle"/>
          </p:nvPr>
        </p:nvSpPr>
        <p:spPr>
          <a:xfrm flipH="1">
            <a:off x="3431791" y="2648549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6" name="Google Shape;1886;p305"/>
          <p:cNvSpPr txBox="1"/>
          <p:nvPr>
            <p:ph idx="7" type="subTitle"/>
          </p:nvPr>
        </p:nvSpPr>
        <p:spPr>
          <a:xfrm flipH="1">
            <a:off x="3431791" y="3441049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7" name="Google Shape;1887;p305"/>
          <p:cNvSpPr txBox="1"/>
          <p:nvPr>
            <p:ph idx="8" type="subTitle"/>
          </p:nvPr>
        </p:nvSpPr>
        <p:spPr>
          <a:xfrm flipH="1">
            <a:off x="3431839" y="4233549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8" name="Google Shape;1888;p305"/>
          <p:cNvSpPr txBox="1"/>
          <p:nvPr>
            <p:ph hasCustomPrompt="1" idx="9" type="title"/>
          </p:nvPr>
        </p:nvSpPr>
        <p:spPr>
          <a:xfrm flipH="1">
            <a:off x="7585836" y="16422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89" name="Google Shape;1889;p305"/>
          <p:cNvSpPr txBox="1"/>
          <p:nvPr>
            <p:ph hasCustomPrompt="1" idx="13" type="title"/>
          </p:nvPr>
        </p:nvSpPr>
        <p:spPr>
          <a:xfrm flipH="1">
            <a:off x="7588866" y="24347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90" name="Google Shape;1890;p305"/>
          <p:cNvSpPr txBox="1"/>
          <p:nvPr>
            <p:ph hasCustomPrompt="1" idx="14" type="title"/>
          </p:nvPr>
        </p:nvSpPr>
        <p:spPr>
          <a:xfrm flipH="1">
            <a:off x="7594925" y="32272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91" name="Google Shape;1891;p305"/>
          <p:cNvSpPr txBox="1"/>
          <p:nvPr>
            <p:ph hasCustomPrompt="1" idx="15" type="title"/>
          </p:nvPr>
        </p:nvSpPr>
        <p:spPr>
          <a:xfrm flipH="1">
            <a:off x="7591895" y="40197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1892" name="Google Shape;1892;p305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1893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" name="Google Shape;1894;p30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5" name="Google Shape;1895;p306"/>
          <p:cNvSpPr txBox="1"/>
          <p:nvPr>
            <p:ph type="title"/>
          </p:nvPr>
        </p:nvSpPr>
        <p:spPr>
          <a:xfrm>
            <a:off x="713225" y="3314200"/>
            <a:ext cx="44535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BDD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96" name="Google Shape;1896;p306"/>
          <p:cNvSpPr txBox="1"/>
          <p:nvPr>
            <p:ph idx="1" type="subTitle"/>
          </p:nvPr>
        </p:nvSpPr>
        <p:spPr>
          <a:xfrm>
            <a:off x="713225" y="1411400"/>
            <a:ext cx="4910700" cy="18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1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897" name="Google Shape;1897;p306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5">
    <p:spTree>
      <p:nvGrpSpPr>
        <p:cNvPr id="1898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9" name="Google Shape;1899;p30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0" name="Google Shape;1900;p307"/>
          <p:cNvSpPr txBox="1"/>
          <p:nvPr>
            <p:ph type="title"/>
          </p:nvPr>
        </p:nvSpPr>
        <p:spPr>
          <a:xfrm flipH="1">
            <a:off x="713325" y="2290350"/>
            <a:ext cx="39918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01" name="Google Shape;1901;p307"/>
          <p:cNvSpPr txBox="1"/>
          <p:nvPr>
            <p:ph idx="1" type="subTitle"/>
          </p:nvPr>
        </p:nvSpPr>
        <p:spPr>
          <a:xfrm flipH="1">
            <a:off x="713225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2" name="Google Shape;1902;p307"/>
          <p:cNvSpPr txBox="1"/>
          <p:nvPr>
            <p:ph hasCustomPrompt="1" idx="2" type="title"/>
          </p:nvPr>
        </p:nvSpPr>
        <p:spPr>
          <a:xfrm flipH="1">
            <a:off x="743241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1903" name="Google Shape;1903;p307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4" name="Google Shape;1904;p307"/>
          <p:cNvCxnSpPr/>
          <p:nvPr/>
        </p:nvCxnSpPr>
        <p:spPr>
          <a:xfrm>
            <a:off x="713225" y="4491225"/>
            <a:ext cx="45033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9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6" name="Google Shape;1906;p30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7" name="Google Shape;1907;p308"/>
          <p:cNvSpPr txBox="1"/>
          <p:nvPr>
            <p:ph type="title"/>
          </p:nvPr>
        </p:nvSpPr>
        <p:spPr>
          <a:xfrm flipH="1">
            <a:off x="3691775" y="2290350"/>
            <a:ext cx="47187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08" name="Google Shape;1908;p308"/>
          <p:cNvSpPr txBox="1"/>
          <p:nvPr>
            <p:ph idx="1" type="subTitle"/>
          </p:nvPr>
        </p:nvSpPr>
        <p:spPr>
          <a:xfrm flipH="1">
            <a:off x="3691400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9" name="Google Shape;1909;p308"/>
          <p:cNvSpPr txBox="1"/>
          <p:nvPr>
            <p:ph hasCustomPrompt="1" idx="2" type="title"/>
          </p:nvPr>
        </p:nvSpPr>
        <p:spPr>
          <a:xfrm flipH="1">
            <a:off x="3721416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1910" name="Google Shape;1910;p308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11" name="Google Shape;1911;p308"/>
          <p:cNvCxnSpPr/>
          <p:nvPr/>
        </p:nvCxnSpPr>
        <p:spPr>
          <a:xfrm>
            <a:off x="3843800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2">
    <p:spTree>
      <p:nvGrpSpPr>
        <p:cNvPr id="1912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3" name="Google Shape;1913;p3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4" name="Google Shape;1914;p309"/>
          <p:cNvSpPr txBox="1"/>
          <p:nvPr>
            <p:ph type="title"/>
          </p:nvPr>
        </p:nvSpPr>
        <p:spPr>
          <a:xfrm>
            <a:off x="713363" y="2290350"/>
            <a:ext cx="39789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15" name="Google Shape;1915;p309"/>
          <p:cNvSpPr txBox="1"/>
          <p:nvPr>
            <p:ph idx="1" type="subTitle"/>
          </p:nvPr>
        </p:nvSpPr>
        <p:spPr>
          <a:xfrm>
            <a:off x="1106663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6" name="Google Shape;1916;p309"/>
          <p:cNvSpPr txBox="1"/>
          <p:nvPr>
            <p:ph hasCustomPrompt="1" idx="2" type="title"/>
          </p:nvPr>
        </p:nvSpPr>
        <p:spPr>
          <a:xfrm>
            <a:off x="1360613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1917" name="Google Shape;1917;p309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18" name="Google Shape;1918;p309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2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2"/>
          <p:cNvSpPr txBox="1"/>
          <p:nvPr>
            <p:ph type="title"/>
          </p:nvPr>
        </p:nvSpPr>
        <p:spPr>
          <a:xfrm>
            <a:off x="3070175" y="1336713"/>
            <a:ext cx="5360400" cy="13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9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3" name="Google Shape;173;p32"/>
          <p:cNvSpPr txBox="1"/>
          <p:nvPr>
            <p:ph idx="1" type="subTitle"/>
          </p:nvPr>
        </p:nvSpPr>
        <p:spPr>
          <a:xfrm>
            <a:off x="4042775" y="2782888"/>
            <a:ext cx="4388100" cy="10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74" name="Google Shape;174;p32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">
  <p:cSld name="CUSTOM_13">
    <p:spTree>
      <p:nvGrpSpPr>
        <p:cNvPr id="1919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0" name="Google Shape;1920;p3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1" name="Google Shape;1921;p310"/>
          <p:cNvSpPr txBox="1"/>
          <p:nvPr>
            <p:ph idx="1" type="subTitle"/>
          </p:nvPr>
        </p:nvSpPr>
        <p:spPr>
          <a:xfrm>
            <a:off x="3621475" y="1701961"/>
            <a:ext cx="48093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22" name="Google Shape;1922;p310"/>
          <p:cNvSpPr txBox="1"/>
          <p:nvPr>
            <p:ph hasCustomPrompt="1" type="title"/>
          </p:nvPr>
        </p:nvSpPr>
        <p:spPr>
          <a:xfrm>
            <a:off x="3621475" y="1023900"/>
            <a:ext cx="48093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4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23" name="Google Shape;1923;p310"/>
          <p:cNvSpPr txBox="1"/>
          <p:nvPr>
            <p:ph idx="2" type="subTitle"/>
          </p:nvPr>
        </p:nvSpPr>
        <p:spPr>
          <a:xfrm>
            <a:off x="3621475" y="2911680"/>
            <a:ext cx="48093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24" name="Google Shape;1924;p310"/>
          <p:cNvSpPr txBox="1"/>
          <p:nvPr>
            <p:ph hasCustomPrompt="1" idx="3" type="title"/>
          </p:nvPr>
        </p:nvSpPr>
        <p:spPr>
          <a:xfrm>
            <a:off x="3621475" y="2233596"/>
            <a:ext cx="48093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4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25" name="Google Shape;1925;p310"/>
          <p:cNvSpPr txBox="1"/>
          <p:nvPr>
            <p:ph idx="4" type="subTitle"/>
          </p:nvPr>
        </p:nvSpPr>
        <p:spPr>
          <a:xfrm>
            <a:off x="3621475" y="4121400"/>
            <a:ext cx="48093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26" name="Google Shape;1926;p310"/>
          <p:cNvSpPr txBox="1"/>
          <p:nvPr>
            <p:ph hasCustomPrompt="1" idx="5" type="title"/>
          </p:nvPr>
        </p:nvSpPr>
        <p:spPr>
          <a:xfrm>
            <a:off x="3621475" y="3443290"/>
            <a:ext cx="48093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4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1927" name="Google Shape;1927;p310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14">
    <p:spTree>
      <p:nvGrpSpPr>
        <p:cNvPr id="1928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9" name="Google Shape;1929;p3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0" name="Google Shape;1930;p311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31" name="Google Shape;1931;p311"/>
          <p:cNvSpPr txBox="1"/>
          <p:nvPr>
            <p:ph idx="1" type="subTitle"/>
          </p:nvPr>
        </p:nvSpPr>
        <p:spPr>
          <a:xfrm>
            <a:off x="713225" y="1766950"/>
            <a:ext cx="2243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932" name="Google Shape;1932;p311"/>
          <p:cNvSpPr txBox="1"/>
          <p:nvPr>
            <p:ph idx="2" type="subTitle"/>
          </p:nvPr>
        </p:nvSpPr>
        <p:spPr>
          <a:xfrm>
            <a:off x="713225" y="3167327"/>
            <a:ext cx="2243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933" name="Google Shape;1933;p311"/>
          <p:cNvSpPr txBox="1"/>
          <p:nvPr>
            <p:ph idx="3" type="subTitle"/>
          </p:nvPr>
        </p:nvSpPr>
        <p:spPr>
          <a:xfrm>
            <a:off x="713225" y="2205548"/>
            <a:ext cx="22437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34" name="Google Shape;1934;p311"/>
          <p:cNvSpPr txBox="1"/>
          <p:nvPr>
            <p:ph idx="4" type="subTitle"/>
          </p:nvPr>
        </p:nvSpPr>
        <p:spPr>
          <a:xfrm>
            <a:off x="713225" y="3605924"/>
            <a:ext cx="22437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35" name="Google Shape;1935;p311"/>
          <p:cNvSpPr txBox="1"/>
          <p:nvPr>
            <p:ph hasCustomPrompt="1" idx="5" type="title"/>
          </p:nvPr>
        </p:nvSpPr>
        <p:spPr>
          <a:xfrm>
            <a:off x="4010425" y="1938540"/>
            <a:ext cx="1273800" cy="721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36" name="Google Shape;1936;p311"/>
          <p:cNvSpPr txBox="1"/>
          <p:nvPr>
            <p:ph hasCustomPrompt="1" idx="6" type="title"/>
          </p:nvPr>
        </p:nvSpPr>
        <p:spPr>
          <a:xfrm>
            <a:off x="4010429" y="3338927"/>
            <a:ext cx="1273800" cy="721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1937" name="Google Shape;1937;p311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2"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9" name="Google Shape;1939;p3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0" name="Google Shape;1940;p312"/>
          <p:cNvSpPr txBox="1"/>
          <p:nvPr>
            <p:ph type="title"/>
          </p:nvPr>
        </p:nvSpPr>
        <p:spPr>
          <a:xfrm>
            <a:off x="3070175" y="1336713"/>
            <a:ext cx="5360400" cy="13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9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41" name="Google Shape;1941;p312"/>
          <p:cNvSpPr txBox="1"/>
          <p:nvPr>
            <p:ph idx="1" type="subTitle"/>
          </p:nvPr>
        </p:nvSpPr>
        <p:spPr>
          <a:xfrm>
            <a:off x="4042775" y="2782888"/>
            <a:ext cx="4388100" cy="10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942" name="Google Shape;1942;p312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">
    <p:spTree>
      <p:nvGrpSpPr>
        <p:cNvPr id="1943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4" name="Google Shape;1944;p3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5" name="Google Shape;1945;p313"/>
          <p:cNvSpPr txBox="1"/>
          <p:nvPr>
            <p:ph type="title"/>
          </p:nvPr>
        </p:nvSpPr>
        <p:spPr>
          <a:xfrm>
            <a:off x="713225" y="702650"/>
            <a:ext cx="5394000" cy="10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46" name="Google Shape;1946;p313"/>
          <p:cNvSpPr txBox="1"/>
          <p:nvPr>
            <p:ph idx="1" type="body"/>
          </p:nvPr>
        </p:nvSpPr>
        <p:spPr>
          <a:xfrm>
            <a:off x="713225" y="1892975"/>
            <a:ext cx="4129200" cy="24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947" name="Google Shape;1947;p313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6">
    <p:spTree>
      <p:nvGrpSpPr>
        <p:cNvPr id="1948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9" name="Google Shape;1949;p3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0" name="Google Shape;1950;p314"/>
          <p:cNvSpPr txBox="1"/>
          <p:nvPr>
            <p:ph type="title"/>
          </p:nvPr>
        </p:nvSpPr>
        <p:spPr>
          <a:xfrm>
            <a:off x="713225" y="702650"/>
            <a:ext cx="7717500" cy="6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51" name="Google Shape;1951;p314"/>
          <p:cNvSpPr txBox="1"/>
          <p:nvPr>
            <p:ph idx="1" type="body"/>
          </p:nvPr>
        </p:nvSpPr>
        <p:spPr>
          <a:xfrm>
            <a:off x="713225" y="1784125"/>
            <a:ext cx="4420800" cy="22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952" name="Google Shape;1952;p314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7">
    <p:spTree>
      <p:nvGrpSpPr>
        <p:cNvPr id="1953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4" name="Google Shape;1954;p3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5" name="Google Shape;1955;p315"/>
          <p:cNvSpPr txBox="1"/>
          <p:nvPr>
            <p:ph type="title"/>
          </p:nvPr>
        </p:nvSpPr>
        <p:spPr>
          <a:xfrm>
            <a:off x="5219925" y="1501450"/>
            <a:ext cx="3210900" cy="11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56" name="Google Shape;1956;p315"/>
          <p:cNvSpPr txBox="1"/>
          <p:nvPr>
            <p:ph idx="1" type="subTitle"/>
          </p:nvPr>
        </p:nvSpPr>
        <p:spPr>
          <a:xfrm>
            <a:off x="4572000" y="2664350"/>
            <a:ext cx="38586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957" name="Google Shape;1957;p315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8">
    <p:spTree>
      <p:nvGrpSpPr>
        <p:cNvPr id="1958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9" name="Google Shape;1959;p3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0" name="Google Shape;1960;p316"/>
          <p:cNvSpPr txBox="1"/>
          <p:nvPr>
            <p:ph type="title"/>
          </p:nvPr>
        </p:nvSpPr>
        <p:spPr>
          <a:xfrm flipH="1">
            <a:off x="713225" y="1501450"/>
            <a:ext cx="3210900" cy="11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61" name="Google Shape;1961;p316"/>
          <p:cNvSpPr txBox="1"/>
          <p:nvPr>
            <p:ph idx="1" type="subTitle"/>
          </p:nvPr>
        </p:nvSpPr>
        <p:spPr>
          <a:xfrm flipH="1">
            <a:off x="713450" y="2664350"/>
            <a:ext cx="38586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962" name="Google Shape;1962;p316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1963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4" name="Google Shape;1964;p3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5" name="Google Shape;1965;p317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966" name="Google Shape;1966;p317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8">
    <p:spTree>
      <p:nvGrpSpPr>
        <p:cNvPr id="1967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8" name="Google Shape;1968;p3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9" name="Google Shape;1969;p318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70" name="Google Shape;1970;p318"/>
          <p:cNvSpPr txBox="1"/>
          <p:nvPr>
            <p:ph idx="1" type="body"/>
          </p:nvPr>
        </p:nvSpPr>
        <p:spPr>
          <a:xfrm>
            <a:off x="713225" y="1299950"/>
            <a:ext cx="3849000" cy="326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71" name="Google Shape;1971;p318"/>
          <p:cNvSpPr txBox="1"/>
          <p:nvPr>
            <p:ph idx="2" type="body"/>
          </p:nvPr>
        </p:nvSpPr>
        <p:spPr>
          <a:xfrm>
            <a:off x="4562225" y="1466275"/>
            <a:ext cx="3849000" cy="305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972" name="Google Shape;1972;p318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5">
    <p:spTree>
      <p:nvGrpSpPr>
        <p:cNvPr id="1973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4" name="Google Shape;1974;p3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5" name="Google Shape;1975;p319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76" name="Google Shape;1976;p319"/>
          <p:cNvSpPr txBox="1"/>
          <p:nvPr>
            <p:ph idx="1" type="subTitle"/>
          </p:nvPr>
        </p:nvSpPr>
        <p:spPr>
          <a:xfrm>
            <a:off x="3828475" y="1598325"/>
            <a:ext cx="292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977" name="Google Shape;1977;p319"/>
          <p:cNvSpPr txBox="1"/>
          <p:nvPr>
            <p:ph idx="2" type="subTitle"/>
          </p:nvPr>
        </p:nvSpPr>
        <p:spPr>
          <a:xfrm>
            <a:off x="3828475" y="3162327"/>
            <a:ext cx="292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978" name="Google Shape;1978;p319"/>
          <p:cNvSpPr txBox="1"/>
          <p:nvPr>
            <p:ph idx="3" type="subTitle"/>
          </p:nvPr>
        </p:nvSpPr>
        <p:spPr>
          <a:xfrm>
            <a:off x="3828475" y="2036923"/>
            <a:ext cx="29241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79" name="Google Shape;1979;p319"/>
          <p:cNvSpPr txBox="1"/>
          <p:nvPr>
            <p:ph idx="4" type="subTitle"/>
          </p:nvPr>
        </p:nvSpPr>
        <p:spPr>
          <a:xfrm>
            <a:off x="3828475" y="3600924"/>
            <a:ext cx="29241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980" name="Google Shape;1980;p319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3"/>
          <p:cNvSpPr txBox="1"/>
          <p:nvPr>
            <p:ph type="title"/>
          </p:nvPr>
        </p:nvSpPr>
        <p:spPr>
          <a:xfrm>
            <a:off x="713225" y="702650"/>
            <a:ext cx="5394000" cy="10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8" name="Google Shape;178;p33"/>
          <p:cNvSpPr txBox="1"/>
          <p:nvPr>
            <p:ph idx="1" type="body"/>
          </p:nvPr>
        </p:nvSpPr>
        <p:spPr>
          <a:xfrm>
            <a:off x="713225" y="1892975"/>
            <a:ext cx="4129200" cy="24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79" name="Google Shape;179;p33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98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2" name="Google Shape;1982;p3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3" name="Google Shape;1983;p320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84" name="Google Shape;1984;p320"/>
          <p:cNvSpPr txBox="1"/>
          <p:nvPr>
            <p:ph idx="1" type="subTitle"/>
          </p:nvPr>
        </p:nvSpPr>
        <p:spPr>
          <a:xfrm>
            <a:off x="3930564" y="1344750"/>
            <a:ext cx="45003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985" name="Google Shape;1985;p320"/>
          <p:cNvSpPr txBox="1"/>
          <p:nvPr>
            <p:ph idx="2" type="subTitle"/>
          </p:nvPr>
        </p:nvSpPr>
        <p:spPr>
          <a:xfrm>
            <a:off x="3930564" y="2434829"/>
            <a:ext cx="45003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986" name="Google Shape;1986;p320"/>
          <p:cNvSpPr txBox="1"/>
          <p:nvPr>
            <p:ph idx="3" type="subTitle"/>
          </p:nvPr>
        </p:nvSpPr>
        <p:spPr>
          <a:xfrm>
            <a:off x="3930584" y="1745822"/>
            <a:ext cx="4500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87" name="Google Shape;1987;p320"/>
          <p:cNvSpPr txBox="1"/>
          <p:nvPr>
            <p:ph idx="4" type="subTitle"/>
          </p:nvPr>
        </p:nvSpPr>
        <p:spPr>
          <a:xfrm>
            <a:off x="3930584" y="2835901"/>
            <a:ext cx="4500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88" name="Google Shape;1988;p320"/>
          <p:cNvSpPr txBox="1"/>
          <p:nvPr>
            <p:ph idx="5" type="subTitle"/>
          </p:nvPr>
        </p:nvSpPr>
        <p:spPr>
          <a:xfrm>
            <a:off x="3930551" y="3524903"/>
            <a:ext cx="45003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1989" name="Google Shape;1989;p320"/>
          <p:cNvSpPr txBox="1"/>
          <p:nvPr>
            <p:ph idx="6" type="subTitle"/>
          </p:nvPr>
        </p:nvSpPr>
        <p:spPr>
          <a:xfrm>
            <a:off x="3930571" y="3925975"/>
            <a:ext cx="4500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990" name="Google Shape;1990;p320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7">
    <p:spTree>
      <p:nvGrpSpPr>
        <p:cNvPr id="199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2" name="Google Shape;1992;p3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3" name="Google Shape;1993;p321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94" name="Google Shape;1994;p321"/>
          <p:cNvSpPr txBox="1"/>
          <p:nvPr>
            <p:ph idx="1" type="subTitle"/>
          </p:nvPr>
        </p:nvSpPr>
        <p:spPr>
          <a:xfrm flipH="1">
            <a:off x="3643014" y="1313675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995" name="Google Shape;1995;p321"/>
          <p:cNvSpPr txBox="1"/>
          <p:nvPr>
            <p:ph idx="2" type="subTitle"/>
          </p:nvPr>
        </p:nvSpPr>
        <p:spPr>
          <a:xfrm flipH="1">
            <a:off x="3643025" y="2153661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996" name="Google Shape;1996;p321"/>
          <p:cNvSpPr txBox="1"/>
          <p:nvPr>
            <p:ph idx="3" type="subTitle"/>
          </p:nvPr>
        </p:nvSpPr>
        <p:spPr>
          <a:xfrm flipH="1">
            <a:off x="3643014" y="2993647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997" name="Google Shape;1997;p321"/>
          <p:cNvSpPr txBox="1"/>
          <p:nvPr>
            <p:ph idx="4" type="subTitle"/>
          </p:nvPr>
        </p:nvSpPr>
        <p:spPr>
          <a:xfrm flipH="1">
            <a:off x="3643014" y="3833634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998" name="Google Shape;1998;p321"/>
          <p:cNvSpPr txBox="1"/>
          <p:nvPr>
            <p:ph idx="5" type="subTitle"/>
          </p:nvPr>
        </p:nvSpPr>
        <p:spPr>
          <a:xfrm flipH="1">
            <a:off x="3643004" y="1691886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9" name="Google Shape;1999;p321"/>
          <p:cNvSpPr txBox="1"/>
          <p:nvPr>
            <p:ph idx="6" type="subTitle"/>
          </p:nvPr>
        </p:nvSpPr>
        <p:spPr>
          <a:xfrm flipH="1">
            <a:off x="3642982" y="2531882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0" name="Google Shape;2000;p321"/>
          <p:cNvSpPr txBox="1"/>
          <p:nvPr>
            <p:ph idx="7" type="subTitle"/>
          </p:nvPr>
        </p:nvSpPr>
        <p:spPr>
          <a:xfrm flipH="1">
            <a:off x="3643004" y="3371855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1" name="Google Shape;2001;p321"/>
          <p:cNvSpPr txBox="1"/>
          <p:nvPr>
            <p:ph idx="8" type="subTitle"/>
          </p:nvPr>
        </p:nvSpPr>
        <p:spPr>
          <a:xfrm flipH="1">
            <a:off x="3643004" y="4211852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002" name="Google Shape;2002;p321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10">
    <p:spTree>
      <p:nvGrpSpPr>
        <p:cNvPr id="2003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4" name="Google Shape;2004;p3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5" name="Google Shape;2005;p322"/>
          <p:cNvSpPr txBox="1"/>
          <p:nvPr>
            <p:ph type="title"/>
          </p:nvPr>
        </p:nvSpPr>
        <p:spPr>
          <a:xfrm>
            <a:off x="713225" y="702650"/>
            <a:ext cx="6333900" cy="10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06" name="Google Shape;2006;p322"/>
          <p:cNvSpPr txBox="1"/>
          <p:nvPr>
            <p:ph idx="1" type="subTitle"/>
          </p:nvPr>
        </p:nvSpPr>
        <p:spPr>
          <a:xfrm>
            <a:off x="713249" y="195190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007" name="Google Shape;2007;p322"/>
          <p:cNvSpPr txBox="1"/>
          <p:nvPr>
            <p:ph idx="2" type="subTitle"/>
          </p:nvPr>
        </p:nvSpPr>
        <p:spPr>
          <a:xfrm>
            <a:off x="2836674" y="195190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008" name="Google Shape;2008;p322"/>
          <p:cNvSpPr txBox="1"/>
          <p:nvPr>
            <p:ph idx="3" type="subTitle"/>
          </p:nvPr>
        </p:nvSpPr>
        <p:spPr>
          <a:xfrm>
            <a:off x="713249" y="230520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09" name="Google Shape;2009;p322"/>
          <p:cNvSpPr txBox="1"/>
          <p:nvPr>
            <p:ph idx="4" type="subTitle"/>
          </p:nvPr>
        </p:nvSpPr>
        <p:spPr>
          <a:xfrm>
            <a:off x="2836674" y="230520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10" name="Google Shape;2010;p322"/>
          <p:cNvSpPr txBox="1"/>
          <p:nvPr>
            <p:ph idx="5" type="subTitle"/>
          </p:nvPr>
        </p:nvSpPr>
        <p:spPr>
          <a:xfrm>
            <a:off x="4960074" y="195190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011" name="Google Shape;2011;p322"/>
          <p:cNvSpPr txBox="1"/>
          <p:nvPr>
            <p:ph idx="6" type="subTitle"/>
          </p:nvPr>
        </p:nvSpPr>
        <p:spPr>
          <a:xfrm>
            <a:off x="4960074" y="230520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12" name="Google Shape;2012;p322"/>
          <p:cNvSpPr txBox="1"/>
          <p:nvPr>
            <p:ph idx="7" type="subTitle"/>
          </p:nvPr>
        </p:nvSpPr>
        <p:spPr>
          <a:xfrm>
            <a:off x="713225" y="331045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013" name="Google Shape;2013;p322"/>
          <p:cNvSpPr txBox="1"/>
          <p:nvPr>
            <p:ph idx="8" type="subTitle"/>
          </p:nvPr>
        </p:nvSpPr>
        <p:spPr>
          <a:xfrm>
            <a:off x="2836650" y="331045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014" name="Google Shape;2014;p322"/>
          <p:cNvSpPr txBox="1"/>
          <p:nvPr>
            <p:ph idx="9" type="subTitle"/>
          </p:nvPr>
        </p:nvSpPr>
        <p:spPr>
          <a:xfrm>
            <a:off x="713225" y="366375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15" name="Google Shape;2015;p322"/>
          <p:cNvSpPr txBox="1"/>
          <p:nvPr>
            <p:ph idx="13" type="subTitle"/>
          </p:nvPr>
        </p:nvSpPr>
        <p:spPr>
          <a:xfrm>
            <a:off x="2836650" y="366375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16" name="Google Shape;2016;p322"/>
          <p:cNvSpPr txBox="1"/>
          <p:nvPr>
            <p:ph idx="14" type="subTitle"/>
          </p:nvPr>
        </p:nvSpPr>
        <p:spPr>
          <a:xfrm>
            <a:off x="4960050" y="331045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017" name="Google Shape;2017;p322"/>
          <p:cNvSpPr txBox="1"/>
          <p:nvPr>
            <p:ph idx="15" type="subTitle"/>
          </p:nvPr>
        </p:nvSpPr>
        <p:spPr>
          <a:xfrm>
            <a:off x="4960050" y="366375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2018" name="Google Shape;2018;p322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9">
    <p:spTree>
      <p:nvGrpSpPr>
        <p:cNvPr id="2019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0" name="Google Shape;2020;p3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1" name="Google Shape;2021;p323"/>
          <p:cNvSpPr txBox="1"/>
          <p:nvPr>
            <p:ph type="title"/>
          </p:nvPr>
        </p:nvSpPr>
        <p:spPr>
          <a:xfrm flipH="1">
            <a:off x="713200" y="832125"/>
            <a:ext cx="4963500" cy="10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8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22" name="Google Shape;2022;p323"/>
          <p:cNvSpPr txBox="1"/>
          <p:nvPr>
            <p:ph idx="1" type="subTitle"/>
          </p:nvPr>
        </p:nvSpPr>
        <p:spPr>
          <a:xfrm flipH="1">
            <a:off x="713450" y="1724675"/>
            <a:ext cx="3858600" cy="11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3" name="Google Shape;2023;p323"/>
          <p:cNvSpPr txBox="1"/>
          <p:nvPr/>
        </p:nvSpPr>
        <p:spPr>
          <a:xfrm>
            <a:off x="713450" y="3495350"/>
            <a:ext cx="48045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Actor"/>
                <a:ea typeface="Actor"/>
                <a:cs typeface="Actor"/>
                <a:sym typeface="Actor"/>
              </a:rPr>
              <a:t>CREDITS: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 This presentation template was created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, including icons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, infographics &amp; images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 </a:t>
            </a:r>
            <a:endParaRPr sz="1200">
              <a:solidFill>
                <a:schemeClr val="lt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cxnSp>
        <p:nvCxnSpPr>
          <p:cNvPr id="2024" name="Google Shape;2024;p323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0">
    <p:spTree>
      <p:nvGrpSpPr>
        <p:cNvPr id="2025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6" name="Google Shape;2026;p3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7" name="Google Shape;2027;p324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0_1">
    <p:spTree>
      <p:nvGrpSpPr>
        <p:cNvPr id="2028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9" name="Google Shape;2029;p3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0" name="Google Shape;2030;p325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20_1_1">
    <p:spTree>
      <p:nvGrpSpPr>
        <p:cNvPr id="203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2" name="Google Shape;2032;p3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3" name="Google Shape;2033;p326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4" name="Google Shape;2034;p326"/>
          <p:cNvCxnSpPr/>
          <p:nvPr/>
        </p:nvCxnSpPr>
        <p:spPr>
          <a:xfrm>
            <a:off x="3843800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21">
    <p:spTree>
      <p:nvGrpSpPr>
        <p:cNvPr id="2035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6" name="Google Shape;2036;p3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7" name="Google Shape;2037;p327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8" name="Google Shape;2038;p327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42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3" name="Google Shape;2043;p3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4" name="Google Shape;2044;p329"/>
          <p:cNvSpPr txBox="1"/>
          <p:nvPr>
            <p:ph type="ctrTitle"/>
          </p:nvPr>
        </p:nvSpPr>
        <p:spPr>
          <a:xfrm>
            <a:off x="713225" y="1292000"/>
            <a:ext cx="5735400" cy="19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3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45" name="Google Shape;2045;p329"/>
          <p:cNvSpPr txBox="1"/>
          <p:nvPr>
            <p:ph idx="1" type="subTitle"/>
          </p:nvPr>
        </p:nvSpPr>
        <p:spPr>
          <a:xfrm>
            <a:off x="713225" y="3203298"/>
            <a:ext cx="5735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2046" name="Google Shape;2046;p329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47" name="Google Shape;2047;p329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48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Google Shape;2049;p3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0" name="Google Shape;2050;p330"/>
          <p:cNvSpPr txBox="1"/>
          <p:nvPr>
            <p:ph type="title"/>
          </p:nvPr>
        </p:nvSpPr>
        <p:spPr>
          <a:xfrm>
            <a:off x="2397775" y="2290348"/>
            <a:ext cx="60330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51" name="Google Shape;2051;p330"/>
          <p:cNvSpPr txBox="1"/>
          <p:nvPr>
            <p:ph idx="1" type="subTitle"/>
          </p:nvPr>
        </p:nvSpPr>
        <p:spPr>
          <a:xfrm>
            <a:off x="5238475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2" name="Google Shape;2052;p330"/>
          <p:cNvSpPr txBox="1"/>
          <p:nvPr>
            <p:ph hasCustomPrompt="1" idx="2" type="title"/>
          </p:nvPr>
        </p:nvSpPr>
        <p:spPr>
          <a:xfrm>
            <a:off x="5716359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2053" name="Google Shape;2053;p330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4" name="Google Shape;2054;p330"/>
          <p:cNvCxnSpPr/>
          <p:nvPr/>
        </p:nvCxnSpPr>
        <p:spPr>
          <a:xfrm>
            <a:off x="3843800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6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4"/>
          <p:cNvSpPr txBox="1"/>
          <p:nvPr>
            <p:ph type="title"/>
          </p:nvPr>
        </p:nvSpPr>
        <p:spPr>
          <a:xfrm>
            <a:off x="713225" y="702650"/>
            <a:ext cx="7717500" cy="6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3" name="Google Shape;183;p34"/>
          <p:cNvSpPr txBox="1"/>
          <p:nvPr>
            <p:ph idx="1" type="body"/>
          </p:nvPr>
        </p:nvSpPr>
        <p:spPr>
          <a:xfrm>
            <a:off x="713225" y="1784125"/>
            <a:ext cx="4420800" cy="22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84" name="Google Shape;184;p34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55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Google Shape;2056;p3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7" name="Google Shape;2057;p331"/>
          <p:cNvSpPr txBox="1"/>
          <p:nvPr>
            <p:ph idx="1" type="body"/>
          </p:nvPr>
        </p:nvSpPr>
        <p:spPr>
          <a:xfrm>
            <a:off x="713225" y="1275600"/>
            <a:ext cx="7717500" cy="3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AutoNum type="arabicPeriod"/>
              <a:defRPr sz="11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2058" name="Google Shape;2058;p331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2059" name="Google Shape;2059;p331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60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Google Shape;2061;p3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2" name="Google Shape;2062;p332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63" name="Google Shape;2063;p332"/>
          <p:cNvSpPr txBox="1"/>
          <p:nvPr>
            <p:ph idx="1" type="subTitle"/>
          </p:nvPr>
        </p:nvSpPr>
        <p:spPr>
          <a:xfrm>
            <a:off x="4102454" y="1725750"/>
            <a:ext cx="43284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064" name="Google Shape;2064;p332"/>
          <p:cNvSpPr txBox="1"/>
          <p:nvPr>
            <p:ph idx="2" type="subTitle"/>
          </p:nvPr>
        </p:nvSpPr>
        <p:spPr>
          <a:xfrm>
            <a:off x="4102454" y="3044430"/>
            <a:ext cx="43284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065" name="Google Shape;2065;p332"/>
          <p:cNvSpPr txBox="1"/>
          <p:nvPr>
            <p:ph idx="3" type="subTitle"/>
          </p:nvPr>
        </p:nvSpPr>
        <p:spPr>
          <a:xfrm>
            <a:off x="4102473" y="2126823"/>
            <a:ext cx="43284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66" name="Google Shape;2066;p332"/>
          <p:cNvSpPr txBox="1"/>
          <p:nvPr>
            <p:ph idx="4" type="subTitle"/>
          </p:nvPr>
        </p:nvSpPr>
        <p:spPr>
          <a:xfrm>
            <a:off x="4102473" y="3445503"/>
            <a:ext cx="43284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2067" name="Google Shape;2067;p332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68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Google Shape;2069;p3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0" name="Google Shape;2070;p333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2071" name="Google Shape;2071;p333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3" name="Google Shape;2073;p3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4" name="Google Shape;2074;p334"/>
          <p:cNvSpPr txBox="1"/>
          <p:nvPr>
            <p:ph type="title"/>
          </p:nvPr>
        </p:nvSpPr>
        <p:spPr>
          <a:xfrm>
            <a:off x="713225" y="1226650"/>
            <a:ext cx="4347900" cy="199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cxnSp>
        <p:nvCxnSpPr>
          <p:cNvPr id="2075" name="Google Shape;2075;p334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76" name="Google Shape;2076;p334"/>
          <p:cNvSpPr txBox="1"/>
          <p:nvPr>
            <p:ph idx="1" type="subTitle"/>
          </p:nvPr>
        </p:nvSpPr>
        <p:spPr>
          <a:xfrm>
            <a:off x="713225" y="3195063"/>
            <a:ext cx="4347900" cy="7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077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" name="Google Shape;2078;p3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9" name="Google Shape;2079;p335"/>
          <p:cNvSpPr txBox="1"/>
          <p:nvPr>
            <p:ph type="title"/>
          </p:nvPr>
        </p:nvSpPr>
        <p:spPr>
          <a:xfrm>
            <a:off x="713225" y="1221750"/>
            <a:ext cx="6018300" cy="27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2080" name="Google Shape;2080;p335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1" name="Google Shape;2081;p335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082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3" name="Google Shape;2083;p3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4" name="Google Shape;2084;p336"/>
          <p:cNvSpPr txBox="1"/>
          <p:nvPr>
            <p:ph type="title"/>
          </p:nvPr>
        </p:nvSpPr>
        <p:spPr>
          <a:xfrm>
            <a:off x="713225" y="1421950"/>
            <a:ext cx="4815300" cy="7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3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85" name="Google Shape;2085;p336"/>
          <p:cNvSpPr txBox="1"/>
          <p:nvPr>
            <p:ph idx="1" type="subTitle"/>
          </p:nvPr>
        </p:nvSpPr>
        <p:spPr>
          <a:xfrm>
            <a:off x="713225" y="2161550"/>
            <a:ext cx="4326000" cy="15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2086" name="Google Shape;2086;p336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87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" name="Google Shape;2088;p337"/>
          <p:cNvPicPr preferRelativeResize="0"/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9" name="Google Shape;2089;p337"/>
          <p:cNvSpPr txBox="1"/>
          <p:nvPr>
            <p:ph type="title"/>
          </p:nvPr>
        </p:nvSpPr>
        <p:spPr>
          <a:xfrm>
            <a:off x="4399100" y="715800"/>
            <a:ext cx="4031700" cy="21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9pPr>
          </a:lstStyle>
          <a:p/>
        </p:txBody>
      </p:sp>
      <p:cxnSp>
        <p:nvCxnSpPr>
          <p:cNvPr id="2090" name="Google Shape;2090;p337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09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2" name="Google Shape;2092;p3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3" name="Google Shape;2093;p338"/>
          <p:cNvSpPr txBox="1"/>
          <p:nvPr>
            <p:ph hasCustomPrompt="1" type="title"/>
          </p:nvPr>
        </p:nvSpPr>
        <p:spPr>
          <a:xfrm>
            <a:off x="713225" y="1270875"/>
            <a:ext cx="5071800" cy="17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07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4" name="Google Shape;2094;p338"/>
          <p:cNvSpPr txBox="1"/>
          <p:nvPr>
            <p:ph idx="1" type="subTitle"/>
          </p:nvPr>
        </p:nvSpPr>
        <p:spPr>
          <a:xfrm>
            <a:off x="713225" y="2857725"/>
            <a:ext cx="5071800" cy="10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095" name="Google Shape;2095;p338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6" name="Google Shape;2096;p338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097" name="Shape 20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2098" name="Shape 2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" name="Google Shape;2099;p3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0" name="Google Shape;2100;p340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01" name="Google Shape;2101;p340"/>
          <p:cNvSpPr txBox="1"/>
          <p:nvPr>
            <p:ph idx="1" type="subTitle"/>
          </p:nvPr>
        </p:nvSpPr>
        <p:spPr>
          <a:xfrm flipH="1">
            <a:off x="3431851" y="1458600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2102" name="Google Shape;2102;p340"/>
          <p:cNvSpPr txBox="1"/>
          <p:nvPr>
            <p:ph idx="2" type="subTitle"/>
          </p:nvPr>
        </p:nvSpPr>
        <p:spPr>
          <a:xfrm flipH="1">
            <a:off x="3431816" y="2251100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2103" name="Google Shape;2103;p340"/>
          <p:cNvSpPr txBox="1"/>
          <p:nvPr>
            <p:ph idx="3" type="subTitle"/>
          </p:nvPr>
        </p:nvSpPr>
        <p:spPr>
          <a:xfrm flipH="1">
            <a:off x="3431816" y="3043599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2104" name="Google Shape;2104;p340"/>
          <p:cNvSpPr txBox="1"/>
          <p:nvPr>
            <p:ph idx="4" type="subTitle"/>
          </p:nvPr>
        </p:nvSpPr>
        <p:spPr>
          <a:xfrm flipH="1">
            <a:off x="3431847" y="3836099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2105" name="Google Shape;2105;p340"/>
          <p:cNvSpPr txBox="1"/>
          <p:nvPr>
            <p:ph idx="5" type="subTitle"/>
          </p:nvPr>
        </p:nvSpPr>
        <p:spPr>
          <a:xfrm flipH="1">
            <a:off x="3431839" y="1856050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6" name="Google Shape;2106;p340"/>
          <p:cNvSpPr txBox="1"/>
          <p:nvPr>
            <p:ph idx="6" type="subTitle"/>
          </p:nvPr>
        </p:nvSpPr>
        <p:spPr>
          <a:xfrm flipH="1">
            <a:off x="3431791" y="2648549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7" name="Google Shape;2107;p340"/>
          <p:cNvSpPr txBox="1"/>
          <p:nvPr>
            <p:ph idx="7" type="subTitle"/>
          </p:nvPr>
        </p:nvSpPr>
        <p:spPr>
          <a:xfrm flipH="1">
            <a:off x="3431791" y="3441049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8" name="Google Shape;2108;p340"/>
          <p:cNvSpPr txBox="1"/>
          <p:nvPr>
            <p:ph idx="8" type="subTitle"/>
          </p:nvPr>
        </p:nvSpPr>
        <p:spPr>
          <a:xfrm flipH="1">
            <a:off x="3431839" y="4233549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9" name="Google Shape;2109;p340"/>
          <p:cNvSpPr txBox="1"/>
          <p:nvPr>
            <p:ph hasCustomPrompt="1" idx="9" type="title"/>
          </p:nvPr>
        </p:nvSpPr>
        <p:spPr>
          <a:xfrm flipH="1">
            <a:off x="7585836" y="16422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10" name="Google Shape;2110;p340"/>
          <p:cNvSpPr txBox="1"/>
          <p:nvPr>
            <p:ph hasCustomPrompt="1" idx="13" type="title"/>
          </p:nvPr>
        </p:nvSpPr>
        <p:spPr>
          <a:xfrm flipH="1">
            <a:off x="7588866" y="24347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11" name="Google Shape;2111;p340"/>
          <p:cNvSpPr txBox="1"/>
          <p:nvPr>
            <p:ph hasCustomPrompt="1" idx="14" type="title"/>
          </p:nvPr>
        </p:nvSpPr>
        <p:spPr>
          <a:xfrm flipH="1">
            <a:off x="7594925" y="32272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12" name="Google Shape;2112;p340"/>
          <p:cNvSpPr txBox="1"/>
          <p:nvPr>
            <p:ph hasCustomPrompt="1" idx="15" type="title"/>
          </p:nvPr>
        </p:nvSpPr>
        <p:spPr>
          <a:xfrm flipH="1">
            <a:off x="7591895" y="40197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2113" name="Google Shape;2113;p340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7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5"/>
          <p:cNvSpPr txBox="1"/>
          <p:nvPr>
            <p:ph type="title"/>
          </p:nvPr>
        </p:nvSpPr>
        <p:spPr>
          <a:xfrm>
            <a:off x="5219925" y="1501450"/>
            <a:ext cx="3210900" cy="11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8" name="Google Shape;188;p35"/>
          <p:cNvSpPr txBox="1"/>
          <p:nvPr>
            <p:ph idx="1" type="subTitle"/>
          </p:nvPr>
        </p:nvSpPr>
        <p:spPr>
          <a:xfrm>
            <a:off x="4572000" y="2664350"/>
            <a:ext cx="38586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89" name="Google Shape;189;p35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2114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5" name="Google Shape;2115;p3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6" name="Google Shape;2116;p341"/>
          <p:cNvSpPr txBox="1"/>
          <p:nvPr>
            <p:ph type="title"/>
          </p:nvPr>
        </p:nvSpPr>
        <p:spPr>
          <a:xfrm>
            <a:off x="713225" y="3314200"/>
            <a:ext cx="44535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BDD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117" name="Google Shape;2117;p341"/>
          <p:cNvSpPr txBox="1"/>
          <p:nvPr>
            <p:ph idx="1" type="subTitle"/>
          </p:nvPr>
        </p:nvSpPr>
        <p:spPr>
          <a:xfrm>
            <a:off x="713225" y="1411400"/>
            <a:ext cx="4910700" cy="18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1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118" name="Google Shape;2118;p341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5">
    <p:spTree>
      <p:nvGrpSpPr>
        <p:cNvPr id="2119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0" name="Google Shape;2120;p3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1" name="Google Shape;2121;p342"/>
          <p:cNvSpPr txBox="1"/>
          <p:nvPr>
            <p:ph type="title"/>
          </p:nvPr>
        </p:nvSpPr>
        <p:spPr>
          <a:xfrm flipH="1">
            <a:off x="713325" y="2290350"/>
            <a:ext cx="39918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22" name="Google Shape;2122;p342"/>
          <p:cNvSpPr txBox="1"/>
          <p:nvPr>
            <p:ph idx="1" type="subTitle"/>
          </p:nvPr>
        </p:nvSpPr>
        <p:spPr>
          <a:xfrm flipH="1">
            <a:off x="713225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3" name="Google Shape;2123;p342"/>
          <p:cNvSpPr txBox="1"/>
          <p:nvPr>
            <p:ph hasCustomPrompt="1" idx="2" type="title"/>
          </p:nvPr>
        </p:nvSpPr>
        <p:spPr>
          <a:xfrm flipH="1">
            <a:off x="743241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2124" name="Google Shape;2124;p342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5" name="Google Shape;2125;p342"/>
          <p:cNvCxnSpPr/>
          <p:nvPr/>
        </p:nvCxnSpPr>
        <p:spPr>
          <a:xfrm>
            <a:off x="713225" y="4491225"/>
            <a:ext cx="45033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9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7" name="Google Shape;2127;p3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8" name="Google Shape;2128;p343"/>
          <p:cNvSpPr txBox="1"/>
          <p:nvPr>
            <p:ph type="title"/>
          </p:nvPr>
        </p:nvSpPr>
        <p:spPr>
          <a:xfrm flipH="1">
            <a:off x="3691775" y="2290350"/>
            <a:ext cx="47187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29" name="Google Shape;2129;p343"/>
          <p:cNvSpPr txBox="1"/>
          <p:nvPr>
            <p:ph idx="1" type="subTitle"/>
          </p:nvPr>
        </p:nvSpPr>
        <p:spPr>
          <a:xfrm flipH="1">
            <a:off x="3691400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0" name="Google Shape;2130;p343"/>
          <p:cNvSpPr txBox="1"/>
          <p:nvPr>
            <p:ph hasCustomPrompt="1" idx="2" type="title"/>
          </p:nvPr>
        </p:nvSpPr>
        <p:spPr>
          <a:xfrm flipH="1">
            <a:off x="3721416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2131" name="Google Shape;2131;p343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2" name="Google Shape;2132;p343"/>
          <p:cNvCxnSpPr/>
          <p:nvPr/>
        </p:nvCxnSpPr>
        <p:spPr>
          <a:xfrm>
            <a:off x="3843800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2">
    <p:spTree>
      <p:nvGrpSpPr>
        <p:cNvPr id="2133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4" name="Google Shape;2134;p3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5" name="Google Shape;2135;p344"/>
          <p:cNvSpPr txBox="1"/>
          <p:nvPr>
            <p:ph type="title"/>
          </p:nvPr>
        </p:nvSpPr>
        <p:spPr>
          <a:xfrm>
            <a:off x="713363" y="2290350"/>
            <a:ext cx="39789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36" name="Google Shape;2136;p344"/>
          <p:cNvSpPr txBox="1"/>
          <p:nvPr>
            <p:ph idx="1" type="subTitle"/>
          </p:nvPr>
        </p:nvSpPr>
        <p:spPr>
          <a:xfrm>
            <a:off x="1106663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7" name="Google Shape;2137;p344"/>
          <p:cNvSpPr txBox="1"/>
          <p:nvPr>
            <p:ph hasCustomPrompt="1" idx="2" type="title"/>
          </p:nvPr>
        </p:nvSpPr>
        <p:spPr>
          <a:xfrm>
            <a:off x="1360613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2138" name="Google Shape;2138;p344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9" name="Google Shape;2139;p344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">
  <p:cSld name="CUSTOM_13">
    <p:spTree>
      <p:nvGrpSpPr>
        <p:cNvPr id="2140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1" name="Google Shape;2141;p3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2" name="Google Shape;2142;p345"/>
          <p:cNvSpPr txBox="1"/>
          <p:nvPr>
            <p:ph idx="1" type="subTitle"/>
          </p:nvPr>
        </p:nvSpPr>
        <p:spPr>
          <a:xfrm>
            <a:off x="3621475" y="1701961"/>
            <a:ext cx="48093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43" name="Google Shape;2143;p345"/>
          <p:cNvSpPr txBox="1"/>
          <p:nvPr>
            <p:ph hasCustomPrompt="1" type="title"/>
          </p:nvPr>
        </p:nvSpPr>
        <p:spPr>
          <a:xfrm>
            <a:off x="3621475" y="1023900"/>
            <a:ext cx="48093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4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44" name="Google Shape;2144;p345"/>
          <p:cNvSpPr txBox="1"/>
          <p:nvPr>
            <p:ph idx="2" type="subTitle"/>
          </p:nvPr>
        </p:nvSpPr>
        <p:spPr>
          <a:xfrm>
            <a:off x="3621475" y="2911680"/>
            <a:ext cx="48093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45" name="Google Shape;2145;p345"/>
          <p:cNvSpPr txBox="1"/>
          <p:nvPr>
            <p:ph hasCustomPrompt="1" idx="3" type="title"/>
          </p:nvPr>
        </p:nvSpPr>
        <p:spPr>
          <a:xfrm>
            <a:off x="3621475" y="2233596"/>
            <a:ext cx="48093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4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46" name="Google Shape;2146;p345"/>
          <p:cNvSpPr txBox="1"/>
          <p:nvPr>
            <p:ph idx="4" type="subTitle"/>
          </p:nvPr>
        </p:nvSpPr>
        <p:spPr>
          <a:xfrm>
            <a:off x="3621475" y="4121400"/>
            <a:ext cx="48093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47" name="Google Shape;2147;p345"/>
          <p:cNvSpPr txBox="1"/>
          <p:nvPr>
            <p:ph hasCustomPrompt="1" idx="5" type="title"/>
          </p:nvPr>
        </p:nvSpPr>
        <p:spPr>
          <a:xfrm>
            <a:off x="3621475" y="3443290"/>
            <a:ext cx="48093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4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2148" name="Google Shape;2148;p345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14">
    <p:spTree>
      <p:nvGrpSpPr>
        <p:cNvPr id="2149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" name="Google Shape;2150;p3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1" name="Google Shape;2151;p346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52" name="Google Shape;2152;p346"/>
          <p:cNvSpPr txBox="1"/>
          <p:nvPr>
            <p:ph idx="1" type="subTitle"/>
          </p:nvPr>
        </p:nvSpPr>
        <p:spPr>
          <a:xfrm>
            <a:off x="713225" y="1766950"/>
            <a:ext cx="2243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153" name="Google Shape;2153;p346"/>
          <p:cNvSpPr txBox="1"/>
          <p:nvPr>
            <p:ph idx="2" type="subTitle"/>
          </p:nvPr>
        </p:nvSpPr>
        <p:spPr>
          <a:xfrm>
            <a:off x="713225" y="3167327"/>
            <a:ext cx="2243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154" name="Google Shape;2154;p346"/>
          <p:cNvSpPr txBox="1"/>
          <p:nvPr>
            <p:ph idx="3" type="subTitle"/>
          </p:nvPr>
        </p:nvSpPr>
        <p:spPr>
          <a:xfrm>
            <a:off x="713225" y="2205548"/>
            <a:ext cx="22437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55" name="Google Shape;2155;p346"/>
          <p:cNvSpPr txBox="1"/>
          <p:nvPr>
            <p:ph idx="4" type="subTitle"/>
          </p:nvPr>
        </p:nvSpPr>
        <p:spPr>
          <a:xfrm>
            <a:off x="713225" y="3605924"/>
            <a:ext cx="22437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56" name="Google Shape;2156;p346"/>
          <p:cNvSpPr txBox="1"/>
          <p:nvPr>
            <p:ph hasCustomPrompt="1" idx="5" type="title"/>
          </p:nvPr>
        </p:nvSpPr>
        <p:spPr>
          <a:xfrm>
            <a:off x="4010425" y="1938540"/>
            <a:ext cx="1273800" cy="721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57" name="Google Shape;2157;p346"/>
          <p:cNvSpPr txBox="1"/>
          <p:nvPr>
            <p:ph hasCustomPrompt="1" idx="6" type="title"/>
          </p:nvPr>
        </p:nvSpPr>
        <p:spPr>
          <a:xfrm>
            <a:off x="4010429" y="3338927"/>
            <a:ext cx="1273800" cy="721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2158" name="Google Shape;2158;p346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2">
    <p:spTree>
      <p:nvGrpSpPr>
        <p:cNvPr id="2159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" name="Google Shape;2160;p3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1" name="Google Shape;2161;p347"/>
          <p:cNvSpPr txBox="1"/>
          <p:nvPr>
            <p:ph type="title"/>
          </p:nvPr>
        </p:nvSpPr>
        <p:spPr>
          <a:xfrm>
            <a:off x="3070175" y="1336713"/>
            <a:ext cx="5360400" cy="13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9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62" name="Google Shape;2162;p347"/>
          <p:cNvSpPr txBox="1"/>
          <p:nvPr>
            <p:ph idx="1" type="subTitle"/>
          </p:nvPr>
        </p:nvSpPr>
        <p:spPr>
          <a:xfrm>
            <a:off x="4042775" y="2782888"/>
            <a:ext cx="4388100" cy="10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2163" name="Google Shape;2163;p347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">
    <p:spTree>
      <p:nvGrpSpPr>
        <p:cNvPr id="2164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5" name="Google Shape;2165;p3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6" name="Google Shape;2166;p348"/>
          <p:cNvSpPr txBox="1"/>
          <p:nvPr>
            <p:ph type="title"/>
          </p:nvPr>
        </p:nvSpPr>
        <p:spPr>
          <a:xfrm>
            <a:off x="713225" y="702650"/>
            <a:ext cx="5394000" cy="10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67" name="Google Shape;2167;p348"/>
          <p:cNvSpPr txBox="1"/>
          <p:nvPr>
            <p:ph idx="1" type="body"/>
          </p:nvPr>
        </p:nvSpPr>
        <p:spPr>
          <a:xfrm>
            <a:off x="713225" y="1892975"/>
            <a:ext cx="4129200" cy="24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2168" name="Google Shape;2168;p348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6">
    <p:spTree>
      <p:nvGrpSpPr>
        <p:cNvPr id="2169" name="Shape 2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" name="Google Shape;2170;p3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1" name="Google Shape;2171;p349"/>
          <p:cNvSpPr txBox="1"/>
          <p:nvPr>
            <p:ph type="title"/>
          </p:nvPr>
        </p:nvSpPr>
        <p:spPr>
          <a:xfrm>
            <a:off x="713225" y="702650"/>
            <a:ext cx="7717500" cy="6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72" name="Google Shape;2172;p349"/>
          <p:cNvSpPr txBox="1"/>
          <p:nvPr>
            <p:ph idx="1" type="body"/>
          </p:nvPr>
        </p:nvSpPr>
        <p:spPr>
          <a:xfrm>
            <a:off x="713225" y="1784125"/>
            <a:ext cx="4420800" cy="22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2173" name="Google Shape;2173;p349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7">
    <p:spTree>
      <p:nvGrpSpPr>
        <p:cNvPr id="2174" name="Shape 2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5" name="Google Shape;2175;p3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6" name="Google Shape;2176;p350"/>
          <p:cNvSpPr txBox="1"/>
          <p:nvPr>
            <p:ph type="title"/>
          </p:nvPr>
        </p:nvSpPr>
        <p:spPr>
          <a:xfrm>
            <a:off x="5219925" y="1501450"/>
            <a:ext cx="3210900" cy="11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77" name="Google Shape;2177;p350"/>
          <p:cNvSpPr txBox="1"/>
          <p:nvPr>
            <p:ph idx="1" type="subTitle"/>
          </p:nvPr>
        </p:nvSpPr>
        <p:spPr>
          <a:xfrm>
            <a:off x="4572000" y="2664350"/>
            <a:ext cx="38586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178" name="Google Shape;2178;p350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8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6"/>
          <p:cNvSpPr txBox="1"/>
          <p:nvPr>
            <p:ph type="title"/>
          </p:nvPr>
        </p:nvSpPr>
        <p:spPr>
          <a:xfrm flipH="1">
            <a:off x="713225" y="1501450"/>
            <a:ext cx="3210900" cy="11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3" name="Google Shape;193;p36"/>
          <p:cNvSpPr txBox="1"/>
          <p:nvPr>
            <p:ph idx="1" type="subTitle"/>
          </p:nvPr>
        </p:nvSpPr>
        <p:spPr>
          <a:xfrm flipH="1">
            <a:off x="713450" y="2664350"/>
            <a:ext cx="38586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94" name="Google Shape;194;p36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8"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0" name="Google Shape;2180;p3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1" name="Google Shape;2181;p351"/>
          <p:cNvSpPr txBox="1"/>
          <p:nvPr>
            <p:ph type="title"/>
          </p:nvPr>
        </p:nvSpPr>
        <p:spPr>
          <a:xfrm flipH="1">
            <a:off x="713225" y="1501450"/>
            <a:ext cx="3210900" cy="11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82" name="Google Shape;2182;p351"/>
          <p:cNvSpPr txBox="1"/>
          <p:nvPr>
            <p:ph idx="1" type="subTitle"/>
          </p:nvPr>
        </p:nvSpPr>
        <p:spPr>
          <a:xfrm flipH="1">
            <a:off x="713450" y="2664350"/>
            <a:ext cx="38586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183" name="Google Shape;2183;p351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2184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5" name="Google Shape;2185;p3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6" name="Google Shape;2186;p352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2187" name="Google Shape;2187;p352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8">
    <p:spTree>
      <p:nvGrpSpPr>
        <p:cNvPr id="2188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9" name="Google Shape;2189;p3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0" name="Google Shape;2190;p353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91" name="Google Shape;2191;p353"/>
          <p:cNvSpPr txBox="1"/>
          <p:nvPr>
            <p:ph idx="1" type="body"/>
          </p:nvPr>
        </p:nvSpPr>
        <p:spPr>
          <a:xfrm>
            <a:off x="713225" y="1299950"/>
            <a:ext cx="3849000" cy="326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92" name="Google Shape;2192;p353"/>
          <p:cNvSpPr txBox="1"/>
          <p:nvPr>
            <p:ph idx="2" type="body"/>
          </p:nvPr>
        </p:nvSpPr>
        <p:spPr>
          <a:xfrm>
            <a:off x="4562225" y="1466275"/>
            <a:ext cx="3849000" cy="305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2193" name="Google Shape;2193;p353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5">
    <p:spTree>
      <p:nvGrpSpPr>
        <p:cNvPr id="2194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5" name="Google Shape;2195;p3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6" name="Google Shape;2196;p354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97" name="Google Shape;2197;p354"/>
          <p:cNvSpPr txBox="1"/>
          <p:nvPr>
            <p:ph idx="1" type="subTitle"/>
          </p:nvPr>
        </p:nvSpPr>
        <p:spPr>
          <a:xfrm>
            <a:off x="3828475" y="1598325"/>
            <a:ext cx="292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198" name="Google Shape;2198;p354"/>
          <p:cNvSpPr txBox="1"/>
          <p:nvPr>
            <p:ph idx="2" type="subTitle"/>
          </p:nvPr>
        </p:nvSpPr>
        <p:spPr>
          <a:xfrm>
            <a:off x="3828475" y="3162327"/>
            <a:ext cx="292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199" name="Google Shape;2199;p354"/>
          <p:cNvSpPr txBox="1"/>
          <p:nvPr>
            <p:ph idx="3" type="subTitle"/>
          </p:nvPr>
        </p:nvSpPr>
        <p:spPr>
          <a:xfrm>
            <a:off x="3828475" y="2036923"/>
            <a:ext cx="29241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00" name="Google Shape;2200;p354"/>
          <p:cNvSpPr txBox="1"/>
          <p:nvPr>
            <p:ph idx="4" type="subTitle"/>
          </p:nvPr>
        </p:nvSpPr>
        <p:spPr>
          <a:xfrm>
            <a:off x="3828475" y="3600924"/>
            <a:ext cx="29241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2201" name="Google Shape;2201;p354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202" name="Shape 2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3" name="Google Shape;2203;p3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4" name="Google Shape;2204;p355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05" name="Google Shape;2205;p355"/>
          <p:cNvSpPr txBox="1"/>
          <p:nvPr>
            <p:ph idx="1" type="subTitle"/>
          </p:nvPr>
        </p:nvSpPr>
        <p:spPr>
          <a:xfrm>
            <a:off x="3930564" y="1344750"/>
            <a:ext cx="45003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206" name="Google Shape;2206;p355"/>
          <p:cNvSpPr txBox="1"/>
          <p:nvPr>
            <p:ph idx="2" type="subTitle"/>
          </p:nvPr>
        </p:nvSpPr>
        <p:spPr>
          <a:xfrm>
            <a:off x="3930564" y="2434829"/>
            <a:ext cx="45003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207" name="Google Shape;2207;p355"/>
          <p:cNvSpPr txBox="1"/>
          <p:nvPr>
            <p:ph idx="3" type="subTitle"/>
          </p:nvPr>
        </p:nvSpPr>
        <p:spPr>
          <a:xfrm>
            <a:off x="3930584" y="1745822"/>
            <a:ext cx="4500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08" name="Google Shape;2208;p355"/>
          <p:cNvSpPr txBox="1"/>
          <p:nvPr>
            <p:ph idx="4" type="subTitle"/>
          </p:nvPr>
        </p:nvSpPr>
        <p:spPr>
          <a:xfrm>
            <a:off x="3930584" y="2835901"/>
            <a:ext cx="4500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09" name="Google Shape;2209;p355"/>
          <p:cNvSpPr txBox="1"/>
          <p:nvPr>
            <p:ph idx="5" type="subTitle"/>
          </p:nvPr>
        </p:nvSpPr>
        <p:spPr>
          <a:xfrm>
            <a:off x="3930551" y="3524903"/>
            <a:ext cx="45003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210" name="Google Shape;2210;p355"/>
          <p:cNvSpPr txBox="1"/>
          <p:nvPr>
            <p:ph idx="6" type="subTitle"/>
          </p:nvPr>
        </p:nvSpPr>
        <p:spPr>
          <a:xfrm>
            <a:off x="3930571" y="3925975"/>
            <a:ext cx="4500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2211" name="Google Shape;2211;p355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7">
    <p:spTree>
      <p:nvGrpSpPr>
        <p:cNvPr id="2212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3" name="Google Shape;2213;p3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4" name="Google Shape;2214;p356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15" name="Google Shape;2215;p356"/>
          <p:cNvSpPr txBox="1"/>
          <p:nvPr>
            <p:ph idx="1" type="subTitle"/>
          </p:nvPr>
        </p:nvSpPr>
        <p:spPr>
          <a:xfrm flipH="1">
            <a:off x="3643014" y="1313675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2216" name="Google Shape;2216;p356"/>
          <p:cNvSpPr txBox="1"/>
          <p:nvPr>
            <p:ph idx="2" type="subTitle"/>
          </p:nvPr>
        </p:nvSpPr>
        <p:spPr>
          <a:xfrm flipH="1">
            <a:off x="3643025" y="2153661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2217" name="Google Shape;2217;p356"/>
          <p:cNvSpPr txBox="1"/>
          <p:nvPr>
            <p:ph idx="3" type="subTitle"/>
          </p:nvPr>
        </p:nvSpPr>
        <p:spPr>
          <a:xfrm flipH="1">
            <a:off x="3643014" y="2993647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2218" name="Google Shape;2218;p356"/>
          <p:cNvSpPr txBox="1"/>
          <p:nvPr>
            <p:ph idx="4" type="subTitle"/>
          </p:nvPr>
        </p:nvSpPr>
        <p:spPr>
          <a:xfrm flipH="1">
            <a:off x="3643014" y="3833634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2219" name="Google Shape;2219;p356"/>
          <p:cNvSpPr txBox="1"/>
          <p:nvPr>
            <p:ph idx="5" type="subTitle"/>
          </p:nvPr>
        </p:nvSpPr>
        <p:spPr>
          <a:xfrm flipH="1">
            <a:off x="3643004" y="1691886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0" name="Google Shape;2220;p356"/>
          <p:cNvSpPr txBox="1"/>
          <p:nvPr>
            <p:ph idx="6" type="subTitle"/>
          </p:nvPr>
        </p:nvSpPr>
        <p:spPr>
          <a:xfrm flipH="1">
            <a:off x="3642982" y="2531882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1" name="Google Shape;2221;p356"/>
          <p:cNvSpPr txBox="1"/>
          <p:nvPr>
            <p:ph idx="7" type="subTitle"/>
          </p:nvPr>
        </p:nvSpPr>
        <p:spPr>
          <a:xfrm flipH="1">
            <a:off x="3643004" y="3371855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2" name="Google Shape;2222;p356"/>
          <p:cNvSpPr txBox="1"/>
          <p:nvPr>
            <p:ph idx="8" type="subTitle"/>
          </p:nvPr>
        </p:nvSpPr>
        <p:spPr>
          <a:xfrm flipH="1">
            <a:off x="3643004" y="4211852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223" name="Google Shape;2223;p356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10">
    <p:spTree>
      <p:nvGrpSpPr>
        <p:cNvPr id="2224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5" name="Google Shape;2225;p3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6" name="Google Shape;2226;p357"/>
          <p:cNvSpPr txBox="1"/>
          <p:nvPr>
            <p:ph type="title"/>
          </p:nvPr>
        </p:nvSpPr>
        <p:spPr>
          <a:xfrm>
            <a:off x="713225" y="702650"/>
            <a:ext cx="6333900" cy="10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27" name="Google Shape;2227;p357"/>
          <p:cNvSpPr txBox="1"/>
          <p:nvPr>
            <p:ph idx="1" type="subTitle"/>
          </p:nvPr>
        </p:nvSpPr>
        <p:spPr>
          <a:xfrm>
            <a:off x="713249" y="195190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228" name="Google Shape;2228;p357"/>
          <p:cNvSpPr txBox="1"/>
          <p:nvPr>
            <p:ph idx="2" type="subTitle"/>
          </p:nvPr>
        </p:nvSpPr>
        <p:spPr>
          <a:xfrm>
            <a:off x="2836674" y="195190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229" name="Google Shape;2229;p357"/>
          <p:cNvSpPr txBox="1"/>
          <p:nvPr>
            <p:ph idx="3" type="subTitle"/>
          </p:nvPr>
        </p:nvSpPr>
        <p:spPr>
          <a:xfrm>
            <a:off x="713249" y="230520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30" name="Google Shape;2230;p357"/>
          <p:cNvSpPr txBox="1"/>
          <p:nvPr>
            <p:ph idx="4" type="subTitle"/>
          </p:nvPr>
        </p:nvSpPr>
        <p:spPr>
          <a:xfrm>
            <a:off x="2836674" y="230520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31" name="Google Shape;2231;p357"/>
          <p:cNvSpPr txBox="1"/>
          <p:nvPr>
            <p:ph idx="5" type="subTitle"/>
          </p:nvPr>
        </p:nvSpPr>
        <p:spPr>
          <a:xfrm>
            <a:off x="4960074" y="195190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232" name="Google Shape;2232;p357"/>
          <p:cNvSpPr txBox="1"/>
          <p:nvPr>
            <p:ph idx="6" type="subTitle"/>
          </p:nvPr>
        </p:nvSpPr>
        <p:spPr>
          <a:xfrm>
            <a:off x="4960074" y="230520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33" name="Google Shape;2233;p357"/>
          <p:cNvSpPr txBox="1"/>
          <p:nvPr>
            <p:ph idx="7" type="subTitle"/>
          </p:nvPr>
        </p:nvSpPr>
        <p:spPr>
          <a:xfrm>
            <a:off x="713225" y="331045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234" name="Google Shape;2234;p357"/>
          <p:cNvSpPr txBox="1"/>
          <p:nvPr>
            <p:ph idx="8" type="subTitle"/>
          </p:nvPr>
        </p:nvSpPr>
        <p:spPr>
          <a:xfrm>
            <a:off x="2836650" y="331045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235" name="Google Shape;2235;p357"/>
          <p:cNvSpPr txBox="1"/>
          <p:nvPr>
            <p:ph idx="9" type="subTitle"/>
          </p:nvPr>
        </p:nvSpPr>
        <p:spPr>
          <a:xfrm>
            <a:off x="713225" y="366375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36" name="Google Shape;2236;p357"/>
          <p:cNvSpPr txBox="1"/>
          <p:nvPr>
            <p:ph idx="13" type="subTitle"/>
          </p:nvPr>
        </p:nvSpPr>
        <p:spPr>
          <a:xfrm>
            <a:off x="2836650" y="366375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37" name="Google Shape;2237;p357"/>
          <p:cNvSpPr txBox="1"/>
          <p:nvPr>
            <p:ph idx="14" type="subTitle"/>
          </p:nvPr>
        </p:nvSpPr>
        <p:spPr>
          <a:xfrm>
            <a:off x="4960050" y="331045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238" name="Google Shape;2238;p357"/>
          <p:cNvSpPr txBox="1"/>
          <p:nvPr>
            <p:ph idx="15" type="subTitle"/>
          </p:nvPr>
        </p:nvSpPr>
        <p:spPr>
          <a:xfrm>
            <a:off x="4960050" y="366375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2239" name="Google Shape;2239;p357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9">
    <p:spTree>
      <p:nvGrpSpPr>
        <p:cNvPr id="2240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1" name="Google Shape;2241;p3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2" name="Google Shape;2242;p358"/>
          <p:cNvSpPr txBox="1"/>
          <p:nvPr>
            <p:ph type="title"/>
          </p:nvPr>
        </p:nvSpPr>
        <p:spPr>
          <a:xfrm flipH="1">
            <a:off x="713200" y="832125"/>
            <a:ext cx="4963500" cy="10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8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43" name="Google Shape;2243;p358"/>
          <p:cNvSpPr txBox="1"/>
          <p:nvPr>
            <p:ph idx="1" type="subTitle"/>
          </p:nvPr>
        </p:nvSpPr>
        <p:spPr>
          <a:xfrm flipH="1">
            <a:off x="713450" y="1724675"/>
            <a:ext cx="3858600" cy="11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4" name="Google Shape;2244;p358"/>
          <p:cNvSpPr txBox="1"/>
          <p:nvPr/>
        </p:nvSpPr>
        <p:spPr>
          <a:xfrm>
            <a:off x="713450" y="3495350"/>
            <a:ext cx="48045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Actor"/>
                <a:ea typeface="Actor"/>
                <a:cs typeface="Actor"/>
                <a:sym typeface="Actor"/>
              </a:rPr>
              <a:t>CREDITS: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 This presentation template was created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, including icons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, infographics &amp; images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 </a:t>
            </a:r>
            <a:endParaRPr sz="1200">
              <a:solidFill>
                <a:schemeClr val="lt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cxnSp>
        <p:nvCxnSpPr>
          <p:cNvPr id="2245" name="Google Shape;2245;p358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0">
    <p:spTree>
      <p:nvGrpSpPr>
        <p:cNvPr id="2246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7" name="Google Shape;2247;p3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8" name="Google Shape;2248;p359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0_1">
    <p:spTree>
      <p:nvGrpSpPr>
        <p:cNvPr id="2249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0" name="Google Shape;2250;p3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1" name="Google Shape;2251;p360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7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98" name="Google Shape;198;p37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20_1_1">
    <p:spTree>
      <p:nvGrpSpPr>
        <p:cNvPr id="2252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" name="Google Shape;2253;p3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4" name="Google Shape;2254;p361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5" name="Google Shape;2255;p361"/>
          <p:cNvCxnSpPr/>
          <p:nvPr/>
        </p:nvCxnSpPr>
        <p:spPr>
          <a:xfrm>
            <a:off x="3843800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21">
    <p:spTree>
      <p:nvGrpSpPr>
        <p:cNvPr id="2256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7" name="Google Shape;2257;p3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8" name="Google Shape;2258;p362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9" name="Google Shape;2259;p362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8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8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2" name="Google Shape;202;p38"/>
          <p:cNvSpPr txBox="1"/>
          <p:nvPr>
            <p:ph idx="1" type="body"/>
          </p:nvPr>
        </p:nvSpPr>
        <p:spPr>
          <a:xfrm>
            <a:off x="713225" y="1299950"/>
            <a:ext cx="3849000" cy="326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3" name="Google Shape;203;p38"/>
          <p:cNvSpPr txBox="1"/>
          <p:nvPr>
            <p:ph idx="2" type="body"/>
          </p:nvPr>
        </p:nvSpPr>
        <p:spPr>
          <a:xfrm>
            <a:off x="4562225" y="1466275"/>
            <a:ext cx="3849000" cy="305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204" name="Google Shape;204;p38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5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9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8" name="Google Shape;208;p39"/>
          <p:cNvSpPr txBox="1"/>
          <p:nvPr>
            <p:ph idx="1" type="subTitle"/>
          </p:nvPr>
        </p:nvSpPr>
        <p:spPr>
          <a:xfrm>
            <a:off x="3828475" y="1598325"/>
            <a:ext cx="292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09" name="Google Shape;209;p39"/>
          <p:cNvSpPr txBox="1"/>
          <p:nvPr>
            <p:ph idx="2" type="subTitle"/>
          </p:nvPr>
        </p:nvSpPr>
        <p:spPr>
          <a:xfrm>
            <a:off x="3828475" y="3162327"/>
            <a:ext cx="292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10" name="Google Shape;210;p39"/>
          <p:cNvSpPr txBox="1"/>
          <p:nvPr>
            <p:ph idx="3" type="subTitle"/>
          </p:nvPr>
        </p:nvSpPr>
        <p:spPr>
          <a:xfrm>
            <a:off x="3828475" y="2036923"/>
            <a:ext cx="29241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1" name="Google Shape;211;p39"/>
          <p:cNvSpPr txBox="1"/>
          <p:nvPr>
            <p:ph idx="4" type="subTitle"/>
          </p:nvPr>
        </p:nvSpPr>
        <p:spPr>
          <a:xfrm>
            <a:off x="3828475" y="3600924"/>
            <a:ext cx="29241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212" name="Google Shape;212;p39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0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6" name="Google Shape;216;p40"/>
          <p:cNvSpPr txBox="1"/>
          <p:nvPr>
            <p:ph idx="1" type="subTitle"/>
          </p:nvPr>
        </p:nvSpPr>
        <p:spPr>
          <a:xfrm>
            <a:off x="3930564" y="1344750"/>
            <a:ext cx="45003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17" name="Google Shape;217;p40"/>
          <p:cNvSpPr txBox="1"/>
          <p:nvPr>
            <p:ph idx="2" type="subTitle"/>
          </p:nvPr>
        </p:nvSpPr>
        <p:spPr>
          <a:xfrm>
            <a:off x="3930564" y="2434829"/>
            <a:ext cx="45003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18" name="Google Shape;218;p40"/>
          <p:cNvSpPr txBox="1"/>
          <p:nvPr>
            <p:ph idx="3" type="subTitle"/>
          </p:nvPr>
        </p:nvSpPr>
        <p:spPr>
          <a:xfrm>
            <a:off x="3930584" y="1745822"/>
            <a:ext cx="4500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9" name="Google Shape;219;p40"/>
          <p:cNvSpPr txBox="1"/>
          <p:nvPr>
            <p:ph idx="4" type="subTitle"/>
          </p:nvPr>
        </p:nvSpPr>
        <p:spPr>
          <a:xfrm>
            <a:off x="3930584" y="2835901"/>
            <a:ext cx="4500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0" name="Google Shape;220;p40"/>
          <p:cNvSpPr txBox="1"/>
          <p:nvPr>
            <p:ph idx="5" type="subTitle"/>
          </p:nvPr>
        </p:nvSpPr>
        <p:spPr>
          <a:xfrm>
            <a:off x="3930551" y="3524903"/>
            <a:ext cx="45003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21" name="Google Shape;221;p40"/>
          <p:cNvSpPr txBox="1"/>
          <p:nvPr>
            <p:ph idx="6" type="subTitle"/>
          </p:nvPr>
        </p:nvSpPr>
        <p:spPr>
          <a:xfrm>
            <a:off x="3930571" y="3925975"/>
            <a:ext cx="4500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222" name="Google Shape;222;p40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7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1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6" name="Google Shape;226;p41"/>
          <p:cNvSpPr txBox="1"/>
          <p:nvPr>
            <p:ph idx="1" type="subTitle"/>
          </p:nvPr>
        </p:nvSpPr>
        <p:spPr>
          <a:xfrm flipH="1">
            <a:off x="3643014" y="1313675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227" name="Google Shape;227;p41"/>
          <p:cNvSpPr txBox="1"/>
          <p:nvPr>
            <p:ph idx="2" type="subTitle"/>
          </p:nvPr>
        </p:nvSpPr>
        <p:spPr>
          <a:xfrm flipH="1">
            <a:off x="3643025" y="2153661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228" name="Google Shape;228;p41"/>
          <p:cNvSpPr txBox="1"/>
          <p:nvPr>
            <p:ph idx="3" type="subTitle"/>
          </p:nvPr>
        </p:nvSpPr>
        <p:spPr>
          <a:xfrm flipH="1">
            <a:off x="3643014" y="2993647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229" name="Google Shape;229;p41"/>
          <p:cNvSpPr txBox="1"/>
          <p:nvPr>
            <p:ph idx="4" type="subTitle"/>
          </p:nvPr>
        </p:nvSpPr>
        <p:spPr>
          <a:xfrm flipH="1">
            <a:off x="3643014" y="3833634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230" name="Google Shape;230;p41"/>
          <p:cNvSpPr txBox="1"/>
          <p:nvPr>
            <p:ph idx="5" type="subTitle"/>
          </p:nvPr>
        </p:nvSpPr>
        <p:spPr>
          <a:xfrm flipH="1">
            <a:off x="3643004" y="1691886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41"/>
          <p:cNvSpPr txBox="1"/>
          <p:nvPr>
            <p:ph idx="6" type="subTitle"/>
          </p:nvPr>
        </p:nvSpPr>
        <p:spPr>
          <a:xfrm flipH="1">
            <a:off x="3642982" y="2531882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41"/>
          <p:cNvSpPr txBox="1"/>
          <p:nvPr>
            <p:ph idx="7" type="subTitle"/>
          </p:nvPr>
        </p:nvSpPr>
        <p:spPr>
          <a:xfrm flipH="1">
            <a:off x="3643004" y="3371855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41"/>
          <p:cNvSpPr txBox="1"/>
          <p:nvPr>
            <p:ph idx="8" type="subTitle"/>
          </p:nvPr>
        </p:nvSpPr>
        <p:spPr>
          <a:xfrm flipH="1">
            <a:off x="3643004" y="4211852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34" name="Google Shape;234;p41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10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2"/>
          <p:cNvSpPr txBox="1"/>
          <p:nvPr>
            <p:ph type="title"/>
          </p:nvPr>
        </p:nvSpPr>
        <p:spPr>
          <a:xfrm>
            <a:off x="713225" y="702650"/>
            <a:ext cx="6333900" cy="10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8" name="Google Shape;238;p42"/>
          <p:cNvSpPr txBox="1"/>
          <p:nvPr>
            <p:ph idx="1" type="subTitle"/>
          </p:nvPr>
        </p:nvSpPr>
        <p:spPr>
          <a:xfrm>
            <a:off x="713249" y="195190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39" name="Google Shape;239;p42"/>
          <p:cNvSpPr txBox="1"/>
          <p:nvPr>
            <p:ph idx="2" type="subTitle"/>
          </p:nvPr>
        </p:nvSpPr>
        <p:spPr>
          <a:xfrm>
            <a:off x="2836674" y="195190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40" name="Google Shape;240;p42"/>
          <p:cNvSpPr txBox="1"/>
          <p:nvPr>
            <p:ph idx="3" type="subTitle"/>
          </p:nvPr>
        </p:nvSpPr>
        <p:spPr>
          <a:xfrm>
            <a:off x="713249" y="230520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1" name="Google Shape;241;p42"/>
          <p:cNvSpPr txBox="1"/>
          <p:nvPr>
            <p:ph idx="4" type="subTitle"/>
          </p:nvPr>
        </p:nvSpPr>
        <p:spPr>
          <a:xfrm>
            <a:off x="2836674" y="230520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2" name="Google Shape;242;p42"/>
          <p:cNvSpPr txBox="1"/>
          <p:nvPr>
            <p:ph idx="5" type="subTitle"/>
          </p:nvPr>
        </p:nvSpPr>
        <p:spPr>
          <a:xfrm>
            <a:off x="4960074" y="195190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43" name="Google Shape;243;p42"/>
          <p:cNvSpPr txBox="1"/>
          <p:nvPr>
            <p:ph idx="6" type="subTitle"/>
          </p:nvPr>
        </p:nvSpPr>
        <p:spPr>
          <a:xfrm>
            <a:off x="4960074" y="230520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4" name="Google Shape;244;p42"/>
          <p:cNvSpPr txBox="1"/>
          <p:nvPr>
            <p:ph idx="7" type="subTitle"/>
          </p:nvPr>
        </p:nvSpPr>
        <p:spPr>
          <a:xfrm>
            <a:off x="713225" y="331045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45" name="Google Shape;245;p42"/>
          <p:cNvSpPr txBox="1"/>
          <p:nvPr>
            <p:ph idx="8" type="subTitle"/>
          </p:nvPr>
        </p:nvSpPr>
        <p:spPr>
          <a:xfrm>
            <a:off x="2836650" y="331045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46" name="Google Shape;246;p42"/>
          <p:cNvSpPr txBox="1"/>
          <p:nvPr>
            <p:ph idx="9" type="subTitle"/>
          </p:nvPr>
        </p:nvSpPr>
        <p:spPr>
          <a:xfrm>
            <a:off x="713225" y="366375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7" name="Google Shape;247;p42"/>
          <p:cNvSpPr txBox="1"/>
          <p:nvPr>
            <p:ph idx="13" type="subTitle"/>
          </p:nvPr>
        </p:nvSpPr>
        <p:spPr>
          <a:xfrm>
            <a:off x="2836650" y="366375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8" name="Google Shape;248;p42"/>
          <p:cNvSpPr txBox="1"/>
          <p:nvPr>
            <p:ph idx="14" type="subTitle"/>
          </p:nvPr>
        </p:nvSpPr>
        <p:spPr>
          <a:xfrm>
            <a:off x="4960050" y="331045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49" name="Google Shape;249;p42"/>
          <p:cNvSpPr txBox="1"/>
          <p:nvPr>
            <p:ph idx="15" type="subTitle"/>
          </p:nvPr>
        </p:nvSpPr>
        <p:spPr>
          <a:xfrm>
            <a:off x="4960050" y="366375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250" name="Google Shape;250;p42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9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3"/>
          <p:cNvSpPr txBox="1"/>
          <p:nvPr>
            <p:ph type="title"/>
          </p:nvPr>
        </p:nvSpPr>
        <p:spPr>
          <a:xfrm flipH="1">
            <a:off x="713200" y="832125"/>
            <a:ext cx="4963500" cy="10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8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4" name="Google Shape;254;p43"/>
          <p:cNvSpPr txBox="1"/>
          <p:nvPr>
            <p:ph idx="1" type="subTitle"/>
          </p:nvPr>
        </p:nvSpPr>
        <p:spPr>
          <a:xfrm flipH="1">
            <a:off x="713450" y="1724675"/>
            <a:ext cx="3858600" cy="11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43"/>
          <p:cNvSpPr txBox="1"/>
          <p:nvPr/>
        </p:nvSpPr>
        <p:spPr>
          <a:xfrm>
            <a:off x="713450" y="3495350"/>
            <a:ext cx="48045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Actor"/>
                <a:ea typeface="Actor"/>
                <a:cs typeface="Actor"/>
                <a:sym typeface="Actor"/>
              </a:rPr>
              <a:t>CREDITS: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 This presentation template was created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, including icons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, infographics &amp; images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 </a:t>
            </a:r>
            <a:endParaRPr sz="1200">
              <a:solidFill>
                <a:schemeClr val="lt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cxnSp>
        <p:nvCxnSpPr>
          <p:cNvPr id="256" name="Google Shape;256;p43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0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44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0_1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p45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20_1_1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46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6" name="Google Shape;266;p46"/>
          <p:cNvCxnSpPr/>
          <p:nvPr/>
        </p:nvCxnSpPr>
        <p:spPr>
          <a:xfrm>
            <a:off x="3843800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21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47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Google Shape;270;p47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9"/>
          <p:cNvSpPr txBox="1"/>
          <p:nvPr>
            <p:ph type="ctrTitle"/>
          </p:nvPr>
        </p:nvSpPr>
        <p:spPr>
          <a:xfrm>
            <a:off x="713225" y="1292000"/>
            <a:ext cx="5735400" cy="19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3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7" name="Google Shape;277;p49"/>
          <p:cNvSpPr txBox="1"/>
          <p:nvPr>
            <p:ph idx="1" type="subTitle"/>
          </p:nvPr>
        </p:nvSpPr>
        <p:spPr>
          <a:xfrm>
            <a:off x="713225" y="3203298"/>
            <a:ext cx="5735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278" name="Google Shape;278;p49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" name="Google Shape;279;p49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50"/>
          <p:cNvSpPr txBox="1"/>
          <p:nvPr>
            <p:ph type="title"/>
          </p:nvPr>
        </p:nvSpPr>
        <p:spPr>
          <a:xfrm>
            <a:off x="2397775" y="2290348"/>
            <a:ext cx="60330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3" name="Google Shape;283;p50"/>
          <p:cNvSpPr txBox="1"/>
          <p:nvPr>
            <p:ph idx="1" type="subTitle"/>
          </p:nvPr>
        </p:nvSpPr>
        <p:spPr>
          <a:xfrm>
            <a:off x="5238475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50"/>
          <p:cNvSpPr txBox="1"/>
          <p:nvPr>
            <p:ph hasCustomPrompt="1" idx="2" type="title"/>
          </p:nvPr>
        </p:nvSpPr>
        <p:spPr>
          <a:xfrm>
            <a:off x="5716359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285" name="Google Shape;285;p50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6" name="Google Shape;286;p50"/>
          <p:cNvCxnSpPr/>
          <p:nvPr/>
        </p:nvCxnSpPr>
        <p:spPr>
          <a:xfrm>
            <a:off x="3843800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51"/>
          <p:cNvSpPr txBox="1"/>
          <p:nvPr>
            <p:ph idx="1" type="body"/>
          </p:nvPr>
        </p:nvSpPr>
        <p:spPr>
          <a:xfrm>
            <a:off x="713225" y="1275600"/>
            <a:ext cx="7717500" cy="3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AutoNum type="arabicPeriod"/>
              <a:defRPr sz="11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290" name="Google Shape;290;p51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291" name="Google Shape;291;p51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52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5" name="Google Shape;295;p52"/>
          <p:cNvSpPr txBox="1"/>
          <p:nvPr>
            <p:ph idx="1" type="subTitle"/>
          </p:nvPr>
        </p:nvSpPr>
        <p:spPr>
          <a:xfrm>
            <a:off x="4102454" y="1725750"/>
            <a:ext cx="43284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96" name="Google Shape;296;p52"/>
          <p:cNvSpPr txBox="1"/>
          <p:nvPr>
            <p:ph idx="2" type="subTitle"/>
          </p:nvPr>
        </p:nvSpPr>
        <p:spPr>
          <a:xfrm>
            <a:off x="4102454" y="3044430"/>
            <a:ext cx="43284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97" name="Google Shape;297;p52"/>
          <p:cNvSpPr txBox="1"/>
          <p:nvPr>
            <p:ph idx="3" type="subTitle"/>
          </p:nvPr>
        </p:nvSpPr>
        <p:spPr>
          <a:xfrm>
            <a:off x="4102473" y="2126823"/>
            <a:ext cx="43284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8" name="Google Shape;298;p52"/>
          <p:cNvSpPr txBox="1"/>
          <p:nvPr>
            <p:ph idx="4" type="subTitle"/>
          </p:nvPr>
        </p:nvSpPr>
        <p:spPr>
          <a:xfrm>
            <a:off x="4102473" y="3445503"/>
            <a:ext cx="43284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299" name="Google Shape;299;p52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3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303" name="Google Shape;303;p53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54"/>
          <p:cNvSpPr txBox="1"/>
          <p:nvPr>
            <p:ph type="title"/>
          </p:nvPr>
        </p:nvSpPr>
        <p:spPr>
          <a:xfrm>
            <a:off x="713225" y="1226650"/>
            <a:ext cx="4347900" cy="199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cxnSp>
        <p:nvCxnSpPr>
          <p:cNvPr id="307" name="Google Shape;307;p54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8" name="Google Shape;308;p54"/>
          <p:cNvSpPr txBox="1"/>
          <p:nvPr>
            <p:ph idx="1" type="subTitle"/>
          </p:nvPr>
        </p:nvSpPr>
        <p:spPr>
          <a:xfrm>
            <a:off x="713225" y="3195063"/>
            <a:ext cx="4347900" cy="7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55"/>
          <p:cNvSpPr txBox="1"/>
          <p:nvPr>
            <p:ph type="title"/>
          </p:nvPr>
        </p:nvSpPr>
        <p:spPr>
          <a:xfrm>
            <a:off x="713225" y="1221750"/>
            <a:ext cx="6018300" cy="27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312" name="Google Shape;312;p55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3" name="Google Shape;313;p55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56"/>
          <p:cNvSpPr txBox="1"/>
          <p:nvPr>
            <p:ph type="title"/>
          </p:nvPr>
        </p:nvSpPr>
        <p:spPr>
          <a:xfrm>
            <a:off x="713225" y="1421950"/>
            <a:ext cx="4815300" cy="7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3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17" name="Google Shape;317;p56"/>
          <p:cNvSpPr txBox="1"/>
          <p:nvPr>
            <p:ph idx="1" type="subTitle"/>
          </p:nvPr>
        </p:nvSpPr>
        <p:spPr>
          <a:xfrm>
            <a:off x="713225" y="2161550"/>
            <a:ext cx="4326000" cy="15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318" name="Google Shape;318;p56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57"/>
          <p:cNvPicPr preferRelativeResize="0"/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57"/>
          <p:cNvSpPr txBox="1"/>
          <p:nvPr>
            <p:ph type="title"/>
          </p:nvPr>
        </p:nvSpPr>
        <p:spPr>
          <a:xfrm>
            <a:off x="4399100" y="715800"/>
            <a:ext cx="4031700" cy="21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9pPr>
          </a:lstStyle>
          <a:p/>
        </p:txBody>
      </p:sp>
      <p:cxnSp>
        <p:nvCxnSpPr>
          <p:cNvPr id="322" name="Google Shape;322;p57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58"/>
          <p:cNvSpPr txBox="1"/>
          <p:nvPr>
            <p:ph hasCustomPrompt="1" type="title"/>
          </p:nvPr>
        </p:nvSpPr>
        <p:spPr>
          <a:xfrm>
            <a:off x="713225" y="1270875"/>
            <a:ext cx="5071800" cy="17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07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6" name="Google Shape;326;p58"/>
          <p:cNvSpPr txBox="1"/>
          <p:nvPr>
            <p:ph idx="1" type="subTitle"/>
          </p:nvPr>
        </p:nvSpPr>
        <p:spPr>
          <a:xfrm>
            <a:off x="713225" y="2857725"/>
            <a:ext cx="5071800" cy="10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27" name="Google Shape;327;p58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8" name="Google Shape;328;p58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60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3" name="Google Shape;333;p60"/>
          <p:cNvSpPr txBox="1"/>
          <p:nvPr>
            <p:ph idx="1" type="subTitle"/>
          </p:nvPr>
        </p:nvSpPr>
        <p:spPr>
          <a:xfrm flipH="1">
            <a:off x="3431851" y="1458600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334" name="Google Shape;334;p60"/>
          <p:cNvSpPr txBox="1"/>
          <p:nvPr>
            <p:ph idx="2" type="subTitle"/>
          </p:nvPr>
        </p:nvSpPr>
        <p:spPr>
          <a:xfrm flipH="1">
            <a:off x="3431816" y="2251100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335" name="Google Shape;335;p60"/>
          <p:cNvSpPr txBox="1"/>
          <p:nvPr>
            <p:ph idx="3" type="subTitle"/>
          </p:nvPr>
        </p:nvSpPr>
        <p:spPr>
          <a:xfrm flipH="1">
            <a:off x="3431816" y="3043599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336" name="Google Shape;336;p60"/>
          <p:cNvSpPr txBox="1"/>
          <p:nvPr>
            <p:ph idx="4" type="subTitle"/>
          </p:nvPr>
        </p:nvSpPr>
        <p:spPr>
          <a:xfrm flipH="1">
            <a:off x="3431847" y="3836099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337" name="Google Shape;337;p60"/>
          <p:cNvSpPr txBox="1"/>
          <p:nvPr>
            <p:ph idx="5" type="subTitle"/>
          </p:nvPr>
        </p:nvSpPr>
        <p:spPr>
          <a:xfrm flipH="1">
            <a:off x="3431839" y="1856050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60"/>
          <p:cNvSpPr txBox="1"/>
          <p:nvPr>
            <p:ph idx="6" type="subTitle"/>
          </p:nvPr>
        </p:nvSpPr>
        <p:spPr>
          <a:xfrm flipH="1">
            <a:off x="3431791" y="2648549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60"/>
          <p:cNvSpPr txBox="1"/>
          <p:nvPr>
            <p:ph idx="7" type="subTitle"/>
          </p:nvPr>
        </p:nvSpPr>
        <p:spPr>
          <a:xfrm flipH="1">
            <a:off x="3431791" y="3441049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60"/>
          <p:cNvSpPr txBox="1"/>
          <p:nvPr>
            <p:ph idx="8" type="subTitle"/>
          </p:nvPr>
        </p:nvSpPr>
        <p:spPr>
          <a:xfrm flipH="1">
            <a:off x="3431839" y="4233549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60"/>
          <p:cNvSpPr txBox="1"/>
          <p:nvPr>
            <p:ph hasCustomPrompt="1" idx="9" type="title"/>
          </p:nvPr>
        </p:nvSpPr>
        <p:spPr>
          <a:xfrm flipH="1">
            <a:off x="7585836" y="16422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2" name="Google Shape;342;p60"/>
          <p:cNvSpPr txBox="1"/>
          <p:nvPr>
            <p:ph hasCustomPrompt="1" idx="13" type="title"/>
          </p:nvPr>
        </p:nvSpPr>
        <p:spPr>
          <a:xfrm flipH="1">
            <a:off x="7588866" y="24347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3" name="Google Shape;343;p60"/>
          <p:cNvSpPr txBox="1"/>
          <p:nvPr>
            <p:ph hasCustomPrompt="1" idx="14" type="title"/>
          </p:nvPr>
        </p:nvSpPr>
        <p:spPr>
          <a:xfrm flipH="1">
            <a:off x="7594925" y="32272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4" name="Google Shape;344;p60"/>
          <p:cNvSpPr txBox="1"/>
          <p:nvPr>
            <p:ph hasCustomPrompt="1" idx="15" type="title"/>
          </p:nvPr>
        </p:nvSpPr>
        <p:spPr>
          <a:xfrm flipH="1">
            <a:off x="7591895" y="40197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345" name="Google Shape;345;p60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61"/>
          <p:cNvSpPr txBox="1"/>
          <p:nvPr>
            <p:ph type="title"/>
          </p:nvPr>
        </p:nvSpPr>
        <p:spPr>
          <a:xfrm>
            <a:off x="713225" y="3314200"/>
            <a:ext cx="44535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BDD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49" name="Google Shape;349;p61"/>
          <p:cNvSpPr txBox="1"/>
          <p:nvPr>
            <p:ph idx="1" type="subTitle"/>
          </p:nvPr>
        </p:nvSpPr>
        <p:spPr>
          <a:xfrm>
            <a:off x="713225" y="1411400"/>
            <a:ext cx="4910700" cy="18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1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50" name="Google Shape;350;p61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5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62"/>
          <p:cNvSpPr txBox="1"/>
          <p:nvPr>
            <p:ph type="title"/>
          </p:nvPr>
        </p:nvSpPr>
        <p:spPr>
          <a:xfrm flipH="1">
            <a:off x="713325" y="2290350"/>
            <a:ext cx="39918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54" name="Google Shape;354;p62"/>
          <p:cNvSpPr txBox="1"/>
          <p:nvPr>
            <p:ph idx="1" type="subTitle"/>
          </p:nvPr>
        </p:nvSpPr>
        <p:spPr>
          <a:xfrm flipH="1">
            <a:off x="713225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62"/>
          <p:cNvSpPr txBox="1"/>
          <p:nvPr>
            <p:ph hasCustomPrompt="1" idx="2" type="title"/>
          </p:nvPr>
        </p:nvSpPr>
        <p:spPr>
          <a:xfrm flipH="1">
            <a:off x="743241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356" name="Google Shape;356;p62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7" name="Google Shape;357;p62"/>
          <p:cNvCxnSpPr/>
          <p:nvPr/>
        </p:nvCxnSpPr>
        <p:spPr>
          <a:xfrm>
            <a:off x="713225" y="4491225"/>
            <a:ext cx="45033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9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63"/>
          <p:cNvSpPr txBox="1"/>
          <p:nvPr>
            <p:ph type="title"/>
          </p:nvPr>
        </p:nvSpPr>
        <p:spPr>
          <a:xfrm flipH="1">
            <a:off x="3691775" y="2290350"/>
            <a:ext cx="47187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61" name="Google Shape;361;p63"/>
          <p:cNvSpPr txBox="1"/>
          <p:nvPr>
            <p:ph idx="1" type="subTitle"/>
          </p:nvPr>
        </p:nvSpPr>
        <p:spPr>
          <a:xfrm flipH="1">
            <a:off x="3691400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63"/>
          <p:cNvSpPr txBox="1"/>
          <p:nvPr>
            <p:ph hasCustomPrompt="1" idx="2" type="title"/>
          </p:nvPr>
        </p:nvSpPr>
        <p:spPr>
          <a:xfrm flipH="1">
            <a:off x="3721416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363" name="Google Shape;363;p63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4" name="Google Shape;364;p63"/>
          <p:cNvCxnSpPr/>
          <p:nvPr/>
        </p:nvCxnSpPr>
        <p:spPr>
          <a:xfrm>
            <a:off x="3843800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2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64"/>
          <p:cNvSpPr txBox="1"/>
          <p:nvPr>
            <p:ph type="title"/>
          </p:nvPr>
        </p:nvSpPr>
        <p:spPr>
          <a:xfrm>
            <a:off x="713363" y="2290350"/>
            <a:ext cx="39789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68" name="Google Shape;368;p64"/>
          <p:cNvSpPr txBox="1"/>
          <p:nvPr>
            <p:ph idx="1" type="subTitle"/>
          </p:nvPr>
        </p:nvSpPr>
        <p:spPr>
          <a:xfrm>
            <a:off x="1106663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64"/>
          <p:cNvSpPr txBox="1"/>
          <p:nvPr>
            <p:ph hasCustomPrompt="1" idx="2" type="title"/>
          </p:nvPr>
        </p:nvSpPr>
        <p:spPr>
          <a:xfrm>
            <a:off x="1360613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370" name="Google Shape;370;p64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1" name="Google Shape;371;p64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">
  <p:cSld name="CUSTOM_13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65"/>
          <p:cNvSpPr txBox="1"/>
          <p:nvPr>
            <p:ph idx="1" type="subTitle"/>
          </p:nvPr>
        </p:nvSpPr>
        <p:spPr>
          <a:xfrm>
            <a:off x="3621475" y="1701961"/>
            <a:ext cx="48093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5" name="Google Shape;375;p65"/>
          <p:cNvSpPr txBox="1"/>
          <p:nvPr>
            <p:ph hasCustomPrompt="1" type="title"/>
          </p:nvPr>
        </p:nvSpPr>
        <p:spPr>
          <a:xfrm>
            <a:off x="3621475" y="1023900"/>
            <a:ext cx="48093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4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6" name="Google Shape;376;p65"/>
          <p:cNvSpPr txBox="1"/>
          <p:nvPr>
            <p:ph idx="2" type="subTitle"/>
          </p:nvPr>
        </p:nvSpPr>
        <p:spPr>
          <a:xfrm>
            <a:off x="3621475" y="2911680"/>
            <a:ext cx="48093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7" name="Google Shape;377;p65"/>
          <p:cNvSpPr txBox="1"/>
          <p:nvPr>
            <p:ph hasCustomPrompt="1" idx="3" type="title"/>
          </p:nvPr>
        </p:nvSpPr>
        <p:spPr>
          <a:xfrm>
            <a:off x="3621475" y="2233596"/>
            <a:ext cx="48093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4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65"/>
          <p:cNvSpPr txBox="1"/>
          <p:nvPr>
            <p:ph idx="4" type="subTitle"/>
          </p:nvPr>
        </p:nvSpPr>
        <p:spPr>
          <a:xfrm>
            <a:off x="3621475" y="4121400"/>
            <a:ext cx="48093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9" name="Google Shape;379;p65"/>
          <p:cNvSpPr txBox="1"/>
          <p:nvPr>
            <p:ph hasCustomPrompt="1" idx="5" type="title"/>
          </p:nvPr>
        </p:nvSpPr>
        <p:spPr>
          <a:xfrm>
            <a:off x="3621475" y="3443290"/>
            <a:ext cx="48093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4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380" name="Google Shape;380;p65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14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66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4" name="Google Shape;384;p66"/>
          <p:cNvSpPr txBox="1"/>
          <p:nvPr>
            <p:ph idx="1" type="subTitle"/>
          </p:nvPr>
        </p:nvSpPr>
        <p:spPr>
          <a:xfrm>
            <a:off x="713225" y="1766950"/>
            <a:ext cx="2243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385" name="Google Shape;385;p66"/>
          <p:cNvSpPr txBox="1"/>
          <p:nvPr>
            <p:ph idx="2" type="subTitle"/>
          </p:nvPr>
        </p:nvSpPr>
        <p:spPr>
          <a:xfrm>
            <a:off x="713225" y="3167327"/>
            <a:ext cx="2243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386" name="Google Shape;386;p66"/>
          <p:cNvSpPr txBox="1"/>
          <p:nvPr>
            <p:ph idx="3" type="subTitle"/>
          </p:nvPr>
        </p:nvSpPr>
        <p:spPr>
          <a:xfrm>
            <a:off x="713225" y="2205548"/>
            <a:ext cx="22437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7" name="Google Shape;387;p66"/>
          <p:cNvSpPr txBox="1"/>
          <p:nvPr>
            <p:ph idx="4" type="subTitle"/>
          </p:nvPr>
        </p:nvSpPr>
        <p:spPr>
          <a:xfrm>
            <a:off x="713225" y="3605924"/>
            <a:ext cx="22437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8" name="Google Shape;388;p66"/>
          <p:cNvSpPr txBox="1"/>
          <p:nvPr>
            <p:ph hasCustomPrompt="1" idx="5" type="title"/>
          </p:nvPr>
        </p:nvSpPr>
        <p:spPr>
          <a:xfrm>
            <a:off x="4010425" y="1938540"/>
            <a:ext cx="1273800" cy="721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66"/>
          <p:cNvSpPr txBox="1"/>
          <p:nvPr>
            <p:ph hasCustomPrompt="1" idx="6" type="title"/>
          </p:nvPr>
        </p:nvSpPr>
        <p:spPr>
          <a:xfrm>
            <a:off x="4010429" y="3338927"/>
            <a:ext cx="1273800" cy="721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390" name="Google Shape;390;p66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2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67"/>
          <p:cNvSpPr txBox="1"/>
          <p:nvPr>
            <p:ph type="title"/>
          </p:nvPr>
        </p:nvSpPr>
        <p:spPr>
          <a:xfrm>
            <a:off x="3070175" y="1336713"/>
            <a:ext cx="5360400" cy="13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9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4" name="Google Shape;394;p67"/>
          <p:cNvSpPr txBox="1"/>
          <p:nvPr>
            <p:ph idx="1" type="subTitle"/>
          </p:nvPr>
        </p:nvSpPr>
        <p:spPr>
          <a:xfrm>
            <a:off x="4042775" y="2782888"/>
            <a:ext cx="4388100" cy="10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395" name="Google Shape;395;p67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68"/>
          <p:cNvSpPr txBox="1"/>
          <p:nvPr>
            <p:ph type="title"/>
          </p:nvPr>
        </p:nvSpPr>
        <p:spPr>
          <a:xfrm>
            <a:off x="713225" y="702650"/>
            <a:ext cx="5394000" cy="10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99" name="Google Shape;399;p68"/>
          <p:cNvSpPr txBox="1"/>
          <p:nvPr>
            <p:ph idx="1" type="body"/>
          </p:nvPr>
        </p:nvSpPr>
        <p:spPr>
          <a:xfrm>
            <a:off x="713225" y="1892975"/>
            <a:ext cx="4129200" cy="24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400" name="Google Shape;400;p68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6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69"/>
          <p:cNvSpPr txBox="1"/>
          <p:nvPr>
            <p:ph type="title"/>
          </p:nvPr>
        </p:nvSpPr>
        <p:spPr>
          <a:xfrm>
            <a:off x="713225" y="702650"/>
            <a:ext cx="7717500" cy="6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4" name="Google Shape;404;p69"/>
          <p:cNvSpPr txBox="1"/>
          <p:nvPr>
            <p:ph idx="1" type="body"/>
          </p:nvPr>
        </p:nvSpPr>
        <p:spPr>
          <a:xfrm>
            <a:off x="713225" y="1784125"/>
            <a:ext cx="4420800" cy="22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405" name="Google Shape;405;p69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7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70"/>
          <p:cNvSpPr txBox="1"/>
          <p:nvPr>
            <p:ph type="title"/>
          </p:nvPr>
        </p:nvSpPr>
        <p:spPr>
          <a:xfrm>
            <a:off x="5219925" y="1501450"/>
            <a:ext cx="3210900" cy="11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9" name="Google Shape;409;p70"/>
          <p:cNvSpPr txBox="1"/>
          <p:nvPr>
            <p:ph idx="1" type="subTitle"/>
          </p:nvPr>
        </p:nvSpPr>
        <p:spPr>
          <a:xfrm>
            <a:off x="4572000" y="2664350"/>
            <a:ext cx="38586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10" name="Google Shape;410;p70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8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71"/>
          <p:cNvSpPr txBox="1"/>
          <p:nvPr>
            <p:ph type="title"/>
          </p:nvPr>
        </p:nvSpPr>
        <p:spPr>
          <a:xfrm flipH="1">
            <a:off x="713225" y="1501450"/>
            <a:ext cx="3210900" cy="11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4" name="Google Shape;414;p71"/>
          <p:cNvSpPr txBox="1"/>
          <p:nvPr>
            <p:ph idx="1" type="subTitle"/>
          </p:nvPr>
        </p:nvSpPr>
        <p:spPr>
          <a:xfrm flipH="1">
            <a:off x="713450" y="2664350"/>
            <a:ext cx="38586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15" name="Google Shape;415;p71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72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419" name="Google Shape;419;p72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8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73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23" name="Google Shape;423;p73"/>
          <p:cNvSpPr txBox="1"/>
          <p:nvPr>
            <p:ph idx="1" type="body"/>
          </p:nvPr>
        </p:nvSpPr>
        <p:spPr>
          <a:xfrm>
            <a:off x="713225" y="1299950"/>
            <a:ext cx="3849000" cy="326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4" name="Google Shape;424;p73"/>
          <p:cNvSpPr txBox="1"/>
          <p:nvPr>
            <p:ph idx="2" type="body"/>
          </p:nvPr>
        </p:nvSpPr>
        <p:spPr>
          <a:xfrm>
            <a:off x="4562225" y="1466275"/>
            <a:ext cx="3849000" cy="305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425" name="Google Shape;425;p73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5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74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29" name="Google Shape;429;p74"/>
          <p:cNvSpPr txBox="1"/>
          <p:nvPr>
            <p:ph idx="1" type="subTitle"/>
          </p:nvPr>
        </p:nvSpPr>
        <p:spPr>
          <a:xfrm>
            <a:off x="3828475" y="1598325"/>
            <a:ext cx="292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430" name="Google Shape;430;p74"/>
          <p:cNvSpPr txBox="1"/>
          <p:nvPr>
            <p:ph idx="2" type="subTitle"/>
          </p:nvPr>
        </p:nvSpPr>
        <p:spPr>
          <a:xfrm>
            <a:off x="3828475" y="3162327"/>
            <a:ext cx="292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431" name="Google Shape;431;p74"/>
          <p:cNvSpPr txBox="1"/>
          <p:nvPr>
            <p:ph idx="3" type="subTitle"/>
          </p:nvPr>
        </p:nvSpPr>
        <p:spPr>
          <a:xfrm>
            <a:off x="3828475" y="2036923"/>
            <a:ext cx="29241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2" name="Google Shape;432;p74"/>
          <p:cNvSpPr txBox="1"/>
          <p:nvPr>
            <p:ph idx="4" type="subTitle"/>
          </p:nvPr>
        </p:nvSpPr>
        <p:spPr>
          <a:xfrm>
            <a:off x="3828475" y="3600924"/>
            <a:ext cx="29241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433" name="Google Shape;433;p74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75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7" name="Google Shape;437;p75"/>
          <p:cNvSpPr txBox="1"/>
          <p:nvPr>
            <p:ph idx="1" type="subTitle"/>
          </p:nvPr>
        </p:nvSpPr>
        <p:spPr>
          <a:xfrm>
            <a:off x="3930564" y="1344750"/>
            <a:ext cx="45003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438" name="Google Shape;438;p75"/>
          <p:cNvSpPr txBox="1"/>
          <p:nvPr>
            <p:ph idx="2" type="subTitle"/>
          </p:nvPr>
        </p:nvSpPr>
        <p:spPr>
          <a:xfrm>
            <a:off x="3930564" y="2434829"/>
            <a:ext cx="45003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439" name="Google Shape;439;p75"/>
          <p:cNvSpPr txBox="1"/>
          <p:nvPr>
            <p:ph idx="3" type="subTitle"/>
          </p:nvPr>
        </p:nvSpPr>
        <p:spPr>
          <a:xfrm>
            <a:off x="3930584" y="1745822"/>
            <a:ext cx="4500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0" name="Google Shape;440;p75"/>
          <p:cNvSpPr txBox="1"/>
          <p:nvPr>
            <p:ph idx="4" type="subTitle"/>
          </p:nvPr>
        </p:nvSpPr>
        <p:spPr>
          <a:xfrm>
            <a:off x="3930584" y="2835901"/>
            <a:ext cx="4500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1" name="Google Shape;441;p75"/>
          <p:cNvSpPr txBox="1"/>
          <p:nvPr>
            <p:ph idx="5" type="subTitle"/>
          </p:nvPr>
        </p:nvSpPr>
        <p:spPr>
          <a:xfrm>
            <a:off x="3930551" y="3524903"/>
            <a:ext cx="45003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442" name="Google Shape;442;p75"/>
          <p:cNvSpPr txBox="1"/>
          <p:nvPr>
            <p:ph idx="6" type="subTitle"/>
          </p:nvPr>
        </p:nvSpPr>
        <p:spPr>
          <a:xfrm>
            <a:off x="3930571" y="3925975"/>
            <a:ext cx="4500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443" name="Google Shape;443;p75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7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7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76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7" name="Google Shape;447;p76"/>
          <p:cNvSpPr txBox="1"/>
          <p:nvPr>
            <p:ph idx="1" type="subTitle"/>
          </p:nvPr>
        </p:nvSpPr>
        <p:spPr>
          <a:xfrm flipH="1">
            <a:off x="3643014" y="1313675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448" name="Google Shape;448;p76"/>
          <p:cNvSpPr txBox="1"/>
          <p:nvPr>
            <p:ph idx="2" type="subTitle"/>
          </p:nvPr>
        </p:nvSpPr>
        <p:spPr>
          <a:xfrm flipH="1">
            <a:off x="3643025" y="2153661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449" name="Google Shape;449;p76"/>
          <p:cNvSpPr txBox="1"/>
          <p:nvPr>
            <p:ph idx="3" type="subTitle"/>
          </p:nvPr>
        </p:nvSpPr>
        <p:spPr>
          <a:xfrm flipH="1">
            <a:off x="3643014" y="2993647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450" name="Google Shape;450;p76"/>
          <p:cNvSpPr txBox="1"/>
          <p:nvPr>
            <p:ph idx="4" type="subTitle"/>
          </p:nvPr>
        </p:nvSpPr>
        <p:spPr>
          <a:xfrm flipH="1">
            <a:off x="3643014" y="3833634"/>
            <a:ext cx="478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451" name="Google Shape;451;p76"/>
          <p:cNvSpPr txBox="1"/>
          <p:nvPr>
            <p:ph idx="5" type="subTitle"/>
          </p:nvPr>
        </p:nvSpPr>
        <p:spPr>
          <a:xfrm flipH="1">
            <a:off x="3643004" y="1691886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2" name="Google Shape;452;p76"/>
          <p:cNvSpPr txBox="1"/>
          <p:nvPr>
            <p:ph idx="6" type="subTitle"/>
          </p:nvPr>
        </p:nvSpPr>
        <p:spPr>
          <a:xfrm flipH="1">
            <a:off x="3642982" y="2531882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3" name="Google Shape;453;p76"/>
          <p:cNvSpPr txBox="1"/>
          <p:nvPr>
            <p:ph idx="7" type="subTitle"/>
          </p:nvPr>
        </p:nvSpPr>
        <p:spPr>
          <a:xfrm flipH="1">
            <a:off x="3643004" y="3371855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4" name="Google Shape;454;p76"/>
          <p:cNvSpPr txBox="1"/>
          <p:nvPr>
            <p:ph idx="8" type="subTitle"/>
          </p:nvPr>
        </p:nvSpPr>
        <p:spPr>
          <a:xfrm flipH="1">
            <a:off x="3643004" y="4211852"/>
            <a:ext cx="4787700" cy="40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55" name="Google Shape;455;p76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10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77"/>
          <p:cNvSpPr txBox="1"/>
          <p:nvPr>
            <p:ph type="title"/>
          </p:nvPr>
        </p:nvSpPr>
        <p:spPr>
          <a:xfrm>
            <a:off x="713225" y="702650"/>
            <a:ext cx="6333900" cy="10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9" name="Google Shape;459;p77"/>
          <p:cNvSpPr txBox="1"/>
          <p:nvPr>
            <p:ph idx="1" type="subTitle"/>
          </p:nvPr>
        </p:nvSpPr>
        <p:spPr>
          <a:xfrm>
            <a:off x="713249" y="195190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460" name="Google Shape;460;p77"/>
          <p:cNvSpPr txBox="1"/>
          <p:nvPr>
            <p:ph idx="2" type="subTitle"/>
          </p:nvPr>
        </p:nvSpPr>
        <p:spPr>
          <a:xfrm>
            <a:off x="2836674" y="195190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461" name="Google Shape;461;p77"/>
          <p:cNvSpPr txBox="1"/>
          <p:nvPr>
            <p:ph idx="3" type="subTitle"/>
          </p:nvPr>
        </p:nvSpPr>
        <p:spPr>
          <a:xfrm>
            <a:off x="713249" y="230520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2" name="Google Shape;462;p77"/>
          <p:cNvSpPr txBox="1"/>
          <p:nvPr>
            <p:ph idx="4" type="subTitle"/>
          </p:nvPr>
        </p:nvSpPr>
        <p:spPr>
          <a:xfrm>
            <a:off x="2836674" y="230520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3" name="Google Shape;463;p77"/>
          <p:cNvSpPr txBox="1"/>
          <p:nvPr>
            <p:ph idx="5" type="subTitle"/>
          </p:nvPr>
        </p:nvSpPr>
        <p:spPr>
          <a:xfrm>
            <a:off x="4960074" y="195190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464" name="Google Shape;464;p77"/>
          <p:cNvSpPr txBox="1"/>
          <p:nvPr>
            <p:ph idx="6" type="subTitle"/>
          </p:nvPr>
        </p:nvSpPr>
        <p:spPr>
          <a:xfrm>
            <a:off x="4960074" y="230520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5" name="Google Shape;465;p77"/>
          <p:cNvSpPr txBox="1"/>
          <p:nvPr>
            <p:ph idx="7" type="subTitle"/>
          </p:nvPr>
        </p:nvSpPr>
        <p:spPr>
          <a:xfrm>
            <a:off x="713225" y="331045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466" name="Google Shape;466;p77"/>
          <p:cNvSpPr txBox="1"/>
          <p:nvPr>
            <p:ph idx="8" type="subTitle"/>
          </p:nvPr>
        </p:nvSpPr>
        <p:spPr>
          <a:xfrm>
            <a:off x="2836650" y="331045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467" name="Google Shape;467;p77"/>
          <p:cNvSpPr txBox="1"/>
          <p:nvPr>
            <p:ph idx="9" type="subTitle"/>
          </p:nvPr>
        </p:nvSpPr>
        <p:spPr>
          <a:xfrm>
            <a:off x="713225" y="366375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8" name="Google Shape;468;p77"/>
          <p:cNvSpPr txBox="1"/>
          <p:nvPr>
            <p:ph idx="13" type="subTitle"/>
          </p:nvPr>
        </p:nvSpPr>
        <p:spPr>
          <a:xfrm>
            <a:off x="2836650" y="366375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9" name="Google Shape;469;p77"/>
          <p:cNvSpPr txBox="1"/>
          <p:nvPr>
            <p:ph idx="14" type="subTitle"/>
          </p:nvPr>
        </p:nvSpPr>
        <p:spPr>
          <a:xfrm>
            <a:off x="4960050" y="3310450"/>
            <a:ext cx="20517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470" name="Google Shape;470;p77"/>
          <p:cNvSpPr txBox="1"/>
          <p:nvPr>
            <p:ph idx="15" type="subTitle"/>
          </p:nvPr>
        </p:nvSpPr>
        <p:spPr>
          <a:xfrm>
            <a:off x="4960050" y="3663750"/>
            <a:ext cx="2051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471" name="Google Shape;471;p77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9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78"/>
          <p:cNvSpPr txBox="1"/>
          <p:nvPr>
            <p:ph type="title"/>
          </p:nvPr>
        </p:nvSpPr>
        <p:spPr>
          <a:xfrm flipH="1">
            <a:off x="713200" y="832125"/>
            <a:ext cx="4963500" cy="10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8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75" name="Google Shape;475;p78"/>
          <p:cNvSpPr txBox="1"/>
          <p:nvPr>
            <p:ph idx="1" type="subTitle"/>
          </p:nvPr>
        </p:nvSpPr>
        <p:spPr>
          <a:xfrm flipH="1">
            <a:off x="713450" y="1724675"/>
            <a:ext cx="3858600" cy="11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6" name="Google Shape;476;p78"/>
          <p:cNvSpPr txBox="1"/>
          <p:nvPr/>
        </p:nvSpPr>
        <p:spPr>
          <a:xfrm>
            <a:off x="713450" y="3495350"/>
            <a:ext cx="48045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Actor"/>
                <a:ea typeface="Actor"/>
                <a:cs typeface="Actor"/>
                <a:sym typeface="Actor"/>
              </a:rPr>
              <a:t>CREDITS: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 This presentation template was created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, including icons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, infographics &amp; images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 </a:t>
            </a:r>
            <a:endParaRPr sz="1200">
              <a:solidFill>
                <a:schemeClr val="lt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cxnSp>
        <p:nvCxnSpPr>
          <p:cNvPr id="477" name="Google Shape;477;p78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0"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0" name="Google Shape;480;p79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0_1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8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3" name="Google Shape;483;p80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20_1_1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8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6" name="Google Shape;486;p81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7" name="Google Shape;487;p81"/>
          <p:cNvCxnSpPr/>
          <p:nvPr/>
        </p:nvCxnSpPr>
        <p:spPr>
          <a:xfrm>
            <a:off x="3843800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21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8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0" name="Google Shape;490;p82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1" name="Google Shape;491;p82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84"/>
          <p:cNvSpPr txBox="1"/>
          <p:nvPr>
            <p:ph type="ctrTitle"/>
          </p:nvPr>
        </p:nvSpPr>
        <p:spPr>
          <a:xfrm>
            <a:off x="713225" y="1292000"/>
            <a:ext cx="5735400" cy="19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3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98" name="Google Shape;498;p84"/>
          <p:cNvSpPr txBox="1"/>
          <p:nvPr>
            <p:ph idx="1" type="subTitle"/>
          </p:nvPr>
        </p:nvSpPr>
        <p:spPr>
          <a:xfrm>
            <a:off x="713225" y="3203298"/>
            <a:ext cx="5735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499" name="Google Shape;499;p84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0" name="Google Shape;500;p84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8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85"/>
          <p:cNvSpPr txBox="1"/>
          <p:nvPr>
            <p:ph type="title"/>
          </p:nvPr>
        </p:nvSpPr>
        <p:spPr>
          <a:xfrm>
            <a:off x="2397775" y="2290348"/>
            <a:ext cx="60330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04" name="Google Shape;504;p85"/>
          <p:cNvSpPr txBox="1"/>
          <p:nvPr>
            <p:ph idx="1" type="subTitle"/>
          </p:nvPr>
        </p:nvSpPr>
        <p:spPr>
          <a:xfrm>
            <a:off x="5238475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5" name="Google Shape;505;p85"/>
          <p:cNvSpPr txBox="1"/>
          <p:nvPr>
            <p:ph hasCustomPrompt="1" idx="2" type="title"/>
          </p:nvPr>
        </p:nvSpPr>
        <p:spPr>
          <a:xfrm>
            <a:off x="5716359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506" name="Google Shape;506;p85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7" name="Google Shape;507;p85"/>
          <p:cNvCxnSpPr/>
          <p:nvPr/>
        </p:nvCxnSpPr>
        <p:spPr>
          <a:xfrm>
            <a:off x="3843800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86"/>
          <p:cNvSpPr txBox="1"/>
          <p:nvPr>
            <p:ph idx="1" type="body"/>
          </p:nvPr>
        </p:nvSpPr>
        <p:spPr>
          <a:xfrm>
            <a:off x="713225" y="1275600"/>
            <a:ext cx="7717500" cy="3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AutoNum type="arabicPeriod"/>
              <a:defRPr sz="11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511" name="Google Shape;511;p86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512" name="Google Shape;512;p86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8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87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6" name="Google Shape;516;p87"/>
          <p:cNvSpPr txBox="1"/>
          <p:nvPr>
            <p:ph idx="1" type="subTitle"/>
          </p:nvPr>
        </p:nvSpPr>
        <p:spPr>
          <a:xfrm>
            <a:off x="4102454" y="1725750"/>
            <a:ext cx="43284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517" name="Google Shape;517;p87"/>
          <p:cNvSpPr txBox="1"/>
          <p:nvPr>
            <p:ph idx="2" type="subTitle"/>
          </p:nvPr>
        </p:nvSpPr>
        <p:spPr>
          <a:xfrm>
            <a:off x="4102454" y="3044430"/>
            <a:ext cx="43284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518" name="Google Shape;518;p87"/>
          <p:cNvSpPr txBox="1"/>
          <p:nvPr>
            <p:ph idx="3" type="subTitle"/>
          </p:nvPr>
        </p:nvSpPr>
        <p:spPr>
          <a:xfrm>
            <a:off x="4102473" y="2126823"/>
            <a:ext cx="43284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9" name="Google Shape;519;p87"/>
          <p:cNvSpPr txBox="1"/>
          <p:nvPr>
            <p:ph idx="4" type="subTitle"/>
          </p:nvPr>
        </p:nvSpPr>
        <p:spPr>
          <a:xfrm>
            <a:off x="4102473" y="3445503"/>
            <a:ext cx="43284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520" name="Google Shape;520;p87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88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524" name="Google Shape;524;p88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89"/>
          <p:cNvSpPr txBox="1"/>
          <p:nvPr>
            <p:ph type="title"/>
          </p:nvPr>
        </p:nvSpPr>
        <p:spPr>
          <a:xfrm>
            <a:off x="713225" y="1226650"/>
            <a:ext cx="4347900" cy="199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cxnSp>
        <p:nvCxnSpPr>
          <p:cNvPr id="528" name="Google Shape;528;p89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9" name="Google Shape;529;p89"/>
          <p:cNvSpPr txBox="1"/>
          <p:nvPr>
            <p:ph idx="1" type="subTitle"/>
          </p:nvPr>
        </p:nvSpPr>
        <p:spPr>
          <a:xfrm>
            <a:off x="713225" y="3195063"/>
            <a:ext cx="4347900" cy="7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9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90"/>
          <p:cNvSpPr txBox="1"/>
          <p:nvPr>
            <p:ph type="title"/>
          </p:nvPr>
        </p:nvSpPr>
        <p:spPr>
          <a:xfrm>
            <a:off x="713225" y="1221750"/>
            <a:ext cx="6018300" cy="27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533" name="Google Shape;533;p90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4" name="Google Shape;534;p90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9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91"/>
          <p:cNvSpPr txBox="1"/>
          <p:nvPr>
            <p:ph type="title"/>
          </p:nvPr>
        </p:nvSpPr>
        <p:spPr>
          <a:xfrm>
            <a:off x="713225" y="1421950"/>
            <a:ext cx="4815300" cy="7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3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38" name="Google Shape;538;p91"/>
          <p:cNvSpPr txBox="1"/>
          <p:nvPr>
            <p:ph idx="1" type="subTitle"/>
          </p:nvPr>
        </p:nvSpPr>
        <p:spPr>
          <a:xfrm>
            <a:off x="713225" y="2161550"/>
            <a:ext cx="4326000" cy="15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539" name="Google Shape;539;p91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92"/>
          <p:cNvPicPr preferRelativeResize="0"/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92"/>
          <p:cNvSpPr txBox="1"/>
          <p:nvPr>
            <p:ph type="title"/>
          </p:nvPr>
        </p:nvSpPr>
        <p:spPr>
          <a:xfrm>
            <a:off x="4399100" y="715800"/>
            <a:ext cx="4031700" cy="21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ctor"/>
                <a:ea typeface="Actor"/>
                <a:cs typeface="Actor"/>
                <a:sym typeface="Actor"/>
              </a:defRPr>
            </a:lvl9pPr>
          </a:lstStyle>
          <a:p/>
        </p:txBody>
      </p:sp>
      <p:cxnSp>
        <p:nvCxnSpPr>
          <p:cNvPr id="543" name="Google Shape;543;p92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9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93"/>
          <p:cNvSpPr txBox="1"/>
          <p:nvPr>
            <p:ph hasCustomPrompt="1" type="title"/>
          </p:nvPr>
        </p:nvSpPr>
        <p:spPr>
          <a:xfrm>
            <a:off x="713225" y="1270875"/>
            <a:ext cx="5071800" cy="17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07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7" name="Google Shape;547;p93"/>
          <p:cNvSpPr txBox="1"/>
          <p:nvPr>
            <p:ph idx="1" type="subTitle"/>
          </p:nvPr>
        </p:nvSpPr>
        <p:spPr>
          <a:xfrm>
            <a:off x="713225" y="2857725"/>
            <a:ext cx="5071800" cy="10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8" name="Google Shape;548;p93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9" name="Google Shape;549;p93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9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95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54" name="Google Shape;554;p95"/>
          <p:cNvSpPr txBox="1"/>
          <p:nvPr>
            <p:ph idx="1" type="subTitle"/>
          </p:nvPr>
        </p:nvSpPr>
        <p:spPr>
          <a:xfrm flipH="1">
            <a:off x="3431851" y="1458600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555" name="Google Shape;555;p95"/>
          <p:cNvSpPr txBox="1"/>
          <p:nvPr>
            <p:ph idx="2" type="subTitle"/>
          </p:nvPr>
        </p:nvSpPr>
        <p:spPr>
          <a:xfrm flipH="1">
            <a:off x="3431816" y="2251100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556" name="Google Shape;556;p95"/>
          <p:cNvSpPr txBox="1"/>
          <p:nvPr>
            <p:ph idx="3" type="subTitle"/>
          </p:nvPr>
        </p:nvSpPr>
        <p:spPr>
          <a:xfrm flipH="1">
            <a:off x="3431816" y="3043599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557" name="Google Shape;557;p95"/>
          <p:cNvSpPr txBox="1"/>
          <p:nvPr>
            <p:ph idx="4" type="subTitle"/>
          </p:nvPr>
        </p:nvSpPr>
        <p:spPr>
          <a:xfrm flipH="1">
            <a:off x="3431847" y="3836099"/>
            <a:ext cx="41541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ngers"/>
              <a:buNone/>
              <a:defRPr sz="23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ngers"/>
              <a:buNone/>
              <a:defRPr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558" name="Google Shape;558;p95"/>
          <p:cNvSpPr txBox="1"/>
          <p:nvPr>
            <p:ph idx="5" type="subTitle"/>
          </p:nvPr>
        </p:nvSpPr>
        <p:spPr>
          <a:xfrm flipH="1">
            <a:off x="3431839" y="1856050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9" name="Google Shape;559;p95"/>
          <p:cNvSpPr txBox="1"/>
          <p:nvPr>
            <p:ph idx="6" type="subTitle"/>
          </p:nvPr>
        </p:nvSpPr>
        <p:spPr>
          <a:xfrm flipH="1">
            <a:off x="3431791" y="2648549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0" name="Google Shape;560;p95"/>
          <p:cNvSpPr txBox="1"/>
          <p:nvPr>
            <p:ph idx="7" type="subTitle"/>
          </p:nvPr>
        </p:nvSpPr>
        <p:spPr>
          <a:xfrm flipH="1">
            <a:off x="3431791" y="3441049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1" name="Google Shape;561;p95"/>
          <p:cNvSpPr txBox="1"/>
          <p:nvPr>
            <p:ph idx="8" type="subTitle"/>
          </p:nvPr>
        </p:nvSpPr>
        <p:spPr>
          <a:xfrm flipH="1">
            <a:off x="3431839" y="4233549"/>
            <a:ext cx="4154100" cy="29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2" name="Google Shape;562;p95"/>
          <p:cNvSpPr txBox="1"/>
          <p:nvPr>
            <p:ph hasCustomPrompt="1" idx="9" type="title"/>
          </p:nvPr>
        </p:nvSpPr>
        <p:spPr>
          <a:xfrm flipH="1">
            <a:off x="7585836" y="16422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3" name="Google Shape;563;p95"/>
          <p:cNvSpPr txBox="1"/>
          <p:nvPr>
            <p:ph hasCustomPrompt="1" idx="13" type="title"/>
          </p:nvPr>
        </p:nvSpPr>
        <p:spPr>
          <a:xfrm flipH="1">
            <a:off x="7588866" y="24347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4" name="Google Shape;564;p95"/>
          <p:cNvSpPr txBox="1"/>
          <p:nvPr>
            <p:ph hasCustomPrompt="1" idx="14" type="title"/>
          </p:nvPr>
        </p:nvSpPr>
        <p:spPr>
          <a:xfrm flipH="1">
            <a:off x="7594925" y="32272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5" name="Google Shape;565;p95"/>
          <p:cNvSpPr txBox="1"/>
          <p:nvPr>
            <p:ph hasCustomPrompt="1" idx="15" type="title"/>
          </p:nvPr>
        </p:nvSpPr>
        <p:spPr>
          <a:xfrm flipH="1">
            <a:off x="7591895" y="4019750"/>
            <a:ext cx="835800" cy="460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rgbClr val="F061C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566" name="Google Shape;566;p95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9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96"/>
          <p:cNvSpPr txBox="1"/>
          <p:nvPr>
            <p:ph type="title"/>
          </p:nvPr>
        </p:nvSpPr>
        <p:spPr>
          <a:xfrm>
            <a:off x="713225" y="3314200"/>
            <a:ext cx="44535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BDD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70" name="Google Shape;570;p96"/>
          <p:cNvSpPr txBox="1"/>
          <p:nvPr>
            <p:ph idx="1" type="subTitle"/>
          </p:nvPr>
        </p:nvSpPr>
        <p:spPr>
          <a:xfrm>
            <a:off x="713225" y="1411400"/>
            <a:ext cx="4910700" cy="18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1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71" name="Google Shape;571;p96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5"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Google Shape;573;p9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97"/>
          <p:cNvSpPr txBox="1"/>
          <p:nvPr>
            <p:ph type="title"/>
          </p:nvPr>
        </p:nvSpPr>
        <p:spPr>
          <a:xfrm flipH="1">
            <a:off x="713325" y="2290350"/>
            <a:ext cx="39918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5" name="Google Shape;575;p97"/>
          <p:cNvSpPr txBox="1"/>
          <p:nvPr>
            <p:ph idx="1" type="subTitle"/>
          </p:nvPr>
        </p:nvSpPr>
        <p:spPr>
          <a:xfrm flipH="1">
            <a:off x="713225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6" name="Google Shape;576;p97"/>
          <p:cNvSpPr txBox="1"/>
          <p:nvPr>
            <p:ph hasCustomPrompt="1" idx="2" type="title"/>
          </p:nvPr>
        </p:nvSpPr>
        <p:spPr>
          <a:xfrm flipH="1">
            <a:off x="743241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577" name="Google Shape;577;p97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8" name="Google Shape;578;p97"/>
          <p:cNvCxnSpPr/>
          <p:nvPr/>
        </p:nvCxnSpPr>
        <p:spPr>
          <a:xfrm>
            <a:off x="713225" y="4491225"/>
            <a:ext cx="45033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9"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9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98"/>
          <p:cNvSpPr txBox="1"/>
          <p:nvPr>
            <p:ph type="title"/>
          </p:nvPr>
        </p:nvSpPr>
        <p:spPr>
          <a:xfrm flipH="1">
            <a:off x="3691775" y="2290350"/>
            <a:ext cx="47187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82" name="Google Shape;582;p98"/>
          <p:cNvSpPr txBox="1"/>
          <p:nvPr>
            <p:ph idx="1" type="subTitle"/>
          </p:nvPr>
        </p:nvSpPr>
        <p:spPr>
          <a:xfrm flipH="1">
            <a:off x="3691400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3" name="Google Shape;583;p98"/>
          <p:cNvSpPr txBox="1"/>
          <p:nvPr>
            <p:ph hasCustomPrompt="1" idx="2" type="title"/>
          </p:nvPr>
        </p:nvSpPr>
        <p:spPr>
          <a:xfrm flipH="1">
            <a:off x="3721416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584" name="Google Shape;584;p98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5" name="Google Shape;585;p98"/>
          <p:cNvCxnSpPr/>
          <p:nvPr/>
        </p:nvCxnSpPr>
        <p:spPr>
          <a:xfrm>
            <a:off x="3843800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2"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9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99"/>
          <p:cNvSpPr txBox="1"/>
          <p:nvPr>
            <p:ph type="title"/>
          </p:nvPr>
        </p:nvSpPr>
        <p:spPr>
          <a:xfrm>
            <a:off x="713363" y="2290350"/>
            <a:ext cx="3978900" cy="9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89" name="Google Shape;589;p99"/>
          <p:cNvSpPr txBox="1"/>
          <p:nvPr>
            <p:ph idx="1" type="subTitle"/>
          </p:nvPr>
        </p:nvSpPr>
        <p:spPr>
          <a:xfrm>
            <a:off x="1106663" y="3225088"/>
            <a:ext cx="31923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99"/>
          <p:cNvSpPr txBox="1"/>
          <p:nvPr>
            <p:ph hasCustomPrompt="1" idx="2" type="title"/>
          </p:nvPr>
        </p:nvSpPr>
        <p:spPr>
          <a:xfrm>
            <a:off x="1360613" y="1229600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cxnSp>
        <p:nvCxnSpPr>
          <p:cNvPr id="591" name="Google Shape;591;p99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2" name="Google Shape;592;p99"/>
          <p:cNvCxnSpPr/>
          <p:nvPr/>
        </p:nvCxnSpPr>
        <p:spPr>
          <a:xfrm>
            <a:off x="713225" y="4491225"/>
            <a:ext cx="46005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">
  <p:cSld name="CUSTOM_13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p1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100"/>
          <p:cNvSpPr txBox="1"/>
          <p:nvPr>
            <p:ph idx="1" type="subTitle"/>
          </p:nvPr>
        </p:nvSpPr>
        <p:spPr>
          <a:xfrm>
            <a:off x="3621475" y="1701961"/>
            <a:ext cx="48093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6" name="Google Shape;596;p100"/>
          <p:cNvSpPr txBox="1"/>
          <p:nvPr>
            <p:ph hasCustomPrompt="1" type="title"/>
          </p:nvPr>
        </p:nvSpPr>
        <p:spPr>
          <a:xfrm>
            <a:off x="3621475" y="1023900"/>
            <a:ext cx="48093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4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7" name="Google Shape;597;p100"/>
          <p:cNvSpPr txBox="1"/>
          <p:nvPr>
            <p:ph idx="2" type="subTitle"/>
          </p:nvPr>
        </p:nvSpPr>
        <p:spPr>
          <a:xfrm>
            <a:off x="3621475" y="2911680"/>
            <a:ext cx="48093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8" name="Google Shape;598;p100"/>
          <p:cNvSpPr txBox="1"/>
          <p:nvPr>
            <p:ph hasCustomPrompt="1" idx="3" type="title"/>
          </p:nvPr>
        </p:nvSpPr>
        <p:spPr>
          <a:xfrm>
            <a:off x="3621475" y="2233596"/>
            <a:ext cx="48093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4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9" name="Google Shape;599;p100"/>
          <p:cNvSpPr txBox="1"/>
          <p:nvPr>
            <p:ph idx="4" type="subTitle"/>
          </p:nvPr>
        </p:nvSpPr>
        <p:spPr>
          <a:xfrm>
            <a:off x="3621475" y="4121400"/>
            <a:ext cx="48093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0" name="Google Shape;600;p100"/>
          <p:cNvSpPr txBox="1"/>
          <p:nvPr>
            <p:ph hasCustomPrompt="1" idx="5" type="title"/>
          </p:nvPr>
        </p:nvSpPr>
        <p:spPr>
          <a:xfrm>
            <a:off x="3621475" y="3443290"/>
            <a:ext cx="48093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4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601" name="Google Shape;601;p100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14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p10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101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05" name="Google Shape;605;p101"/>
          <p:cNvSpPr txBox="1"/>
          <p:nvPr>
            <p:ph idx="1" type="subTitle"/>
          </p:nvPr>
        </p:nvSpPr>
        <p:spPr>
          <a:xfrm>
            <a:off x="713225" y="1766950"/>
            <a:ext cx="2243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606" name="Google Shape;606;p101"/>
          <p:cNvSpPr txBox="1"/>
          <p:nvPr>
            <p:ph idx="2" type="subTitle"/>
          </p:nvPr>
        </p:nvSpPr>
        <p:spPr>
          <a:xfrm>
            <a:off x="713225" y="3167327"/>
            <a:ext cx="2243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Dela Gothic One"/>
              <a:buNone/>
              <a:defRPr sz="23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607" name="Google Shape;607;p101"/>
          <p:cNvSpPr txBox="1"/>
          <p:nvPr>
            <p:ph idx="3" type="subTitle"/>
          </p:nvPr>
        </p:nvSpPr>
        <p:spPr>
          <a:xfrm>
            <a:off x="713225" y="2205548"/>
            <a:ext cx="22437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8" name="Google Shape;608;p101"/>
          <p:cNvSpPr txBox="1"/>
          <p:nvPr>
            <p:ph idx="4" type="subTitle"/>
          </p:nvPr>
        </p:nvSpPr>
        <p:spPr>
          <a:xfrm>
            <a:off x="713225" y="3605924"/>
            <a:ext cx="22437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9" name="Google Shape;609;p101"/>
          <p:cNvSpPr txBox="1"/>
          <p:nvPr>
            <p:ph hasCustomPrompt="1" idx="5" type="title"/>
          </p:nvPr>
        </p:nvSpPr>
        <p:spPr>
          <a:xfrm>
            <a:off x="4010425" y="1938540"/>
            <a:ext cx="1273800" cy="721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0" name="Google Shape;610;p101"/>
          <p:cNvSpPr txBox="1"/>
          <p:nvPr>
            <p:ph hasCustomPrompt="1" idx="6" type="title"/>
          </p:nvPr>
        </p:nvSpPr>
        <p:spPr>
          <a:xfrm>
            <a:off x="4010429" y="3338927"/>
            <a:ext cx="1273800" cy="721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611" name="Google Shape;611;p101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2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613;p10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102"/>
          <p:cNvSpPr txBox="1"/>
          <p:nvPr>
            <p:ph type="title"/>
          </p:nvPr>
        </p:nvSpPr>
        <p:spPr>
          <a:xfrm>
            <a:off x="3070175" y="1336713"/>
            <a:ext cx="5360400" cy="13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9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5" name="Google Shape;615;p102"/>
          <p:cNvSpPr txBox="1"/>
          <p:nvPr>
            <p:ph idx="1" type="subTitle"/>
          </p:nvPr>
        </p:nvSpPr>
        <p:spPr>
          <a:xfrm>
            <a:off x="4042775" y="2782888"/>
            <a:ext cx="4388100" cy="10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616" name="Google Shape;616;p102"/>
          <p:cNvCxnSpPr/>
          <p:nvPr/>
        </p:nvCxnSpPr>
        <p:spPr>
          <a:xfrm>
            <a:off x="233537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"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10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103"/>
          <p:cNvSpPr txBox="1"/>
          <p:nvPr>
            <p:ph type="title"/>
          </p:nvPr>
        </p:nvSpPr>
        <p:spPr>
          <a:xfrm>
            <a:off x="713225" y="702650"/>
            <a:ext cx="5394000" cy="10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20" name="Google Shape;620;p103"/>
          <p:cNvSpPr txBox="1"/>
          <p:nvPr>
            <p:ph idx="1" type="body"/>
          </p:nvPr>
        </p:nvSpPr>
        <p:spPr>
          <a:xfrm>
            <a:off x="713225" y="1892975"/>
            <a:ext cx="4129200" cy="24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621" name="Google Shape;621;p103"/>
          <p:cNvCxnSpPr/>
          <p:nvPr/>
        </p:nvCxnSpPr>
        <p:spPr>
          <a:xfrm>
            <a:off x="713225" y="648525"/>
            <a:ext cx="609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05.xml"/><Relationship Id="rId21" Type="http://schemas.openxmlformats.org/officeDocument/2006/relationships/slideLayout" Target="../slideLayouts/slideLayout304.xml"/><Relationship Id="rId24" Type="http://schemas.openxmlformats.org/officeDocument/2006/relationships/slideLayout" Target="../slideLayouts/slideLayout307.xml"/><Relationship Id="rId23" Type="http://schemas.openxmlformats.org/officeDocument/2006/relationships/slideLayout" Target="../slideLayouts/slideLayout306.xml"/><Relationship Id="rId1" Type="http://schemas.openxmlformats.org/officeDocument/2006/relationships/slideLayout" Target="../slideLayouts/slideLayout284.xml"/><Relationship Id="rId2" Type="http://schemas.openxmlformats.org/officeDocument/2006/relationships/slideLayout" Target="../slideLayouts/slideLayout285.xml"/><Relationship Id="rId3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Relationship Id="rId26" Type="http://schemas.openxmlformats.org/officeDocument/2006/relationships/slideLayout" Target="../slideLayouts/slideLayout309.xml"/><Relationship Id="rId25" Type="http://schemas.openxmlformats.org/officeDocument/2006/relationships/slideLayout" Target="../slideLayouts/slideLayout308.xml"/><Relationship Id="rId28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89.xml"/><Relationship Id="rId29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290.xml"/><Relationship Id="rId8" Type="http://schemas.openxmlformats.org/officeDocument/2006/relationships/slideLayout" Target="../slideLayouts/slideLayout291.xml"/><Relationship Id="rId31" Type="http://schemas.openxmlformats.org/officeDocument/2006/relationships/slideLayout" Target="../slideLayouts/slideLayout314.xml"/><Relationship Id="rId30" Type="http://schemas.openxmlformats.org/officeDocument/2006/relationships/slideLayout" Target="../slideLayouts/slideLayout313.xml"/><Relationship Id="rId11" Type="http://schemas.openxmlformats.org/officeDocument/2006/relationships/slideLayout" Target="../slideLayouts/slideLayout294.xml"/><Relationship Id="rId33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293.xml"/><Relationship Id="rId32" Type="http://schemas.openxmlformats.org/officeDocument/2006/relationships/slideLayout" Target="../slideLayouts/slideLayout315.xml"/><Relationship Id="rId13" Type="http://schemas.openxmlformats.org/officeDocument/2006/relationships/slideLayout" Target="../slideLayouts/slideLayout296.xml"/><Relationship Id="rId35" Type="http://schemas.openxmlformats.org/officeDocument/2006/relationships/theme" Target="../theme/theme9.xml"/><Relationship Id="rId12" Type="http://schemas.openxmlformats.org/officeDocument/2006/relationships/slideLayout" Target="../slideLayouts/slideLayout295.xml"/><Relationship Id="rId34" Type="http://schemas.openxmlformats.org/officeDocument/2006/relationships/slideLayout" Target="../slideLayouts/slideLayout317.xml"/><Relationship Id="rId15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297.xml"/><Relationship Id="rId17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1.xml"/></Relationships>
</file>

<file path=ppt/slideMasters/_rels/slideMaster1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37.xml"/><Relationship Id="rId22" Type="http://schemas.openxmlformats.org/officeDocument/2006/relationships/slideLayout" Target="../slideLayouts/slideLayout339.xml"/><Relationship Id="rId21" Type="http://schemas.openxmlformats.org/officeDocument/2006/relationships/slideLayout" Target="../slideLayouts/slideLayout338.xml"/><Relationship Id="rId24" Type="http://schemas.openxmlformats.org/officeDocument/2006/relationships/slideLayout" Target="../slideLayouts/slideLayout341.xml"/><Relationship Id="rId23" Type="http://schemas.openxmlformats.org/officeDocument/2006/relationships/slideLayout" Target="../slideLayouts/slideLayout340.xml"/><Relationship Id="rId1" Type="http://schemas.openxmlformats.org/officeDocument/2006/relationships/slideLayout" Target="../slideLayouts/slideLayout318.xml"/><Relationship Id="rId2" Type="http://schemas.openxmlformats.org/officeDocument/2006/relationships/slideLayout" Target="../slideLayouts/slideLayout319.xml"/><Relationship Id="rId3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21.xml"/><Relationship Id="rId9" Type="http://schemas.openxmlformats.org/officeDocument/2006/relationships/slideLayout" Target="../slideLayouts/slideLayout326.xml"/><Relationship Id="rId26" Type="http://schemas.openxmlformats.org/officeDocument/2006/relationships/slideLayout" Target="../slideLayouts/slideLayout343.xml"/><Relationship Id="rId25" Type="http://schemas.openxmlformats.org/officeDocument/2006/relationships/slideLayout" Target="../slideLayouts/slideLayout342.xml"/><Relationship Id="rId28" Type="http://schemas.openxmlformats.org/officeDocument/2006/relationships/slideLayout" Target="../slideLayouts/slideLayout345.xml"/><Relationship Id="rId27" Type="http://schemas.openxmlformats.org/officeDocument/2006/relationships/slideLayout" Target="../slideLayouts/slideLayout344.xml"/><Relationship Id="rId5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3.xml"/><Relationship Id="rId29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324.xml"/><Relationship Id="rId8" Type="http://schemas.openxmlformats.org/officeDocument/2006/relationships/slideLayout" Target="../slideLayouts/slideLayout325.xml"/><Relationship Id="rId31" Type="http://schemas.openxmlformats.org/officeDocument/2006/relationships/slideLayout" Target="../slideLayouts/slideLayout348.xml"/><Relationship Id="rId30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28.xml"/><Relationship Id="rId33" Type="http://schemas.openxmlformats.org/officeDocument/2006/relationships/slideLayout" Target="../slideLayouts/slideLayout350.xml"/><Relationship Id="rId10" Type="http://schemas.openxmlformats.org/officeDocument/2006/relationships/slideLayout" Target="../slideLayouts/slideLayout327.xml"/><Relationship Id="rId32" Type="http://schemas.openxmlformats.org/officeDocument/2006/relationships/slideLayout" Target="../slideLayouts/slideLayout349.xml"/><Relationship Id="rId13" Type="http://schemas.openxmlformats.org/officeDocument/2006/relationships/slideLayout" Target="../slideLayouts/slideLayout330.xml"/><Relationship Id="rId35" Type="http://schemas.openxmlformats.org/officeDocument/2006/relationships/theme" Target="../theme/theme5.xml"/><Relationship Id="rId12" Type="http://schemas.openxmlformats.org/officeDocument/2006/relationships/slideLayout" Target="../slideLayouts/slideLayout329.xml"/><Relationship Id="rId34" Type="http://schemas.openxmlformats.org/officeDocument/2006/relationships/slideLayout" Target="../slideLayouts/slideLayout351.xml"/><Relationship Id="rId15" Type="http://schemas.openxmlformats.org/officeDocument/2006/relationships/slideLayout" Target="../slideLayouts/slideLayout332.xml"/><Relationship Id="rId14" Type="http://schemas.openxmlformats.org/officeDocument/2006/relationships/slideLayout" Target="../slideLayouts/slideLayout331.xml"/><Relationship Id="rId17" Type="http://schemas.openxmlformats.org/officeDocument/2006/relationships/slideLayout" Target="../slideLayouts/slideLayout334.xml"/><Relationship Id="rId16" Type="http://schemas.openxmlformats.org/officeDocument/2006/relationships/slideLayout" Target="../slideLayouts/slideLayout333.xml"/><Relationship Id="rId19" Type="http://schemas.openxmlformats.org/officeDocument/2006/relationships/slideLayout" Target="../slideLayouts/slideLayout336.xml"/><Relationship Id="rId18" Type="http://schemas.openxmlformats.org/officeDocument/2006/relationships/slideLayout" Target="../slideLayouts/slideLayout335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theme" Target="../theme/theme10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74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56.xml"/><Relationship Id="rId33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58.xml"/><Relationship Id="rId35" Type="http://schemas.openxmlformats.org/officeDocument/2006/relationships/theme" Target="../theme/theme11.xml"/><Relationship Id="rId12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3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00.xml"/><Relationship Id="rId24" Type="http://schemas.openxmlformats.org/officeDocument/2006/relationships/slideLayout" Target="../slideLayouts/slideLayout103.xml"/><Relationship Id="rId23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0.xml"/><Relationship Id="rId2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26" Type="http://schemas.openxmlformats.org/officeDocument/2006/relationships/slideLayout" Target="../slideLayouts/slideLayout105.xml"/><Relationship Id="rId25" Type="http://schemas.openxmlformats.org/officeDocument/2006/relationships/slideLayout" Target="../slideLayouts/slideLayout104.xml"/><Relationship Id="rId28" Type="http://schemas.openxmlformats.org/officeDocument/2006/relationships/slideLayout" Target="../slideLayouts/slideLayout107.xml"/><Relationship Id="rId27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110.xml"/><Relationship Id="rId30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92.xml"/><Relationship Id="rId35" Type="http://schemas.openxmlformats.org/officeDocument/2006/relationships/theme" Target="../theme/theme8.xml"/><Relationship Id="rId12" Type="http://schemas.openxmlformats.org/officeDocument/2006/relationships/slideLayout" Target="../slideLayouts/slideLayout91.xml"/><Relationship Id="rId34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97.xml"/></Relationships>
</file>

<file path=ppt/slideMasters/_rels/slideMaster5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33.xml"/><Relationship Id="rId22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34.xml"/><Relationship Id="rId24" Type="http://schemas.openxmlformats.org/officeDocument/2006/relationships/slideLayout" Target="../slideLayouts/slideLayout137.xml"/><Relationship Id="rId23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26" Type="http://schemas.openxmlformats.org/officeDocument/2006/relationships/slideLayout" Target="../slideLayouts/slideLayout139.xml"/><Relationship Id="rId25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1.xml"/><Relationship Id="rId27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9.xml"/><Relationship Id="rId29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121.xml"/><Relationship Id="rId31" Type="http://schemas.openxmlformats.org/officeDocument/2006/relationships/slideLayout" Target="../slideLayouts/slideLayout144.xml"/><Relationship Id="rId30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24.xml"/><Relationship Id="rId33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23.xml"/><Relationship Id="rId32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26.xml"/><Relationship Id="rId35" Type="http://schemas.openxmlformats.org/officeDocument/2006/relationships/theme" Target="../theme/theme1.xml"/><Relationship Id="rId12" Type="http://schemas.openxmlformats.org/officeDocument/2006/relationships/slideLayout" Target="../slideLayouts/slideLayout125.xml"/><Relationship Id="rId34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29.xml"/><Relationship Id="rId19" Type="http://schemas.openxmlformats.org/officeDocument/2006/relationships/slideLayout" Target="../slideLayouts/slideLayout132.xml"/><Relationship Id="rId18" Type="http://schemas.openxmlformats.org/officeDocument/2006/relationships/slideLayout" Target="../slideLayouts/slideLayout131.xml"/></Relationships>
</file>

<file path=ppt/slideMasters/_rels/slideMaster6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67.xml"/><Relationship Id="rId22" Type="http://schemas.openxmlformats.org/officeDocument/2006/relationships/slideLayout" Target="../slideLayouts/slideLayout169.xml"/><Relationship Id="rId21" Type="http://schemas.openxmlformats.org/officeDocument/2006/relationships/slideLayout" Target="../slideLayouts/slideLayout168.xml"/><Relationship Id="rId24" Type="http://schemas.openxmlformats.org/officeDocument/2006/relationships/slideLayout" Target="../slideLayouts/slideLayout171.xml"/><Relationship Id="rId23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26" Type="http://schemas.openxmlformats.org/officeDocument/2006/relationships/slideLayout" Target="../slideLayouts/slideLayout173.xml"/><Relationship Id="rId25" Type="http://schemas.openxmlformats.org/officeDocument/2006/relationships/slideLayout" Target="../slideLayouts/slideLayout172.xml"/><Relationship Id="rId28" Type="http://schemas.openxmlformats.org/officeDocument/2006/relationships/slideLayout" Target="../slideLayouts/slideLayout175.xml"/><Relationship Id="rId27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3.xml"/><Relationship Id="rId29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54.xml"/><Relationship Id="rId8" Type="http://schemas.openxmlformats.org/officeDocument/2006/relationships/slideLayout" Target="../slideLayouts/slideLayout155.xml"/><Relationship Id="rId31" Type="http://schemas.openxmlformats.org/officeDocument/2006/relationships/slideLayout" Target="../slideLayouts/slideLayout178.xml"/><Relationship Id="rId30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58.xml"/><Relationship Id="rId33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57.xml"/><Relationship Id="rId32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60.xml"/><Relationship Id="rId35" Type="http://schemas.openxmlformats.org/officeDocument/2006/relationships/theme" Target="../theme/theme6.xml"/><Relationship Id="rId12" Type="http://schemas.openxmlformats.org/officeDocument/2006/relationships/slideLayout" Target="../slideLayouts/slideLayout159.xml"/><Relationship Id="rId34" Type="http://schemas.openxmlformats.org/officeDocument/2006/relationships/slideLayout" Target="../slideLayouts/slideLayout181.xml"/><Relationship Id="rId15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1.xml"/><Relationship Id="rId17" Type="http://schemas.openxmlformats.org/officeDocument/2006/relationships/slideLayout" Target="../slideLayouts/slideLayout164.xml"/><Relationship Id="rId16" Type="http://schemas.openxmlformats.org/officeDocument/2006/relationships/slideLayout" Target="../slideLayouts/slideLayout163.xml"/><Relationship Id="rId19" Type="http://schemas.openxmlformats.org/officeDocument/2006/relationships/slideLayout" Target="../slideLayouts/slideLayout166.xml"/><Relationship Id="rId18" Type="http://schemas.openxmlformats.org/officeDocument/2006/relationships/slideLayout" Target="../slideLayouts/slideLayout165.xml"/></Relationships>
</file>

<file path=ppt/slideMasters/_rels/slideMaster7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1.xml"/><Relationship Id="rId22" Type="http://schemas.openxmlformats.org/officeDocument/2006/relationships/slideLayout" Target="../slideLayouts/slideLayout203.xml"/><Relationship Id="rId21" Type="http://schemas.openxmlformats.org/officeDocument/2006/relationships/slideLayout" Target="../slideLayouts/slideLayout202.xml"/><Relationship Id="rId24" Type="http://schemas.openxmlformats.org/officeDocument/2006/relationships/slideLayout" Target="../slideLayouts/slideLayout205.xml"/><Relationship Id="rId23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26" Type="http://schemas.openxmlformats.org/officeDocument/2006/relationships/slideLayout" Target="../slideLayouts/slideLayout207.xml"/><Relationship Id="rId25" Type="http://schemas.openxmlformats.org/officeDocument/2006/relationships/slideLayout" Target="../slideLayouts/slideLayout206.xml"/><Relationship Id="rId28" Type="http://schemas.openxmlformats.org/officeDocument/2006/relationships/slideLayout" Target="../slideLayouts/slideLayout209.xml"/><Relationship Id="rId27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87.xml"/><Relationship Id="rId29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188.xml"/><Relationship Id="rId8" Type="http://schemas.openxmlformats.org/officeDocument/2006/relationships/slideLayout" Target="../slideLayouts/slideLayout189.xml"/><Relationship Id="rId31" Type="http://schemas.openxmlformats.org/officeDocument/2006/relationships/slideLayout" Target="../slideLayouts/slideLayout212.xml"/><Relationship Id="rId30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192.xml"/><Relationship Id="rId33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191.xml"/><Relationship Id="rId32" Type="http://schemas.openxmlformats.org/officeDocument/2006/relationships/slideLayout" Target="../slideLayouts/slideLayout213.xml"/><Relationship Id="rId13" Type="http://schemas.openxmlformats.org/officeDocument/2006/relationships/slideLayout" Target="../slideLayouts/slideLayout194.xml"/><Relationship Id="rId35" Type="http://schemas.openxmlformats.org/officeDocument/2006/relationships/theme" Target="../theme/theme12.xml"/><Relationship Id="rId12" Type="http://schemas.openxmlformats.org/officeDocument/2006/relationships/slideLayout" Target="../slideLayouts/slideLayout193.xml"/><Relationship Id="rId34" Type="http://schemas.openxmlformats.org/officeDocument/2006/relationships/slideLayout" Target="../slideLayouts/slideLayout215.xml"/><Relationship Id="rId15" Type="http://schemas.openxmlformats.org/officeDocument/2006/relationships/slideLayout" Target="../slideLayouts/slideLayout196.xml"/><Relationship Id="rId14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198.xml"/><Relationship Id="rId16" Type="http://schemas.openxmlformats.org/officeDocument/2006/relationships/slideLayout" Target="../slideLayouts/slideLayout197.xml"/><Relationship Id="rId19" Type="http://schemas.openxmlformats.org/officeDocument/2006/relationships/slideLayout" Target="../slideLayouts/slideLayout200.xml"/><Relationship Id="rId18" Type="http://schemas.openxmlformats.org/officeDocument/2006/relationships/slideLayout" Target="../slideLayouts/slideLayout199.xml"/></Relationships>
</file>

<file path=ppt/slideMasters/_rels/slideMaster8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35.xml"/><Relationship Id="rId22" Type="http://schemas.openxmlformats.org/officeDocument/2006/relationships/slideLayout" Target="../slideLayouts/slideLayout237.xml"/><Relationship Id="rId21" Type="http://schemas.openxmlformats.org/officeDocument/2006/relationships/slideLayout" Target="../slideLayouts/slideLayout236.xml"/><Relationship Id="rId24" Type="http://schemas.openxmlformats.org/officeDocument/2006/relationships/slideLayout" Target="../slideLayouts/slideLayout239.xml"/><Relationship Id="rId23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Relationship Id="rId26" Type="http://schemas.openxmlformats.org/officeDocument/2006/relationships/slideLayout" Target="../slideLayouts/slideLayout241.xml"/><Relationship Id="rId25" Type="http://schemas.openxmlformats.org/officeDocument/2006/relationships/slideLayout" Target="../slideLayouts/slideLayout240.xml"/><Relationship Id="rId28" Type="http://schemas.openxmlformats.org/officeDocument/2006/relationships/slideLayout" Target="../slideLayouts/slideLayout243.xml"/><Relationship Id="rId27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1.xml"/><Relationship Id="rId29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22.xml"/><Relationship Id="rId8" Type="http://schemas.openxmlformats.org/officeDocument/2006/relationships/slideLayout" Target="../slideLayouts/slideLayout223.xml"/><Relationship Id="rId31" Type="http://schemas.openxmlformats.org/officeDocument/2006/relationships/slideLayout" Target="../slideLayouts/slideLayout246.xml"/><Relationship Id="rId30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26.xml"/><Relationship Id="rId33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25.xml"/><Relationship Id="rId32" Type="http://schemas.openxmlformats.org/officeDocument/2006/relationships/slideLayout" Target="../slideLayouts/slideLayout247.xml"/><Relationship Id="rId13" Type="http://schemas.openxmlformats.org/officeDocument/2006/relationships/slideLayout" Target="../slideLayouts/slideLayout228.xml"/><Relationship Id="rId35" Type="http://schemas.openxmlformats.org/officeDocument/2006/relationships/theme" Target="../theme/theme7.xml"/><Relationship Id="rId12" Type="http://schemas.openxmlformats.org/officeDocument/2006/relationships/slideLayout" Target="../slideLayouts/slideLayout227.xml"/><Relationship Id="rId34" Type="http://schemas.openxmlformats.org/officeDocument/2006/relationships/slideLayout" Target="../slideLayouts/slideLayout249.xml"/><Relationship Id="rId15" Type="http://schemas.openxmlformats.org/officeDocument/2006/relationships/slideLayout" Target="../slideLayouts/slideLayout230.xml"/><Relationship Id="rId14" Type="http://schemas.openxmlformats.org/officeDocument/2006/relationships/slideLayout" Target="../slideLayouts/slideLayout229.xml"/><Relationship Id="rId17" Type="http://schemas.openxmlformats.org/officeDocument/2006/relationships/slideLayout" Target="../slideLayouts/slideLayout232.xml"/><Relationship Id="rId16" Type="http://schemas.openxmlformats.org/officeDocument/2006/relationships/slideLayout" Target="../slideLayouts/slideLayout231.xml"/><Relationship Id="rId19" Type="http://schemas.openxmlformats.org/officeDocument/2006/relationships/slideLayout" Target="../slideLayouts/slideLayout234.xml"/><Relationship Id="rId18" Type="http://schemas.openxmlformats.org/officeDocument/2006/relationships/slideLayout" Target="../slideLayouts/slideLayout233.xml"/></Relationships>
</file>

<file path=ppt/slideMasters/_rels/slideMaster9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69.xml"/><Relationship Id="rId22" Type="http://schemas.openxmlformats.org/officeDocument/2006/relationships/slideLayout" Target="../slideLayouts/slideLayout271.xml"/><Relationship Id="rId21" Type="http://schemas.openxmlformats.org/officeDocument/2006/relationships/slideLayout" Target="../slideLayouts/slideLayout270.xml"/><Relationship Id="rId24" Type="http://schemas.openxmlformats.org/officeDocument/2006/relationships/slideLayout" Target="../slideLayouts/slideLayout273.xml"/><Relationship Id="rId23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50.xml"/><Relationship Id="rId2" Type="http://schemas.openxmlformats.org/officeDocument/2006/relationships/slideLayout" Target="../slideLayouts/slideLayout251.xml"/><Relationship Id="rId3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75.xml"/><Relationship Id="rId25" Type="http://schemas.openxmlformats.org/officeDocument/2006/relationships/slideLayout" Target="../slideLayouts/slideLayout274.xml"/><Relationship Id="rId28" Type="http://schemas.openxmlformats.org/officeDocument/2006/relationships/slideLayout" Target="../slideLayouts/slideLayout277.xml"/><Relationship Id="rId27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5.xml"/><Relationship Id="rId29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56.xml"/><Relationship Id="rId8" Type="http://schemas.openxmlformats.org/officeDocument/2006/relationships/slideLayout" Target="../slideLayouts/slideLayout257.xml"/><Relationship Id="rId31" Type="http://schemas.openxmlformats.org/officeDocument/2006/relationships/slideLayout" Target="../slideLayouts/slideLayout280.xml"/><Relationship Id="rId30" Type="http://schemas.openxmlformats.org/officeDocument/2006/relationships/slideLayout" Target="../slideLayouts/slideLayout279.xml"/><Relationship Id="rId11" Type="http://schemas.openxmlformats.org/officeDocument/2006/relationships/slideLayout" Target="../slideLayouts/slideLayout260.xml"/><Relationship Id="rId33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59.xml"/><Relationship Id="rId32" Type="http://schemas.openxmlformats.org/officeDocument/2006/relationships/slideLayout" Target="../slideLayouts/slideLayout281.xml"/><Relationship Id="rId13" Type="http://schemas.openxmlformats.org/officeDocument/2006/relationships/slideLayout" Target="../slideLayouts/slideLayout262.xml"/><Relationship Id="rId35" Type="http://schemas.openxmlformats.org/officeDocument/2006/relationships/theme" Target="../theme/theme4.xml"/><Relationship Id="rId12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83.xml"/><Relationship Id="rId15" Type="http://schemas.openxmlformats.org/officeDocument/2006/relationships/slideLayout" Target="../slideLayouts/slideLayout264.xml"/><Relationship Id="rId14" Type="http://schemas.openxmlformats.org/officeDocument/2006/relationships/slideLayout" Target="../slideLayouts/slideLayout263.xml"/><Relationship Id="rId17" Type="http://schemas.openxmlformats.org/officeDocument/2006/relationships/slideLayout" Target="../slideLayouts/slideLayout266.xml"/><Relationship Id="rId16" Type="http://schemas.openxmlformats.org/officeDocument/2006/relationships/slideLayout" Target="../slideLayouts/slideLayout265.xml"/><Relationship Id="rId19" Type="http://schemas.openxmlformats.org/officeDocument/2006/relationships/slideLayout" Target="../slideLayouts/slideLayout268.xml"/><Relationship Id="rId18" Type="http://schemas.openxmlformats.org/officeDocument/2006/relationships/slideLayout" Target="../slideLayouts/slideLayout2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293"/>
          <p:cNvSpPr txBox="1"/>
          <p:nvPr>
            <p:ph idx="1" type="body"/>
          </p:nvPr>
        </p:nvSpPr>
        <p:spPr>
          <a:xfrm>
            <a:off x="6893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ctor"/>
              <a:buChar char="●"/>
              <a:defRPr sz="18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●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●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/>
        </p:txBody>
      </p:sp>
      <p:sp>
        <p:nvSpPr>
          <p:cNvPr id="1820" name="Google Shape;1820;p293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  <p:sldLayoutId id="2147483948" r:id="rId18"/>
    <p:sldLayoutId id="2147483949" r:id="rId19"/>
    <p:sldLayoutId id="2147483950" r:id="rId20"/>
    <p:sldLayoutId id="2147483951" r:id="rId21"/>
    <p:sldLayoutId id="2147483952" r:id="rId22"/>
    <p:sldLayoutId id="2147483953" r:id="rId23"/>
    <p:sldLayoutId id="2147483954" r:id="rId24"/>
    <p:sldLayoutId id="2147483955" r:id="rId25"/>
    <p:sldLayoutId id="2147483956" r:id="rId26"/>
    <p:sldLayoutId id="2147483957" r:id="rId27"/>
    <p:sldLayoutId id="2147483958" r:id="rId28"/>
    <p:sldLayoutId id="2147483959" r:id="rId29"/>
    <p:sldLayoutId id="2147483960" r:id="rId30"/>
    <p:sldLayoutId id="2147483961" r:id="rId31"/>
    <p:sldLayoutId id="2147483962" r:id="rId32"/>
    <p:sldLayoutId id="2147483963" r:id="rId33"/>
    <p:sldLayoutId id="2147483964" r:id="rId3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2039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" name="Google Shape;2040;p328"/>
          <p:cNvSpPr txBox="1"/>
          <p:nvPr>
            <p:ph idx="1" type="body"/>
          </p:nvPr>
        </p:nvSpPr>
        <p:spPr>
          <a:xfrm>
            <a:off x="6893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ctor"/>
              <a:buChar char="●"/>
              <a:defRPr sz="18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●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●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/>
        </p:txBody>
      </p:sp>
      <p:sp>
        <p:nvSpPr>
          <p:cNvPr id="2041" name="Google Shape;2041;p328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  <p:sldLayoutId id="2147483982" r:id="rId18"/>
    <p:sldLayoutId id="2147483983" r:id="rId19"/>
    <p:sldLayoutId id="2147483984" r:id="rId20"/>
    <p:sldLayoutId id="2147483985" r:id="rId21"/>
    <p:sldLayoutId id="2147483986" r:id="rId22"/>
    <p:sldLayoutId id="2147483987" r:id="rId23"/>
    <p:sldLayoutId id="2147483988" r:id="rId24"/>
    <p:sldLayoutId id="2147483989" r:id="rId25"/>
    <p:sldLayoutId id="2147483990" r:id="rId26"/>
    <p:sldLayoutId id="2147483991" r:id="rId27"/>
    <p:sldLayoutId id="2147483992" r:id="rId28"/>
    <p:sldLayoutId id="2147483993" r:id="rId29"/>
    <p:sldLayoutId id="2147483994" r:id="rId30"/>
    <p:sldLayoutId id="2147483995" r:id="rId31"/>
    <p:sldLayoutId id="2147483996" r:id="rId32"/>
    <p:sldLayoutId id="2147483997" r:id="rId33"/>
    <p:sldLayoutId id="2147483998" r:id="rId3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6893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ctor"/>
              <a:buChar char="●"/>
              <a:defRPr sz="18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●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●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8"/>
          <p:cNvSpPr txBox="1"/>
          <p:nvPr>
            <p:ph idx="1" type="body"/>
          </p:nvPr>
        </p:nvSpPr>
        <p:spPr>
          <a:xfrm>
            <a:off x="6893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ctor"/>
              <a:buChar char="●"/>
              <a:defRPr sz="18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●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●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/>
        </p:txBody>
      </p:sp>
      <p:sp>
        <p:nvSpPr>
          <p:cNvPr id="273" name="Google Shape;273;p48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83"/>
          <p:cNvSpPr txBox="1"/>
          <p:nvPr>
            <p:ph idx="1" type="body"/>
          </p:nvPr>
        </p:nvSpPr>
        <p:spPr>
          <a:xfrm>
            <a:off x="6893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ctor"/>
              <a:buChar char="●"/>
              <a:defRPr sz="18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●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●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/>
        </p:txBody>
      </p:sp>
      <p:sp>
        <p:nvSpPr>
          <p:cNvPr id="494" name="Google Shape;494;p83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  <p:sldLayoutId id="2147483758" r:id="rId32"/>
    <p:sldLayoutId id="2147483759" r:id="rId33"/>
    <p:sldLayoutId id="2147483760" r:id="rId3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18"/>
          <p:cNvSpPr txBox="1"/>
          <p:nvPr>
            <p:ph idx="1" type="body"/>
          </p:nvPr>
        </p:nvSpPr>
        <p:spPr>
          <a:xfrm>
            <a:off x="6893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ctor"/>
              <a:buChar char="●"/>
              <a:defRPr sz="18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●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●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/>
        </p:txBody>
      </p:sp>
      <p:sp>
        <p:nvSpPr>
          <p:cNvPr id="715" name="Google Shape;715;p118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  <p:sldLayoutId id="2147483789" r:id="rId29"/>
    <p:sldLayoutId id="2147483790" r:id="rId30"/>
    <p:sldLayoutId id="2147483791" r:id="rId31"/>
    <p:sldLayoutId id="2147483792" r:id="rId32"/>
    <p:sldLayoutId id="2147483793" r:id="rId33"/>
    <p:sldLayoutId id="2147483794" r:id="rId3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153"/>
          <p:cNvSpPr txBox="1"/>
          <p:nvPr>
            <p:ph idx="1" type="body"/>
          </p:nvPr>
        </p:nvSpPr>
        <p:spPr>
          <a:xfrm>
            <a:off x="6893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ctor"/>
              <a:buChar char="●"/>
              <a:defRPr sz="18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●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●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/>
        </p:txBody>
      </p:sp>
      <p:sp>
        <p:nvSpPr>
          <p:cNvPr id="936" name="Google Shape;936;p153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188"/>
          <p:cNvSpPr txBox="1"/>
          <p:nvPr>
            <p:ph idx="1" type="body"/>
          </p:nvPr>
        </p:nvSpPr>
        <p:spPr>
          <a:xfrm>
            <a:off x="6893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ctor"/>
              <a:buChar char="●"/>
              <a:defRPr sz="18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●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●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/>
        </p:txBody>
      </p:sp>
      <p:sp>
        <p:nvSpPr>
          <p:cNvPr id="1157" name="Google Shape;1157;p188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7" r:id="rId19"/>
    <p:sldLayoutId id="2147483848" r:id="rId20"/>
    <p:sldLayoutId id="2147483849" r:id="rId21"/>
    <p:sldLayoutId id="2147483850" r:id="rId22"/>
    <p:sldLayoutId id="2147483851" r:id="rId23"/>
    <p:sldLayoutId id="2147483852" r:id="rId24"/>
    <p:sldLayoutId id="2147483853" r:id="rId25"/>
    <p:sldLayoutId id="2147483854" r:id="rId26"/>
    <p:sldLayoutId id="2147483855" r:id="rId27"/>
    <p:sldLayoutId id="2147483856" r:id="rId28"/>
    <p:sldLayoutId id="2147483857" r:id="rId29"/>
    <p:sldLayoutId id="2147483858" r:id="rId30"/>
    <p:sldLayoutId id="2147483859" r:id="rId31"/>
    <p:sldLayoutId id="2147483860" r:id="rId32"/>
    <p:sldLayoutId id="2147483861" r:id="rId33"/>
    <p:sldLayoutId id="2147483862" r:id="rId3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223"/>
          <p:cNvSpPr txBox="1"/>
          <p:nvPr>
            <p:ph idx="1" type="body"/>
          </p:nvPr>
        </p:nvSpPr>
        <p:spPr>
          <a:xfrm>
            <a:off x="6893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ctor"/>
              <a:buChar char="●"/>
              <a:defRPr sz="18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●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●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/>
        </p:txBody>
      </p:sp>
      <p:sp>
        <p:nvSpPr>
          <p:cNvPr id="1378" name="Google Shape;1378;p223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  <p:sldLayoutId id="2147483880" r:id="rId18"/>
    <p:sldLayoutId id="2147483881" r:id="rId19"/>
    <p:sldLayoutId id="2147483882" r:id="rId20"/>
    <p:sldLayoutId id="2147483883" r:id="rId21"/>
    <p:sldLayoutId id="2147483884" r:id="rId22"/>
    <p:sldLayoutId id="2147483885" r:id="rId23"/>
    <p:sldLayoutId id="2147483886" r:id="rId24"/>
    <p:sldLayoutId id="2147483887" r:id="rId25"/>
    <p:sldLayoutId id="2147483888" r:id="rId26"/>
    <p:sldLayoutId id="2147483889" r:id="rId27"/>
    <p:sldLayoutId id="2147483890" r:id="rId28"/>
    <p:sldLayoutId id="2147483891" r:id="rId29"/>
    <p:sldLayoutId id="2147483892" r:id="rId30"/>
    <p:sldLayoutId id="2147483893" r:id="rId31"/>
    <p:sldLayoutId id="2147483894" r:id="rId32"/>
    <p:sldLayoutId id="2147483895" r:id="rId33"/>
    <p:sldLayoutId id="2147483896" r:id="rId3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1597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258"/>
          <p:cNvSpPr txBox="1"/>
          <p:nvPr>
            <p:ph idx="1" type="body"/>
          </p:nvPr>
        </p:nvSpPr>
        <p:spPr>
          <a:xfrm>
            <a:off x="6893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ctor"/>
              <a:buChar char="●"/>
              <a:defRPr sz="18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●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●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/>
        </p:txBody>
      </p:sp>
      <p:sp>
        <p:nvSpPr>
          <p:cNvPr id="1599" name="Google Shape;1599;p258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ela Gothic One"/>
              <a:buNone/>
              <a:defRPr sz="30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  <p:sldLayoutId id="2147483914" r:id="rId18"/>
    <p:sldLayoutId id="2147483915" r:id="rId19"/>
    <p:sldLayoutId id="2147483916" r:id="rId20"/>
    <p:sldLayoutId id="2147483917" r:id="rId21"/>
    <p:sldLayoutId id="2147483918" r:id="rId22"/>
    <p:sldLayoutId id="2147483919" r:id="rId23"/>
    <p:sldLayoutId id="2147483920" r:id="rId24"/>
    <p:sldLayoutId id="2147483921" r:id="rId25"/>
    <p:sldLayoutId id="2147483922" r:id="rId26"/>
    <p:sldLayoutId id="2147483923" r:id="rId27"/>
    <p:sldLayoutId id="2147483924" r:id="rId28"/>
    <p:sldLayoutId id="2147483925" r:id="rId29"/>
    <p:sldLayoutId id="2147483926" r:id="rId30"/>
    <p:sldLayoutId id="2147483927" r:id="rId31"/>
    <p:sldLayoutId id="2147483928" r:id="rId32"/>
    <p:sldLayoutId id="2147483929" r:id="rId33"/>
    <p:sldLayoutId id="2147483930" r:id="rId3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slide" Target="/ppt/slides/slide3.xml"/><Relationship Id="rId9" Type="http://schemas.openxmlformats.org/officeDocument/2006/relationships/slide" Target="/ppt/slides/slide9.xml"/><Relationship Id="rId5" Type="http://schemas.openxmlformats.org/officeDocument/2006/relationships/slide" Target="/ppt/slides/slide4.xml"/><Relationship Id="rId6" Type="http://schemas.openxmlformats.org/officeDocument/2006/relationships/slide" Target="/ppt/slides/slide5.xml"/><Relationship Id="rId7" Type="http://schemas.openxmlformats.org/officeDocument/2006/relationships/slide" Target="/ppt/slides/slide7.xml"/><Relationship Id="rId8" Type="http://schemas.openxmlformats.org/officeDocument/2006/relationships/slide" Target="/ppt/slides/slide8.xml"/><Relationship Id="rId10" Type="http://schemas.openxmlformats.org/officeDocument/2006/relationships/slide" Target="/ppt/slides/slide1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63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4" name="Google Shape;2264;p363"/>
          <p:cNvGrpSpPr/>
          <p:nvPr/>
        </p:nvGrpSpPr>
        <p:grpSpPr>
          <a:xfrm>
            <a:off x="5742525" y="-5590410"/>
            <a:ext cx="5130634" cy="11518612"/>
            <a:chOff x="5361525" y="-5590410"/>
            <a:chExt cx="5130634" cy="11518612"/>
          </a:xfrm>
        </p:grpSpPr>
        <p:sp>
          <p:nvSpPr>
            <p:cNvPr id="2265" name="Google Shape;2265;p363"/>
            <p:cNvSpPr/>
            <p:nvPr/>
          </p:nvSpPr>
          <p:spPr>
            <a:xfrm>
              <a:off x="5361525" y="454727"/>
              <a:ext cx="4207245" cy="5473475"/>
            </a:xfrm>
            <a:custGeom>
              <a:rect b="b" l="l" r="r" t="t"/>
              <a:pathLst>
                <a:path extrusionOk="0" h="90538" w="69593">
                  <a:moveTo>
                    <a:pt x="48439" y="3642"/>
                  </a:moveTo>
                  <a:cubicBezTo>
                    <a:pt x="41136" y="1"/>
                    <a:pt x="31428" y="294"/>
                    <a:pt x="26113" y="7680"/>
                  </a:cubicBezTo>
                  <a:cubicBezTo>
                    <a:pt x="20799" y="15108"/>
                    <a:pt x="24690" y="23331"/>
                    <a:pt x="23289" y="28562"/>
                  </a:cubicBezTo>
                  <a:cubicBezTo>
                    <a:pt x="21929" y="33793"/>
                    <a:pt x="8517" y="37475"/>
                    <a:pt x="4248" y="53816"/>
                  </a:cubicBezTo>
                  <a:cubicBezTo>
                    <a:pt x="1" y="70179"/>
                    <a:pt x="12053" y="81729"/>
                    <a:pt x="28708" y="86081"/>
                  </a:cubicBezTo>
                  <a:cubicBezTo>
                    <a:pt x="45844" y="90537"/>
                    <a:pt x="61056" y="85160"/>
                    <a:pt x="65429" y="68358"/>
                  </a:cubicBezTo>
                  <a:cubicBezTo>
                    <a:pt x="69593" y="52435"/>
                    <a:pt x="58859" y="45029"/>
                    <a:pt x="60574" y="38521"/>
                  </a:cubicBezTo>
                  <a:cubicBezTo>
                    <a:pt x="62269" y="32014"/>
                    <a:pt x="66852" y="26909"/>
                    <a:pt x="68149" y="23373"/>
                  </a:cubicBezTo>
                  <a:cubicBezTo>
                    <a:pt x="69467" y="19816"/>
                    <a:pt x="68316" y="17891"/>
                    <a:pt x="66119" y="17702"/>
                  </a:cubicBezTo>
                  <a:cubicBezTo>
                    <a:pt x="63985" y="17514"/>
                    <a:pt x="60700" y="21908"/>
                    <a:pt x="57122" y="20401"/>
                  </a:cubicBezTo>
                  <a:cubicBezTo>
                    <a:pt x="52372" y="18372"/>
                    <a:pt x="51431" y="12178"/>
                    <a:pt x="52582" y="7743"/>
                  </a:cubicBezTo>
                  <a:cubicBezTo>
                    <a:pt x="53774" y="3349"/>
                    <a:pt x="50343" y="4604"/>
                    <a:pt x="48439" y="3642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363"/>
            <p:cNvSpPr/>
            <p:nvPr/>
          </p:nvSpPr>
          <p:spPr>
            <a:xfrm>
              <a:off x="7270035" y="2383109"/>
              <a:ext cx="1007400" cy="1007400"/>
            </a:xfrm>
            <a:prstGeom prst="ellipse">
              <a:avLst/>
            </a:pr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363"/>
            <p:cNvSpPr/>
            <p:nvPr/>
          </p:nvSpPr>
          <p:spPr>
            <a:xfrm>
              <a:off x="7871194" y="-3637290"/>
              <a:ext cx="1810144" cy="5121748"/>
            </a:xfrm>
            <a:custGeom>
              <a:rect b="b" l="l" r="r" t="t"/>
              <a:pathLst>
                <a:path extrusionOk="0" h="84720" w="29942">
                  <a:moveTo>
                    <a:pt x="2448" y="83004"/>
                  </a:moveTo>
                  <a:lnTo>
                    <a:pt x="6717" y="84134"/>
                  </a:lnTo>
                  <a:cubicBezTo>
                    <a:pt x="8955" y="84720"/>
                    <a:pt x="9771" y="83611"/>
                    <a:pt x="10169" y="82104"/>
                  </a:cubicBezTo>
                  <a:lnTo>
                    <a:pt x="29544" y="4499"/>
                  </a:lnTo>
                  <a:cubicBezTo>
                    <a:pt x="29942" y="2971"/>
                    <a:pt x="29000" y="1402"/>
                    <a:pt x="27473" y="1004"/>
                  </a:cubicBezTo>
                  <a:lnTo>
                    <a:pt x="25108" y="377"/>
                  </a:lnTo>
                  <a:cubicBezTo>
                    <a:pt x="23581" y="0"/>
                    <a:pt x="22012" y="900"/>
                    <a:pt x="21593" y="2406"/>
                  </a:cubicBezTo>
                  <a:lnTo>
                    <a:pt x="460" y="79552"/>
                  </a:lnTo>
                  <a:cubicBezTo>
                    <a:pt x="42" y="81079"/>
                    <a:pt x="0" y="82376"/>
                    <a:pt x="2448" y="83004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363"/>
            <p:cNvSpPr/>
            <p:nvPr/>
          </p:nvSpPr>
          <p:spPr>
            <a:xfrm>
              <a:off x="9773652" y="-5388007"/>
              <a:ext cx="167037" cy="141767"/>
            </a:xfrm>
            <a:custGeom>
              <a:rect b="b" l="l" r="r" t="t"/>
              <a:pathLst>
                <a:path extrusionOk="0" h="2345" w="2763">
                  <a:moveTo>
                    <a:pt x="0" y="984"/>
                  </a:moveTo>
                  <a:lnTo>
                    <a:pt x="628" y="1"/>
                  </a:lnTo>
                  <a:lnTo>
                    <a:pt x="2762" y="1340"/>
                  </a:lnTo>
                  <a:lnTo>
                    <a:pt x="2134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363"/>
            <p:cNvSpPr/>
            <p:nvPr/>
          </p:nvSpPr>
          <p:spPr>
            <a:xfrm>
              <a:off x="9612963" y="-5159064"/>
              <a:ext cx="167037" cy="141767"/>
            </a:xfrm>
            <a:custGeom>
              <a:rect b="b" l="l" r="r" t="t"/>
              <a:pathLst>
                <a:path extrusionOk="0" h="2345" w="2763">
                  <a:moveTo>
                    <a:pt x="1" y="984"/>
                  </a:moveTo>
                  <a:lnTo>
                    <a:pt x="629" y="1"/>
                  </a:lnTo>
                  <a:lnTo>
                    <a:pt x="2763" y="1340"/>
                  </a:lnTo>
                  <a:lnTo>
                    <a:pt x="2114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363"/>
            <p:cNvSpPr/>
            <p:nvPr/>
          </p:nvSpPr>
          <p:spPr>
            <a:xfrm>
              <a:off x="9466238" y="-4928791"/>
              <a:ext cx="165768" cy="141707"/>
            </a:xfrm>
            <a:custGeom>
              <a:rect b="b" l="l" r="r" t="t"/>
              <a:pathLst>
                <a:path extrusionOk="0" h="2344" w="2742">
                  <a:moveTo>
                    <a:pt x="1" y="1004"/>
                  </a:moveTo>
                  <a:lnTo>
                    <a:pt x="628" y="0"/>
                  </a:lnTo>
                  <a:lnTo>
                    <a:pt x="2742" y="1339"/>
                  </a:lnTo>
                  <a:lnTo>
                    <a:pt x="2114" y="2343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363"/>
            <p:cNvSpPr/>
            <p:nvPr/>
          </p:nvSpPr>
          <p:spPr>
            <a:xfrm>
              <a:off x="9322053" y="-4689752"/>
              <a:ext cx="165768" cy="141767"/>
            </a:xfrm>
            <a:custGeom>
              <a:rect b="b" l="l" r="r" t="t"/>
              <a:pathLst>
                <a:path extrusionOk="0" h="2345" w="2742">
                  <a:moveTo>
                    <a:pt x="0" y="984"/>
                  </a:moveTo>
                  <a:lnTo>
                    <a:pt x="628" y="1"/>
                  </a:lnTo>
                  <a:lnTo>
                    <a:pt x="2741" y="1340"/>
                  </a:lnTo>
                  <a:lnTo>
                    <a:pt x="2114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363"/>
            <p:cNvSpPr/>
            <p:nvPr/>
          </p:nvSpPr>
          <p:spPr>
            <a:xfrm>
              <a:off x="9194312" y="-4455730"/>
              <a:ext cx="165768" cy="141707"/>
            </a:xfrm>
            <a:custGeom>
              <a:rect b="b" l="l" r="r" t="t"/>
              <a:pathLst>
                <a:path extrusionOk="0" h="2344" w="2742">
                  <a:moveTo>
                    <a:pt x="0" y="1005"/>
                  </a:moveTo>
                  <a:lnTo>
                    <a:pt x="628" y="0"/>
                  </a:lnTo>
                  <a:lnTo>
                    <a:pt x="2741" y="1340"/>
                  </a:lnTo>
                  <a:lnTo>
                    <a:pt x="2113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363"/>
            <p:cNvSpPr/>
            <p:nvPr/>
          </p:nvSpPr>
          <p:spPr>
            <a:xfrm>
              <a:off x="9085493" y="-4193900"/>
              <a:ext cx="165768" cy="141767"/>
            </a:xfrm>
            <a:custGeom>
              <a:rect b="b" l="l" r="r" t="t"/>
              <a:pathLst>
                <a:path extrusionOk="0" h="2345" w="2742">
                  <a:moveTo>
                    <a:pt x="1" y="984"/>
                  </a:moveTo>
                  <a:lnTo>
                    <a:pt x="628" y="1"/>
                  </a:lnTo>
                  <a:lnTo>
                    <a:pt x="2742" y="1340"/>
                  </a:lnTo>
                  <a:lnTo>
                    <a:pt x="2114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363"/>
            <p:cNvSpPr/>
            <p:nvPr/>
          </p:nvSpPr>
          <p:spPr>
            <a:xfrm>
              <a:off x="9688894" y="-5471495"/>
              <a:ext cx="177133" cy="208812"/>
            </a:xfrm>
            <a:custGeom>
              <a:rect b="b" l="l" r="r" t="t"/>
              <a:pathLst>
                <a:path extrusionOk="0" h="3454" w="2930">
                  <a:moveTo>
                    <a:pt x="1214" y="3453"/>
                  </a:moveTo>
                  <a:cubicBezTo>
                    <a:pt x="1904" y="3056"/>
                    <a:pt x="2804" y="2281"/>
                    <a:pt x="2930" y="754"/>
                  </a:cubicBezTo>
                  <a:lnTo>
                    <a:pt x="1779" y="22"/>
                  </a:lnTo>
                  <a:cubicBezTo>
                    <a:pt x="1360" y="1"/>
                    <a:pt x="230" y="566"/>
                    <a:pt x="0" y="265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363"/>
            <p:cNvSpPr/>
            <p:nvPr/>
          </p:nvSpPr>
          <p:spPr>
            <a:xfrm>
              <a:off x="9528205" y="-5243761"/>
              <a:ext cx="177194" cy="208751"/>
            </a:xfrm>
            <a:custGeom>
              <a:rect b="b" l="l" r="r" t="t"/>
              <a:pathLst>
                <a:path extrusionOk="0" h="3453" w="2931">
                  <a:moveTo>
                    <a:pt x="1194" y="3452"/>
                  </a:moveTo>
                  <a:cubicBezTo>
                    <a:pt x="1884" y="3055"/>
                    <a:pt x="2784" y="2281"/>
                    <a:pt x="2930" y="753"/>
                  </a:cubicBezTo>
                  <a:lnTo>
                    <a:pt x="1779" y="21"/>
                  </a:lnTo>
                  <a:cubicBezTo>
                    <a:pt x="1361" y="0"/>
                    <a:pt x="231" y="565"/>
                    <a:pt x="1" y="2657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363"/>
            <p:cNvSpPr/>
            <p:nvPr/>
          </p:nvSpPr>
          <p:spPr>
            <a:xfrm>
              <a:off x="9380211" y="-5013548"/>
              <a:ext cx="177194" cy="208751"/>
            </a:xfrm>
            <a:custGeom>
              <a:rect b="b" l="l" r="r" t="t"/>
              <a:pathLst>
                <a:path extrusionOk="0" h="3453" w="2931">
                  <a:moveTo>
                    <a:pt x="1214" y="3453"/>
                  </a:moveTo>
                  <a:cubicBezTo>
                    <a:pt x="1926" y="3076"/>
                    <a:pt x="2805" y="2281"/>
                    <a:pt x="2930" y="774"/>
                  </a:cubicBezTo>
                  <a:lnTo>
                    <a:pt x="1779" y="42"/>
                  </a:lnTo>
                  <a:cubicBezTo>
                    <a:pt x="1361" y="0"/>
                    <a:pt x="252" y="586"/>
                    <a:pt x="1" y="267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363"/>
            <p:cNvSpPr/>
            <p:nvPr/>
          </p:nvSpPr>
          <p:spPr>
            <a:xfrm>
              <a:off x="9237295" y="-4774509"/>
              <a:ext cx="177133" cy="208812"/>
            </a:xfrm>
            <a:custGeom>
              <a:rect b="b" l="l" r="r" t="t"/>
              <a:pathLst>
                <a:path extrusionOk="0" h="3454" w="2930">
                  <a:moveTo>
                    <a:pt x="1193" y="3453"/>
                  </a:moveTo>
                  <a:cubicBezTo>
                    <a:pt x="1905" y="3056"/>
                    <a:pt x="2783" y="2281"/>
                    <a:pt x="2930" y="754"/>
                  </a:cubicBezTo>
                  <a:lnTo>
                    <a:pt x="1779" y="22"/>
                  </a:lnTo>
                  <a:cubicBezTo>
                    <a:pt x="1361" y="1"/>
                    <a:pt x="231" y="566"/>
                    <a:pt x="1" y="265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363"/>
            <p:cNvSpPr/>
            <p:nvPr/>
          </p:nvSpPr>
          <p:spPr>
            <a:xfrm>
              <a:off x="9108284" y="-4539219"/>
              <a:ext cx="177133" cy="208751"/>
            </a:xfrm>
            <a:custGeom>
              <a:rect b="b" l="l" r="r" t="t"/>
              <a:pathLst>
                <a:path extrusionOk="0" h="3453" w="2930">
                  <a:moveTo>
                    <a:pt x="1214" y="3453"/>
                  </a:moveTo>
                  <a:cubicBezTo>
                    <a:pt x="1925" y="3076"/>
                    <a:pt x="2804" y="2281"/>
                    <a:pt x="2930" y="775"/>
                  </a:cubicBezTo>
                  <a:lnTo>
                    <a:pt x="1779" y="42"/>
                  </a:lnTo>
                  <a:cubicBezTo>
                    <a:pt x="1360" y="0"/>
                    <a:pt x="251" y="586"/>
                    <a:pt x="0" y="2679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363"/>
            <p:cNvSpPr/>
            <p:nvPr/>
          </p:nvSpPr>
          <p:spPr>
            <a:xfrm>
              <a:off x="8999465" y="-4277388"/>
              <a:ext cx="177194" cy="208812"/>
            </a:xfrm>
            <a:custGeom>
              <a:rect b="b" l="l" r="r" t="t"/>
              <a:pathLst>
                <a:path extrusionOk="0" h="3454" w="2931">
                  <a:moveTo>
                    <a:pt x="1214" y="3453"/>
                  </a:moveTo>
                  <a:cubicBezTo>
                    <a:pt x="1905" y="3056"/>
                    <a:pt x="2805" y="2260"/>
                    <a:pt x="2930" y="754"/>
                  </a:cubicBezTo>
                  <a:lnTo>
                    <a:pt x="1779" y="22"/>
                  </a:lnTo>
                  <a:cubicBezTo>
                    <a:pt x="1361" y="1"/>
                    <a:pt x="231" y="566"/>
                    <a:pt x="1" y="265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363"/>
            <p:cNvSpPr/>
            <p:nvPr/>
          </p:nvSpPr>
          <p:spPr>
            <a:xfrm>
              <a:off x="9127267" y="-2531750"/>
              <a:ext cx="78471" cy="77201"/>
            </a:xfrm>
            <a:custGeom>
              <a:rect b="b" l="l" r="r" t="t"/>
              <a:pathLst>
                <a:path extrusionOk="0" h="1277" w="1298">
                  <a:moveTo>
                    <a:pt x="1214" y="774"/>
                  </a:moveTo>
                  <a:cubicBezTo>
                    <a:pt x="1130" y="1088"/>
                    <a:pt x="816" y="1277"/>
                    <a:pt x="502" y="1193"/>
                  </a:cubicBezTo>
                  <a:cubicBezTo>
                    <a:pt x="189" y="1109"/>
                    <a:pt x="0" y="795"/>
                    <a:pt x="84" y="482"/>
                  </a:cubicBezTo>
                  <a:cubicBezTo>
                    <a:pt x="168" y="168"/>
                    <a:pt x="481" y="0"/>
                    <a:pt x="795" y="63"/>
                  </a:cubicBezTo>
                  <a:cubicBezTo>
                    <a:pt x="1109" y="147"/>
                    <a:pt x="1297" y="461"/>
                    <a:pt x="1214" y="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363"/>
            <p:cNvSpPr/>
            <p:nvPr/>
          </p:nvSpPr>
          <p:spPr>
            <a:xfrm>
              <a:off x="8946386" y="-1836034"/>
              <a:ext cx="78471" cy="77201"/>
            </a:xfrm>
            <a:custGeom>
              <a:rect b="b" l="l" r="r" t="t"/>
              <a:pathLst>
                <a:path extrusionOk="0" h="1277" w="1298">
                  <a:moveTo>
                    <a:pt x="1193" y="774"/>
                  </a:moveTo>
                  <a:cubicBezTo>
                    <a:pt x="1109" y="1088"/>
                    <a:pt x="795" y="1277"/>
                    <a:pt x="481" y="1193"/>
                  </a:cubicBezTo>
                  <a:cubicBezTo>
                    <a:pt x="168" y="1109"/>
                    <a:pt x="0" y="795"/>
                    <a:pt x="63" y="481"/>
                  </a:cubicBezTo>
                  <a:cubicBezTo>
                    <a:pt x="147" y="168"/>
                    <a:pt x="460" y="0"/>
                    <a:pt x="774" y="63"/>
                  </a:cubicBezTo>
                  <a:cubicBezTo>
                    <a:pt x="1109" y="168"/>
                    <a:pt x="1297" y="481"/>
                    <a:pt x="1193" y="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363"/>
            <p:cNvSpPr/>
            <p:nvPr/>
          </p:nvSpPr>
          <p:spPr>
            <a:xfrm>
              <a:off x="8781948" y="-1201075"/>
              <a:ext cx="77201" cy="77261"/>
            </a:xfrm>
            <a:custGeom>
              <a:rect b="b" l="l" r="r" t="t"/>
              <a:pathLst>
                <a:path extrusionOk="0" h="1278" w="1277">
                  <a:moveTo>
                    <a:pt x="1193" y="775"/>
                  </a:moveTo>
                  <a:cubicBezTo>
                    <a:pt x="1109" y="1089"/>
                    <a:pt x="795" y="1277"/>
                    <a:pt x="481" y="1214"/>
                  </a:cubicBezTo>
                  <a:cubicBezTo>
                    <a:pt x="167" y="1131"/>
                    <a:pt x="0" y="817"/>
                    <a:pt x="63" y="503"/>
                  </a:cubicBezTo>
                  <a:cubicBezTo>
                    <a:pt x="147" y="189"/>
                    <a:pt x="460" y="1"/>
                    <a:pt x="774" y="85"/>
                  </a:cubicBezTo>
                  <a:cubicBezTo>
                    <a:pt x="1088" y="168"/>
                    <a:pt x="1276" y="482"/>
                    <a:pt x="1193" y="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363"/>
            <p:cNvSpPr/>
            <p:nvPr/>
          </p:nvSpPr>
          <p:spPr>
            <a:xfrm>
              <a:off x="8636433" y="-647005"/>
              <a:ext cx="77261" cy="77201"/>
            </a:xfrm>
            <a:custGeom>
              <a:rect b="b" l="l" r="r" t="t"/>
              <a:pathLst>
                <a:path extrusionOk="0" h="1277" w="1278">
                  <a:moveTo>
                    <a:pt x="1193" y="775"/>
                  </a:moveTo>
                  <a:cubicBezTo>
                    <a:pt x="1110" y="1088"/>
                    <a:pt x="796" y="1277"/>
                    <a:pt x="482" y="1193"/>
                  </a:cubicBezTo>
                  <a:cubicBezTo>
                    <a:pt x="168" y="1109"/>
                    <a:pt x="1" y="796"/>
                    <a:pt x="64" y="482"/>
                  </a:cubicBezTo>
                  <a:cubicBezTo>
                    <a:pt x="147" y="168"/>
                    <a:pt x="461" y="0"/>
                    <a:pt x="775" y="63"/>
                  </a:cubicBezTo>
                  <a:cubicBezTo>
                    <a:pt x="1089" y="168"/>
                    <a:pt x="1277" y="482"/>
                    <a:pt x="1193" y="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363"/>
            <p:cNvSpPr/>
            <p:nvPr/>
          </p:nvSpPr>
          <p:spPr>
            <a:xfrm>
              <a:off x="8278479" y="37346"/>
              <a:ext cx="77201" cy="77201"/>
            </a:xfrm>
            <a:custGeom>
              <a:rect b="b" l="l" r="r" t="t"/>
              <a:pathLst>
                <a:path extrusionOk="0" h="1277" w="1277">
                  <a:moveTo>
                    <a:pt x="1214" y="774"/>
                  </a:moveTo>
                  <a:cubicBezTo>
                    <a:pt x="1130" y="1088"/>
                    <a:pt x="816" y="1276"/>
                    <a:pt x="503" y="1193"/>
                  </a:cubicBezTo>
                  <a:cubicBezTo>
                    <a:pt x="189" y="1130"/>
                    <a:pt x="0" y="816"/>
                    <a:pt x="84" y="502"/>
                  </a:cubicBezTo>
                  <a:cubicBezTo>
                    <a:pt x="168" y="188"/>
                    <a:pt x="482" y="0"/>
                    <a:pt x="796" y="84"/>
                  </a:cubicBezTo>
                  <a:cubicBezTo>
                    <a:pt x="1109" y="147"/>
                    <a:pt x="1277" y="460"/>
                    <a:pt x="1214" y="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363"/>
            <p:cNvSpPr/>
            <p:nvPr/>
          </p:nvSpPr>
          <p:spPr>
            <a:xfrm>
              <a:off x="8607354" y="122104"/>
              <a:ext cx="77201" cy="78471"/>
            </a:xfrm>
            <a:custGeom>
              <a:rect b="b" l="l" r="r" t="t"/>
              <a:pathLst>
                <a:path extrusionOk="0" h="1298" w="1277">
                  <a:moveTo>
                    <a:pt x="1214" y="795"/>
                  </a:moveTo>
                  <a:cubicBezTo>
                    <a:pt x="1130" y="1109"/>
                    <a:pt x="817" y="1297"/>
                    <a:pt x="503" y="1214"/>
                  </a:cubicBezTo>
                  <a:cubicBezTo>
                    <a:pt x="189" y="1130"/>
                    <a:pt x="1" y="816"/>
                    <a:pt x="84" y="502"/>
                  </a:cubicBezTo>
                  <a:cubicBezTo>
                    <a:pt x="168" y="188"/>
                    <a:pt x="482" y="0"/>
                    <a:pt x="775" y="84"/>
                  </a:cubicBezTo>
                  <a:cubicBezTo>
                    <a:pt x="1110" y="167"/>
                    <a:pt x="1277" y="481"/>
                    <a:pt x="1214" y="7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363"/>
            <p:cNvSpPr/>
            <p:nvPr/>
          </p:nvSpPr>
          <p:spPr>
            <a:xfrm>
              <a:off x="8275940" y="738080"/>
              <a:ext cx="77201" cy="77261"/>
            </a:xfrm>
            <a:custGeom>
              <a:rect b="b" l="l" r="r" t="t"/>
              <a:pathLst>
                <a:path extrusionOk="0" h="1278" w="1277">
                  <a:moveTo>
                    <a:pt x="1193" y="775"/>
                  </a:moveTo>
                  <a:cubicBezTo>
                    <a:pt x="1110" y="1089"/>
                    <a:pt x="796" y="1277"/>
                    <a:pt x="482" y="1193"/>
                  </a:cubicBezTo>
                  <a:cubicBezTo>
                    <a:pt x="168" y="1110"/>
                    <a:pt x="1" y="796"/>
                    <a:pt x="63" y="482"/>
                  </a:cubicBezTo>
                  <a:cubicBezTo>
                    <a:pt x="147" y="168"/>
                    <a:pt x="461" y="1"/>
                    <a:pt x="775" y="64"/>
                  </a:cubicBezTo>
                  <a:cubicBezTo>
                    <a:pt x="1089" y="147"/>
                    <a:pt x="1277" y="461"/>
                    <a:pt x="1193" y="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363"/>
            <p:cNvSpPr/>
            <p:nvPr/>
          </p:nvSpPr>
          <p:spPr>
            <a:xfrm>
              <a:off x="9249930" y="-3495644"/>
              <a:ext cx="60" cy="60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 cap="flat" cmpd="sng" w="2100">
              <a:solidFill>
                <a:srgbClr val="847267"/>
              </a:solidFill>
              <a:prstDash val="solid"/>
              <a:miter lim="2092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363"/>
            <p:cNvSpPr/>
            <p:nvPr/>
          </p:nvSpPr>
          <p:spPr>
            <a:xfrm>
              <a:off x="7266523" y="-3498183"/>
              <a:ext cx="1987277" cy="7278540"/>
            </a:xfrm>
            <a:custGeom>
              <a:rect b="b" l="l" r="r" t="t"/>
              <a:pathLst>
                <a:path extrusionOk="0" h="120396" w="32872">
                  <a:moveTo>
                    <a:pt x="32600" y="1"/>
                  </a:moveTo>
                  <a:lnTo>
                    <a:pt x="1" y="120311"/>
                  </a:lnTo>
                  <a:lnTo>
                    <a:pt x="273" y="120395"/>
                  </a:lnTo>
                  <a:lnTo>
                    <a:pt x="32872" y="84"/>
                  </a:lnTo>
                  <a:lnTo>
                    <a:pt x="326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363"/>
            <p:cNvSpPr/>
            <p:nvPr/>
          </p:nvSpPr>
          <p:spPr>
            <a:xfrm>
              <a:off x="7353820" y="-3475392"/>
              <a:ext cx="1973372" cy="7272192"/>
            </a:xfrm>
            <a:custGeom>
              <a:rect b="b" l="l" r="r" t="t"/>
              <a:pathLst>
                <a:path extrusionOk="0" h="120291" w="32642">
                  <a:moveTo>
                    <a:pt x="32369" y="0"/>
                  </a:moveTo>
                  <a:lnTo>
                    <a:pt x="0" y="120227"/>
                  </a:lnTo>
                  <a:lnTo>
                    <a:pt x="272" y="120290"/>
                  </a:lnTo>
                  <a:lnTo>
                    <a:pt x="32641" y="84"/>
                  </a:lnTo>
                  <a:lnTo>
                    <a:pt x="32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363"/>
            <p:cNvSpPr/>
            <p:nvPr/>
          </p:nvSpPr>
          <p:spPr>
            <a:xfrm>
              <a:off x="7460039" y="-3453930"/>
              <a:ext cx="1932928" cy="7291175"/>
            </a:xfrm>
            <a:custGeom>
              <a:rect b="b" l="l" r="r" t="t"/>
              <a:pathLst>
                <a:path extrusionOk="0" h="120605" w="31973">
                  <a:moveTo>
                    <a:pt x="31700" y="1"/>
                  </a:moveTo>
                  <a:lnTo>
                    <a:pt x="1" y="120521"/>
                  </a:lnTo>
                  <a:lnTo>
                    <a:pt x="273" y="120605"/>
                  </a:lnTo>
                  <a:lnTo>
                    <a:pt x="31972" y="64"/>
                  </a:lnTo>
                  <a:lnTo>
                    <a:pt x="317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363"/>
            <p:cNvSpPr/>
            <p:nvPr/>
          </p:nvSpPr>
          <p:spPr>
            <a:xfrm>
              <a:off x="7764914" y="-3396982"/>
              <a:ext cx="1854457" cy="7310158"/>
            </a:xfrm>
            <a:custGeom>
              <a:rect b="b" l="l" r="r" t="t"/>
              <a:pathLst>
                <a:path extrusionOk="0" h="120919" w="30675">
                  <a:moveTo>
                    <a:pt x="30382" y="1"/>
                  </a:moveTo>
                  <a:lnTo>
                    <a:pt x="0" y="120834"/>
                  </a:lnTo>
                  <a:lnTo>
                    <a:pt x="293" y="120918"/>
                  </a:lnTo>
                  <a:lnTo>
                    <a:pt x="30674" y="63"/>
                  </a:lnTo>
                  <a:lnTo>
                    <a:pt x="30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363"/>
            <p:cNvSpPr/>
            <p:nvPr/>
          </p:nvSpPr>
          <p:spPr>
            <a:xfrm>
              <a:off x="7663712" y="-3415965"/>
              <a:ext cx="1875979" cy="7298732"/>
            </a:xfrm>
            <a:custGeom>
              <a:rect b="b" l="l" r="r" t="t"/>
              <a:pathLst>
                <a:path extrusionOk="0" h="120730" w="31031">
                  <a:moveTo>
                    <a:pt x="30758" y="1"/>
                  </a:moveTo>
                  <a:lnTo>
                    <a:pt x="1" y="120667"/>
                  </a:lnTo>
                  <a:lnTo>
                    <a:pt x="273" y="120730"/>
                  </a:lnTo>
                  <a:lnTo>
                    <a:pt x="31030" y="63"/>
                  </a:lnTo>
                  <a:lnTo>
                    <a:pt x="307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363"/>
            <p:cNvSpPr/>
            <p:nvPr/>
          </p:nvSpPr>
          <p:spPr>
            <a:xfrm>
              <a:off x="7562510" y="-3431139"/>
              <a:ext cx="1896232" cy="7282288"/>
            </a:xfrm>
            <a:custGeom>
              <a:rect b="b" l="l" r="r" t="t"/>
              <a:pathLst>
                <a:path extrusionOk="0" h="120458" w="31366">
                  <a:moveTo>
                    <a:pt x="31093" y="1"/>
                  </a:moveTo>
                  <a:lnTo>
                    <a:pt x="1" y="120374"/>
                  </a:lnTo>
                  <a:lnTo>
                    <a:pt x="273" y="120458"/>
                  </a:lnTo>
                  <a:lnTo>
                    <a:pt x="31365" y="63"/>
                  </a:lnTo>
                  <a:lnTo>
                    <a:pt x="31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363"/>
            <p:cNvSpPr/>
            <p:nvPr/>
          </p:nvSpPr>
          <p:spPr>
            <a:xfrm>
              <a:off x="9026065" y="-3180674"/>
              <a:ext cx="592036" cy="188559"/>
            </a:xfrm>
            <a:custGeom>
              <a:rect b="b" l="l" r="r" t="t"/>
              <a:pathLst>
                <a:path extrusionOk="0" h="3119" w="9793">
                  <a:moveTo>
                    <a:pt x="0" y="607"/>
                  </a:moveTo>
                  <a:lnTo>
                    <a:pt x="168" y="0"/>
                  </a:lnTo>
                  <a:lnTo>
                    <a:pt x="9793" y="2490"/>
                  </a:lnTo>
                  <a:lnTo>
                    <a:pt x="962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363"/>
            <p:cNvSpPr/>
            <p:nvPr/>
          </p:nvSpPr>
          <p:spPr>
            <a:xfrm>
              <a:off x="8921055" y="-2777137"/>
              <a:ext cx="592036" cy="188499"/>
            </a:xfrm>
            <a:custGeom>
              <a:rect b="b" l="l" r="r" t="t"/>
              <a:pathLst>
                <a:path extrusionOk="0" h="3118" w="9793">
                  <a:moveTo>
                    <a:pt x="1" y="607"/>
                  </a:moveTo>
                  <a:lnTo>
                    <a:pt x="168" y="0"/>
                  </a:lnTo>
                  <a:lnTo>
                    <a:pt x="9793" y="2511"/>
                  </a:lnTo>
                  <a:lnTo>
                    <a:pt x="9626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363"/>
            <p:cNvSpPr/>
            <p:nvPr/>
          </p:nvSpPr>
          <p:spPr>
            <a:xfrm>
              <a:off x="8824932" y="-2405278"/>
              <a:ext cx="590766" cy="188559"/>
            </a:xfrm>
            <a:custGeom>
              <a:rect b="b" l="l" r="r" t="t"/>
              <a:pathLst>
                <a:path extrusionOk="0" h="3119" w="9772">
                  <a:moveTo>
                    <a:pt x="0" y="607"/>
                  </a:moveTo>
                  <a:lnTo>
                    <a:pt x="147" y="1"/>
                  </a:lnTo>
                  <a:lnTo>
                    <a:pt x="9772" y="2511"/>
                  </a:lnTo>
                  <a:lnTo>
                    <a:pt x="9604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363"/>
            <p:cNvSpPr/>
            <p:nvPr/>
          </p:nvSpPr>
          <p:spPr>
            <a:xfrm>
              <a:off x="8735096" y="-2062498"/>
              <a:ext cx="590827" cy="188559"/>
            </a:xfrm>
            <a:custGeom>
              <a:rect b="b" l="l" r="r" t="t"/>
              <a:pathLst>
                <a:path extrusionOk="0" h="3119" w="9773">
                  <a:moveTo>
                    <a:pt x="1" y="608"/>
                  </a:moveTo>
                  <a:lnTo>
                    <a:pt x="147" y="1"/>
                  </a:lnTo>
                  <a:lnTo>
                    <a:pt x="9772" y="2512"/>
                  </a:lnTo>
                  <a:lnTo>
                    <a:pt x="9605" y="31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363"/>
            <p:cNvSpPr/>
            <p:nvPr/>
          </p:nvSpPr>
          <p:spPr>
            <a:xfrm>
              <a:off x="8649129" y="-1733562"/>
              <a:ext cx="590766" cy="187229"/>
            </a:xfrm>
            <a:custGeom>
              <a:rect b="b" l="l" r="r" t="t"/>
              <a:pathLst>
                <a:path extrusionOk="0" h="3097" w="9772">
                  <a:moveTo>
                    <a:pt x="0" y="607"/>
                  </a:moveTo>
                  <a:lnTo>
                    <a:pt x="167" y="0"/>
                  </a:lnTo>
                  <a:lnTo>
                    <a:pt x="9771" y="2490"/>
                  </a:lnTo>
                  <a:lnTo>
                    <a:pt x="9625" y="30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363"/>
            <p:cNvSpPr/>
            <p:nvPr/>
          </p:nvSpPr>
          <p:spPr>
            <a:xfrm>
              <a:off x="8561831" y="-1404687"/>
              <a:ext cx="592036" cy="188499"/>
            </a:xfrm>
            <a:custGeom>
              <a:rect b="b" l="l" r="r" t="t"/>
              <a:pathLst>
                <a:path extrusionOk="0" h="3118" w="9793">
                  <a:moveTo>
                    <a:pt x="0" y="607"/>
                  </a:moveTo>
                  <a:lnTo>
                    <a:pt x="168" y="0"/>
                  </a:lnTo>
                  <a:lnTo>
                    <a:pt x="9793" y="2511"/>
                  </a:lnTo>
                  <a:lnTo>
                    <a:pt x="962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363"/>
            <p:cNvSpPr/>
            <p:nvPr/>
          </p:nvSpPr>
          <p:spPr>
            <a:xfrm>
              <a:off x="8485900" y="-1106160"/>
              <a:ext cx="590827" cy="188499"/>
            </a:xfrm>
            <a:custGeom>
              <a:rect b="b" l="l" r="r" t="t"/>
              <a:pathLst>
                <a:path extrusionOk="0" h="3118" w="9773">
                  <a:moveTo>
                    <a:pt x="1" y="607"/>
                  </a:moveTo>
                  <a:lnTo>
                    <a:pt x="147" y="0"/>
                  </a:lnTo>
                  <a:lnTo>
                    <a:pt x="9772" y="2511"/>
                  </a:lnTo>
                  <a:lnTo>
                    <a:pt x="960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363"/>
            <p:cNvSpPr/>
            <p:nvPr/>
          </p:nvSpPr>
          <p:spPr>
            <a:xfrm>
              <a:off x="8415107" y="-838043"/>
              <a:ext cx="590766" cy="188559"/>
            </a:xfrm>
            <a:custGeom>
              <a:rect b="b" l="l" r="r" t="t"/>
              <a:pathLst>
                <a:path extrusionOk="0" h="3119" w="9772">
                  <a:moveTo>
                    <a:pt x="0" y="629"/>
                  </a:moveTo>
                  <a:lnTo>
                    <a:pt x="168" y="1"/>
                  </a:lnTo>
                  <a:lnTo>
                    <a:pt x="9772" y="2512"/>
                  </a:lnTo>
                  <a:lnTo>
                    <a:pt x="9625" y="31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363"/>
            <p:cNvSpPr/>
            <p:nvPr/>
          </p:nvSpPr>
          <p:spPr>
            <a:xfrm>
              <a:off x="8346793" y="-577421"/>
              <a:ext cx="590766" cy="188499"/>
            </a:xfrm>
            <a:custGeom>
              <a:rect b="b" l="l" r="r" t="t"/>
              <a:pathLst>
                <a:path extrusionOk="0" h="3118" w="9772">
                  <a:moveTo>
                    <a:pt x="0" y="607"/>
                  </a:moveTo>
                  <a:lnTo>
                    <a:pt x="147" y="0"/>
                  </a:lnTo>
                  <a:lnTo>
                    <a:pt x="9772" y="2511"/>
                  </a:lnTo>
                  <a:lnTo>
                    <a:pt x="9604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363"/>
            <p:cNvSpPr/>
            <p:nvPr/>
          </p:nvSpPr>
          <p:spPr>
            <a:xfrm>
              <a:off x="8281018" y="-323208"/>
              <a:ext cx="590766" cy="188559"/>
            </a:xfrm>
            <a:custGeom>
              <a:rect b="b" l="l" r="r" t="t"/>
              <a:pathLst>
                <a:path extrusionOk="0" h="3119" w="9772">
                  <a:moveTo>
                    <a:pt x="0" y="608"/>
                  </a:moveTo>
                  <a:lnTo>
                    <a:pt x="168" y="1"/>
                  </a:lnTo>
                  <a:lnTo>
                    <a:pt x="9772" y="2512"/>
                  </a:lnTo>
                  <a:lnTo>
                    <a:pt x="9625" y="31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363"/>
            <p:cNvSpPr/>
            <p:nvPr/>
          </p:nvSpPr>
          <p:spPr>
            <a:xfrm>
              <a:off x="8215243" y="-77760"/>
              <a:ext cx="590766" cy="187229"/>
            </a:xfrm>
            <a:custGeom>
              <a:rect b="b" l="l" r="r" t="t"/>
              <a:pathLst>
                <a:path extrusionOk="0" h="3097" w="9772">
                  <a:moveTo>
                    <a:pt x="0" y="607"/>
                  </a:moveTo>
                  <a:lnTo>
                    <a:pt x="147" y="0"/>
                  </a:lnTo>
                  <a:lnTo>
                    <a:pt x="9772" y="2490"/>
                  </a:lnTo>
                  <a:lnTo>
                    <a:pt x="9604" y="30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363"/>
            <p:cNvSpPr/>
            <p:nvPr/>
          </p:nvSpPr>
          <p:spPr>
            <a:xfrm>
              <a:off x="8160833" y="125852"/>
              <a:ext cx="590766" cy="188559"/>
            </a:xfrm>
            <a:custGeom>
              <a:rect b="b" l="l" r="r" t="t"/>
              <a:pathLst>
                <a:path extrusionOk="0" h="3119" w="9772">
                  <a:moveTo>
                    <a:pt x="1" y="608"/>
                  </a:moveTo>
                  <a:lnTo>
                    <a:pt x="147" y="1"/>
                  </a:lnTo>
                  <a:lnTo>
                    <a:pt x="9772" y="2512"/>
                  </a:lnTo>
                  <a:lnTo>
                    <a:pt x="9604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363"/>
            <p:cNvSpPr/>
            <p:nvPr/>
          </p:nvSpPr>
          <p:spPr>
            <a:xfrm>
              <a:off x="8105154" y="339621"/>
              <a:ext cx="590827" cy="188559"/>
            </a:xfrm>
            <a:custGeom>
              <a:rect b="b" l="l" r="r" t="t"/>
              <a:pathLst>
                <a:path extrusionOk="0" h="3119" w="9773">
                  <a:moveTo>
                    <a:pt x="1" y="608"/>
                  </a:moveTo>
                  <a:lnTo>
                    <a:pt x="147" y="1"/>
                  </a:lnTo>
                  <a:lnTo>
                    <a:pt x="9772" y="2512"/>
                  </a:lnTo>
                  <a:lnTo>
                    <a:pt x="960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363"/>
            <p:cNvSpPr/>
            <p:nvPr/>
          </p:nvSpPr>
          <p:spPr>
            <a:xfrm>
              <a:off x="8048266" y="557198"/>
              <a:ext cx="590766" cy="188559"/>
            </a:xfrm>
            <a:custGeom>
              <a:rect b="b" l="l" r="r" t="t"/>
              <a:pathLst>
                <a:path extrusionOk="0" h="3119" w="9772">
                  <a:moveTo>
                    <a:pt x="0" y="608"/>
                  </a:moveTo>
                  <a:lnTo>
                    <a:pt x="168" y="1"/>
                  </a:lnTo>
                  <a:lnTo>
                    <a:pt x="9772" y="2512"/>
                  </a:lnTo>
                  <a:lnTo>
                    <a:pt x="962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363"/>
            <p:cNvSpPr/>
            <p:nvPr/>
          </p:nvSpPr>
          <p:spPr>
            <a:xfrm>
              <a:off x="7990048" y="782393"/>
              <a:ext cx="590827" cy="188499"/>
            </a:xfrm>
            <a:custGeom>
              <a:rect b="b" l="l" r="r" t="t"/>
              <a:pathLst>
                <a:path extrusionOk="0" h="3118" w="9773">
                  <a:moveTo>
                    <a:pt x="1" y="607"/>
                  </a:moveTo>
                  <a:lnTo>
                    <a:pt x="168" y="0"/>
                  </a:lnTo>
                  <a:lnTo>
                    <a:pt x="9772" y="2511"/>
                  </a:lnTo>
                  <a:lnTo>
                    <a:pt x="9626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363"/>
            <p:cNvSpPr/>
            <p:nvPr/>
          </p:nvSpPr>
          <p:spPr>
            <a:xfrm>
              <a:off x="9117111" y="-3528532"/>
              <a:ext cx="592096" cy="188559"/>
            </a:xfrm>
            <a:custGeom>
              <a:rect b="b" l="l" r="r" t="t"/>
              <a:pathLst>
                <a:path extrusionOk="0" h="3119" w="9794">
                  <a:moveTo>
                    <a:pt x="1" y="607"/>
                  </a:moveTo>
                  <a:lnTo>
                    <a:pt x="168" y="0"/>
                  </a:lnTo>
                  <a:lnTo>
                    <a:pt x="9793" y="2511"/>
                  </a:lnTo>
                  <a:lnTo>
                    <a:pt x="9626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363"/>
            <p:cNvSpPr/>
            <p:nvPr/>
          </p:nvSpPr>
          <p:spPr>
            <a:xfrm>
              <a:off x="9070318" y="-5590410"/>
              <a:ext cx="1421841" cy="2207393"/>
            </a:xfrm>
            <a:custGeom>
              <a:rect b="b" l="l" r="r" t="t"/>
              <a:pathLst>
                <a:path extrusionOk="0" h="36513" w="23519">
                  <a:moveTo>
                    <a:pt x="12429" y="30780"/>
                  </a:moveTo>
                  <a:cubicBezTo>
                    <a:pt x="10776" y="32558"/>
                    <a:pt x="10337" y="34546"/>
                    <a:pt x="9793" y="36429"/>
                  </a:cubicBezTo>
                  <a:cubicBezTo>
                    <a:pt x="9772" y="36513"/>
                    <a:pt x="9772" y="36513"/>
                    <a:pt x="9709" y="36408"/>
                  </a:cubicBezTo>
                  <a:lnTo>
                    <a:pt x="1863" y="34441"/>
                  </a:lnTo>
                  <a:cubicBezTo>
                    <a:pt x="1842" y="34316"/>
                    <a:pt x="1863" y="34504"/>
                    <a:pt x="1863" y="34358"/>
                  </a:cubicBezTo>
                  <a:lnTo>
                    <a:pt x="838" y="27160"/>
                  </a:lnTo>
                  <a:cubicBezTo>
                    <a:pt x="1" y="24503"/>
                    <a:pt x="11990" y="5462"/>
                    <a:pt x="16530" y="1173"/>
                  </a:cubicBezTo>
                  <a:cubicBezTo>
                    <a:pt x="17828" y="1"/>
                    <a:pt x="20673" y="189"/>
                    <a:pt x="21719" y="1884"/>
                  </a:cubicBezTo>
                  <a:cubicBezTo>
                    <a:pt x="23519" y="4834"/>
                    <a:pt x="20757" y="7785"/>
                    <a:pt x="20757" y="7785"/>
                  </a:cubicBezTo>
                  <a:cubicBezTo>
                    <a:pt x="19501" y="9710"/>
                    <a:pt x="16635" y="11404"/>
                    <a:pt x="16572" y="17451"/>
                  </a:cubicBezTo>
                  <a:lnTo>
                    <a:pt x="16426" y="26992"/>
                  </a:lnTo>
                  <a:cubicBezTo>
                    <a:pt x="16384" y="28729"/>
                    <a:pt x="14082" y="29001"/>
                    <a:pt x="12429" y="30780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11" name="Google Shape;2311;p363"/>
          <p:cNvSpPr txBox="1"/>
          <p:nvPr>
            <p:ph type="ctrTitle"/>
          </p:nvPr>
        </p:nvSpPr>
        <p:spPr>
          <a:xfrm>
            <a:off x="713225" y="1292000"/>
            <a:ext cx="5735400" cy="19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歡迎來到吉他社！</a:t>
            </a:r>
            <a:endParaRPr sz="5100"/>
          </a:p>
        </p:txBody>
      </p:sp>
      <p:sp>
        <p:nvSpPr>
          <p:cNvPr id="2312" name="Google Shape;2312;p363"/>
          <p:cNvSpPr txBox="1"/>
          <p:nvPr>
            <p:ph idx="1" type="subTitle"/>
          </p:nvPr>
        </p:nvSpPr>
        <p:spPr>
          <a:xfrm>
            <a:off x="713225" y="3203298"/>
            <a:ext cx="5735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2024 </a:t>
            </a:r>
            <a:r>
              <a:rPr lang="en"/>
              <a:t>星期二社團簡介</a:t>
            </a:r>
            <a:endParaRPr/>
          </a:p>
        </p:txBody>
      </p:sp>
      <p:grpSp>
        <p:nvGrpSpPr>
          <p:cNvPr id="2313" name="Google Shape;2313;p363"/>
          <p:cNvGrpSpPr/>
          <p:nvPr/>
        </p:nvGrpSpPr>
        <p:grpSpPr>
          <a:xfrm>
            <a:off x="6501138" y="2650824"/>
            <a:ext cx="1131594" cy="1135272"/>
            <a:chOff x="6643967" y="2697730"/>
            <a:chExt cx="1196947" cy="1200838"/>
          </a:xfrm>
        </p:grpSpPr>
        <p:sp>
          <p:nvSpPr>
            <p:cNvPr id="2314" name="Google Shape;2314;p363"/>
            <p:cNvSpPr/>
            <p:nvPr/>
          </p:nvSpPr>
          <p:spPr>
            <a:xfrm rot="4543734">
              <a:off x="6982725" y="3606724"/>
              <a:ext cx="274314" cy="242415"/>
            </a:xfrm>
            <a:custGeom>
              <a:rect b="b" l="l" r="r" t="t"/>
              <a:pathLst>
                <a:path extrusionOk="0" h="9697" w="10973">
                  <a:moveTo>
                    <a:pt x="1216" y="1"/>
                  </a:moveTo>
                  <a:lnTo>
                    <a:pt x="0" y="3040"/>
                  </a:lnTo>
                  <a:cubicBezTo>
                    <a:pt x="1611" y="3952"/>
                    <a:pt x="3283" y="4864"/>
                    <a:pt x="4924" y="5776"/>
                  </a:cubicBezTo>
                  <a:cubicBezTo>
                    <a:pt x="5046" y="5867"/>
                    <a:pt x="5198" y="5928"/>
                    <a:pt x="5258" y="6050"/>
                  </a:cubicBezTo>
                  <a:cubicBezTo>
                    <a:pt x="5380" y="6202"/>
                    <a:pt x="5350" y="6414"/>
                    <a:pt x="5258" y="6627"/>
                  </a:cubicBezTo>
                  <a:cubicBezTo>
                    <a:pt x="5015" y="7448"/>
                    <a:pt x="4438" y="8390"/>
                    <a:pt x="4894" y="9120"/>
                  </a:cubicBezTo>
                  <a:cubicBezTo>
                    <a:pt x="5207" y="9589"/>
                    <a:pt x="5783" y="9697"/>
                    <a:pt x="6368" y="9697"/>
                  </a:cubicBezTo>
                  <a:cubicBezTo>
                    <a:pt x="6578" y="9697"/>
                    <a:pt x="6790" y="9683"/>
                    <a:pt x="6991" y="9667"/>
                  </a:cubicBezTo>
                  <a:cubicBezTo>
                    <a:pt x="7356" y="9606"/>
                    <a:pt x="7751" y="9575"/>
                    <a:pt x="8055" y="9363"/>
                  </a:cubicBezTo>
                  <a:cubicBezTo>
                    <a:pt x="8541" y="9059"/>
                    <a:pt x="8724" y="8390"/>
                    <a:pt x="8663" y="7782"/>
                  </a:cubicBezTo>
                  <a:cubicBezTo>
                    <a:pt x="8572" y="7235"/>
                    <a:pt x="8298" y="6688"/>
                    <a:pt x="8055" y="6171"/>
                  </a:cubicBezTo>
                  <a:cubicBezTo>
                    <a:pt x="9058" y="6171"/>
                    <a:pt x="10091" y="5563"/>
                    <a:pt x="10517" y="4591"/>
                  </a:cubicBezTo>
                  <a:cubicBezTo>
                    <a:pt x="10973" y="3648"/>
                    <a:pt x="10790" y="2463"/>
                    <a:pt x="10122" y="1703"/>
                  </a:cubicBezTo>
                  <a:cubicBezTo>
                    <a:pt x="9685" y="1199"/>
                    <a:pt x="8988" y="909"/>
                    <a:pt x="8324" y="909"/>
                  </a:cubicBezTo>
                  <a:cubicBezTo>
                    <a:pt x="7787" y="909"/>
                    <a:pt x="7270" y="1099"/>
                    <a:pt x="6930" y="1521"/>
                  </a:cubicBezTo>
                  <a:cubicBezTo>
                    <a:pt x="6778" y="1703"/>
                    <a:pt x="6626" y="1977"/>
                    <a:pt x="6414" y="2129"/>
                  </a:cubicBezTo>
                  <a:cubicBezTo>
                    <a:pt x="6282" y="2200"/>
                    <a:pt x="6131" y="2230"/>
                    <a:pt x="5975" y="2230"/>
                  </a:cubicBezTo>
                  <a:cubicBezTo>
                    <a:pt x="5734" y="2230"/>
                    <a:pt x="5480" y="2160"/>
                    <a:pt x="5258" y="2068"/>
                  </a:cubicBezTo>
                  <a:cubicBezTo>
                    <a:pt x="3860" y="1490"/>
                    <a:pt x="2492" y="791"/>
                    <a:pt x="1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363"/>
            <p:cNvSpPr/>
            <p:nvPr/>
          </p:nvSpPr>
          <p:spPr>
            <a:xfrm rot="4543734">
              <a:off x="6851107" y="2686687"/>
              <a:ext cx="782668" cy="1035982"/>
            </a:xfrm>
            <a:custGeom>
              <a:rect b="b" l="l" r="r" t="t"/>
              <a:pathLst>
                <a:path extrusionOk="0" h="41441" w="31308">
                  <a:moveTo>
                    <a:pt x="9564" y="1"/>
                  </a:moveTo>
                  <a:cubicBezTo>
                    <a:pt x="9476" y="1"/>
                    <a:pt x="9389" y="4"/>
                    <a:pt x="9301" y="9"/>
                  </a:cubicBezTo>
                  <a:cubicBezTo>
                    <a:pt x="8390" y="101"/>
                    <a:pt x="7447" y="557"/>
                    <a:pt x="7083" y="1347"/>
                  </a:cubicBezTo>
                  <a:cubicBezTo>
                    <a:pt x="6839" y="1803"/>
                    <a:pt x="6809" y="2380"/>
                    <a:pt x="6687" y="2867"/>
                  </a:cubicBezTo>
                  <a:cubicBezTo>
                    <a:pt x="6566" y="3323"/>
                    <a:pt x="6383" y="3778"/>
                    <a:pt x="6019" y="4022"/>
                  </a:cubicBezTo>
                  <a:cubicBezTo>
                    <a:pt x="5198" y="4082"/>
                    <a:pt x="4347" y="4326"/>
                    <a:pt x="3891" y="4964"/>
                  </a:cubicBezTo>
                  <a:cubicBezTo>
                    <a:pt x="3192" y="5876"/>
                    <a:pt x="3617" y="7152"/>
                    <a:pt x="4073" y="8186"/>
                  </a:cubicBezTo>
                  <a:lnTo>
                    <a:pt x="4104" y="8216"/>
                  </a:lnTo>
                  <a:cubicBezTo>
                    <a:pt x="3192" y="8399"/>
                    <a:pt x="2432" y="8703"/>
                    <a:pt x="1824" y="9250"/>
                  </a:cubicBezTo>
                  <a:cubicBezTo>
                    <a:pt x="1034" y="9979"/>
                    <a:pt x="578" y="11134"/>
                    <a:pt x="882" y="12137"/>
                  </a:cubicBezTo>
                  <a:cubicBezTo>
                    <a:pt x="1034" y="12654"/>
                    <a:pt x="1307" y="13110"/>
                    <a:pt x="1490" y="13566"/>
                  </a:cubicBezTo>
                  <a:cubicBezTo>
                    <a:pt x="1672" y="14052"/>
                    <a:pt x="1733" y="14630"/>
                    <a:pt x="1429" y="15025"/>
                  </a:cubicBezTo>
                  <a:lnTo>
                    <a:pt x="1490" y="15086"/>
                  </a:lnTo>
                  <a:cubicBezTo>
                    <a:pt x="1003" y="15268"/>
                    <a:pt x="517" y="15572"/>
                    <a:pt x="274" y="16028"/>
                  </a:cubicBezTo>
                  <a:cubicBezTo>
                    <a:pt x="61" y="16453"/>
                    <a:pt x="0" y="16970"/>
                    <a:pt x="92" y="17457"/>
                  </a:cubicBezTo>
                  <a:cubicBezTo>
                    <a:pt x="304" y="19554"/>
                    <a:pt x="1642" y="21378"/>
                    <a:pt x="3192" y="22745"/>
                  </a:cubicBezTo>
                  <a:cubicBezTo>
                    <a:pt x="4772" y="24144"/>
                    <a:pt x="6596" y="25268"/>
                    <a:pt x="8177" y="26575"/>
                  </a:cubicBezTo>
                  <a:cubicBezTo>
                    <a:pt x="8298" y="26666"/>
                    <a:pt x="8633" y="27092"/>
                    <a:pt x="8967" y="27548"/>
                  </a:cubicBezTo>
                  <a:lnTo>
                    <a:pt x="9484" y="28612"/>
                  </a:lnTo>
                  <a:cubicBezTo>
                    <a:pt x="9484" y="28490"/>
                    <a:pt x="9423" y="28369"/>
                    <a:pt x="9423" y="28247"/>
                  </a:cubicBezTo>
                  <a:lnTo>
                    <a:pt x="9423" y="28247"/>
                  </a:lnTo>
                  <a:cubicBezTo>
                    <a:pt x="9575" y="28551"/>
                    <a:pt x="9666" y="28855"/>
                    <a:pt x="9575" y="29037"/>
                  </a:cubicBezTo>
                  <a:cubicBezTo>
                    <a:pt x="8481" y="31317"/>
                    <a:pt x="5380" y="32897"/>
                    <a:pt x="4833" y="36393"/>
                  </a:cubicBezTo>
                  <a:cubicBezTo>
                    <a:pt x="4620" y="37761"/>
                    <a:pt x="5016" y="39159"/>
                    <a:pt x="5867" y="40223"/>
                  </a:cubicBezTo>
                  <a:cubicBezTo>
                    <a:pt x="6428" y="40890"/>
                    <a:pt x="7223" y="41441"/>
                    <a:pt x="8088" y="41441"/>
                  </a:cubicBezTo>
                  <a:cubicBezTo>
                    <a:pt x="8208" y="41441"/>
                    <a:pt x="8329" y="41430"/>
                    <a:pt x="8450" y="41408"/>
                  </a:cubicBezTo>
                  <a:cubicBezTo>
                    <a:pt x="9514" y="41195"/>
                    <a:pt x="10244" y="40192"/>
                    <a:pt x="10487" y="39159"/>
                  </a:cubicBezTo>
                  <a:cubicBezTo>
                    <a:pt x="10791" y="38125"/>
                    <a:pt x="10791" y="37031"/>
                    <a:pt x="11064" y="35998"/>
                  </a:cubicBezTo>
                  <a:cubicBezTo>
                    <a:pt x="11368" y="34934"/>
                    <a:pt x="11946" y="33961"/>
                    <a:pt x="12736" y="33201"/>
                  </a:cubicBezTo>
                  <a:cubicBezTo>
                    <a:pt x="14256" y="31742"/>
                    <a:pt x="16384" y="31135"/>
                    <a:pt x="18055" y="29858"/>
                  </a:cubicBezTo>
                  <a:cubicBezTo>
                    <a:pt x="18542" y="29463"/>
                    <a:pt x="18967" y="29007"/>
                    <a:pt x="19332" y="28551"/>
                  </a:cubicBezTo>
                  <a:cubicBezTo>
                    <a:pt x="19362" y="28549"/>
                    <a:pt x="19392" y="28549"/>
                    <a:pt x="19422" y="28549"/>
                  </a:cubicBezTo>
                  <a:cubicBezTo>
                    <a:pt x="20530" y="28549"/>
                    <a:pt x="21333" y="29633"/>
                    <a:pt x="22280" y="30314"/>
                  </a:cubicBezTo>
                  <a:cubicBezTo>
                    <a:pt x="23022" y="30856"/>
                    <a:pt x="23935" y="31108"/>
                    <a:pt x="24861" y="31108"/>
                  </a:cubicBezTo>
                  <a:cubicBezTo>
                    <a:pt x="25491" y="31108"/>
                    <a:pt x="26127" y="30991"/>
                    <a:pt x="26718" y="30770"/>
                  </a:cubicBezTo>
                  <a:cubicBezTo>
                    <a:pt x="28147" y="30192"/>
                    <a:pt x="29302" y="29007"/>
                    <a:pt x="30062" y="27609"/>
                  </a:cubicBezTo>
                  <a:cubicBezTo>
                    <a:pt x="30791" y="26241"/>
                    <a:pt x="31126" y="24691"/>
                    <a:pt x="31186" y="23110"/>
                  </a:cubicBezTo>
                  <a:cubicBezTo>
                    <a:pt x="31308" y="21438"/>
                    <a:pt x="31126" y="19675"/>
                    <a:pt x="30062" y="18399"/>
                  </a:cubicBezTo>
                  <a:cubicBezTo>
                    <a:pt x="29180" y="17396"/>
                    <a:pt x="27904" y="16879"/>
                    <a:pt x="26718" y="16332"/>
                  </a:cubicBezTo>
                  <a:cubicBezTo>
                    <a:pt x="25533" y="15754"/>
                    <a:pt x="24317" y="15025"/>
                    <a:pt x="23831" y="13809"/>
                  </a:cubicBezTo>
                  <a:cubicBezTo>
                    <a:pt x="23709" y="13232"/>
                    <a:pt x="23557" y="12684"/>
                    <a:pt x="23375" y="12107"/>
                  </a:cubicBezTo>
                  <a:cubicBezTo>
                    <a:pt x="23223" y="11681"/>
                    <a:pt x="23101" y="11317"/>
                    <a:pt x="22919" y="10921"/>
                  </a:cubicBezTo>
                  <a:cubicBezTo>
                    <a:pt x="22159" y="9371"/>
                    <a:pt x="20821" y="8186"/>
                    <a:pt x="19454" y="7152"/>
                  </a:cubicBezTo>
                  <a:cubicBezTo>
                    <a:pt x="19454" y="7092"/>
                    <a:pt x="19423" y="6970"/>
                    <a:pt x="19423" y="6909"/>
                  </a:cubicBezTo>
                  <a:cubicBezTo>
                    <a:pt x="19271" y="6301"/>
                    <a:pt x="19150" y="5693"/>
                    <a:pt x="18937" y="5116"/>
                  </a:cubicBezTo>
                  <a:cubicBezTo>
                    <a:pt x="18359" y="3778"/>
                    <a:pt x="17265" y="2745"/>
                    <a:pt x="15988" y="2046"/>
                  </a:cubicBezTo>
                  <a:cubicBezTo>
                    <a:pt x="14742" y="1316"/>
                    <a:pt x="13374" y="891"/>
                    <a:pt x="12007" y="465"/>
                  </a:cubicBezTo>
                  <a:cubicBezTo>
                    <a:pt x="11210" y="246"/>
                    <a:pt x="10388" y="1"/>
                    <a:pt x="9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363"/>
            <p:cNvSpPr/>
            <p:nvPr/>
          </p:nvSpPr>
          <p:spPr>
            <a:xfrm rot="4543734">
              <a:off x="6976607" y="3601993"/>
              <a:ext cx="287188" cy="252565"/>
            </a:xfrm>
            <a:custGeom>
              <a:rect b="b" l="l" r="r" t="t"/>
              <a:pathLst>
                <a:path extrusionOk="0" h="10103" w="11488">
                  <a:moveTo>
                    <a:pt x="1498" y="0"/>
                  </a:moveTo>
                  <a:cubicBezTo>
                    <a:pt x="1325" y="0"/>
                    <a:pt x="1190" y="209"/>
                    <a:pt x="1366" y="334"/>
                  </a:cubicBezTo>
                  <a:cubicBezTo>
                    <a:pt x="2642" y="1125"/>
                    <a:pt x="4040" y="1854"/>
                    <a:pt x="5469" y="2401"/>
                  </a:cubicBezTo>
                  <a:cubicBezTo>
                    <a:pt x="5726" y="2520"/>
                    <a:pt x="5984" y="2613"/>
                    <a:pt x="6250" y="2613"/>
                  </a:cubicBezTo>
                  <a:cubicBezTo>
                    <a:pt x="6392" y="2613"/>
                    <a:pt x="6537" y="2587"/>
                    <a:pt x="6685" y="2523"/>
                  </a:cubicBezTo>
                  <a:cubicBezTo>
                    <a:pt x="7141" y="2341"/>
                    <a:pt x="7293" y="1793"/>
                    <a:pt x="7718" y="1550"/>
                  </a:cubicBezTo>
                  <a:cubicBezTo>
                    <a:pt x="8009" y="1362"/>
                    <a:pt x="8318" y="1279"/>
                    <a:pt x="8625" y="1279"/>
                  </a:cubicBezTo>
                  <a:cubicBezTo>
                    <a:pt x="9604" y="1279"/>
                    <a:pt x="10557" y="2121"/>
                    <a:pt x="10788" y="3070"/>
                  </a:cubicBezTo>
                  <a:cubicBezTo>
                    <a:pt x="11214" y="4681"/>
                    <a:pt x="9968" y="6140"/>
                    <a:pt x="8326" y="6170"/>
                  </a:cubicBezTo>
                  <a:cubicBezTo>
                    <a:pt x="8205" y="6170"/>
                    <a:pt x="8144" y="6322"/>
                    <a:pt x="8174" y="6444"/>
                  </a:cubicBezTo>
                  <a:cubicBezTo>
                    <a:pt x="8539" y="7173"/>
                    <a:pt x="8965" y="7964"/>
                    <a:pt x="8661" y="8815"/>
                  </a:cubicBezTo>
                  <a:cubicBezTo>
                    <a:pt x="8357" y="9605"/>
                    <a:pt x="7475" y="9666"/>
                    <a:pt x="6776" y="9727"/>
                  </a:cubicBezTo>
                  <a:cubicBezTo>
                    <a:pt x="6717" y="9730"/>
                    <a:pt x="6655" y="9732"/>
                    <a:pt x="6592" y="9732"/>
                  </a:cubicBezTo>
                  <a:cubicBezTo>
                    <a:pt x="6076" y="9732"/>
                    <a:pt x="5473" y="9606"/>
                    <a:pt x="5256" y="9119"/>
                  </a:cubicBezTo>
                  <a:cubicBezTo>
                    <a:pt x="5104" y="8754"/>
                    <a:pt x="5165" y="8359"/>
                    <a:pt x="5287" y="7994"/>
                  </a:cubicBezTo>
                  <a:cubicBezTo>
                    <a:pt x="5408" y="7629"/>
                    <a:pt x="5621" y="7234"/>
                    <a:pt x="5712" y="6870"/>
                  </a:cubicBezTo>
                  <a:cubicBezTo>
                    <a:pt x="5925" y="5836"/>
                    <a:pt x="4740" y="5532"/>
                    <a:pt x="4040" y="5167"/>
                  </a:cubicBezTo>
                  <a:cubicBezTo>
                    <a:pt x="2764" y="4468"/>
                    <a:pt x="1548" y="3800"/>
                    <a:pt x="302" y="3100"/>
                  </a:cubicBezTo>
                  <a:cubicBezTo>
                    <a:pt x="269" y="3073"/>
                    <a:pt x="237" y="3062"/>
                    <a:pt x="208" y="3062"/>
                  </a:cubicBezTo>
                  <a:cubicBezTo>
                    <a:pt x="76" y="3062"/>
                    <a:pt x="0" y="3305"/>
                    <a:pt x="150" y="3404"/>
                  </a:cubicBezTo>
                  <a:cubicBezTo>
                    <a:pt x="1001" y="3860"/>
                    <a:pt x="1791" y="4316"/>
                    <a:pt x="2612" y="4772"/>
                  </a:cubicBezTo>
                  <a:lnTo>
                    <a:pt x="3889" y="5441"/>
                  </a:lnTo>
                  <a:cubicBezTo>
                    <a:pt x="4253" y="5654"/>
                    <a:pt x="5347" y="6110"/>
                    <a:pt x="5408" y="6596"/>
                  </a:cubicBezTo>
                  <a:cubicBezTo>
                    <a:pt x="5408" y="7173"/>
                    <a:pt x="4892" y="7781"/>
                    <a:pt x="4831" y="8329"/>
                  </a:cubicBezTo>
                  <a:cubicBezTo>
                    <a:pt x="4740" y="8784"/>
                    <a:pt x="4831" y="9240"/>
                    <a:pt x="5165" y="9605"/>
                  </a:cubicBezTo>
                  <a:cubicBezTo>
                    <a:pt x="5525" y="9950"/>
                    <a:pt x="6130" y="10103"/>
                    <a:pt x="6749" y="10103"/>
                  </a:cubicBezTo>
                  <a:cubicBezTo>
                    <a:pt x="7384" y="10103"/>
                    <a:pt x="8033" y="9943"/>
                    <a:pt x="8448" y="9666"/>
                  </a:cubicBezTo>
                  <a:cubicBezTo>
                    <a:pt x="9509" y="8940"/>
                    <a:pt x="9082" y="7521"/>
                    <a:pt x="8628" y="6541"/>
                  </a:cubicBezTo>
                  <a:lnTo>
                    <a:pt x="8628" y="6541"/>
                  </a:lnTo>
                  <a:cubicBezTo>
                    <a:pt x="9772" y="6387"/>
                    <a:pt x="10813" y="5623"/>
                    <a:pt x="11123" y="4468"/>
                  </a:cubicBezTo>
                  <a:cubicBezTo>
                    <a:pt x="11487" y="3313"/>
                    <a:pt x="11031" y="1945"/>
                    <a:pt x="9998" y="1307"/>
                  </a:cubicBezTo>
                  <a:cubicBezTo>
                    <a:pt x="9583" y="1070"/>
                    <a:pt x="9082" y="927"/>
                    <a:pt x="8596" y="927"/>
                  </a:cubicBezTo>
                  <a:cubicBezTo>
                    <a:pt x="8084" y="927"/>
                    <a:pt x="7590" y="1085"/>
                    <a:pt x="7232" y="1459"/>
                  </a:cubicBezTo>
                  <a:cubicBezTo>
                    <a:pt x="6881" y="1810"/>
                    <a:pt x="6722" y="2209"/>
                    <a:pt x="6180" y="2209"/>
                  </a:cubicBezTo>
                  <a:cubicBezTo>
                    <a:pt x="6112" y="2209"/>
                    <a:pt x="6037" y="2202"/>
                    <a:pt x="5955" y="2189"/>
                  </a:cubicBezTo>
                  <a:cubicBezTo>
                    <a:pt x="5469" y="2128"/>
                    <a:pt x="4983" y="1824"/>
                    <a:pt x="4557" y="1611"/>
                  </a:cubicBezTo>
                  <a:cubicBezTo>
                    <a:pt x="3524" y="1155"/>
                    <a:pt x="2551" y="638"/>
                    <a:pt x="1609" y="31"/>
                  </a:cubicBezTo>
                  <a:cubicBezTo>
                    <a:pt x="1572" y="9"/>
                    <a:pt x="1534" y="0"/>
                    <a:pt x="149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363"/>
            <p:cNvSpPr/>
            <p:nvPr/>
          </p:nvSpPr>
          <p:spPr>
            <a:xfrm rot="4543734">
              <a:off x="6726632" y="2964376"/>
              <a:ext cx="436932" cy="472805"/>
            </a:xfrm>
            <a:custGeom>
              <a:rect b="b" l="l" r="r" t="t"/>
              <a:pathLst>
                <a:path extrusionOk="0" h="18913" w="17478">
                  <a:moveTo>
                    <a:pt x="17044" y="0"/>
                  </a:moveTo>
                  <a:cubicBezTo>
                    <a:pt x="16953" y="0"/>
                    <a:pt x="16839" y="62"/>
                    <a:pt x="16839" y="176"/>
                  </a:cubicBezTo>
                  <a:cubicBezTo>
                    <a:pt x="17204" y="3276"/>
                    <a:pt x="15624" y="6103"/>
                    <a:pt x="12979" y="7683"/>
                  </a:cubicBezTo>
                  <a:cubicBezTo>
                    <a:pt x="10669" y="9051"/>
                    <a:pt x="8146" y="9993"/>
                    <a:pt x="7174" y="12729"/>
                  </a:cubicBezTo>
                  <a:cubicBezTo>
                    <a:pt x="6657" y="14097"/>
                    <a:pt x="6809" y="15617"/>
                    <a:pt x="6201" y="16954"/>
                  </a:cubicBezTo>
                  <a:cubicBezTo>
                    <a:pt x="5958" y="17562"/>
                    <a:pt x="5502" y="18139"/>
                    <a:pt x="4833" y="18413"/>
                  </a:cubicBezTo>
                  <a:cubicBezTo>
                    <a:pt x="4615" y="18506"/>
                    <a:pt x="4389" y="18548"/>
                    <a:pt x="4163" y="18548"/>
                  </a:cubicBezTo>
                  <a:cubicBezTo>
                    <a:pt x="3506" y="18548"/>
                    <a:pt x="2846" y="18197"/>
                    <a:pt x="2371" y="17744"/>
                  </a:cubicBezTo>
                  <a:cubicBezTo>
                    <a:pt x="1338" y="16711"/>
                    <a:pt x="851" y="15161"/>
                    <a:pt x="1094" y="13702"/>
                  </a:cubicBezTo>
                  <a:cubicBezTo>
                    <a:pt x="1307" y="12334"/>
                    <a:pt x="2098" y="11209"/>
                    <a:pt x="2949" y="10145"/>
                  </a:cubicBezTo>
                  <a:cubicBezTo>
                    <a:pt x="3769" y="9082"/>
                    <a:pt x="4742" y="8048"/>
                    <a:pt x="5411" y="6863"/>
                  </a:cubicBezTo>
                  <a:cubicBezTo>
                    <a:pt x="5745" y="6316"/>
                    <a:pt x="6019" y="5708"/>
                    <a:pt x="6171" y="5039"/>
                  </a:cubicBezTo>
                  <a:cubicBezTo>
                    <a:pt x="6353" y="4249"/>
                    <a:pt x="6292" y="3458"/>
                    <a:pt x="6444" y="2668"/>
                  </a:cubicBezTo>
                  <a:cubicBezTo>
                    <a:pt x="6461" y="2532"/>
                    <a:pt x="6354" y="2453"/>
                    <a:pt x="6245" y="2453"/>
                  </a:cubicBezTo>
                  <a:cubicBezTo>
                    <a:pt x="6161" y="2453"/>
                    <a:pt x="6076" y="2501"/>
                    <a:pt x="6049" y="2607"/>
                  </a:cubicBezTo>
                  <a:cubicBezTo>
                    <a:pt x="5897" y="3428"/>
                    <a:pt x="5988" y="4249"/>
                    <a:pt x="5806" y="5009"/>
                  </a:cubicBezTo>
                  <a:cubicBezTo>
                    <a:pt x="5593" y="5799"/>
                    <a:pt x="5228" y="6559"/>
                    <a:pt x="4742" y="7258"/>
                  </a:cubicBezTo>
                  <a:cubicBezTo>
                    <a:pt x="3891" y="8474"/>
                    <a:pt x="2857" y="9538"/>
                    <a:pt x="2037" y="10723"/>
                  </a:cubicBezTo>
                  <a:cubicBezTo>
                    <a:pt x="517" y="12851"/>
                    <a:pt x="0" y="15738"/>
                    <a:pt x="1915" y="17805"/>
                  </a:cubicBezTo>
                  <a:cubicBezTo>
                    <a:pt x="2499" y="18433"/>
                    <a:pt x="3297" y="18913"/>
                    <a:pt x="4128" y="18913"/>
                  </a:cubicBezTo>
                  <a:cubicBezTo>
                    <a:pt x="4422" y="18913"/>
                    <a:pt x="4721" y="18852"/>
                    <a:pt x="5015" y="18717"/>
                  </a:cubicBezTo>
                  <a:cubicBezTo>
                    <a:pt x="6140" y="18231"/>
                    <a:pt x="6626" y="17045"/>
                    <a:pt x="6839" y="15951"/>
                  </a:cubicBezTo>
                  <a:cubicBezTo>
                    <a:pt x="7052" y="15009"/>
                    <a:pt x="7082" y="14066"/>
                    <a:pt x="7386" y="13094"/>
                  </a:cubicBezTo>
                  <a:cubicBezTo>
                    <a:pt x="7660" y="12243"/>
                    <a:pt x="8146" y="11422"/>
                    <a:pt x="8754" y="10753"/>
                  </a:cubicBezTo>
                  <a:cubicBezTo>
                    <a:pt x="9879" y="9568"/>
                    <a:pt x="11399" y="8960"/>
                    <a:pt x="12827" y="8170"/>
                  </a:cubicBezTo>
                  <a:cubicBezTo>
                    <a:pt x="15745" y="6498"/>
                    <a:pt x="17478" y="3519"/>
                    <a:pt x="17143" y="145"/>
                  </a:cubicBezTo>
                  <a:cubicBezTo>
                    <a:pt x="17186" y="46"/>
                    <a:pt x="17123" y="0"/>
                    <a:pt x="1704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363"/>
            <p:cNvSpPr/>
            <p:nvPr/>
          </p:nvSpPr>
          <p:spPr>
            <a:xfrm rot="4543734">
              <a:off x="6971623" y="2832345"/>
              <a:ext cx="402758" cy="364510"/>
            </a:xfrm>
            <a:custGeom>
              <a:rect b="b" l="l" r="r" t="t"/>
              <a:pathLst>
                <a:path extrusionOk="0" h="14581" w="16111">
                  <a:moveTo>
                    <a:pt x="5033" y="1"/>
                  </a:moveTo>
                  <a:cubicBezTo>
                    <a:pt x="4376" y="1"/>
                    <a:pt x="3713" y="83"/>
                    <a:pt x="3040" y="261"/>
                  </a:cubicBezTo>
                  <a:cubicBezTo>
                    <a:pt x="1824" y="565"/>
                    <a:pt x="426" y="1051"/>
                    <a:pt x="274" y="2450"/>
                  </a:cubicBezTo>
                  <a:cubicBezTo>
                    <a:pt x="122" y="3787"/>
                    <a:pt x="730" y="5216"/>
                    <a:pt x="1459" y="6340"/>
                  </a:cubicBezTo>
                  <a:cubicBezTo>
                    <a:pt x="2432" y="7860"/>
                    <a:pt x="3861" y="9015"/>
                    <a:pt x="5289" y="10140"/>
                  </a:cubicBezTo>
                  <a:cubicBezTo>
                    <a:pt x="6140" y="10748"/>
                    <a:pt x="6991" y="11356"/>
                    <a:pt x="7843" y="11994"/>
                  </a:cubicBezTo>
                  <a:cubicBezTo>
                    <a:pt x="8633" y="12632"/>
                    <a:pt x="9575" y="13331"/>
                    <a:pt x="9697" y="14425"/>
                  </a:cubicBezTo>
                  <a:cubicBezTo>
                    <a:pt x="9697" y="14532"/>
                    <a:pt x="9773" y="14580"/>
                    <a:pt x="9858" y="14580"/>
                  </a:cubicBezTo>
                  <a:cubicBezTo>
                    <a:pt x="9967" y="14580"/>
                    <a:pt x="10092" y="14501"/>
                    <a:pt x="10092" y="14365"/>
                  </a:cubicBezTo>
                  <a:cubicBezTo>
                    <a:pt x="9970" y="13240"/>
                    <a:pt x="9089" y="12541"/>
                    <a:pt x="8298" y="11842"/>
                  </a:cubicBezTo>
                  <a:cubicBezTo>
                    <a:pt x="7083" y="10869"/>
                    <a:pt x="5776" y="10018"/>
                    <a:pt x="4560" y="9076"/>
                  </a:cubicBezTo>
                  <a:cubicBezTo>
                    <a:pt x="3496" y="8225"/>
                    <a:pt x="2523" y="7252"/>
                    <a:pt x="1763" y="6097"/>
                  </a:cubicBezTo>
                  <a:cubicBezTo>
                    <a:pt x="1034" y="4972"/>
                    <a:pt x="0" y="2723"/>
                    <a:pt x="1064" y="1599"/>
                  </a:cubicBezTo>
                  <a:cubicBezTo>
                    <a:pt x="1581" y="1051"/>
                    <a:pt x="2341" y="869"/>
                    <a:pt x="3010" y="687"/>
                  </a:cubicBezTo>
                  <a:cubicBezTo>
                    <a:pt x="3639" y="485"/>
                    <a:pt x="4331" y="367"/>
                    <a:pt x="4999" y="367"/>
                  </a:cubicBezTo>
                  <a:cubicBezTo>
                    <a:pt x="5138" y="367"/>
                    <a:pt x="5275" y="372"/>
                    <a:pt x="5411" y="383"/>
                  </a:cubicBezTo>
                  <a:cubicBezTo>
                    <a:pt x="6900" y="413"/>
                    <a:pt x="8359" y="1021"/>
                    <a:pt x="9727" y="1599"/>
                  </a:cubicBezTo>
                  <a:cubicBezTo>
                    <a:pt x="11064" y="2115"/>
                    <a:pt x="12402" y="2723"/>
                    <a:pt x="13496" y="3635"/>
                  </a:cubicBezTo>
                  <a:cubicBezTo>
                    <a:pt x="14590" y="4547"/>
                    <a:pt x="15928" y="6188"/>
                    <a:pt x="15350" y="7708"/>
                  </a:cubicBezTo>
                  <a:cubicBezTo>
                    <a:pt x="15038" y="8560"/>
                    <a:pt x="14367" y="8848"/>
                    <a:pt x="13614" y="8848"/>
                  </a:cubicBezTo>
                  <a:cubicBezTo>
                    <a:pt x="12755" y="8848"/>
                    <a:pt x="11789" y="8474"/>
                    <a:pt x="11125" y="8134"/>
                  </a:cubicBezTo>
                  <a:cubicBezTo>
                    <a:pt x="10365" y="7738"/>
                    <a:pt x="9605" y="7313"/>
                    <a:pt x="8785" y="7100"/>
                  </a:cubicBezTo>
                  <a:cubicBezTo>
                    <a:pt x="8025" y="6918"/>
                    <a:pt x="7174" y="6827"/>
                    <a:pt x="6414" y="6796"/>
                  </a:cubicBezTo>
                  <a:cubicBezTo>
                    <a:pt x="6201" y="6796"/>
                    <a:pt x="6110" y="7131"/>
                    <a:pt x="6384" y="7161"/>
                  </a:cubicBezTo>
                  <a:cubicBezTo>
                    <a:pt x="7326" y="7252"/>
                    <a:pt x="8238" y="7283"/>
                    <a:pt x="9150" y="7586"/>
                  </a:cubicBezTo>
                  <a:cubicBezTo>
                    <a:pt x="10122" y="7890"/>
                    <a:pt x="10943" y="8498"/>
                    <a:pt x="11855" y="8893"/>
                  </a:cubicBezTo>
                  <a:cubicBezTo>
                    <a:pt x="12349" y="9088"/>
                    <a:pt x="12910" y="9217"/>
                    <a:pt x="13461" y="9217"/>
                  </a:cubicBezTo>
                  <a:cubicBezTo>
                    <a:pt x="14028" y="9217"/>
                    <a:pt x="14584" y="9081"/>
                    <a:pt x="15046" y="8741"/>
                  </a:cubicBezTo>
                  <a:cubicBezTo>
                    <a:pt x="16110" y="7921"/>
                    <a:pt x="15958" y="6462"/>
                    <a:pt x="15441" y="5337"/>
                  </a:cubicBezTo>
                  <a:cubicBezTo>
                    <a:pt x="14773" y="4061"/>
                    <a:pt x="13587" y="3058"/>
                    <a:pt x="12311" y="2328"/>
                  </a:cubicBezTo>
                  <a:cubicBezTo>
                    <a:pt x="10912" y="1507"/>
                    <a:pt x="9332" y="930"/>
                    <a:pt x="7751" y="444"/>
                  </a:cubicBezTo>
                  <a:cubicBezTo>
                    <a:pt x="6849" y="160"/>
                    <a:pt x="5947" y="1"/>
                    <a:pt x="503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363"/>
            <p:cNvSpPr/>
            <p:nvPr/>
          </p:nvSpPr>
          <p:spPr>
            <a:xfrm rot="4543734">
              <a:off x="7137325" y="2877180"/>
              <a:ext cx="472655" cy="296613"/>
            </a:xfrm>
            <a:custGeom>
              <a:rect b="b" l="l" r="r" t="t"/>
              <a:pathLst>
                <a:path extrusionOk="0" h="11865" w="18907">
                  <a:moveTo>
                    <a:pt x="4558" y="1"/>
                  </a:moveTo>
                  <a:cubicBezTo>
                    <a:pt x="3686" y="1"/>
                    <a:pt x="2834" y="152"/>
                    <a:pt x="2037" y="556"/>
                  </a:cubicBezTo>
                  <a:cubicBezTo>
                    <a:pt x="1095" y="1073"/>
                    <a:pt x="335" y="1893"/>
                    <a:pt x="92" y="2927"/>
                  </a:cubicBezTo>
                  <a:cubicBezTo>
                    <a:pt x="0" y="3443"/>
                    <a:pt x="31" y="3991"/>
                    <a:pt x="183" y="4477"/>
                  </a:cubicBezTo>
                  <a:cubicBezTo>
                    <a:pt x="456" y="5267"/>
                    <a:pt x="1186" y="6118"/>
                    <a:pt x="639" y="6939"/>
                  </a:cubicBezTo>
                  <a:cubicBezTo>
                    <a:pt x="596" y="7133"/>
                    <a:pt x="706" y="7312"/>
                    <a:pt x="828" y="7312"/>
                  </a:cubicBezTo>
                  <a:cubicBezTo>
                    <a:pt x="878" y="7312"/>
                    <a:pt x="929" y="7283"/>
                    <a:pt x="973" y="7212"/>
                  </a:cubicBezTo>
                  <a:cubicBezTo>
                    <a:pt x="1551" y="6270"/>
                    <a:pt x="1034" y="5480"/>
                    <a:pt x="639" y="4568"/>
                  </a:cubicBezTo>
                  <a:cubicBezTo>
                    <a:pt x="122" y="3200"/>
                    <a:pt x="730" y="1772"/>
                    <a:pt x="1946" y="1073"/>
                  </a:cubicBezTo>
                  <a:cubicBezTo>
                    <a:pt x="2776" y="560"/>
                    <a:pt x="3725" y="369"/>
                    <a:pt x="4713" y="369"/>
                  </a:cubicBezTo>
                  <a:cubicBezTo>
                    <a:pt x="6656" y="369"/>
                    <a:pt x="8754" y="1106"/>
                    <a:pt x="10426" y="1589"/>
                  </a:cubicBezTo>
                  <a:cubicBezTo>
                    <a:pt x="13071" y="2319"/>
                    <a:pt x="15381" y="3565"/>
                    <a:pt x="16900" y="5875"/>
                  </a:cubicBezTo>
                  <a:cubicBezTo>
                    <a:pt x="17569" y="6908"/>
                    <a:pt x="18299" y="8367"/>
                    <a:pt x="18086" y="9614"/>
                  </a:cubicBezTo>
                  <a:cubicBezTo>
                    <a:pt x="17867" y="10806"/>
                    <a:pt x="16856" y="11479"/>
                    <a:pt x="15800" y="11479"/>
                  </a:cubicBezTo>
                  <a:cubicBezTo>
                    <a:pt x="15241" y="11479"/>
                    <a:pt x="14669" y="11290"/>
                    <a:pt x="14195" y="10890"/>
                  </a:cubicBezTo>
                  <a:cubicBezTo>
                    <a:pt x="14160" y="10861"/>
                    <a:pt x="14123" y="10849"/>
                    <a:pt x="14088" y="10849"/>
                  </a:cubicBezTo>
                  <a:cubicBezTo>
                    <a:pt x="13937" y="10849"/>
                    <a:pt x="13810" y="11071"/>
                    <a:pt x="13982" y="11194"/>
                  </a:cubicBezTo>
                  <a:cubicBezTo>
                    <a:pt x="14524" y="11649"/>
                    <a:pt x="15177" y="11864"/>
                    <a:pt x="15815" y="11864"/>
                  </a:cubicBezTo>
                  <a:cubicBezTo>
                    <a:pt x="16970" y="11864"/>
                    <a:pt x="18077" y="11159"/>
                    <a:pt x="18390" y="9887"/>
                  </a:cubicBezTo>
                  <a:cubicBezTo>
                    <a:pt x="18907" y="7820"/>
                    <a:pt x="17235" y="5419"/>
                    <a:pt x="15928" y="4051"/>
                  </a:cubicBezTo>
                  <a:cubicBezTo>
                    <a:pt x="14104" y="2228"/>
                    <a:pt x="11824" y="1559"/>
                    <a:pt x="9393" y="921"/>
                  </a:cubicBezTo>
                  <a:cubicBezTo>
                    <a:pt x="7870" y="525"/>
                    <a:pt x="6180" y="1"/>
                    <a:pt x="455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363"/>
            <p:cNvSpPr/>
            <p:nvPr/>
          </p:nvSpPr>
          <p:spPr>
            <a:xfrm rot="4543734">
              <a:off x="7285984" y="2905219"/>
              <a:ext cx="431632" cy="263164"/>
            </a:xfrm>
            <a:custGeom>
              <a:rect b="b" l="l" r="r" t="t"/>
              <a:pathLst>
                <a:path extrusionOk="0" h="10527" w="17266">
                  <a:moveTo>
                    <a:pt x="4745" y="0"/>
                  </a:moveTo>
                  <a:cubicBezTo>
                    <a:pt x="3930" y="0"/>
                    <a:pt x="3123" y="78"/>
                    <a:pt x="2341" y="244"/>
                  </a:cubicBezTo>
                  <a:cubicBezTo>
                    <a:pt x="1459" y="427"/>
                    <a:pt x="669" y="852"/>
                    <a:pt x="365" y="1703"/>
                  </a:cubicBezTo>
                  <a:cubicBezTo>
                    <a:pt x="0" y="2676"/>
                    <a:pt x="426" y="3740"/>
                    <a:pt x="760" y="4591"/>
                  </a:cubicBezTo>
                  <a:cubicBezTo>
                    <a:pt x="778" y="4634"/>
                    <a:pt x="818" y="4653"/>
                    <a:pt x="864" y="4653"/>
                  </a:cubicBezTo>
                  <a:cubicBezTo>
                    <a:pt x="980" y="4653"/>
                    <a:pt x="1138" y="4538"/>
                    <a:pt x="1095" y="4408"/>
                  </a:cubicBezTo>
                  <a:cubicBezTo>
                    <a:pt x="669" y="3436"/>
                    <a:pt x="122" y="1946"/>
                    <a:pt x="1125" y="1095"/>
                  </a:cubicBezTo>
                  <a:cubicBezTo>
                    <a:pt x="1854" y="457"/>
                    <a:pt x="3009" y="457"/>
                    <a:pt x="3921" y="427"/>
                  </a:cubicBezTo>
                  <a:cubicBezTo>
                    <a:pt x="4131" y="417"/>
                    <a:pt x="4341" y="413"/>
                    <a:pt x="4551" y="413"/>
                  </a:cubicBezTo>
                  <a:cubicBezTo>
                    <a:pt x="6412" y="413"/>
                    <a:pt x="8280" y="771"/>
                    <a:pt x="10000" y="1399"/>
                  </a:cubicBezTo>
                  <a:cubicBezTo>
                    <a:pt x="11824" y="2098"/>
                    <a:pt x="13587" y="3132"/>
                    <a:pt x="14985" y="4439"/>
                  </a:cubicBezTo>
                  <a:cubicBezTo>
                    <a:pt x="15684" y="5138"/>
                    <a:pt x="16323" y="5928"/>
                    <a:pt x="16627" y="6870"/>
                  </a:cubicBezTo>
                  <a:cubicBezTo>
                    <a:pt x="16779" y="7387"/>
                    <a:pt x="16840" y="7904"/>
                    <a:pt x="16779" y="8451"/>
                  </a:cubicBezTo>
                  <a:cubicBezTo>
                    <a:pt x="16704" y="8975"/>
                    <a:pt x="16219" y="10195"/>
                    <a:pt x="15510" y="10195"/>
                  </a:cubicBezTo>
                  <a:cubicBezTo>
                    <a:pt x="15355" y="10195"/>
                    <a:pt x="15190" y="10137"/>
                    <a:pt x="15016" y="10001"/>
                  </a:cubicBezTo>
                  <a:cubicBezTo>
                    <a:pt x="14981" y="9972"/>
                    <a:pt x="14945" y="9960"/>
                    <a:pt x="14911" y="9960"/>
                  </a:cubicBezTo>
                  <a:cubicBezTo>
                    <a:pt x="14767" y="9960"/>
                    <a:pt x="14655" y="10182"/>
                    <a:pt x="14803" y="10305"/>
                  </a:cubicBezTo>
                  <a:cubicBezTo>
                    <a:pt x="15013" y="10460"/>
                    <a:pt x="15230" y="10526"/>
                    <a:pt x="15445" y="10526"/>
                  </a:cubicBezTo>
                  <a:cubicBezTo>
                    <a:pt x="15820" y="10526"/>
                    <a:pt x="16184" y="10322"/>
                    <a:pt x="16475" y="10032"/>
                  </a:cubicBezTo>
                  <a:cubicBezTo>
                    <a:pt x="17083" y="9424"/>
                    <a:pt x="17265" y="8481"/>
                    <a:pt x="17174" y="7630"/>
                  </a:cubicBezTo>
                  <a:cubicBezTo>
                    <a:pt x="16992" y="5807"/>
                    <a:pt x="15624" y="4378"/>
                    <a:pt x="14226" y="3314"/>
                  </a:cubicBezTo>
                  <a:cubicBezTo>
                    <a:pt x="11632" y="1332"/>
                    <a:pt x="8112" y="0"/>
                    <a:pt x="474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363"/>
            <p:cNvSpPr/>
            <p:nvPr/>
          </p:nvSpPr>
          <p:spPr>
            <a:xfrm rot="4543734">
              <a:off x="7439211" y="2915423"/>
              <a:ext cx="355685" cy="229515"/>
            </a:xfrm>
            <a:custGeom>
              <a:rect b="b" l="l" r="r" t="t"/>
              <a:pathLst>
                <a:path extrusionOk="0" h="9181" w="14228">
                  <a:moveTo>
                    <a:pt x="4144" y="0"/>
                  </a:moveTo>
                  <a:cubicBezTo>
                    <a:pt x="3756" y="0"/>
                    <a:pt x="3376" y="46"/>
                    <a:pt x="3012" y="153"/>
                  </a:cubicBezTo>
                  <a:cubicBezTo>
                    <a:pt x="2373" y="335"/>
                    <a:pt x="1766" y="700"/>
                    <a:pt x="1370" y="1277"/>
                  </a:cubicBezTo>
                  <a:cubicBezTo>
                    <a:pt x="854" y="2159"/>
                    <a:pt x="1158" y="3588"/>
                    <a:pt x="155" y="4165"/>
                  </a:cubicBezTo>
                  <a:cubicBezTo>
                    <a:pt x="0" y="4165"/>
                    <a:pt x="85" y="4404"/>
                    <a:pt x="226" y="4404"/>
                  </a:cubicBezTo>
                  <a:cubicBezTo>
                    <a:pt x="251" y="4404"/>
                    <a:pt x="278" y="4397"/>
                    <a:pt x="307" y="4378"/>
                  </a:cubicBezTo>
                  <a:cubicBezTo>
                    <a:pt x="1705" y="3618"/>
                    <a:pt x="1036" y="1733"/>
                    <a:pt x="2252" y="822"/>
                  </a:cubicBezTo>
                  <a:cubicBezTo>
                    <a:pt x="2783" y="415"/>
                    <a:pt x="3399" y="266"/>
                    <a:pt x="4047" y="266"/>
                  </a:cubicBezTo>
                  <a:cubicBezTo>
                    <a:pt x="5289" y="266"/>
                    <a:pt x="6644" y="816"/>
                    <a:pt x="7723" y="1156"/>
                  </a:cubicBezTo>
                  <a:cubicBezTo>
                    <a:pt x="9486" y="1733"/>
                    <a:pt x="11219" y="2524"/>
                    <a:pt x="12404" y="4013"/>
                  </a:cubicBezTo>
                  <a:cubicBezTo>
                    <a:pt x="13042" y="4773"/>
                    <a:pt x="13346" y="5685"/>
                    <a:pt x="13589" y="6627"/>
                  </a:cubicBezTo>
                  <a:cubicBezTo>
                    <a:pt x="13681" y="7053"/>
                    <a:pt x="13802" y="7539"/>
                    <a:pt x="13772" y="7965"/>
                  </a:cubicBezTo>
                  <a:cubicBezTo>
                    <a:pt x="13741" y="8360"/>
                    <a:pt x="13468" y="8603"/>
                    <a:pt x="13437" y="8968"/>
                  </a:cubicBezTo>
                  <a:cubicBezTo>
                    <a:pt x="13437" y="9059"/>
                    <a:pt x="13468" y="9150"/>
                    <a:pt x="13589" y="9180"/>
                  </a:cubicBezTo>
                  <a:lnTo>
                    <a:pt x="13650" y="9180"/>
                  </a:lnTo>
                  <a:cubicBezTo>
                    <a:pt x="13772" y="9180"/>
                    <a:pt x="13833" y="9120"/>
                    <a:pt x="13893" y="9028"/>
                  </a:cubicBezTo>
                  <a:lnTo>
                    <a:pt x="13893" y="8998"/>
                  </a:lnTo>
                  <a:cubicBezTo>
                    <a:pt x="13901" y="8940"/>
                    <a:pt x="13887" y="8894"/>
                    <a:pt x="13861" y="8861"/>
                  </a:cubicBezTo>
                  <a:lnTo>
                    <a:pt x="13861" y="8861"/>
                  </a:lnTo>
                  <a:cubicBezTo>
                    <a:pt x="13951" y="8680"/>
                    <a:pt x="14115" y="8474"/>
                    <a:pt x="14137" y="8299"/>
                  </a:cubicBezTo>
                  <a:cubicBezTo>
                    <a:pt x="14228" y="7904"/>
                    <a:pt x="14106" y="7478"/>
                    <a:pt x="14045" y="7053"/>
                  </a:cubicBezTo>
                  <a:cubicBezTo>
                    <a:pt x="13833" y="6171"/>
                    <a:pt x="13620" y="5320"/>
                    <a:pt x="13164" y="4560"/>
                  </a:cubicBezTo>
                  <a:cubicBezTo>
                    <a:pt x="12130" y="2828"/>
                    <a:pt x="10337" y="1825"/>
                    <a:pt x="8513" y="1156"/>
                  </a:cubicBezTo>
                  <a:cubicBezTo>
                    <a:pt x="7236" y="674"/>
                    <a:pt x="5633" y="0"/>
                    <a:pt x="414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363"/>
            <p:cNvSpPr/>
            <p:nvPr/>
          </p:nvSpPr>
          <p:spPr>
            <a:xfrm rot="4543734">
              <a:off x="7412200" y="3161010"/>
              <a:ext cx="136619" cy="278538"/>
            </a:xfrm>
            <a:custGeom>
              <a:rect b="b" l="l" r="r" t="t"/>
              <a:pathLst>
                <a:path extrusionOk="0" h="11142" w="5465">
                  <a:moveTo>
                    <a:pt x="260" y="1"/>
                  </a:moveTo>
                  <a:cubicBezTo>
                    <a:pt x="105" y="1"/>
                    <a:pt x="0" y="198"/>
                    <a:pt x="145" y="319"/>
                  </a:cubicBezTo>
                  <a:cubicBezTo>
                    <a:pt x="1787" y="1535"/>
                    <a:pt x="3276" y="2902"/>
                    <a:pt x="4036" y="4817"/>
                  </a:cubicBezTo>
                  <a:cubicBezTo>
                    <a:pt x="4735" y="6732"/>
                    <a:pt x="5130" y="8890"/>
                    <a:pt x="4431" y="10866"/>
                  </a:cubicBezTo>
                  <a:cubicBezTo>
                    <a:pt x="4392" y="11023"/>
                    <a:pt x="4516" y="11141"/>
                    <a:pt x="4634" y="11141"/>
                  </a:cubicBezTo>
                  <a:cubicBezTo>
                    <a:pt x="4700" y="11141"/>
                    <a:pt x="4763" y="11105"/>
                    <a:pt x="4796" y="11018"/>
                  </a:cubicBezTo>
                  <a:cubicBezTo>
                    <a:pt x="5464" y="9012"/>
                    <a:pt x="5130" y="6884"/>
                    <a:pt x="4431" y="4939"/>
                  </a:cubicBezTo>
                  <a:cubicBezTo>
                    <a:pt x="3671" y="2811"/>
                    <a:pt x="2151" y="1322"/>
                    <a:pt x="388" y="45"/>
                  </a:cubicBezTo>
                  <a:cubicBezTo>
                    <a:pt x="345" y="14"/>
                    <a:pt x="301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363"/>
            <p:cNvSpPr/>
            <p:nvPr/>
          </p:nvSpPr>
          <p:spPr>
            <a:xfrm rot="4543734">
              <a:off x="7105235" y="3225489"/>
              <a:ext cx="310037" cy="443382"/>
            </a:xfrm>
            <a:custGeom>
              <a:rect b="b" l="l" r="r" t="t"/>
              <a:pathLst>
                <a:path extrusionOk="0" h="17736" w="12402">
                  <a:moveTo>
                    <a:pt x="4723" y="1"/>
                  </a:moveTo>
                  <a:cubicBezTo>
                    <a:pt x="4580" y="1"/>
                    <a:pt x="4449" y="115"/>
                    <a:pt x="4529" y="255"/>
                  </a:cubicBezTo>
                  <a:cubicBezTo>
                    <a:pt x="5532" y="2535"/>
                    <a:pt x="8116" y="2899"/>
                    <a:pt x="9970" y="4176"/>
                  </a:cubicBezTo>
                  <a:cubicBezTo>
                    <a:pt x="12250" y="5787"/>
                    <a:pt x="12219" y="8857"/>
                    <a:pt x="11763" y="11319"/>
                  </a:cubicBezTo>
                  <a:cubicBezTo>
                    <a:pt x="11216" y="14024"/>
                    <a:pt x="9514" y="16821"/>
                    <a:pt x="6596" y="17277"/>
                  </a:cubicBezTo>
                  <a:cubicBezTo>
                    <a:pt x="6333" y="17324"/>
                    <a:pt x="6073" y="17348"/>
                    <a:pt x="5817" y="17348"/>
                  </a:cubicBezTo>
                  <a:cubicBezTo>
                    <a:pt x="4776" y="17348"/>
                    <a:pt x="3809" y="16963"/>
                    <a:pt x="2979" y="16304"/>
                  </a:cubicBezTo>
                  <a:cubicBezTo>
                    <a:pt x="2143" y="15617"/>
                    <a:pt x="1454" y="14814"/>
                    <a:pt x="307" y="14814"/>
                  </a:cubicBezTo>
                  <a:cubicBezTo>
                    <a:pt x="286" y="14814"/>
                    <a:pt x="265" y="14814"/>
                    <a:pt x="243" y="14815"/>
                  </a:cubicBezTo>
                  <a:cubicBezTo>
                    <a:pt x="0" y="14815"/>
                    <a:pt x="61" y="15210"/>
                    <a:pt x="274" y="15210"/>
                  </a:cubicBezTo>
                  <a:cubicBezTo>
                    <a:pt x="303" y="15208"/>
                    <a:pt x="331" y="15208"/>
                    <a:pt x="360" y="15208"/>
                  </a:cubicBezTo>
                  <a:cubicBezTo>
                    <a:pt x="1616" y="15208"/>
                    <a:pt x="2394" y="16500"/>
                    <a:pt x="3404" y="17094"/>
                  </a:cubicBezTo>
                  <a:cubicBezTo>
                    <a:pt x="4073" y="17520"/>
                    <a:pt x="4924" y="17732"/>
                    <a:pt x="5714" y="17732"/>
                  </a:cubicBezTo>
                  <a:cubicBezTo>
                    <a:pt x="5768" y="17734"/>
                    <a:pt x="5822" y="17735"/>
                    <a:pt x="5875" y="17735"/>
                  </a:cubicBezTo>
                  <a:cubicBezTo>
                    <a:pt x="7724" y="17735"/>
                    <a:pt x="9363" y="16718"/>
                    <a:pt x="10456" y="15270"/>
                  </a:cubicBezTo>
                  <a:cubicBezTo>
                    <a:pt x="11794" y="13568"/>
                    <a:pt x="12280" y="11319"/>
                    <a:pt x="12371" y="9161"/>
                  </a:cubicBezTo>
                  <a:cubicBezTo>
                    <a:pt x="12402" y="7459"/>
                    <a:pt x="12128" y="5665"/>
                    <a:pt x="10882" y="4450"/>
                  </a:cubicBezTo>
                  <a:cubicBezTo>
                    <a:pt x="9149" y="2687"/>
                    <a:pt x="5988" y="2595"/>
                    <a:pt x="4924" y="103"/>
                  </a:cubicBezTo>
                  <a:cubicBezTo>
                    <a:pt x="4873" y="31"/>
                    <a:pt x="4796" y="1"/>
                    <a:pt x="472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24" name="Google Shape;2324;p363"/>
          <p:cNvGrpSpPr/>
          <p:nvPr/>
        </p:nvGrpSpPr>
        <p:grpSpPr>
          <a:xfrm>
            <a:off x="6175385" y="3338362"/>
            <a:ext cx="481965" cy="480736"/>
            <a:chOff x="6299400" y="3344375"/>
            <a:chExt cx="509800" cy="508500"/>
          </a:xfrm>
        </p:grpSpPr>
        <p:sp>
          <p:nvSpPr>
            <p:cNvPr id="2325" name="Google Shape;2325;p363"/>
            <p:cNvSpPr/>
            <p:nvPr/>
          </p:nvSpPr>
          <p:spPr>
            <a:xfrm>
              <a:off x="6564350" y="3355875"/>
              <a:ext cx="175575" cy="200650"/>
            </a:xfrm>
            <a:custGeom>
              <a:rect b="b" l="l" r="r" t="t"/>
              <a:pathLst>
                <a:path extrusionOk="0" h="8026" w="7023">
                  <a:moveTo>
                    <a:pt x="6110" y="1"/>
                  </a:moveTo>
                  <a:lnTo>
                    <a:pt x="5351" y="1034"/>
                  </a:lnTo>
                  <a:lnTo>
                    <a:pt x="1" y="7053"/>
                  </a:lnTo>
                  <a:lnTo>
                    <a:pt x="1490" y="8025"/>
                  </a:lnTo>
                  <a:lnTo>
                    <a:pt x="3831" y="7873"/>
                  </a:lnTo>
                  <a:cubicBezTo>
                    <a:pt x="4895" y="5381"/>
                    <a:pt x="5928" y="2858"/>
                    <a:pt x="6961" y="305"/>
                  </a:cubicBezTo>
                  <a:cubicBezTo>
                    <a:pt x="6992" y="244"/>
                    <a:pt x="7022" y="153"/>
                    <a:pt x="6992" y="92"/>
                  </a:cubicBezTo>
                  <a:cubicBezTo>
                    <a:pt x="6992" y="47"/>
                    <a:pt x="6954" y="24"/>
                    <a:pt x="6916" y="24"/>
                  </a:cubicBezTo>
                  <a:cubicBezTo>
                    <a:pt x="6878" y="24"/>
                    <a:pt x="6840" y="47"/>
                    <a:pt x="6840" y="92"/>
                  </a:cubicBezTo>
                  <a:lnTo>
                    <a:pt x="66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363"/>
            <p:cNvSpPr/>
            <p:nvPr/>
          </p:nvSpPr>
          <p:spPr>
            <a:xfrm>
              <a:off x="6314350" y="3610450"/>
              <a:ext cx="492450" cy="240900"/>
            </a:xfrm>
            <a:custGeom>
              <a:rect b="b" l="l" r="r" t="t"/>
              <a:pathLst>
                <a:path extrusionOk="0" h="9636" w="19698">
                  <a:moveTo>
                    <a:pt x="19697" y="0"/>
                  </a:moveTo>
                  <a:lnTo>
                    <a:pt x="1" y="9636"/>
                  </a:lnTo>
                  <a:cubicBezTo>
                    <a:pt x="2736" y="9393"/>
                    <a:pt x="5472" y="9028"/>
                    <a:pt x="8025" y="7964"/>
                  </a:cubicBezTo>
                  <a:cubicBezTo>
                    <a:pt x="9393" y="7387"/>
                    <a:pt x="10700" y="6627"/>
                    <a:pt x="11977" y="5867"/>
                  </a:cubicBezTo>
                  <a:cubicBezTo>
                    <a:pt x="13831" y="4803"/>
                    <a:pt x="15654" y="3709"/>
                    <a:pt x="17539" y="2645"/>
                  </a:cubicBezTo>
                  <a:cubicBezTo>
                    <a:pt x="17691" y="2554"/>
                    <a:pt x="17843" y="2432"/>
                    <a:pt x="17995" y="2341"/>
                  </a:cubicBezTo>
                  <a:cubicBezTo>
                    <a:pt x="18177" y="2128"/>
                    <a:pt x="18299" y="1885"/>
                    <a:pt x="18451" y="1611"/>
                  </a:cubicBezTo>
                  <a:cubicBezTo>
                    <a:pt x="18755" y="1004"/>
                    <a:pt x="19211" y="456"/>
                    <a:pt x="19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363"/>
            <p:cNvSpPr/>
            <p:nvPr/>
          </p:nvSpPr>
          <p:spPr>
            <a:xfrm>
              <a:off x="6400975" y="3562575"/>
              <a:ext cx="256875" cy="95000"/>
            </a:xfrm>
            <a:custGeom>
              <a:rect b="b" l="l" r="r" t="t"/>
              <a:pathLst>
                <a:path extrusionOk="0" h="3800" w="10275">
                  <a:moveTo>
                    <a:pt x="2098" y="1"/>
                  </a:moveTo>
                  <a:lnTo>
                    <a:pt x="1" y="852"/>
                  </a:lnTo>
                  <a:lnTo>
                    <a:pt x="31" y="943"/>
                  </a:lnTo>
                  <a:cubicBezTo>
                    <a:pt x="1703" y="1672"/>
                    <a:pt x="3284" y="2523"/>
                    <a:pt x="4743" y="3557"/>
                  </a:cubicBezTo>
                  <a:cubicBezTo>
                    <a:pt x="4864" y="3648"/>
                    <a:pt x="5016" y="3739"/>
                    <a:pt x="5168" y="3800"/>
                  </a:cubicBezTo>
                  <a:lnTo>
                    <a:pt x="9150" y="3131"/>
                  </a:lnTo>
                  <a:lnTo>
                    <a:pt x="10275" y="1308"/>
                  </a:lnTo>
                  <a:lnTo>
                    <a:pt x="20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363"/>
            <p:cNvSpPr/>
            <p:nvPr/>
          </p:nvSpPr>
          <p:spPr>
            <a:xfrm>
              <a:off x="6304475" y="3346775"/>
              <a:ext cx="498525" cy="502300"/>
            </a:xfrm>
            <a:custGeom>
              <a:rect b="b" l="l" r="r" t="t"/>
              <a:pathLst>
                <a:path extrusionOk="0" h="20092" w="19941">
                  <a:moveTo>
                    <a:pt x="17356" y="0"/>
                  </a:moveTo>
                  <a:lnTo>
                    <a:pt x="17356" y="0"/>
                  </a:lnTo>
                  <a:cubicBezTo>
                    <a:pt x="12706" y="2189"/>
                    <a:pt x="8420" y="6110"/>
                    <a:pt x="3891" y="9271"/>
                  </a:cubicBezTo>
                  <a:cubicBezTo>
                    <a:pt x="5381" y="9514"/>
                    <a:pt x="11004" y="10365"/>
                    <a:pt x="12645" y="10547"/>
                  </a:cubicBezTo>
                  <a:lnTo>
                    <a:pt x="9119" y="12766"/>
                  </a:lnTo>
                  <a:lnTo>
                    <a:pt x="1" y="20092"/>
                  </a:lnTo>
                  <a:cubicBezTo>
                    <a:pt x="5046" y="18511"/>
                    <a:pt x="9879" y="16262"/>
                    <a:pt x="14439" y="13526"/>
                  </a:cubicBezTo>
                  <a:cubicBezTo>
                    <a:pt x="15502" y="12888"/>
                    <a:pt x="16566" y="12189"/>
                    <a:pt x="17721" y="11672"/>
                  </a:cubicBezTo>
                  <a:cubicBezTo>
                    <a:pt x="18481" y="11307"/>
                    <a:pt x="19302" y="11003"/>
                    <a:pt x="19940" y="10456"/>
                  </a:cubicBezTo>
                  <a:cubicBezTo>
                    <a:pt x="17265" y="8936"/>
                    <a:pt x="14347" y="7933"/>
                    <a:pt x="11338" y="7629"/>
                  </a:cubicBezTo>
                  <a:cubicBezTo>
                    <a:pt x="13101" y="6231"/>
                    <a:pt x="14590" y="4438"/>
                    <a:pt x="15594" y="2462"/>
                  </a:cubicBezTo>
                  <a:cubicBezTo>
                    <a:pt x="15867" y="2006"/>
                    <a:pt x="17113" y="487"/>
                    <a:pt x="17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363"/>
            <p:cNvSpPr/>
            <p:nvPr/>
          </p:nvSpPr>
          <p:spPr>
            <a:xfrm>
              <a:off x="6301675" y="3344375"/>
              <a:ext cx="440950" cy="504300"/>
            </a:xfrm>
            <a:custGeom>
              <a:rect b="b" l="l" r="r" t="t"/>
              <a:pathLst>
                <a:path extrusionOk="0" h="20172" w="17638">
                  <a:moveTo>
                    <a:pt x="17463" y="1"/>
                  </a:moveTo>
                  <a:cubicBezTo>
                    <a:pt x="17455" y="1"/>
                    <a:pt x="17446" y="2"/>
                    <a:pt x="17438" y="5"/>
                  </a:cubicBezTo>
                  <a:cubicBezTo>
                    <a:pt x="12499" y="2369"/>
                    <a:pt x="8436" y="6152"/>
                    <a:pt x="4014" y="9247"/>
                  </a:cubicBezTo>
                  <a:lnTo>
                    <a:pt x="4014" y="9247"/>
                  </a:lnTo>
                  <a:cubicBezTo>
                    <a:pt x="4010" y="9246"/>
                    <a:pt x="4007" y="9246"/>
                    <a:pt x="4003" y="9245"/>
                  </a:cubicBezTo>
                  <a:lnTo>
                    <a:pt x="4003" y="9245"/>
                  </a:lnTo>
                  <a:cubicBezTo>
                    <a:pt x="4003" y="9248"/>
                    <a:pt x="4003" y="9251"/>
                    <a:pt x="4003" y="9254"/>
                  </a:cubicBezTo>
                  <a:lnTo>
                    <a:pt x="4003" y="9254"/>
                  </a:lnTo>
                  <a:cubicBezTo>
                    <a:pt x="3993" y="9261"/>
                    <a:pt x="3983" y="9269"/>
                    <a:pt x="3973" y="9276"/>
                  </a:cubicBezTo>
                  <a:cubicBezTo>
                    <a:pt x="3912" y="9336"/>
                    <a:pt x="3912" y="9428"/>
                    <a:pt x="4003" y="9428"/>
                  </a:cubicBezTo>
                  <a:cubicBezTo>
                    <a:pt x="6869" y="9900"/>
                    <a:pt x="9706" y="10115"/>
                    <a:pt x="12543" y="10601"/>
                  </a:cubicBezTo>
                  <a:lnTo>
                    <a:pt x="12543" y="10601"/>
                  </a:lnTo>
                  <a:cubicBezTo>
                    <a:pt x="10261" y="11785"/>
                    <a:pt x="8257" y="13520"/>
                    <a:pt x="6252" y="15112"/>
                  </a:cubicBezTo>
                  <a:cubicBezTo>
                    <a:pt x="4216" y="16723"/>
                    <a:pt x="2149" y="18455"/>
                    <a:pt x="52" y="20005"/>
                  </a:cubicBezTo>
                  <a:cubicBezTo>
                    <a:pt x="1" y="20056"/>
                    <a:pt x="35" y="20171"/>
                    <a:pt x="102" y="20171"/>
                  </a:cubicBezTo>
                  <a:cubicBezTo>
                    <a:pt x="114" y="20171"/>
                    <a:pt x="128" y="20167"/>
                    <a:pt x="143" y="20157"/>
                  </a:cubicBezTo>
                  <a:cubicBezTo>
                    <a:pt x="2149" y="18637"/>
                    <a:pt x="4094" y="17027"/>
                    <a:pt x="6070" y="15446"/>
                  </a:cubicBezTo>
                  <a:cubicBezTo>
                    <a:pt x="8182" y="13726"/>
                    <a:pt x="10325" y="11856"/>
                    <a:pt x="12765" y="10639"/>
                  </a:cubicBezTo>
                  <a:lnTo>
                    <a:pt x="12765" y="10639"/>
                  </a:lnTo>
                  <a:cubicBezTo>
                    <a:pt x="12772" y="10641"/>
                    <a:pt x="12780" y="10642"/>
                    <a:pt x="12788" y="10643"/>
                  </a:cubicBezTo>
                  <a:cubicBezTo>
                    <a:pt x="12788" y="10639"/>
                    <a:pt x="12788" y="10634"/>
                    <a:pt x="12787" y="10628"/>
                  </a:cubicBezTo>
                  <a:lnTo>
                    <a:pt x="12787" y="10628"/>
                  </a:lnTo>
                  <a:cubicBezTo>
                    <a:pt x="12798" y="10623"/>
                    <a:pt x="12808" y="10618"/>
                    <a:pt x="12818" y="10613"/>
                  </a:cubicBezTo>
                  <a:cubicBezTo>
                    <a:pt x="12909" y="10583"/>
                    <a:pt x="12879" y="10461"/>
                    <a:pt x="12788" y="10461"/>
                  </a:cubicBezTo>
                  <a:cubicBezTo>
                    <a:pt x="9974" y="9958"/>
                    <a:pt x="7102" y="9743"/>
                    <a:pt x="4228" y="9282"/>
                  </a:cubicBezTo>
                  <a:lnTo>
                    <a:pt x="4228" y="9282"/>
                  </a:lnTo>
                  <a:cubicBezTo>
                    <a:pt x="8603" y="6203"/>
                    <a:pt x="12636" y="2468"/>
                    <a:pt x="17499" y="127"/>
                  </a:cubicBezTo>
                  <a:cubicBezTo>
                    <a:pt x="17637" y="127"/>
                    <a:pt x="17549" y="1"/>
                    <a:pt x="1746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363"/>
            <p:cNvSpPr/>
            <p:nvPr/>
          </p:nvSpPr>
          <p:spPr>
            <a:xfrm>
              <a:off x="6299400" y="3345025"/>
              <a:ext cx="502825" cy="504150"/>
            </a:xfrm>
            <a:custGeom>
              <a:rect b="b" l="l" r="r" t="t"/>
              <a:pathLst>
                <a:path extrusionOk="0" h="20166" w="20113">
                  <a:moveTo>
                    <a:pt x="17563" y="0"/>
                  </a:moveTo>
                  <a:cubicBezTo>
                    <a:pt x="17532" y="0"/>
                    <a:pt x="17497" y="11"/>
                    <a:pt x="17468" y="40"/>
                  </a:cubicBezTo>
                  <a:cubicBezTo>
                    <a:pt x="17225" y="526"/>
                    <a:pt x="16830" y="982"/>
                    <a:pt x="16465" y="1438"/>
                  </a:cubicBezTo>
                  <a:cubicBezTo>
                    <a:pt x="16040" y="1955"/>
                    <a:pt x="15705" y="2532"/>
                    <a:pt x="15341" y="3110"/>
                  </a:cubicBezTo>
                  <a:cubicBezTo>
                    <a:pt x="14352" y="4787"/>
                    <a:pt x="13039" y="6287"/>
                    <a:pt x="11518" y="7552"/>
                  </a:cubicBezTo>
                  <a:lnTo>
                    <a:pt x="11518" y="7552"/>
                  </a:lnTo>
                  <a:cubicBezTo>
                    <a:pt x="11506" y="7550"/>
                    <a:pt x="11493" y="7549"/>
                    <a:pt x="11480" y="7548"/>
                  </a:cubicBezTo>
                  <a:lnTo>
                    <a:pt x="11480" y="7548"/>
                  </a:lnTo>
                  <a:cubicBezTo>
                    <a:pt x="11486" y="7553"/>
                    <a:pt x="11491" y="7562"/>
                    <a:pt x="11495" y="7571"/>
                  </a:cubicBezTo>
                  <a:lnTo>
                    <a:pt x="11495" y="7571"/>
                  </a:lnTo>
                  <a:cubicBezTo>
                    <a:pt x="11480" y="7584"/>
                    <a:pt x="11465" y="7596"/>
                    <a:pt x="11450" y="7608"/>
                  </a:cubicBezTo>
                  <a:cubicBezTo>
                    <a:pt x="11359" y="7669"/>
                    <a:pt x="11450" y="7760"/>
                    <a:pt x="11511" y="7760"/>
                  </a:cubicBezTo>
                  <a:cubicBezTo>
                    <a:pt x="13517" y="8003"/>
                    <a:pt x="15462" y="8459"/>
                    <a:pt x="17316" y="9219"/>
                  </a:cubicBezTo>
                  <a:cubicBezTo>
                    <a:pt x="17833" y="9402"/>
                    <a:pt x="18319" y="9645"/>
                    <a:pt x="18775" y="9858"/>
                  </a:cubicBezTo>
                  <a:cubicBezTo>
                    <a:pt x="18958" y="9979"/>
                    <a:pt x="19140" y="10040"/>
                    <a:pt x="19353" y="10162"/>
                  </a:cubicBezTo>
                  <a:cubicBezTo>
                    <a:pt x="19414" y="10192"/>
                    <a:pt x="19535" y="10253"/>
                    <a:pt x="19596" y="10314"/>
                  </a:cubicBezTo>
                  <a:cubicBezTo>
                    <a:pt x="19809" y="10465"/>
                    <a:pt x="19870" y="10435"/>
                    <a:pt x="19687" y="10617"/>
                  </a:cubicBezTo>
                  <a:cubicBezTo>
                    <a:pt x="19383" y="10921"/>
                    <a:pt x="18897" y="11104"/>
                    <a:pt x="18502" y="11256"/>
                  </a:cubicBezTo>
                  <a:cubicBezTo>
                    <a:pt x="18046" y="11469"/>
                    <a:pt x="17620" y="11651"/>
                    <a:pt x="17225" y="11864"/>
                  </a:cubicBezTo>
                  <a:cubicBezTo>
                    <a:pt x="15462" y="12776"/>
                    <a:pt x="13821" y="13900"/>
                    <a:pt x="12088" y="14842"/>
                  </a:cubicBezTo>
                  <a:cubicBezTo>
                    <a:pt x="10325" y="15845"/>
                    <a:pt x="8502" y="16697"/>
                    <a:pt x="6678" y="17487"/>
                  </a:cubicBezTo>
                  <a:cubicBezTo>
                    <a:pt x="4550" y="18460"/>
                    <a:pt x="2362" y="19250"/>
                    <a:pt x="112" y="19979"/>
                  </a:cubicBezTo>
                  <a:cubicBezTo>
                    <a:pt x="0" y="20007"/>
                    <a:pt x="43" y="20165"/>
                    <a:pt x="122" y="20165"/>
                  </a:cubicBezTo>
                  <a:cubicBezTo>
                    <a:pt x="129" y="20165"/>
                    <a:pt x="136" y="20164"/>
                    <a:pt x="143" y="20162"/>
                  </a:cubicBezTo>
                  <a:cubicBezTo>
                    <a:pt x="3760" y="19007"/>
                    <a:pt x="7255" y="17578"/>
                    <a:pt x="10599" y="15845"/>
                  </a:cubicBezTo>
                  <a:cubicBezTo>
                    <a:pt x="12271" y="14964"/>
                    <a:pt x="13942" y="13991"/>
                    <a:pt x="15553" y="13019"/>
                  </a:cubicBezTo>
                  <a:cubicBezTo>
                    <a:pt x="16374" y="12532"/>
                    <a:pt x="17164" y="12046"/>
                    <a:pt x="18046" y="11651"/>
                  </a:cubicBezTo>
                  <a:cubicBezTo>
                    <a:pt x="18775" y="11347"/>
                    <a:pt x="19505" y="11043"/>
                    <a:pt x="20052" y="10526"/>
                  </a:cubicBezTo>
                  <a:cubicBezTo>
                    <a:pt x="20113" y="10465"/>
                    <a:pt x="20113" y="10405"/>
                    <a:pt x="20052" y="10374"/>
                  </a:cubicBezTo>
                  <a:cubicBezTo>
                    <a:pt x="17499" y="8890"/>
                    <a:pt x="14657" y="7928"/>
                    <a:pt x="11695" y="7572"/>
                  </a:cubicBezTo>
                  <a:lnTo>
                    <a:pt x="11695" y="7572"/>
                  </a:lnTo>
                  <a:cubicBezTo>
                    <a:pt x="13149" y="6354"/>
                    <a:pt x="14403" y="4938"/>
                    <a:pt x="15401" y="3323"/>
                  </a:cubicBezTo>
                  <a:cubicBezTo>
                    <a:pt x="15766" y="2715"/>
                    <a:pt x="16070" y="2167"/>
                    <a:pt x="16496" y="1590"/>
                  </a:cubicBezTo>
                  <a:cubicBezTo>
                    <a:pt x="16860" y="1073"/>
                    <a:pt x="17286" y="587"/>
                    <a:pt x="17590" y="70"/>
                  </a:cubicBezTo>
                  <a:cubicBezTo>
                    <a:pt x="17673" y="49"/>
                    <a:pt x="17628" y="0"/>
                    <a:pt x="1756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363"/>
            <p:cNvSpPr/>
            <p:nvPr/>
          </p:nvSpPr>
          <p:spPr>
            <a:xfrm>
              <a:off x="6658875" y="3355125"/>
              <a:ext cx="88650" cy="200025"/>
            </a:xfrm>
            <a:custGeom>
              <a:rect b="b" l="l" r="r" t="t"/>
              <a:pathLst>
                <a:path extrusionOk="0" h="8001" w="3546">
                  <a:moveTo>
                    <a:pt x="3089" y="1"/>
                  </a:moveTo>
                  <a:cubicBezTo>
                    <a:pt x="3059" y="1"/>
                    <a:pt x="3059" y="31"/>
                    <a:pt x="3029" y="31"/>
                  </a:cubicBezTo>
                  <a:cubicBezTo>
                    <a:pt x="2952" y="82"/>
                    <a:pt x="3004" y="197"/>
                    <a:pt x="3094" y="197"/>
                  </a:cubicBezTo>
                  <a:cubicBezTo>
                    <a:pt x="3112" y="197"/>
                    <a:pt x="3130" y="193"/>
                    <a:pt x="3150" y="183"/>
                  </a:cubicBezTo>
                  <a:lnTo>
                    <a:pt x="3150" y="183"/>
                  </a:lnTo>
                  <a:lnTo>
                    <a:pt x="3059" y="548"/>
                  </a:lnTo>
                  <a:cubicBezTo>
                    <a:pt x="3029" y="669"/>
                    <a:pt x="2937" y="852"/>
                    <a:pt x="2877" y="1004"/>
                  </a:cubicBezTo>
                  <a:cubicBezTo>
                    <a:pt x="2725" y="1338"/>
                    <a:pt x="2603" y="1672"/>
                    <a:pt x="2451" y="1976"/>
                  </a:cubicBezTo>
                  <a:cubicBezTo>
                    <a:pt x="2177" y="2615"/>
                    <a:pt x="1934" y="3222"/>
                    <a:pt x="1691" y="3891"/>
                  </a:cubicBezTo>
                  <a:cubicBezTo>
                    <a:pt x="1174" y="5198"/>
                    <a:pt x="597" y="6536"/>
                    <a:pt x="19" y="7873"/>
                  </a:cubicBezTo>
                  <a:cubicBezTo>
                    <a:pt x="1" y="7948"/>
                    <a:pt x="51" y="8000"/>
                    <a:pt x="100" y="8000"/>
                  </a:cubicBezTo>
                  <a:cubicBezTo>
                    <a:pt x="130" y="8000"/>
                    <a:pt x="160" y="7980"/>
                    <a:pt x="171" y="7934"/>
                  </a:cubicBezTo>
                  <a:cubicBezTo>
                    <a:pt x="810" y="6414"/>
                    <a:pt x="1448" y="4894"/>
                    <a:pt x="2086" y="3374"/>
                  </a:cubicBezTo>
                  <a:cubicBezTo>
                    <a:pt x="2390" y="2615"/>
                    <a:pt x="2725" y="1824"/>
                    <a:pt x="3029" y="1034"/>
                  </a:cubicBezTo>
                  <a:cubicBezTo>
                    <a:pt x="3150" y="760"/>
                    <a:pt x="3545" y="183"/>
                    <a:pt x="318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363"/>
            <p:cNvSpPr/>
            <p:nvPr/>
          </p:nvSpPr>
          <p:spPr>
            <a:xfrm>
              <a:off x="6399475" y="3583850"/>
              <a:ext cx="135000" cy="76300"/>
            </a:xfrm>
            <a:custGeom>
              <a:rect b="b" l="l" r="r" t="t"/>
              <a:pathLst>
                <a:path extrusionOk="0" h="3052" w="5400">
                  <a:moveTo>
                    <a:pt x="182" y="1"/>
                  </a:moveTo>
                  <a:cubicBezTo>
                    <a:pt x="61" y="1"/>
                    <a:pt x="0" y="153"/>
                    <a:pt x="91" y="213"/>
                  </a:cubicBezTo>
                  <a:cubicBezTo>
                    <a:pt x="1064" y="609"/>
                    <a:pt x="2006" y="1064"/>
                    <a:pt x="2918" y="1612"/>
                  </a:cubicBezTo>
                  <a:cubicBezTo>
                    <a:pt x="3678" y="2068"/>
                    <a:pt x="4438" y="2706"/>
                    <a:pt x="5258" y="3040"/>
                  </a:cubicBezTo>
                  <a:cubicBezTo>
                    <a:pt x="5274" y="3048"/>
                    <a:pt x="5287" y="3051"/>
                    <a:pt x="5299" y="3051"/>
                  </a:cubicBezTo>
                  <a:cubicBezTo>
                    <a:pt x="5386" y="3051"/>
                    <a:pt x="5399" y="2884"/>
                    <a:pt x="5319" y="2858"/>
                  </a:cubicBezTo>
                  <a:cubicBezTo>
                    <a:pt x="4863" y="2675"/>
                    <a:pt x="4468" y="2341"/>
                    <a:pt x="4043" y="2068"/>
                  </a:cubicBezTo>
                  <a:cubicBezTo>
                    <a:pt x="3617" y="1794"/>
                    <a:pt x="3222" y="1520"/>
                    <a:pt x="2796" y="1308"/>
                  </a:cubicBezTo>
                  <a:cubicBezTo>
                    <a:pt x="1945" y="821"/>
                    <a:pt x="1094" y="396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363"/>
            <p:cNvSpPr/>
            <p:nvPr/>
          </p:nvSpPr>
          <p:spPr>
            <a:xfrm>
              <a:off x="6312075" y="3607775"/>
              <a:ext cx="497125" cy="245100"/>
            </a:xfrm>
            <a:custGeom>
              <a:rect b="b" l="l" r="r" t="t"/>
              <a:pathLst>
                <a:path extrusionOk="0" h="9804" w="19885">
                  <a:moveTo>
                    <a:pt x="19773" y="1"/>
                  </a:moveTo>
                  <a:cubicBezTo>
                    <a:pt x="19749" y="1"/>
                    <a:pt x="19722" y="14"/>
                    <a:pt x="19697" y="47"/>
                  </a:cubicBezTo>
                  <a:cubicBezTo>
                    <a:pt x="19150" y="563"/>
                    <a:pt x="18694" y="1171"/>
                    <a:pt x="18299" y="1901"/>
                  </a:cubicBezTo>
                  <a:cubicBezTo>
                    <a:pt x="17843" y="2721"/>
                    <a:pt x="16718" y="3147"/>
                    <a:pt x="15897" y="3603"/>
                  </a:cubicBezTo>
                  <a:cubicBezTo>
                    <a:pt x="14286" y="4606"/>
                    <a:pt x="12615" y="5548"/>
                    <a:pt x="10973" y="6491"/>
                  </a:cubicBezTo>
                  <a:cubicBezTo>
                    <a:pt x="9332" y="7433"/>
                    <a:pt x="7630" y="8253"/>
                    <a:pt x="5806" y="8709"/>
                  </a:cubicBezTo>
                  <a:cubicBezTo>
                    <a:pt x="3952" y="9196"/>
                    <a:pt x="2037" y="9409"/>
                    <a:pt x="92" y="9621"/>
                  </a:cubicBezTo>
                  <a:cubicBezTo>
                    <a:pt x="1" y="9621"/>
                    <a:pt x="1" y="9804"/>
                    <a:pt x="92" y="9804"/>
                  </a:cubicBezTo>
                  <a:cubicBezTo>
                    <a:pt x="1976" y="9652"/>
                    <a:pt x="3830" y="9439"/>
                    <a:pt x="5624" y="8983"/>
                  </a:cubicBezTo>
                  <a:cubicBezTo>
                    <a:pt x="7478" y="8527"/>
                    <a:pt x="9180" y="7706"/>
                    <a:pt x="10852" y="6794"/>
                  </a:cubicBezTo>
                  <a:cubicBezTo>
                    <a:pt x="12615" y="5822"/>
                    <a:pt x="14347" y="4758"/>
                    <a:pt x="16110" y="3725"/>
                  </a:cubicBezTo>
                  <a:cubicBezTo>
                    <a:pt x="16779" y="3360"/>
                    <a:pt x="17721" y="2965"/>
                    <a:pt x="18238" y="2357"/>
                  </a:cubicBezTo>
                  <a:cubicBezTo>
                    <a:pt x="18451" y="2083"/>
                    <a:pt x="18603" y="1718"/>
                    <a:pt x="18785" y="1414"/>
                  </a:cubicBezTo>
                  <a:cubicBezTo>
                    <a:pt x="19089" y="959"/>
                    <a:pt x="19454" y="533"/>
                    <a:pt x="19819" y="138"/>
                  </a:cubicBezTo>
                  <a:cubicBezTo>
                    <a:pt x="19885" y="94"/>
                    <a:pt x="19838" y="1"/>
                    <a:pt x="1977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4" name="Google Shape;2334;p363"/>
          <p:cNvGrpSpPr/>
          <p:nvPr/>
        </p:nvGrpSpPr>
        <p:grpSpPr>
          <a:xfrm>
            <a:off x="7226268" y="1215182"/>
            <a:ext cx="999249" cy="1325323"/>
            <a:chOff x="7088571" y="937373"/>
            <a:chExt cx="1056959" cy="1401864"/>
          </a:xfrm>
        </p:grpSpPr>
        <p:sp>
          <p:nvSpPr>
            <p:cNvPr id="2335" name="Google Shape;2335;p363"/>
            <p:cNvSpPr/>
            <p:nvPr/>
          </p:nvSpPr>
          <p:spPr>
            <a:xfrm rot="2001667">
              <a:off x="7536967" y="992618"/>
              <a:ext cx="265218" cy="329817"/>
            </a:xfrm>
            <a:custGeom>
              <a:rect b="b" l="l" r="r" t="t"/>
              <a:pathLst>
                <a:path extrusionOk="0" h="13193" w="10609">
                  <a:moveTo>
                    <a:pt x="5958" y="1"/>
                  </a:moveTo>
                  <a:lnTo>
                    <a:pt x="4773" y="2219"/>
                  </a:lnTo>
                  <a:lnTo>
                    <a:pt x="2919" y="3618"/>
                  </a:lnTo>
                  <a:lnTo>
                    <a:pt x="2159" y="5745"/>
                  </a:lnTo>
                  <a:lnTo>
                    <a:pt x="487" y="6991"/>
                  </a:lnTo>
                  <a:lnTo>
                    <a:pt x="639" y="8207"/>
                  </a:lnTo>
                  <a:lnTo>
                    <a:pt x="1" y="9454"/>
                  </a:lnTo>
                  <a:lnTo>
                    <a:pt x="639" y="13192"/>
                  </a:lnTo>
                  <a:lnTo>
                    <a:pt x="7630" y="9514"/>
                  </a:lnTo>
                  <a:lnTo>
                    <a:pt x="10609" y="3344"/>
                  </a:lnTo>
                  <a:lnTo>
                    <a:pt x="9302" y="912"/>
                  </a:lnTo>
                  <a:lnTo>
                    <a:pt x="5958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363"/>
            <p:cNvSpPr/>
            <p:nvPr/>
          </p:nvSpPr>
          <p:spPr>
            <a:xfrm rot="2001667">
              <a:off x="7292831" y="1985129"/>
              <a:ext cx="188495" cy="323467"/>
            </a:xfrm>
            <a:custGeom>
              <a:rect b="b" l="l" r="r" t="t"/>
              <a:pathLst>
                <a:path extrusionOk="0" h="12939" w="7540">
                  <a:moveTo>
                    <a:pt x="5259" y="0"/>
                  </a:moveTo>
                  <a:lnTo>
                    <a:pt x="1" y="1763"/>
                  </a:lnTo>
                  <a:cubicBezTo>
                    <a:pt x="852" y="4863"/>
                    <a:pt x="1612" y="8025"/>
                    <a:pt x="2250" y="11186"/>
                  </a:cubicBezTo>
                  <a:cubicBezTo>
                    <a:pt x="2402" y="11946"/>
                    <a:pt x="2706" y="12827"/>
                    <a:pt x="3466" y="12918"/>
                  </a:cubicBezTo>
                  <a:cubicBezTo>
                    <a:pt x="3516" y="12932"/>
                    <a:pt x="3568" y="12938"/>
                    <a:pt x="3623" y="12938"/>
                  </a:cubicBezTo>
                  <a:cubicBezTo>
                    <a:pt x="3804" y="12938"/>
                    <a:pt x="4009" y="12874"/>
                    <a:pt x="4196" y="12827"/>
                  </a:cubicBezTo>
                  <a:cubicBezTo>
                    <a:pt x="5290" y="12462"/>
                    <a:pt x="6262" y="11702"/>
                    <a:pt x="6779" y="10699"/>
                  </a:cubicBezTo>
                  <a:cubicBezTo>
                    <a:pt x="7539" y="9088"/>
                    <a:pt x="6992" y="7265"/>
                    <a:pt x="6536" y="5593"/>
                  </a:cubicBezTo>
                  <a:cubicBezTo>
                    <a:pt x="6050" y="3769"/>
                    <a:pt x="5594" y="1915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363"/>
            <p:cNvSpPr/>
            <p:nvPr/>
          </p:nvSpPr>
          <p:spPr>
            <a:xfrm rot="2001667">
              <a:off x="7330440" y="1029620"/>
              <a:ext cx="574485" cy="1017299"/>
            </a:xfrm>
            <a:custGeom>
              <a:rect b="b" l="l" r="r" t="t"/>
              <a:pathLst>
                <a:path extrusionOk="0" h="40693" w="22980">
                  <a:moveTo>
                    <a:pt x="8009" y="1"/>
                  </a:moveTo>
                  <a:cubicBezTo>
                    <a:pt x="7624" y="1"/>
                    <a:pt x="7243" y="24"/>
                    <a:pt x="6870" y="71"/>
                  </a:cubicBezTo>
                  <a:cubicBezTo>
                    <a:pt x="7022" y="314"/>
                    <a:pt x="7113" y="618"/>
                    <a:pt x="7113" y="892"/>
                  </a:cubicBezTo>
                  <a:cubicBezTo>
                    <a:pt x="7113" y="1347"/>
                    <a:pt x="6961" y="1773"/>
                    <a:pt x="6688" y="2168"/>
                  </a:cubicBezTo>
                  <a:cubicBezTo>
                    <a:pt x="6140" y="3080"/>
                    <a:pt x="5381" y="3810"/>
                    <a:pt x="4469" y="4265"/>
                  </a:cubicBezTo>
                  <a:cubicBezTo>
                    <a:pt x="5745" y="4600"/>
                    <a:pt x="6140" y="6454"/>
                    <a:pt x="5350" y="7487"/>
                  </a:cubicBezTo>
                  <a:cubicBezTo>
                    <a:pt x="4769" y="8270"/>
                    <a:pt x="3793" y="8625"/>
                    <a:pt x="2822" y="8625"/>
                  </a:cubicBezTo>
                  <a:cubicBezTo>
                    <a:pt x="2472" y="8625"/>
                    <a:pt x="2123" y="8579"/>
                    <a:pt x="1794" y="8490"/>
                  </a:cubicBezTo>
                  <a:lnTo>
                    <a:pt x="1794" y="8490"/>
                  </a:lnTo>
                  <a:cubicBezTo>
                    <a:pt x="2584" y="9190"/>
                    <a:pt x="2128" y="10557"/>
                    <a:pt x="1277" y="11256"/>
                  </a:cubicBezTo>
                  <a:cubicBezTo>
                    <a:pt x="912" y="11560"/>
                    <a:pt x="456" y="11773"/>
                    <a:pt x="0" y="11925"/>
                  </a:cubicBezTo>
                  <a:cubicBezTo>
                    <a:pt x="274" y="21105"/>
                    <a:pt x="2189" y="30375"/>
                    <a:pt x="7022" y="38187"/>
                  </a:cubicBezTo>
                  <a:cubicBezTo>
                    <a:pt x="7478" y="38947"/>
                    <a:pt x="8025" y="39707"/>
                    <a:pt x="8785" y="40132"/>
                  </a:cubicBezTo>
                  <a:cubicBezTo>
                    <a:pt x="9454" y="40497"/>
                    <a:pt x="10244" y="40588"/>
                    <a:pt x="11004" y="40619"/>
                  </a:cubicBezTo>
                  <a:cubicBezTo>
                    <a:pt x="11765" y="40659"/>
                    <a:pt x="12355" y="40693"/>
                    <a:pt x="12921" y="40693"/>
                  </a:cubicBezTo>
                  <a:cubicBezTo>
                    <a:pt x="13642" y="40693"/>
                    <a:pt x="14322" y="40637"/>
                    <a:pt x="15259" y="40467"/>
                  </a:cubicBezTo>
                  <a:cubicBezTo>
                    <a:pt x="17508" y="40163"/>
                    <a:pt x="18907" y="39585"/>
                    <a:pt x="20882" y="38491"/>
                  </a:cubicBezTo>
                  <a:cubicBezTo>
                    <a:pt x="21581" y="38126"/>
                    <a:pt x="22250" y="37701"/>
                    <a:pt x="22615" y="37002"/>
                  </a:cubicBezTo>
                  <a:cubicBezTo>
                    <a:pt x="22980" y="36333"/>
                    <a:pt x="22980" y="35543"/>
                    <a:pt x="22980" y="34722"/>
                  </a:cubicBezTo>
                  <a:cubicBezTo>
                    <a:pt x="22858" y="26485"/>
                    <a:pt x="20943" y="18399"/>
                    <a:pt x="18603" y="10497"/>
                  </a:cubicBezTo>
                  <a:cubicBezTo>
                    <a:pt x="18147" y="8946"/>
                    <a:pt x="17660" y="7335"/>
                    <a:pt x="16900" y="5907"/>
                  </a:cubicBezTo>
                  <a:cubicBezTo>
                    <a:pt x="15563" y="3384"/>
                    <a:pt x="13344" y="1256"/>
                    <a:pt x="10609" y="375"/>
                  </a:cubicBezTo>
                  <a:cubicBezTo>
                    <a:pt x="9766" y="122"/>
                    <a:pt x="8879" y="1"/>
                    <a:pt x="8009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363"/>
            <p:cNvSpPr/>
            <p:nvPr/>
          </p:nvSpPr>
          <p:spPr>
            <a:xfrm rot="2001697">
              <a:off x="7283186" y="1988882"/>
              <a:ext cx="196535" cy="322922"/>
            </a:xfrm>
            <a:custGeom>
              <a:rect b="b" l="l" r="r" t="t"/>
              <a:pathLst>
                <a:path extrusionOk="0" h="13400" w="7812">
                  <a:moveTo>
                    <a:pt x="5414" y="0"/>
                  </a:moveTo>
                  <a:cubicBezTo>
                    <a:pt x="5288" y="0"/>
                    <a:pt x="5178" y="86"/>
                    <a:pt x="5227" y="233"/>
                  </a:cubicBezTo>
                  <a:cubicBezTo>
                    <a:pt x="5592" y="2178"/>
                    <a:pt x="6048" y="4124"/>
                    <a:pt x="6595" y="6008"/>
                  </a:cubicBezTo>
                  <a:cubicBezTo>
                    <a:pt x="7142" y="8045"/>
                    <a:pt x="7720" y="10507"/>
                    <a:pt x="5775" y="12027"/>
                  </a:cubicBezTo>
                  <a:cubicBezTo>
                    <a:pt x="5410" y="12331"/>
                    <a:pt x="4802" y="12726"/>
                    <a:pt x="4316" y="12817"/>
                  </a:cubicBezTo>
                  <a:cubicBezTo>
                    <a:pt x="4233" y="12826"/>
                    <a:pt x="4154" y="12830"/>
                    <a:pt x="4080" y="12830"/>
                  </a:cubicBezTo>
                  <a:cubicBezTo>
                    <a:pt x="3147" y="12830"/>
                    <a:pt x="2874" y="12144"/>
                    <a:pt x="2705" y="11328"/>
                  </a:cubicBezTo>
                  <a:cubicBezTo>
                    <a:pt x="2492" y="10264"/>
                    <a:pt x="2249" y="9261"/>
                    <a:pt x="2036" y="8197"/>
                  </a:cubicBezTo>
                  <a:cubicBezTo>
                    <a:pt x="1519" y="6069"/>
                    <a:pt x="1033" y="3972"/>
                    <a:pt x="455" y="1844"/>
                  </a:cubicBezTo>
                  <a:cubicBezTo>
                    <a:pt x="445" y="1760"/>
                    <a:pt x="384" y="1724"/>
                    <a:pt x="312" y="1724"/>
                  </a:cubicBezTo>
                  <a:cubicBezTo>
                    <a:pt x="176" y="1724"/>
                    <a:pt x="0" y="1858"/>
                    <a:pt x="60" y="2057"/>
                  </a:cubicBezTo>
                  <a:cubicBezTo>
                    <a:pt x="850" y="5036"/>
                    <a:pt x="1580" y="8045"/>
                    <a:pt x="2188" y="11024"/>
                  </a:cubicBezTo>
                  <a:cubicBezTo>
                    <a:pt x="2340" y="11783"/>
                    <a:pt x="2492" y="12847"/>
                    <a:pt x="3282" y="13273"/>
                  </a:cubicBezTo>
                  <a:cubicBezTo>
                    <a:pt x="3460" y="13362"/>
                    <a:pt x="3653" y="13399"/>
                    <a:pt x="3852" y="13399"/>
                  </a:cubicBezTo>
                  <a:cubicBezTo>
                    <a:pt x="4400" y="13399"/>
                    <a:pt x="4994" y="13115"/>
                    <a:pt x="5440" y="12847"/>
                  </a:cubicBezTo>
                  <a:cubicBezTo>
                    <a:pt x="7264" y="11783"/>
                    <a:pt x="7811" y="9899"/>
                    <a:pt x="7507" y="7923"/>
                  </a:cubicBezTo>
                  <a:cubicBezTo>
                    <a:pt x="7082" y="5340"/>
                    <a:pt x="6170" y="2786"/>
                    <a:pt x="5683" y="203"/>
                  </a:cubicBezTo>
                  <a:cubicBezTo>
                    <a:pt x="5641" y="63"/>
                    <a:pt x="5522" y="0"/>
                    <a:pt x="541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363"/>
            <p:cNvSpPr/>
            <p:nvPr/>
          </p:nvSpPr>
          <p:spPr>
            <a:xfrm rot="2001667">
              <a:off x="7323346" y="1024997"/>
              <a:ext cx="587410" cy="1029874"/>
            </a:xfrm>
            <a:custGeom>
              <a:rect b="b" l="l" r="r" t="t"/>
              <a:pathLst>
                <a:path extrusionOk="0" h="41196" w="23497">
                  <a:moveTo>
                    <a:pt x="8252" y="486"/>
                  </a:moveTo>
                  <a:cubicBezTo>
                    <a:pt x="9086" y="486"/>
                    <a:pt x="9915" y="601"/>
                    <a:pt x="10730" y="830"/>
                  </a:cubicBezTo>
                  <a:cubicBezTo>
                    <a:pt x="10740" y="831"/>
                    <a:pt x="10751" y="832"/>
                    <a:pt x="10761" y="832"/>
                  </a:cubicBezTo>
                  <a:cubicBezTo>
                    <a:pt x="10778" y="832"/>
                    <a:pt x="10795" y="830"/>
                    <a:pt x="10812" y="828"/>
                  </a:cubicBezTo>
                  <a:lnTo>
                    <a:pt x="10812" y="828"/>
                  </a:lnTo>
                  <a:cubicBezTo>
                    <a:pt x="17125" y="2988"/>
                    <a:pt x="18487" y="9974"/>
                    <a:pt x="19970" y="15694"/>
                  </a:cubicBezTo>
                  <a:cubicBezTo>
                    <a:pt x="21520" y="21621"/>
                    <a:pt x="22736" y="27730"/>
                    <a:pt x="22919" y="33901"/>
                  </a:cubicBezTo>
                  <a:cubicBezTo>
                    <a:pt x="22949" y="35603"/>
                    <a:pt x="23071" y="37153"/>
                    <a:pt x="21520" y="38217"/>
                  </a:cubicBezTo>
                  <a:cubicBezTo>
                    <a:pt x="20305" y="39038"/>
                    <a:pt x="18815" y="39706"/>
                    <a:pt x="17417" y="40071"/>
                  </a:cubicBezTo>
                  <a:cubicBezTo>
                    <a:pt x="16201" y="40405"/>
                    <a:pt x="14864" y="40649"/>
                    <a:pt x="13618" y="40679"/>
                  </a:cubicBezTo>
                  <a:cubicBezTo>
                    <a:pt x="13168" y="40698"/>
                    <a:pt x="12660" y="40722"/>
                    <a:pt x="12136" y="40722"/>
                  </a:cubicBezTo>
                  <a:cubicBezTo>
                    <a:pt x="10962" y="40722"/>
                    <a:pt x="9707" y="40599"/>
                    <a:pt x="8845" y="40010"/>
                  </a:cubicBezTo>
                  <a:cubicBezTo>
                    <a:pt x="7721" y="39190"/>
                    <a:pt x="6991" y="37639"/>
                    <a:pt x="6383" y="36454"/>
                  </a:cubicBezTo>
                  <a:cubicBezTo>
                    <a:pt x="5624" y="35086"/>
                    <a:pt x="4985" y="33688"/>
                    <a:pt x="4377" y="32259"/>
                  </a:cubicBezTo>
                  <a:cubicBezTo>
                    <a:pt x="3253" y="29463"/>
                    <a:pt x="2402" y="26636"/>
                    <a:pt x="1794" y="23688"/>
                  </a:cubicBezTo>
                  <a:cubicBezTo>
                    <a:pt x="1125" y="20496"/>
                    <a:pt x="730" y="17244"/>
                    <a:pt x="547" y="14022"/>
                  </a:cubicBezTo>
                  <a:cubicBezTo>
                    <a:pt x="547" y="13779"/>
                    <a:pt x="517" y="13505"/>
                    <a:pt x="517" y="13293"/>
                  </a:cubicBezTo>
                  <a:cubicBezTo>
                    <a:pt x="456" y="12593"/>
                    <a:pt x="426" y="12533"/>
                    <a:pt x="1003" y="12198"/>
                  </a:cubicBezTo>
                  <a:cubicBezTo>
                    <a:pt x="1490" y="11894"/>
                    <a:pt x="1915" y="11590"/>
                    <a:pt x="2250" y="11104"/>
                  </a:cubicBezTo>
                  <a:cubicBezTo>
                    <a:pt x="2634" y="10456"/>
                    <a:pt x="2790" y="9732"/>
                    <a:pt x="2525" y="9127"/>
                  </a:cubicBezTo>
                  <a:lnTo>
                    <a:pt x="2525" y="9127"/>
                  </a:lnTo>
                  <a:cubicBezTo>
                    <a:pt x="2697" y="9146"/>
                    <a:pt x="2872" y="9155"/>
                    <a:pt x="3048" y="9155"/>
                  </a:cubicBezTo>
                  <a:cubicBezTo>
                    <a:pt x="4287" y="9155"/>
                    <a:pt x="5557" y="8683"/>
                    <a:pt x="6049" y="7487"/>
                  </a:cubicBezTo>
                  <a:cubicBezTo>
                    <a:pt x="6480" y="6436"/>
                    <a:pt x="6147" y="5147"/>
                    <a:pt x="5198" y="4550"/>
                  </a:cubicBezTo>
                  <a:lnTo>
                    <a:pt x="5198" y="4550"/>
                  </a:lnTo>
                  <a:cubicBezTo>
                    <a:pt x="6545" y="3696"/>
                    <a:pt x="7945" y="2151"/>
                    <a:pt x="7404" y="525"/>
                  </a:cubicBezTo>
                  <a:lnTo>
                    <a:pt x="7404" y="525"/>
                  </a:lnTo>
                  <a:cubicBezTo>
                    <a:pt x="7687" y="499"/>
                    <a:pt x="7970" y="486"/>
                    <a:pt x="8252" y="486"/>
                  </a:cubicBezTo>
                  <a:close/>
                  <a:moveTo>
                    <a:pt x="8263" y="0"/>
                  </a:moveTo>
                  <a:cubicBezTo>
                    <a:pt x="7868" y="0"/>
                    <a:pt x="7474" y="24"/>
                    <a:pt x="7083" y="71"/>
                  </a:cubicBezTo>
                  <a:cubicBezTo>
                    <a:pt x="6931" y="71"/>
                    <a:pt x="6809" y="253"/>
                    <a:pt x="6900" y="374"/>
                  </a:cubicBezTo>
                  <a:cubicBezTo>
                    <a:pt x="7660" y="1955"/>
                    <a:pt x="5897" y="3566"/>
                    <a:pt x="4651" y="4295"/>
                  </a:cubicBezTo>
                  <a:cubicBezTo>
                    <a:pt x="4499" y="4356"/>
                    <a:pt x="4408" y="4630"/>
                    <a:pt x="4651" y="4721"/>
                  </a:cubicBezTo>
                  <a:cubicBezTo>
                    <a:pt x="5775" y="5116"/>
                    <a:pt x="6140" y="6636"/>
                    <a:pt x="5441" y="7609"/>
                  </a:cubicBezTo>
                  <a:cubicBezTo>
                    <a:pt x="4919" y="8339"/>
                    <a:pt x="4081" y="8611"/>
                    <a:pt x="3224" y="8611"/>
                  </a:cubicBezTo>
                  <a:cubicBezTo>
                    <a:pt x="2833" y="8611"/>
                    <a:pt x="2438" y="8555"/>
                    <a:pt x="2067" y="8460"/>
                  </a:cubicBezTo>
                  <a:cubicBezTo>
                    <a:pt x="2058" y="8458"/>
                    <a:pt x="2048" y="8457"/>
                    <a:pt x="2039" y="8457"/>
                  </a:cubicBezTo>
                  <a:cubicBezTo>
                    <a:pt x="1870" y="8457"/>
                    <a:pt x="1738" y="8711"/>
                    <a:pt x="1824" y="8855"/>
                  </a:cubicBezTo>
                  <a:cubicBezTo>
                    <a:pt x="2979" y="10131"/>
                    <a:pt x="1277" y="11560"/>
                    <a:pt x="152" y="11955"/>
                  </a:cubicBezTo>
                  <a:cubicBezTo>
                    <a:pt x="61" y="12016"/>
                    <a:pt x="0" y="12107"/>
                    <a:pt x="0" y="12198"/>
                  </a:cubicBezTo>
                  <a:cubicBezTo>
                    <a:pt x="213" y="18125"/>
                    <a:pt x="1034" y="24053"/>
                    <a:pt x="2949" y="29706"/>
                  </a:cubicBezTo>
                  <a:cubicBezTo>
                    <a:pt x="3861" y="32442"/>
                    <a:pt x="5076" y="35117"/>
                    <a:pt x="6505" y="37639"/>
                  </a:cubicBezTo>
                  <a:cubicBezTo>
                    <a:pt x="7113" y="38703"/>
                    <a:pt x="7751" y="39980"/>
                    <a:pt x="8876" y="40588"/>
                  </a:cubicBezTo>
                  <a:cubicBezTo>
                    <a:pt x="9940" y="41196"/>
                    <a:pt x="11308" y="41105"/>
                    <a:pt x="12463" y="41135"/>
                  </a:cubicBezTo>
                  <a:cubicBezTo>
                    <a:pt x="12665" y="41143"/>
                    <a:pt x="12868" y="41146"/>
                    <a:pt x="13071" y="41146"/>
                  </a:cubicBezTo>
                  <a:cubicBezTo>
                    <a:pt x="15311" y="41146"/>
                    <a:pt x="17599" y="40684"/>
                    <a:pt x="19606" y="39737"/>
                  </a:cubicBezTo>
                  <a:cubicBezTo>
                    <a:pt x="20730" y="39250"/>
                    <a:pt x="22098" y="38642"/>
                    <a:pt x="22797" y="37639"/>
                  </a:cubicBezTo>
                  <a:cubicBezTo>
                    <a:pt x="23496" y="36697"/>
                    <a:pt x="23405" y="35481"/>
                    <a:pt x="23405" y="34387"/>
                  </a:cubicBezTo>
                  <a:cubicBezTo>
                    <a:pt x="23253" y="28217"/>
                    <a:pt x="22128" y="22198"/>
                    <a:pt x="20609" y="16271"/>
                  </a:cubicBezTo>
                  <a:cubicBezTo>
                    <a:pt x="19063" y="10242"/>
                    <a:pt x="17639" y="2642"/>
                    <a:pt x="10977" y="396"/>
                  </a:cubicBezTo>
                  <a:lnTo>
                    <a:pt x="10977" y="396"/>
                  </a:lnTo>
                  <a:cubicBezTo>
                    <a:pt x="10958" y="387"/>
                    <a:pt x="10937" y="379"/>
                    <a:pt x="10912" y="374"/>
                  </a:cubicBezTo>
                  <a:lnTo>
                    <a:pt x="10912" y="374"/>
                  </a:lnTo>
                  <a:cubicBezTo>
                    <a:pt x="10912" y="374"/>
                    <a:pt x="10912" y="374"/>
                    <a:pt x="10912" y="374"/>
                  </a:cubicBezTo>
                  <a:cubicBezTo>
                    <a:pt x="10048" y="122"/>
                    <a:pt x="9155" y="0"/>
                    <a:pt x="826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363"/>
            <p:cNvSpPr/>
            <p:nvPr/>
          </p:nvSpPr>
          <p:spPr>
            <a:xfrm rot="2001667">
              <a:off x="7479680" y="1374732"/>
              <a:ext cx="87548" cy="205395"/>
            </a:xfrm>
            <a:custGeom>
              <a:rect b="b" l="l" r="r" t="t"/>
              <a:pathLst>
                <a:path extrusionOk="0" h="8216" w="3502">
                  <a:moveTo>
                    <a:pt x="1031" y="1792"/>
                  </a:moveTo>
                  <a:lnTo>
                    <a:pt x="1031" y="1792"/>
                  </a:lnTo>
                  <a:cubicBezTo>
                    <a:pt x="1046" y="2087"/>
                    <a:pt x="1079" y="2383"/>
                    <a:pt x="1123" y="2679"/>
                  </a:cubicBezTo>
                  <a:lnTo>
                    <a:pt x="1123" y="2679"/>
                  </a:lnTo>
                  <a:cubicBezTo>
                    <a:pt x="1096" y="2598"/>
                    <a:pt x="1070" y="2505"/>
                    <a:pt x="1070" y="2425"/>
                  </a:cubicBezTo>
                  <a:cubicBezTo>
                    <a:pt x="1006" y="2040"/>
                    <a:pt x="911" y="1956"/>
                    <a:pt x="1031" y="1792"/>
                  </a:cubicBezTo>
                  <a:close/>
                  <a:moveTo>
                    <a:pt x="1722" y="1280"/>
                  </a:moveTo>
                  <a:cubicBezTo>
                    <a:pt x="1847" y="1299"/>
                    <a:pt x="1813" y="1569"/>
                    <a:pt x="1890" y="1939"/>
                  </a:cubicBezTo>
                  <a:cubicBezTo>
                    <a:pt x="1951" y="2152"/>
                    <a:pt x="1982" y="2425"/>
                    <a:pt x="2042" y="2638"/>
                  </a:cubicBezTo>
                  <a:cubicBezTo>
                    <a:pt x="2134" y="3185"/>
                    <a:pt x="2255" y="3763"/>
                    <a:pt x="2346" y="4279"/>
                  </a:cubicBezTo>
                  <a:cubicBezTo>
                    <a:pt x="2455" y="4911"/>
                    <a:pt x="2670" y="5756"/>
                    <a:pt x="2630" y="6505"/>
                  </a:cubicBezTo>
                  <a:lnTo>
                    <a:pt x="2630" y="6505"/>
                  </a:lnTo>
                  <a:cubicBezTo>
                    <a:pt x="2167" y="4768"/>
                    <a:pt x="1874" y="3047"/>
                    <a:pt x="1722" y="1280"/>
                  </a:cubicBezTo>
                  <a:close/>
                  <a:moveTo>
                    <a:pt x="1386" y="4162"/>
                  </a:moveTo>
                  <a:cubicBezTo>
                    <a:pt x="1532" y="4958"/>
                    <a:pt x="1646" y="5700"/>
                    <a:pt x="1617" y="6529"/>
                  </a:cubicBezTo>
                  <a:cubicBezTo>
                    <a:pt x="1617" y="6603"/>
                    <a:pt x="1617" y="6675"/>
                    <a:pt x="1618" y="6745"/>
                  </a:cubicBezTo>
                  <a:lnTo>
                    <a:pt x="1618" y="6745"/>
                  </a:lnTo>
                  <a:cubicBezTo>
                    <a:pt x="1429" y="5970"/>
                    <a:pt x="1448" y="4943"/>
                    <a:pt x="1404" y="4310"/>
                  </a:cubicBezTo>
                  <a:cubicBezTo>
                    <a:pt x="1398" y="4261"/>
                    <a:pt x="1392" y="4211"/>
                    <a:pt x="1386" y="4162"/>
                  </a:cubicBezTo>
                  <a:close/>
                  <a:moveTo>
                    <a:pt x="2063" y="6283"/>
                  </a:moveTo>
                  <a:lnTo>
                    <a:pt x="2063" y="6283"/>
                  </a:lnTo>
                  <a:cubicBezTo>
                    <a:pt x="2124" y="6517"/>
                    <a:pt x="2188" y="6750"/>
                    <a:pt x="2255" y="6985"/>
                  </a:cubicBezTo>
                  <a:cubicBezTo>
                    <a:pt x="2288" y="7095"/>
                    <a:pt x="2369" y="7141"/>
                    <a:pt x="2454" y="7141"/>
                  </a:cubicBezTo>
                  <a:cubicBezTo>
                    <a:pt x="2476" y="7141"/>
                    <a:pt x="2498" y="7138"/>
                    <a:pt x="2519" y="7132"/>
                  </a:cubicBezTo>
                  <a:lnTo>
                    <a:pt x="2519" y="7132"/>
                  </a:lnTo>
                  <a:cubicBezTo>
                    <a:pt x="2459" y="7315"/>
                    <a:pt x="2371" y="7483"/>
                    <a:pt x="2248" y="7630"/>
                  </a:cubicBezTo>
                  <a:lnTo>
                    <a:pt x="2248" y="7630"/>
                  </a:lnTo>
                  <a:cubicBezTo>
                    <a:pt x="2035" y="7227"/>
                    <a:pt x="2045" y="6744"/>
                    <a:pt x="2063" y="6283"/>
                  </a:cubicBezTo>
                  <a:close/>
                  <a:moveTo>
                    <a:pt x="1404" y="0"/>
                  </a:moveTo>
                  <a:cubicBezTo>
                    <a:pt x="1321" y="0"/>
                    <a:pt x="1240" y="39"/>
                    <a:pt x="1199" y="128"/>
                  </a:cubicBezTo>
                  <a:lnTo>
                    <a:pt x="1199" y="128"/>
                  </a:lnTo>
                  <a:cubicBezTo>
                    <a:pt x="1171" y="126"/>
                    <a:pt x="1144" y="125"/>
                    <a:pt x="1118" y="125"/>
                  </a:cubicBezTo>
                  <a:cubicBezTo>
                    <a:pt x="1" y="125"/>
                    <a:pt x="440" y="1885"/>
                    <a:pt x="583" y="2486"/>
                  </a:cubicBezTo>
                  <a:cubicBezTo>
                    <a:pt x="827" y="3489"/>
                    <a:pt x="887" y="4523"/>
                    <a:pt x="1009" y="5495"/>
                  </a:cubicBezTo>
                  <a:cubicBezTo>
                    <a:pt x="1070" y="6134"/>
                    <a:pt x="1131" y="7197"/>
                    <a:pt x="1526" y="7745"/>
                  </a:cubicBezTo>
                  <a:cubicBezTo>
                    <a:pt x="1587" y="7805"/>
                    <a:pt x="1655" y="7836"/>
                    <a:pt x="1723" y="7836"/>
                  </a:cubicBezTo>
                  <a:cubicBezTo>
                    <a:pt x="1760" y="7836"/>
                    <a:pt x="1796" y="7827"/>
                    <a:pt x="1831" y="7810"/>
                  </a:cubicBezTo>
                  <a:lnTo>
                    <a:pt x="1831" y="7810"/>
                  </a:lnTo>
                  <a:cubicBezTo>
                    <a:pt x="1886" y="7910"/>
                    <a:pt x="1955" y="8010"/>
                    <a:pt x="2042" y="8109"/>
                  </a:cubicBezTo>
                  <a:cubicBezTo>
                    <a:pt x="2082" y="8169"/>
                    <a:pt x="2160" y="8215"/>
                    <a:pt x="2244" y="8215"/>
                  </a:cubicBezTo>
                  <a:cubicBezTo>
                    <a:pt x="2288" y="8215"/>
                    <a:pt x="2334" y="8202"/>
                    <a:pt x="2377" y="8170"/>
                  </a:cubicBezTo>
                  <a:cubicBezTo>
                    <a:pt x="3501" y="7197"/>
                    <a:pt x="3045" y="5465"/>
                    <a:pt x="2833" y="4158"/>
                  </a:cubicBezTo>
                  <a:cubicBezTo>
                    <a:pt x="2681" y="3185"/>
                    <a:pt x="2498" y="2182"/>
                    <a:pt x="2225" y="1240"/>
                  </a:cubicBezTo>
                  <a:cubicBezTo>
                    <a:pt x="2129" y="882"/>
                    <a:pt x="1977" y="486"/>
                    <a:pt x="1651" y="274"/>
                  </a:cubicBezTo>
                  <a:lnTo>
                    <a:pt x="1651" y="274"/>
                  </a:lnTo>
                  <a:cubicBezTo>
                    <a:pt x="1650" y="251"/>
                    <a:pt x="1649" y="229"/>
                    <a:pt x="1647" y="206"/>
                  </a:cubicBezTo>
                  <a:cubicBezTo>
                    <a:pt x="1647" y="83"/>
                    <a:pt x="1524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363"/>
            <p:cNvSpPr/>
            <p:nvPr/>
          </p:nvSpPr>
          <p:spPr>
            <a:xfrm rot="2001667">
              <a:off x="7404147" y="1661923"/>
              <a:ext cx="212220" cy="227194"/>
            </a:xfrm>
            <a:custGeom>
              <a:rect b="b" l="l" r="r" t="t"/>
              <a:pathLst>
                <a:path extrusionOk="0" h="9088" w="8489">
                  <a:moveTo>
                    <a:pt x="3665" y="1"/>
                  </a:moveTo>
                  <a:cubicBezTo>
                    <a:pt x="3513" y="1"/>
                    <a:pt x="3355" y="19"/>
                    <a:pt x="3192" y="59"/>
                  </a:cubicBezTo>
                  <a:cubicBezTo>
                    <a:pt x="1672" y="424"/>
                    <a:pt x="1125" y="2096"/>
                    <a:pt x="669" y="3433"/>
                  </a:cubicBezTo>
                  <a:cubicBezTo>
                    <a:pt x="0" y="5257"/>
                    <a:pt x="61" y="6959"/>
                    <a:pt x="61" y="8874"/>
                  </a:cubicBezTo>
                  <a:cubicBezTo>
                    <a:pt x="32" y="9018"/>
                    <a:pt x="120" y="9087"/>
                    <a:pt x="220" y="9087"/>
                  </a:cubicBezTo>
                  <a:cubicBezTo>
                    <a:pt x="330" y="9087"/>
                    <a:pt x="456" y="9003"/>
                    <a:pt x="456" y="8844"/>
                  </a:cubicBezTo>
                  <a:cubicBezTo>
                    <a:pt x="456" y="7263"/>
                    <a:pt x="365" y="5743"/>
                    <a:pt x="821" y="4284"/>
                  </a:cubicBezTo>
                  <a:cubicBezTo>
                    <a:pt x="1216" y="2977"/>
                    <a:pt x="1824" y="637"/>
                    <a:pt x="3496" y="515"/>
                  </a:cubicBezTo>
                  <a:cubicBezTo>
                    <a:pt x="3541" y="512"/>
                    <a:pt x="3585" y="511"/>
                    <a:pt x="3629" y="511"/>
                  </a:cubicBezTo>
                  <a:cubicBezTo>
                    <a:pt x="5334" y="511"/>
                    <a:pt x="5635" y="2795"/>
                    <a:pt x="6079" y="3980"/>
                  </a:cubicBezTo>
                  <a:cubicBezTo>
                    <a:pt x="6565" y="5348"/>
                    <a:pt x="7569" y="6442"/>
                    <a:pt x="7994" y="7841"/>
                  </a:cubicBezTo>
                  <a:cubicBezTo>
                    <a:pt x="8016" y="7950"/>
                    <a:pt x="8090" y="7997"/>
                    <a:pt x="8172" y="7997"/>
                  </a:cubicBezTo>
                  <a:cubicBezTo>
                    <a:pt x="8317" y="7997"/>
                    <a:pt x="8489" y="7852"/>
                    <a:pt x="8450" y="7658"/>
                  </a:cubicBezTo>
                  <a:cubicBezTo>
                    <a:pt x="8176" y="6716"/>
                    <a:pt x="7660" y="5895"/>
                    <a:pt x="7143" y="5044"/>
                  </a:cubicBezTo>
                  <a:cubicBezTo>
                    <a:pt x="6626" y="4071"/>
                    <a:pt x="6383" y="3068"/>
                    <a:pt x="6018" y="2035"/>
                  </a:cubicBezTo>
                  <a:cubicBezTo>
                    <a:pt x="5617" y="1018"/>
                    <a:pt x="4791" y="1"/>
                    <a:pt x="366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363"/>
            <p:cNvSpPr/>
            <p:nvPr/>
          </p:nvSpPr>
          <p:spPr>
            <a:xfrm rot="2001667">
              <a:off x="7504804" y="1867191"/>
              <a:ext cx="88973" cy="59673"/>
            </a:xfrm>
            <a:custGeom>
              <a:rect b="b" l="l" r="r" t="t"/>
              <a:pathLst>
                <a:path extrusionOk="0" h="2387" w="3559">
                  <a:moveTo>
                    <a:pt x="2153" y="1"/>
                  </a:moveTo>
                  <a:cubicBezTo>
                    <a:pt x="1972" y="1"/>
                    <a:pt x="1779" y="209"/>
                    <a:pt x="1917" y="347"/>
                  </a:cubicBezTo>
                  <a:cubicBezTo>
                    <a:pt x="2160" y="560"/>
                    <a:pt x="2312" y="834"/>
                    <a:pt x="2434" y="1168"/>
                  </a:cubicBezTo>
                  <a:cubicBezTo>
                    <a:pt x="2464" y="1320"/>
                    <a:pt x="2525" y="1563"/>
                    <a:pt x="2494" y="1715"/>
                  </a:cubicBezTo>
                  <a:cubicBezTo>
                    <a:pt x="2494" y="1860"/>
                    <a:pt x="2430" y="1897"/>
                    <a:pt x="2339" y="1897"/>
                  </a:cubicBezTo>
                  <a:cubicBezTo>
                    <a:pt x="2278" y="1897"/>
                    <a:pt x="2204" y="1879"/>
                    <a:pt x="2130" y="1867"/>
                  </a:cubicBezTo>
                  <a:cubicBezTo>
                    <a:pt x="1430" y="1745"/>
                    <a:pt x="853" y="1320"/>
                    <a:pt x="488" y="803"/>
                  </a:cubicBezTo>
                  <a:cubicBezTo>
                    <a:pt x="446" y="727"/>
                    <a:pt x="384" y="695"/>
                    <a:pt x="322" y="695"/>
                  </a:cubicBezTo>
                  <a:cubicBezTo>
                    <a:pt x="163" y="695"/>
                    <a:pt x="1" y="902"/>
                    <a:pt x="154" y="1077"/>
                  </a:cubicBezTo>
                  <a:cubicBezTo>
                    <a:pt x="458" y="1472"/>
                    <a:pt x="823" y="1837"/>
                    <a:pt x="1279" y="2049"/>
                  </a:cubicBezTo>
                  <a:cubicBezTo>
                    <a:pt x="1600" y="2198"/>
                    <a:pt x="2021" y="2386"/>
                    <a:pt x="2397" y="2386"/>
                  </a:cubicBezTo>
                  <a:cubicBezTo>
                    <a:pt x="2483" y="2386"/>
                    <a:pt x="2567" y="2376"/>
                    <a:pt x="2646" y="2353"/>
                  </a:cubicBezTo>
                  <a:cubicBezTo>
                    <a:pt x="3558" y="2080"/>
                    <a:pt x="2677" y="499"/>
                    <a:pt x="2312" y="74"/>
                  </a:cubicBezTo>
                  <a:cubicBezTo>
                    <a:pt x="2268" y="22"/>
                    <a:pt x="2211" y="1"/>
                    <a:pt x="215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363"/>
            <p:cNvSpPr/>
            <p:nvPr/>
          </p:nvSpPr>
          <p:spPr>
            <a:xfrm rot="2001667">
              <a:off x="7320393" y="1787990"/>
              <a:ext cx="87598" cy="61448"/>
            </a:xfrm>
            <a:custGeom>
              <a:rect b="b" l="l" r="r" t="t"/>
              <a:pathLst>
                <a:path extrusionOk="0" h="2458" w="3504">
                  <a:moveTo>
                    <a:pt x="281" y="0"/>
                  </a:moveTo>
                  <a:cubicBezTo>
                    <a:pt x="146" y="0"/>
                    <a:pt x="0" y="132"/>
                    <a:pt x="39" y="325"/>
                  </a:cubicBezTo>
                  <a:cubicBezTo>
                    <a:pt x="282" y="933"/>
                    <a:pt x="525" y="1541"/>
                    <a:pt x="951" y="2028"/>
                  </a:cubicBezTo>
                  <a:cubicBezTo>
                    <a:pt x="1146" y="2272"/>
                    <a:pt x="1302" y="2458"/>
                    <a:pt x="1546" y="2458"/>
                  </a:cubicBezTo>
                  <a:cubicBezTo>
                    <a:pt x="1605" y="2458"/>
                    <a:pt x="1670" y="2447"/>
                    <a:pt x="1741" y="2423"/>
                  </a:cubicBezTo>
                  <a:cubicBezTo>
                    <a:pt x="2592" y="2149"/>
                    <a:pt x="3504" y="1329"/>
                    <a:pt x="3078" y="356"/>
                  </a:cubicBezTo>
                  <a:cubicBezTo>
                    <a:pt x="3037" y="272"/>
                    <a:pt x="2955" y="235"/>
                    <a:pt x="2871" y="235"/>
                  </a:cubicBezTo>
                  <a:cubicBezTo>
                    <a:pt x="2711" y="235"/>
                    <a:pt x="2543" y="369"/>
                    <a:pt x="2622" y="569"/>
                  </a:cubicBezTo>
                  <a:cubicBezTo>
                    <a:pt x="2744" y="873"/>
                    <a:pt x="2653" y="1177"/>
                    <a:pt x="2470" y="1389"/>
                  </a:cubicBezTo>
                  <a:cubicBezTo>
                    <a:pt x="2321" y="1589"/>
                    <a:pt x="1906" y="1931"/>
                    <a:pt x="1594" y="1931"/>
                  </a:cubicBezTo>
                  <a:cubicBezTo>
                    <a:pt x="1525" y="1931"/>
                    <a:pt x="1462" y="1914"/>
                    <a:pt x="1407" y="1876"/>
                  </a:cubicBezTo>
                  <a:cubicBezTo>
                    <a:pt x="1194" y="1724"/>
                    <a:pt x="1042" y="1359"/>
                    <a:pt x="920" y="1116"/>
                  </a:cubicBezTo>
                  <a:cubicBezTo>
                    <a:pt x="738" y="812"/>
                    <a:pt x="586" y="477"/>
                    <a:pt x="464" y="143"/>
                  </a:cubicBezTo>
                  <a:cubicBezTo>
                    <a:pt x="431" y="44"/>
                    <a:pt x="358" y="0"/>
                    <a:pt x="28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363"/>
            <p:cNvSpPr/>
            <p:nvPr/>
          </p:nvSpPr>
          <p:spPr>
            <a:xfrm rot="2001667">
              <a:off x="7340626" y="2009259"/>
              <a:ext cx="65073" cy="209145"/>
            </a:xfrm>
            <a:custGeom>
              <a:rect b="b" l="l" r="r" t="t"/>
              <a:pathLst>
                <a:path extrusionOk="0" h="8366" w="2603">
                  <a:moveTo>
                    <a:pt x="65" y="1"/>
                  </a:moveTo>
                  <a:cubicBezTo>
                    <a:pt x="23" y="1"/>
                    <a:pt x="1" y="31"/>
                    <a:pt x="31" y="92"/>
                  </a:cubicBezTo>
                  <a:cubicBezTo>
                    <a:pt x="274" y="1763"/>
                    <a:pt x="578" y="3374"/>
                    <a:pt x="973" y="5016"/>
                  </a:cubicBezTo>
                  <a:cubicBezTo>
                    <a:pt x="1247" y="6171"/>
                    <a:pt x="1338" y="7630"/>
                    <a:pt x="2402" y="8359"/>
                  </a:cubicBezTo>
                  <a:cubicBezTo>
                    <a:pt x="2414" y="8363"/>
                    <a:pt x="2427" y="8365"/>
                    <a:pt x="2440" y="8365"/>
                  </a:cubicBezTo>
                  <a:cubicBezTo>
                    <a:pt x="2522" y="8365"/>
                    <a:pt x="2602" y="8290"/>
                    <a:pt x="2523" y="8238"/>
                  </a:cubicBezTo>
                  <a:cubicBezTo>
                    <a:pt x="1277" y="7447"/>
                    <a:pt x="1186" y="5259"/>
                    <a:pt x="882" y="3891"/>
                  </a:cubicBezTo>
                  <a:cubicBezTo>
                    <a:pt x="609" y="2615"/>
                    <a:pt x="396" y="1338"/>
                    <a:pt x="213" y="92"/>
                  </a:cubicBezTo>
                  <a:cubicBezTo>
                    <a:pt x="168" y="31"/>
                    <a:pt x="107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363"/>
            <p:cNvSpPr/>
            <p:nvPr/>
          </p:nvSpPr>
          <p:spPr>
            <a:xfrm rot="2001667">
              <a:off x="7361222" y="2008818"/>
              <a:ext cx="51699" cy="276093"/>
            </a:xfrm>
            <a:custGeom>
              <a:rect b="b" l="l" r="r" t="t"/>
              <a:pathLst>
                <a:path extrusionOk="0" h="11044" w="2068">
                  <a:moveTo>
                    <a:pt x="497" y="0"/>
                  </a:moveTo>
                  <a:cubicBezTo>
                    <a:pt x="462" y="0"/>
                    <a:pt x="421" y="15"/>
                    <a:pt x="396" y="40"/>
                  </a:cubicBezTo>
                  <a:cubicBezTo>
                    <a:pt x="1" y="1681"/>
                    <a:pt x="517" y="3080"/>
                    <a:pt x="852" y="4691"/>
                  </a:cubicBezTo>
                  <a:cubicBezTo>
                    <a:pt x="1065" y="5633"/>
                    <a:pt x="2068" y="10770"/>
                    <a:pt x="487" y="10922"/>
                  </a:cubicBezTo>
                  <a:cubicBezTo>
                    <a:pt x="479" y="10919"/>
                    <a:pt x="472" y="10918"/>
                    <a:pt x="466" y="10918"/>
                  </a:cubicBezTo>
                  <a:cubicBezTo>
                    <a:pt x="407" y="10918"/>
                    <a:pt x="462" y="11043"/>
                    <a:pt x="517" y="11043"/>
                  </a:cubicBezTo>
                  <a:cubicBezTo>
                    <a:pt x="2037" y="10922"/>
                    <a:pt x="1460" y="8095"/>
                    <a:pt x="1399" y="7183"/>
                  </a:cubicBezTo>
                  <a:cubicBezTo>
                    <a:pt x="1277" y="6058"/>
                    <a:pt x="1095" y="4903"/>
                    <a:pt x="821" y="3779"/>
                  </a:cubicBezTo>
                  <a:cubicBezTo>
                    <a:pt x="517" y="2472"/>
                    <a:pt x="244" y="1378"/>
                    <a:pt x="548" y="101"/>
                  </a:cubicBezTo>
                  <a:cubicBezTo>
                    <a:pt x="583" y="30"/>
                    <a:pt x="546" y="0"/>
                    <a:pt x="49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363"/>
            <p:cNvSpPr/>
            <p:nvPr/>
          </p:nvSpPr>
          <p:spPr>
            <a:xfrm rot="2001667">
              <a:off x="7408812" y="2021639"/>
              <a:ext cx="41474" cy="241719"/>
            </a:xfrm>
            <a:custGeom>
              <a:rect b="b" l="l" r="r" t="t"/>
              <a:pathLst>
                <a:path extrusionOk="0" h="9669" w="1659">
                  <a:moveTo>
                    <a:pt x="78" y="0"/>
                  </a:moveTo>
                  <a:cubicBezTo>
                    <a:pt x="36" y="0"/>
                    <a:pt x="0" y="32"/>
                    <a:pt x="17" y="80"/>
                  </a:cubicBezTo>
                  <a:cubicBezTo>
                    <a:pt x="381" y="1631"/>
                    <a:pt x="685" y="3181"/>
                    <a:pt x="929" y="4792"/>
                  </a:cubicBezTo>
                  <a:cubicBezTo>
                    <a:pt x="1202" y="6311"/>
                    <a:pt x="1597" y="8014"/>
                    <a:pt x="1081" y="9533"/>
                  </a:cubicBezTo>
                  <a:cubicBezTo>
                    <a:pt x="1060" y="9614"/>
                    <a:pt x="1121" y="9668"/>
                    <a:pt x="1173" y="9668"/>
                  </a:cubicBezTo>
                  <a:cubicBezTo>
                    <a:pt x="1199" y="9668"/>
                    <a:pt x="1222" y="9655"/>
                    <a:pt x="1233" y="9625"/>
                  </a:cubicBezTo>
                  <a:cubicBezTo>
                    <a:pt x="1658" y="8287"/>
                    <a:pt x="1385" y="6919"/>
                    <a:pt x="1202" y="5552"/>
                  </a:cubicBezTo>
                  <a:cubicBezTo>
                    <a:pt x="929" y="3728"/>
                    <a:pt x="594" y="1904"/>
                    <a:pt x="169" y="80"/>
                  </a:cubicBezTo>
                  <a:cubicBezTo>
                    <a:pt x="155" y="24"/>
                    <a:pt x="114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363"/>
            <p:cNvSpPr/>
            <p:nvPr/>
          </p:nvSpPr>
          <p:spPr>
            <a:xfrm rot="2001667">
              <a:off x="7544680" y="970451"/>
              <a:ext cx="213295" cy="310342"/>
            </a:xfrm>
            <a:custGeom>
              <a:rect b="b" l="l" r="r" t="t"/>
              <a:pathLst>
                <a:path extrusionOk="0" h="12414" w="8532">
                  <a:moveTo>
                    <a:pt x="8233" y="0"/>
                  </a:moveTo>
                  <a:cubicBezTo>
                    <a:pt x="8224" y="0"/>
                    <a:pt x="8216" y="1"/>
                    <a:pt x="8207" y="2"/>
                  </a:cubicBezTo>
                  <a:cubicBezTo>
                    <a:pt x="7447" y="93"/>
                    <a:pt x="6717" y="154"/>
                    <a:pt x="5958" y="245"/>
                  </a:cubicBezTo>
                  <a:cubicBezTo>
                    <a:pt x="5684" y="276"/>
                    <a:pt x="5684" y="701"/>
                    <a:pt x="5958" y="701"/>
                  </a:cubicBezTo>
                  <a:lnTo>
                    <a:pt x="6046" y="701"/>
                  </a:lnTo>
                  <a:cubicBezTo>
                    <a:pt x="5759" y="1287"/>
                    <a:pt x="5394" y="1862"/>
                    <a:pt x="4985" y="2373"/>
                  </a:cubicBezTo>
                  <a:cubicBezTo>
                    <a:pt x="4681" y="2707"/>
                    <a:pt x="4377" y="3011"/>
                    <a:pt x="4012" y="3285"/>
                  </a:cubicBezTo>
                  <a:cubicBezTo>
                    <a:pt x="3769" y="3497"/>
                    <a:pt x="3070" y="3771"/>
                    <a:pt x="2888" y="4014"/>
                  </a:cubicBezTo>
                  <a:cubicBezTo>
                    <a:pt x="2644" y="4318"/>
                    <a:pt x="2644" y="4774"/>
                    <a:pt x="2492" y="5108"/>
                  </a:cubicBezTo>
                  <a:cubicBezTo>
                    <a:pt x="2128" y="5929"/>
                    <a:pt x="1459" y="6537"/>
                    <a:pt x="608" y="6841"/>
                  </a:cubicBezTo>
                  <a:cubicBezTo>
                    <a:pt x="456" y="6902"/>
                    <a:pt x="426" y="7084"/>
                    <a:pt x="486" y="7236"/>
                  </a:cubicBezTo>
                  <a:cubicBezTo>
                    <a:pt x="1307" y="8270"/>
                    <a:pt x="182" y="8756"/>
                    <a:pt x="30" y="9637"/>
                  </a:cubicBezTo>
                  <a:cubicBezTo>
                    <a:pt x="1" y="9725"/>
                    <a:pt x="284" y="10552"/>
                    <a:pt x="275" y="10552"/>
                  </a:cubicBezTo>
                  <a:cubicBezTo>
                    <a:pt x="275" y="10552"/>
                    <a:pt x="275" y="10551"/>
                    <a:pt x="274" y="10549"/>
                  </a:cubicBezTo>
                  <a:lnTo>
                    <a:pt x="274" y="10549"/>
                  </a:lnTo>
                  <a:cubicBezTo>
                    <a:pt x="334" y="11036"/>
                    <a:pt x="365" y="11552"/>
                    <a:pt x="334" y="12069"/>
                  </a:cubicBezTo>
                  <a:cubicBezTo>
                    <a:pt x="334" y="12297"/>
                    <a:pt x="485" y="12413"/>
                    <a:pt x="625" y="12413"/>
                  </a:cubicBezTo>
                  <a:cubicBezTo>
                    <a:pt x="728" y="12413"/>
                    <a:pt x="825" y="12350"/>
                    <a:pt x="851" y="12221"/>
                  </a:cubicBezTo>
                  <a:cubicBezTo>
                    <a:pt x="881" y="11643"/>
                    <a:pt x="881" y="11096"/>
                    <a:pt x="760" y="10580"/>
                  </a:cubicBezTo>
                  <a:cubicBezTo>
                    <a:pt x="638" y="9972"/>
                    <a:pt x="608" y="9820"/>
                    <a:pt x="881" y="9212"/>
                  </a:cubicBezTo>
                  <a:cubicBezTo>
                    <a:pt x="1204" y="8540"/>
                    <a:pt x="1408" y="7915"/>
                    <a:pt x="1051" y="7254"/>
                  </a:cubicBezTo>
                  <a:lnTo>
                    <a:pt x="1051" y="7254"/>
                  </a:lnTo>
                  <a:cubicBezTo>
                    <a:pt x="1574" y="6997"/>
                    <a:pt x="2046" y="6661"/>
                    <a:pt x="2432" y="6172"/>
                  </a:cubicBezTo>
                  <a:cubicBezTo>
                    <a:pt x="2857" y="5625"/>
                    <a:pt x="2918" y="4804"/>
                    <a:pt x="3374" y="4318"/>
                  </a:cubicBezTo>
                  <a:cubicBezTo>
                    <a:pt x="3830" y="3801"/>
                    <a:pt x="4590" y="3467"/>
                    <a:pt x="5106" y="2920"/>
                  </a:cubicBezTo>
                  <a:cubicBezTo>
                    <a:pt x="5731" y="2265"/>
                    <a:pt x="6211" y="1494"/>
                    <a:pt x="6601" y="635"/>
                  </a:cubicBezTo>
                  <a:lnTo>
                    <a:pt x="6601" y="635"/>
                  </a:lnTo>
                  <a:cubicBezTo>
                    <a:pt x="7146" y="576"/>
                    <a:pt x="7675" y="525"/>
                    <a:pt x="8237" y="458"/>
                  </a:cubicBezTo>
                  <a:cubicBezTo>
                    <a:pt x="8531" y="428"/>
                    <a:pt x="8484" y="0"/>
                    <a:pt x="8233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363"/>
            <p:cNvSpPr/>
            <p:nvPr/>
          </p:nvSpPr>
          <p:spPr>
            <a:xfrm rot="2001667">
              <a:off x="7530217" y="1121401"/>
              <a:ext cx="59248" cy="66198"/>
            </a:xfrm>
            <a:custGeom>
              <a:rect b="b" l="l" r="r" t="t"/>
              <a:pathLst>
                <a:path extrusionOk="0" h="2648" w="2370">
                  <a:moveTo>
                    <a:pt x="325" y="1"/>
                  </a:moveTo>
                  <a:cubicBezTo>
                    <a:pt x="160" y="1"/>
                    <a:pt x="1" y="140"/>
                    <a:pt x="100" y="318"/>
                  </a:cubicBezTo>
                  <a:cubicBezTo>
                    <a:pt x="525" y="1230"/>
                    <a:pt x="1133" y="1990"/>
                    <a:pt x="1893" y="2598"/>
                  </a:cubicBezTo>
                  <a:cubicBezTo>
                    <a:pt x="1934" y="2633"/>
                    <a:pt x="1978" y="2648"/>
                    <a:pt x="2021" y="2648"/>
                  </a:cubicBezTo>
                  <a:cubicBezTo>
                    <a:pt x="2203" y="2648"/>
                    <a:pt x="2369" y="2381"/>
                    <a:pt x="2197" y="2233"/>
                  </a:cubicBezTo>
                  <a:cubicBezTo>
                    <a:pt x="1468" y="1656"/>
                    <a:pt x="951" y="926"/>
                    <a:pt x="556" y="136"/>
                  </a:cubicBezTo>
                  <a:cubicBezTo>
                    <a:pt x="503" y="41"/>
                    <a:pt x="413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363"/>
            <p:cNvSpPr/>
            <p:nvPr/>
          </p:nvSpPr>
          <p:spPr>
            <a:xfrm rot="2001667">
              <a:off x="7563220" y="1110615"/>
              <a:ext cx="100747" cy="61423"/>
            </a:xfrm>
            <a:custGeom>
              <a:rect b="b" l="l" r="r" t="t"/>
              <a:pathLst>
                <a:path extrusionOk="0" h="2457" w="4030">
                  <a:moveTo>
                    <a:pt x="331" y="0"/>
                  </a:moveTo>
                  <a:cubicBezTo>
                    <a:pt x="115" y="0"/>
                    <a:pt x="1" y="341"/>
                    <a:pt x="214" y="447"/>
                  </a:cubicBezTo>
                  <a:cubicBezTo>
                    <a:pt x="1369" y="964"/>
                    <a:pt x="2646" y="1420"/>
                    <a:pt x="3558" y="2392"/>
                  </a:cubicBezTo>
                  <a:cubicBezTo>
                    <a:pt x="3609" y="2437"/>
                    <a:pt x="3662" y="2457"/>
                    <a:pt x="3711" y="2457"/>
                  </a:cubicBezTo>
                  <a:cubicBezTo>
                    <a:pt x="3895" y="2457"/>
                    <a:pt x="4029" y="2189"/>
                    <a:pt x="3862" y="1997"/>
                  </a:cubicBezTo>
                  <a:cubicBezTo>
                    <a:pt x="2919" y="1055"/>
                    <a:pt x="1582" y="599"/>
                    <a:pt x="427" y="22"/>
                  </a:cubicBezTo>
                  <a:cubicBezTo>
                    <a:pt x="393" y="7"/>
                    <a:pt x="361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363"/>
            <p:cNvSpPr/>
            <p:nvPr/>
          </p:nvSpPr>
          <p:spPr>
            <a:xfrm rot="2001667">
              <a:off x="7615726" y="1097511"/>
              <a:ext cx="94823" cy="28474"/>
            </a:xfrm>
            <a:custGeom>
              <a:rect b="b" l="l" r="r" t="t"/>
              <a:pathLst>
                <a:path extrusionOk="0" h="1139" w="3793">
                  <a:moveTo>
                    <a:pt x="291" y="0"/>
                  </a:moveTo>
                  <a:cubicBezTo>
                    <a:pt x="51" y="0"/>
                    <a:pt x="0" y="385"/>
                    <a:pt x="277" y="468"/>
                  </a:cubicBezTo>
                  <a:cubicBezTo>
                    <a:pt x="1310" y="711"/>
                    <a:pt x="2374" y="954"/>
                    <a:pt x="3438" y="1137"/>
                  </a:cubicBezTo>
                  <a:cubicBezTo>
                    <a:pt x="3448" y="1138"/>
                    <a:pt x="3457" y="1138"/>
                    <a:pt x="3466" y="1138"/>
                  </a:cubicBezTo>
                  <a:cubicBezTo>
                    <a:pt x="3745" y="1138"/>
                    <a:pt x="3793" y="710"/>
                    <a:pt x="3499" y="681"/>
                  </a:cubicBezTo>
                  <a:cubicBezTo>
                    <a:pt x="2435" y="498"/>
                    <a:pt x="1371" y="255"/>
                    <a:pt x="368" y="12"/>
                  </a:cubicBezTo>
                  <a:cubicBezTo>
                    <a:pt x="340" y="4"/>
                    <a:pt x="315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363"/>
            <p:cNvSpPr/>
            <p:nvPr/>
          </p:nvSpPr>
          <p:spPr>
            <a:xfrm rot="2001667">
              <a:off x="7700509" y="1064339"/>
              <a:ext cx="78623" cy="17825"/>
            </a:xfrm>
            <a:custGeom>
              <a:rect b="b" l="l" r="r" t="t"/>
              <a:pathLst>
                <a:path extrusionOk="0" h="713" w="3145">
                  <a:moveTo>
                    <a:pt x="2876" y="0"/>
                  </a:moveTo>
                  <a:cubicBezTo>
                    <a:pt x="2861" y="0"/>
                    <a:pt x="2844" y="2"/>
                    <a:pt x="2827" y="6"/>
                  </a:cubicBezTo>
                  <a:cubicBezTo>
                    <a:pt x="2162" y="185"/>
                    <a:pt x="1475" y="257"/>
                    <a:pt x="767" y="257"/>
                  </a:cubicBezTo>
                  <a:cubicBezTo>
                    <a:pt x="634" y="257"/>
                    <a:pt x="500" y="254"/>
                    <a:pt x="365" y="249"/>
                  </a:cubicBezTo>
                  <a:cubicBezTo>
                    <a:pt x="61" y="249"/>
                    <a:pt x="1" y="705"/>
                    <a:pt x="304" y="705"/>
                  </a:cubicBezTo>
                  <a:cubicBezTo>
                    <a:pt x="439" y="710"/>
                    <a:pt x="575" y="712"/>
                    <a:pt x="711" y="712"/>
                  </a:cubicBezTo>
                  <a:cubicBezTo>
                    <a:pt x="1434" y="712"/>
                    <a:pt x="2172" y="641"/>
                    <a:pt x="2888" y="462"/>
                  </a:cubicBezTo>
                  <a:cubicBezTo>
                    <a:pt x="3145" y="405"/>
                    <a:pt x="3107" y="0"/>
                    <a:pt x="287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363"/>
            <p:cNvSpPr/>
            <p:nvPr/>
          </p:nvSpPr>
          <p:spPr>
            <a:xfrm rot="2001667">
              <a:off x="7656694" y="1423203"/>
              <a:ext cx="93473" cy="216994"/>
            </a:xfrm>
            <a:custGeom>
              <a:rect b="b" l="l" r="r" t="t"/>
              <a:pathLst>
                <a:path extrusionOk="0" h="8680" w="3739">
                  <a:moveTo>
                    <a:pt x="1318" y="1047"/>
                  </a:moveTo>
                  <a:lnTo>
                    <a:pt x="1318" y="1047"/>
                  </a:lnTo>
                  <a:cubicBezTo>
                    <a:pt x="1524" y="1306"/>
                    <a:pt x="1642" y="2164"/>
                    <a:pt x="1702" y="2463"/>
                  </a:cubicBezTo>
                  <a:cubicBezTo>
                    <a:pt x="1790" y="2780"/>
                    <a:pt x="1868" y="3097"/>
                    <a:pt x="1942" y="3408"/>
                  </a:cubicBezTo>
                  <a:lnTo>
                    <a:pt x="1942" y="3408"/>
                  </a:lnTo>
                  <a:cubicBezTo>
                    <a:pt x="1928" y="3406"/>
                    <a:pt x="1915" y="3405"/>
                    <a:pt x="1902" y="3405"/>
                  </a:cubicBezTo>
                  <a:cubicBezTo>
                    <a:pt x="1854" y="3405"/>
                    <a:pt x="1808" y="3418"/>
                    <a:pt x="1772" y="3443"/>
                  </a:cubicBezTo>
                  <a:lnTo>
                    <a:pt x="1772" y="3443"/>
                  </a:lnTo>
                  <a:cubicBezTo>
                    <a:pt x="1611" y="2654"/>
                    <a:pt x="1461" y="1857"/>
                    <a:pt x="1318" y="1047"/>
                  </a:cubicBezTo>
                  <a:close/>
                  <a:moveTo>
                    <a:pt x="829" y="1120"/>
                  </a:moveTo>
                  <a:lnTo>
                    <a:pt x="829" y="1120"/>
                  </a:lnTo>
                  <a:cubicBezTo>
                    <a:pt x="1026" y="2219"/>
                    <a:pt x="1241" y="3317"/>
                    <a:pt x="1479" y="4412"/>
                  </a:cubicBezTo>
                  <a:lnTo>
                    <a:pt x="1479" y="4412"/>
                  </a:lnTo>
                  <a:cubicBezTo>
                    <a:pt x="1545" y="4866"/>
                    <a:pt x="1601" y="5321"/>
                    <a:pt x="1641" y="5776"/>
                  </a:cubicBezTo>
                  <a:cubicBezTo>
                    <a:pt x="1659" y="6050"/>
                    <a:pt x="1608" y="6912"/>
                    <a:pt x="1729" y="7624"/>
                  </a:cubicBezTo>
                  <a:lnTo>
                    <a:pt x="1729" y="7624"/>
                  </a:lnTo>
                  <a:cubicBezTo>
                    <a:pt x="1691" y="7550"/>
                    <a:pt x="1652" y="7471"/>
                    <a:pt x="1611" y="7387"/>
                  </a:cubicBezTo>
                  <a:cubicBezTo>
                    <a:pt x="1550" y="7144"/>
                    <a:pt x="1520" y="6931"/>
                    <a:pt x="1520" y="6688"/>
                  </a:cubicBezTo>
                  <a:cubicBezTo>
                    <a:pt x="1490" y="6232"/>
                    <a:pt x="1490" y="5776"/>
                    <a:pt x="1429" y="5320"/>
                  </a:cubicBezTo>
                  <a:cubicBezTo>
                    <a:pt x="1368" y="4651"/>
                    <a:pt x="1216" y="3952"/>
                    <a:pt x="1034" y="3314"/>
                  </a:cubicBezTo>
                  <a:cubicBezTo>
                    <a:pt x="912" y="2858"/>
                    <a:pt x="669" y="2250"/>
                    <a:pt x="730" y="1764"/>
                  </a:cubicBezTo>
                  <a:cubicBezTo>
                    <a:pt x="730" y="1642"/>
                    <a:pt x="730" y="1521"/>
                    <a:pt x="669" y="1399"/>
                  </a:cubicBezTo>
                  <a:cubicBezTo>
                    <a:pt x="727" y="1293"/>
                    <a:pt x="780" y="1200"/>
                    <a:pt x="829" y="1120"/>
                  </a:cubicBezTo>
                  <a:close/>
                  <a:moveTo>
                    <a:pt x="2048" y="6860"/>
                  </a:moveTo>
                  <a:lnTo>
                    <a:pt x="2048" y="6860"/>
                  </a:lnTo>
                  <a:cubicBezTo>
                    <a:pt x="2114" y="7123"/>
                    <a:pt x="2181" y="7387"/>
                    <a:pt x="2250" y="7650"/>
                  </a:cubicBezTo>
                  <a:lnTo>
                    <a:pt x="2250" y="7650"/>
                  </a:lnTo>
                  <a:cubicBezTo>
                    <a:pt x="2213" y="7620"/>
                    <a:pt x="2172" y="7583"/>
                    <a:pt x="2128" y="7539"/>
                  </a:cubicBezTo>
                  <a:cubicBezTo>
                    <a:pt x="2050" y="7461"/>
                    <a:pt x="2044" y="7162"/>
                    <a:pt x="2048" y="6860"/>
                  </a:cubicBezTo>
                  <a:close/>
                  <a:moveTo>
                    <a:pt x="1064" y="1"/>
                  </a:moveTo>
                  <a:cubicBezTo>
                    <a:pt x="0" y="1"/>
                    <a:pt x="334" y="1794"/>
                    <a:pt x="426" y="2372"/>
                  </a:cubicBezTo>
                  <a:cubicBezTo>
                    <a:pt x="578" y="3132"/>
                    <a:pt x="790" y="3861"/>
                    <a:pt x="942" y="4621"/>
                  </a:cubicBezTo>
                  <a:cubicBezTo>
                    <a:pt x="1094" y="5411"/>
                    <a:pt x="1034" y="6202"/>
                    <a:pt x="1186" y="6992"/>
                  </a:cubicBezTo>
                  <a:cubicBezTo>
                    <a:pt x="1270" y="7810"/>
                    <a:pt x="1616" y="8680"/>
                    <a:pt x="2516" y="8680"/>
                  </a:cubicBezTo>
                  <a:cubicBezTo>
                    <a:pt x="2586" y="8680"/>
                    <a:pt x="2659" y="8675"/>
                    <a:pt x="2736" y="8664"/>
                  </a:cubicBezTo>
                  <a:cubicBezTo>
                    <a:pt x="2857" y="8664"/>
                    <a:pt x="2918" y="8542"/>
                    <a:pt x="2918" y="8481"/>
                  </a:cubicBezTo>
                  <a:cubicBezTo>
                    <a:pt x="2920" y="8474"/>
                    <a:pt x="2921" y="8466"/>
                    <a:pt x="2922" y="8458"/>
                  </a:cubicBezTo>
                  <a:lnTo>
                    <a:pt x="2922" y="8458"/>
                  </a:lnTo>
                  <a:cubicBezTo>
                    <a:pt x="3739" y="7446"/>
                    <a:pt x="2443" y="3044"/>
                    <a:pt x="2310" y="2433"/>
                  </a:cubicBezTo>
                  <a:cubicBezTo>
                    <a:pt x="2158" y="1885"/>
                    <a:pt x="2006" y="1"/>
                    <a:pt x="106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363"/>
            <p:cNvSpPr/>
            <p:nvPr/>
          </p:nvSpPr>
          <p:spPr>
            <a:xfrm rot="2001667">
              <a:off x="7508902" y="1410171"/>
              <a:ext cx="54724" cy="166296"/>
            </a:xfrm>
            <a:custGeom>
              <a:rect b="b" l="l" r="r" t="t"/>
              <a:pathLst>
                <a:path extrusionOk="0" h="6652" w="2189">
                  <a:moveTo>
                    <a:pt x="343" y="1"/>
                  </a:moveTo>
                  <a:cubicBezTo>
                    <a:pt x="286" y="1"/>
                    <a:pt x="223" y="19"/>
                    <a:pt x="153" y="57"/>
                  </a:cubicBezTo>
                  <a:cubicBezTo>
                    <a:pt x="61" y="87"/>
                    <a:pt x="1" y="209"/>
                    <a:pt x="1" y="300"/>
                  </a:cubicBezTo>
                  <a:cubicBezTo>
                    <a:pt x="77" y="621"/>
                    <a:pt x="145" y="947"/>
                    <a:pt x="209" y="1275"/>
                  </a:cubicBezTo>
                  <a:lnTo>
                    <a:pt x="209" y="1275"/>
                  </a:lnTo>
                  <a:cubicBezTo>
                    <a:pt x="161" y="1601"/>
                    <a:pt x="183" y="1996"/>
                    <a:pt x="183" y="2215"/>
                  </a:cubicBezTo>
                  <a:cubicBezTo>
                    <a:pt x="153" y="2793"/>
                    <a:pt x="122" y="3370"/>
                    <a:pt x="61" y="3887"/>
                  </a:cubicBezTo>
                  <a:cubicBezTo>
                    <a:pt x="44" y="4061"/>
                    <a:pt x="196" y="4165"/>
                    <a:pt x="330" y="4165"/>
                  </a:cubicBezTo>
                  <a:cubicBezTo>
                    <a:pt x="429" y="4165"/>
                    <a:pt x="517" y="4108"/>
                    <a:pt x="517" y="3978"/>
                  </a:cubicBezTo>
                  <a:cubicBezTo>
                    <a:pt x="527" y="3903"/>
                    <a:pt x="553" y="3731"/>
                    <a:pt x="584" y="3499"/>
                  </a:cubicBezTo>
                  <a:lnTo>
                    <a:pt x="584" y="3499"/>
                  </a:lnTo>
                  <a:cubicBezTo>
                    <a:pt x="602" y="3618"/>
                    <a:pt x="621" y="3738"/>
                    <a:pt x="639" y="3856"/>
                  </a:cubicBezTo>
                  <a:cubicBezTo>
                    <a:pt x="639" y="3978"/>
                    <a:pt x="760" y="4039"/>
                    <a:pt x="821" y="4039"/>
                  </a:cubicBezTo>
                  <a:cubicBezTo>
                    <a:pt x="1195" y="4146"/>
                    <a:pt x="1123" y="5424"/>
                    <a:pt x="1059" y="5858"/>
                  </a:cubicBezTo>
                  <a:lnTo>
                    <a:pt x="1059" y="5858"/>
                  </a:lnTo>
                  <a:cubicBezTo>
                    <a:pt x="1033" y="5770"/>
                    <a:pt x="920" y="5703"/>
                    <a:pt x="810" y="5703"/>
                  </a:cubicBezTo>
                  <a:cubicBezTo>
                    <a:pt x="729" y="5703"/>
                    <a:pt x="650" y="5740"/>
                    <a:pt x="608" y="5832"/>
                  </a:cubicBezTo>
                  <a:cubicBezTo>
                    <a:pt x="407" y="6211"/>
                    <a:pt x="645" y="6652"/>
                    <a:pt x="1027" y="6652"/>
                  </a:cubicBezTo>
                  <a:cubicBezTo>
                    <a:pt x="1105" y="6652"/>
                    <a:pt x="1189" y="6633"/>
                    <a:pt x="1277" y="6592"/>
                  </a:cubicBezTo>
                  <a:cubicBezTo>
                    <a:pt x="2189" y="6227"/>
                    <a:pt x="1490" y="4434"/>
                    <a:pt x="1368" y="3856"/>
                  </a:cubicBezTo>
                  <a:cubicBezTo>
                    <a:pt x="1338" y="3735"/>
                    <a:pt x="1277" y="3674"/>
                    <a:pt x="1186" y="3674"/>
                  </a:cubicBezTo>
                  <a:cubicBezTo>
                    <a:pt x="973" y="3644"/>
                    <a:pt x="912" y="2367"/>
                    <a:pt x="882" y="2215"/>
                  </a:cubicBezTo>
                  <a:cubicBezTo>
                    <a:pt x="836" y="2031"/>
                    <a:pt x="790" y="1828"/>
                    <a:pt x="757" y="1622"/>
                  </a:cubicBezTo>
                  <a:lnTo>
                    <a:pt x="757" y="1622"/>
                  </a:lnTo>
                  <a:cubicBezTo>
                    <a:pt x="786" y="762"/>
                    <a:pt x="709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4" name="Google Shape;2354;p363"/>
          <p:cNvGrpSpPr/>
          <p:nvPr/>
        </p:nvGrpSpPr>
        <p:grpSpPr>
          <a:xfrm>
            <a:off x="7792204" y="704108"/>
            <a:ext cx="420230" cy="502622"/>
            <a:chOff x="3966200" y="758625"/>
            <a:chExt cx="444500" cy="531650"/>
          </a:xfrm>
        </p:grpSpPr>
        <p:sp>
          <p:nvSpPr>
            <p:cNvPr id="2355" name="Google Shape;2355;p363"/>
            <p:cNvSpPr/>
            <p:nvPr/>
          </p:nvSpPr>
          <p:spPr>
            <a:xfrm>
              <a:off x="3973750" y="767775"/>
              <a:ext cx="427850" cy="510675"/>
            </a:xfrm>
            <a:custGeom>
              <a:rect b="b" l="l" r="r" t="t"/>
              <a:pathLst>
                <a:path extrusionOk="0" h="20427" w="17114">
                  <a:moveTo>
                    <a:pt x="8055" y="1"/>
                  </a:moveTo>
                  <a:lnTo>
                    <a:pt x="7386" y="913"/>
                  </a:lnTo>
                  <a:lnTo>
                    <a:pt x="6596" y="4834"/>
                  </a:lnTo>
                  <a:lnTo>
                    <a:pt x="5107" y="9211"/>
                  </a:lnTo>
                  <a:lnTo>
                    <a:pt x="0" y="6748"/>
                  </a:lnTo>
                  <a:lnTo>
                    <a:pt x="2402" y="12584"/>
                  </a:lnTo>
                  <a:lnTo>
                    <a:pt x="2098" y="19697"/>
                  </a:lnTo>
                  <a:lnTo>
                    <a:pt x="5593" y="15320"/>
                  </a:lnTo>
                  <a:cubicBezTo>
                    <a:pt x="5593" y="15320"/>
                    <a:pt x="9727" y="20214"/>
                    <a:pt x="10578" y="20426"/>
                  </a:cubicBezTo>
                  <a:lnTo>
                    <a:pt x="8937" y="11490"/>
                  </a:lnTo>
                  <a:lnTo>
                    <a:pt x="17113" y="7660"/>
                  </a:lnTo>
                  <a:lnTo>
                    <a:pt x="9393" y="7144"/>
                  </a:lnTo>
                  <a:lnTo>
                    <a:pt x="80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363"/>
            <p:cNvSpPr/>
            <p:nvPr/>
          </p:nvSpPr>
          <p:spPr>
            <a:xfrm>
              <a:off x="3972225" y="760175"/>
              <a:ext cx="430875" cy="524350"/>
            </a:xfrm>
            <a:custGeom>
              <a:rect b="b" l="l" r="r" t="t"/>
              <a:pathLst>
                <a:path extrusionOk="0" h="20974" w="17235">
                  <a:moveTo>
                    <a:pt x="8359" y="1"/>
                  </a:moveTo>
                  <a:lnTo>
                    <a:pt x="6596" y="9089"/>
                  </a:lnTo>
                  <a:lnTo>
                    <a:pt x="0" y="7052"/>
                  </a:lnTo>
                  <a:lnTo>
                    <a:pt x="4469" y="12736"/>
                  </a:lnTo>
                  <a:lnTo>
                    <a:pt x="2037" y="20366"/>
                  </a:lnTo>
                  <a:lnTo>
                    <a:pt x="6840" y="14135"/>
                  </a:lnTo>
                  <a:lnTo>
                    <a:pt x="10791" y="20974"/>
                  </a:lnTo>
                  <a:lnTo>
                    <a:pt x="10487" y="12311"/>
                  </a:lnTo>
                  <a:lnTo>
                    <a:pt x="17235" y="8147"/>
                  </a:lnTo>
                  <a:lnTo>
                    <a:pt x="9849" y="8755"/>
                  </a:lnTo>
                  <a:lnTo>
                    <a:pt x="8359" y="1"/>
                  </a:lnTo>
                  <a:close/>
                </a:path>
              </a:pathLst>
            </a:custGeom>
            <a:solidFill>
              <a:srgbClr val="F0E5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363"/>
            <p:cNvSpPr/>
            <p:nvPr/>
          </p:nvSpPr>
          <p:spPr>
            <a:xfrm>
              <a:off x="3967350" y="758625"/>
              <a:ext cx="443350" cy="531650"/>
            </a:xfrm>
            <a:custGeom>
              <a:rect b="b" l="l" r="r" t="t"/>
              <a:pathLst>
                <a:path extrusionOk="0" h="21266" w="17734">
                  <a:moveTo>
                    <a:pt x="10909" y="12483"/>
                  </a:moveTo>
                  <a:cubicBezTo>
                    <a:pt x="10915" y="12483"/>
                    <a:pt x="10915" y="12501"/>
                    <a:pt x="10890" y="12532"/>
                  </a:cubicBezTo>
                  <a:lnTo>
                    <a:pt x="10890" y="12532"/>
                  </a:lnTo>
                  <a:cubicBezTo>
                    <a:pt x="10891" y="12498"/>
                    <a:pt x="10903" y="12483"/>
                    <a:pt x="10909" y="12483"/>
                  </a:cubicBezTo>
                  <a:close/>
                  <a:moveTo>
                    <a:pt x="4633" y="12829"/>
                  </a:moveTo>
                  <a:lnTo>
                    <a:pt x="4633" y="12829"/>
                  </a:lnTo>
                  <a:cubicBezTo>
                    <a:pt x="4633" y="12832"/>
                    <a:pt x="4632" y="12835"/>
                    <a:pt x="4631" y="12838"/>
                  </a:cubicBezTo>
                  <a:lnTo>
                    <a:pt x="4631" y="12838"/>
                  </a:lnTo>
                  <a:cubicBezTo>
                    <a:pt x="4632" y="12835"/>
                    <a:pt x="4632" y="12832"/>
                    <a:pt x="4633" y="12829"/>
                  </a:cubicBezTo>
                  <a:close/>
                  <a:moveTo>
                    <a:pt x="4629" y="12881"/>
                  </a:moveTo>
                  <a:cubicBezTo>
                    <a:pt x="4652" y="12907"/>
                    <a:pt x="4653" y="12920"/>
                    <a:pt x="4648" y="12920"/>
                  </a:cubicBezTo>
                  <a:cubicBezTo>
                    <a:pt x="4643" y="12920"/>
                    <a:pt x="4632" y="12907"/>
                    <a:pt x="4629" y="12881"/>
                  </a:cubicBezTo>
                  <a:close/>
                  <a:moveTo>
                    <a:pt x="8529" y="861"/>
                  </a:moveTo>
                  <a:cubicBezTo>
                    <a:pt x="8973" y="3544"/>
                    <a:pt x="9420" y="6183"/>
                    <a:pt x="9892" y="8847"/>
                  </a:cubicBezTo>
                  <a:cubicBezTo>
                    <a:pt x="9892" y="8938"/>
                    <a:pt x="9953" y="8969"/>
                    <a:pt x="10013" y="8969"/>
                  </a:cubicBezTo>
                  <a:cubicBezTo>
                    <a:pt x="12302" y="8773"/>
                    <a:pt x="14591" y="8578"/>
                    <a:pt x="16879" y="8406"/>
                  </a:cubicBezTo>
                  <a:lnTo>
                    <a:pt x="16879" y="8406"/>
                  </a:lnTo>
                  <a:cubicBezTo>
                    <a:pt x="14777" y="9694"/>
                    <a:pt x="12697" y="10960"/>
                    <a:pt x="10591" y="12251"/>
                  </a:cubicBezTo>
                  <a:cubicBezTo>
                    <a:pt x="10560" y="12312"/>
                    <a:pt x="10530" y="12343"/>
                    <a:pt x="10530" y="12373"/>
                  </a:cubicBezTo>
                  <a:cubicBezTo>
                    <a:pt x="10644" y="15081"/>
                    <a:pt x="10705" y="17788"/>
                    <a:pt x="10812" y="20521"/>
                  </a:cubicBezTo>
                  <a:lnTo>
                    <a:pt x="10812" y="20521"/>
                  </a:lnTo>
                  <a:cubicBezTo>
                    <a:pt x="9600" y="18413"/>
                    <a:pt x="8367" y="16302"/>
                    <a:pt x="7187" y="14166"/>
                  </a:cubicBezTo>
                  <a:cubicBezTo>
                    <a:pt x="7171" y="14121"/>
                    <a:pt x="7133" y="14098"/>
                    <a:pt x="7088" y="14098"/>
                  </a:cubicBezTo>
                  <a:cubicBezTo>
                    <a:pt x="7042" y="14098"/>
                    <a:pt x="6989" y="14121"/>
                    <a:pt x="6943" y="14166"/>
                  </a:cubicBezTo>
                  <a:cubicBezTo>
                    <a:pt x="5507" y="16072"/>
                    <a:pt x="4046" y="17928"/>
                    <a:pt x="2605" y="19824"/>
                  </a:cubicBezTo>
                  <a:lnTo>
                    <a:pt x="2605" y="19824"/>
                  </a:lnTo>
                  <a:cubicBezTo>
                    <a:pt x="3225" y="17868"/>
                    <a:pt x="3829" y="15914"/>
                    <a:pt x="4481" y="13984"/>
                  </a:cubicBezTo>
                  <a:cubicBezTo>
                    <a:pt x="4603" y="13680"/>
                    <a:pt x="4785" y="13254"/>
                    <a:pt x="4816" y="12950"/>
                  </a:cubicBezTo>
                  <a:cubicBezTo>
                    <a:pt x="4816" y="12768"/>
                    <a:pt x="4785" y="12707"/>
                    <a:pt x="4664" y="12555"/>
                  </a:cubicBezTo>
                  <a:cubicBezTo>
                    <a:pt x="3904" y="11613"/>
                    <a:pt x="3144" y="10640"/>
                    <a:pt x="2384" y="9668"/>
                  </a:cubicBezTo>
                  <a:lnTo>
                    <a:pt x="563" y="7330"/>
                  </a:lnTo>
                  <a:lnTo>
                    <a:pt x="563" y="7330"/>
                  </a:lnTo>
                  <a:lnTo>
                    <a:pt x="6761" y="9273"/>
                  </a:lnTo>
                  <a:cubicBezTo>
                    <a:pt x="6784" y="9280"/>
                    <a:pt x="6805" y="9284"/>
                    <a:pt x="6823" y="9284"/>
                  </a:cubicBezTo>
                  <a:cubicBezTo>
                    <a:pt x="6879" y="9284"/>
                    <a:pt x="6913" y="9250"/>
                    <a:pt x="6913" y="9181"/>
                  </a:cubicBezTo>
                  <a:cubicBezTo>
                    <a:pt x="7442" y="6398"/>
                    <a:pt x="7996" y="3640"/>
                    <a:pt x="8529" y="861"/>
                  </a:cubicBezTo>
                  <a:close/>
                  <a:moveTo>
                    <a:pt x="8578" y="1"/>
                  </a:moveTo>
                  <a:cubicBezTo>
                    <a:pt x="8525" y="1"/>
                    <a:pt x="8477" y="26"/>
                    <a:pt x="8463" y="93"/>
                  </a:cubicBezTo>
                  <a:lnTo>
                    <a:pt x="8402" y="93"/>
                  </a:lnTo>
                  <a:cubicBezTo>
                    <a:pt x="8412" y="152"/>
                    <a:pt x="8422" y="210"/>
                    <a:pt x="8431" y="269"/>
                  </a:cubicBezTo>
                  <a:lnTo>
                    <a:pt x="8431" y="269"/>
                  </a:lnTo>
                  <a:cubicBezTo>
                    <a:pt x="7898" y="3215"/>
                    <a:pt x="7281" y="6133"/>
                    <a:pt x="6749" y="9079"/>
                  </a:cubicBezTo>
                  <a:lnTo>
                    <a:pt x="6749" y="9079"/>
                  </a:lnTo>
                  <a:lnTo>
                    <a:pt x="377" y="7091"/>
                  </a:lnTo>
                  <a:lnTo>
                    <a:pt x="377" y="7091"/>
                  </a:lnTo>
                  <a:lnTo>
                    <a:pt x="347" y="7054"/>
                  </a:lnTo>
                  <a:cubicBezTo>
                    <a:pt x="315" y="7013"/>
                    <a:pt x="279" y="6997"/>
                    <a:pt x="244" y="6997"/>
                  </a:cubicBezTo>
                  <a:cubicBezTo>
                    <a:pt x="222" y="6997"/>
                    <a:pt x="202" y="7004"/>
                    <a:pt x="184" y="7016"/>
                  </a:cubicBezTo>
                  <a:lnTo>
                    <a:pt x="184" y="7016"/>
                  </a:lnTo>
                  <a:cubicBezTo>
                    <a:pt x="167" y="7010"/>
                    <a:pt x="152" y="7008"/>
                    <a:pt x="138" y="7008"/>
                  </a:cubicBezTo>
                  <a:cubicBezTo>
                    <a:pt x="24" y="7008"/>
                    <a:pt x="0" y="7166"/>
                    <a:pt x="143" y="7201"/>
                  </a:cubicBezTo>
                  <a:lnTo>
                    <a:pt x="143" y="7201"/>
                  </a:lnTo>
                  <a:cubicBezTo>
                    <a:pt x="148" y="7213"/>
                    <a:pt x="156" y="7225"/>
                    <a:pt x="165" y="7236"/>
                  </a:cubicBezTo>
                  <a:cubicBezTo>
                    <a:pt x="1533" y="8999"/>
                    <a:pt x="2901" y="10701"/>
                    <a:pt x="4269" y="12464"/>
                  </a:cubicBezTo>
                  <a:cubicBezTo>
                    <a:pt x="4360" y="12555"/>
                    <a:pt x="4451" y="12738"/>
                    <a:pt x="4572" y="12829"/>
                  </a:cubicBezTo>
                  <a:cubicBezTo>
                    <a:pt x="4595" y="12847"/>
                    <a:pt x="4611" y="12862"/>
                    <a:pt x="4623" y="12874"/>
                  </a:cubicBezTo>
                  <a:lnTo>
                    <a:pt x="4623" y="12874"/>
                  </a:lnTo>
                  <a:cubicBezTo>
                    <a:pt x="4559" y="13136"/>
                    <a:pt x="4446" y="13421"/>
                    <a:pt x="4360" y="13680"/>
                  </a:cubicBezTo>
                  <a:cubicBezTo>
                    <a:pt x="3965" y="14957"/>
                    <a:pt x="3539" y="16294"/>
                    <a:pt x="3113" y="17571"/>
                  </a:cubicBezTo>
                  <a:lnTo>
                    <a:pt x="2241" y="20305"/>
                  </a:lnTo>
                  <a:lnTo>
                    <a:pt x="2241" y="20305"/>
                  </a:lnTo>
                  <a:cubicBezTo>
                    <a:pt x="2218" y="20336"/>
                    <a:pt x="2194" y="20367"/>
                    <a:pt x="2171" y="20397"/>
                  </a:cubicBezTo>
                  <a:lnTo>
                    <a:pt x="2205" y="20417"/>
                  </a:lnTo>
                  <a:lnTo>
                    <a:pt x="2202" y="20428"/>
                  </a:lnTo>
                  <a:cubicBezTo>
                    <a:pt x="2181" y="20531"/>
                    <a:pt x="2258" y="20606"/>
                    <a:pt x="2338" y="20606"/>
                  </a:cubicBezTo>
                  <a:cubicBezTo>
                    <a:pt x="2376" y="20606"/>
                    <a:pt x="2415" y="20589"/>
                    <a:pt x="2445" y="20549"/>
                  </a:cubicBezTo>
                  <a:cubicBezTo>
                    <a:pt x="3985" y="18506"/>
                    <a:pt x="5553" y="16520"/>
                    <a:pt x="7095" y="14480"/>
                  </a:cubicBezTo>
                  <a:lnTo>
                    <a:pt x="7095" y="14480"/>
                  </a:lnTo>
                  <a:cubicBezTo>
                    <a:pt x="8344" y="16706"/>
                    <a:pt x="9648" y="18932"/>
                    <a:pt x="10895" y="21188"/>
                  </a:cubicBezTo>
                  <a:cubicBezTo>
                    <a:pt x="10935" y="21241"/>
                    <a:pt x="10992" y="21265"/>
                    <a:pt x="11044" y="21265"/>
                  </a:cubicBezTo>
                  <a:cubicBezTo>
                    <a:pt x="11111" y="21265"/>
                    <a:pt x="11168" y="21226"/>
                    <a:pt x="11168" y="21157"/>
                  </a:cubicBezTo>
                  <a:lnTo>
                    <a:pt x="10956" y="13862"/>
                  </a:lnTo>
                  <a:cubicBezTo>
                    <a:pt x="10956" y="13528"/>
                    <a:pt x="11016" y="12920"/>
                    <a:pt x="10895" y="12586"/>
                  </a:cubicBezTo>
                  <a:cubicBezTo>
                    <a:pt x="10892" y="12570"/>
                    <a:pt x="10890" y="12556"/>
                    <a:pt x="10890" y="12544"/>
                  </a:cubicBezTo>
                  <a:lnTo>
                    <a:pt x="10890" y="12544"/>
                  </a:lnTo>
                  <a:cubicBezTo>
                    <a:pt x="10985" y="12475"/>
                    <a:pt x="11066" y="12424"/>
                    <a:pt x="11168" y="12373"/>
                  </a:cubicBezTo>
                  <a:cubicBezTo>
                    <a:pt x="12354" y="11674"/>
                    <a:pt x="13478" y="10944"/>
                    <a:pt x="14664" y="10215"/>
                  </a:cubicBezTo>
                  <a:cubicBezTo>
                    <a:pt x="15667" y="9607"/>
                    <a:pt x="16640" y="8999"/>
                    <a:pt x="17582" y="8391"/>
                  </a:cubicBezTo>
                  <a:cubicBezTo>
                    <a:pt x="17734" y="8330"/>
                    <a:pt x="17673" y="8118"/>
                    <a:pt x="17521" y="8118"/>
                  </a:cubicBezTo>
                  <a:cubicBezTo>
                    <a:pt x="17481" y="8121"/>
                    <a:pt x="17441" y="8124"/>
                    <a:pt x="17401" y="8128"/>
                  </a:cubicBezTo>
                  <a:lnTo>
                    <a:pt x="17401" y="8128"/>
                  </a:lnTo>
                  <a:cubicBezTo>
                    <a:pt x="17400" y="8115"/>
                    <a:pt x="17399" y="8102"/>
                    <a:pt x="17399" y="8087"/>
                  </a:cubicBezTo>
                  <a:cubicBezTo>
                    <a:pt x="17374" y="8103"/>
                    <a:pt x="17348" y="8119"/>
                    <a:pt x="17322" y="8135"/>
                  </a:cubicBezTo>
                  <a:lnTo>
                    <a:pt x="17322" y="8135"/>
                  </a:lnTo>
                  <a:cubicBezTo>
                    <a:pt x="14966" y="8338"/>
                    <a:pt x="12558" y="8541"/>
                    <a:pt x="10203" y="8716"/>
                  </a:cubicBezTo>
                  <a:lnTo>
                    <a:pt x="10203" y="8716"/>
                  </a:lnTo>
                  <a:cubicBezTo>
                    <a:pt x="9695" y="5843"/>
                    <a:pt x="9216" y="2997"/>
                    <a:pt x="8737" y="93"/>
                  </a:cubicBezTo>
                  <a:cubicBezTo>
                    <a:pt x="8720" y="42"/>
                    <a:pt x="8645" y="1"/>
                    <a:pt x="857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363"/>
            <p:cNvSpPr/>
            <p:nvPr/>
          </p:nvSpPr>
          <p:spPr>
            <a:xfrm>
              <a:off x="4111325" y="1148575"/>
              <a:ext cx="133025" cy="136950"/>
            </a:xfrm>
            <a:custGeom>
              <a:rect b="b" l="l" r="r" t="t"/>
              <a:pathLst>
                <a:path extrusionOk="0" h="5478" w="5321">
                  <a:moveTo>
                    <a:pt x="183" y="0"/>
                  </a:moveTo>
                  <a:cubicBezTo>
                    <a:pt x="92" y="0"/>
                    <a:pt x="1" y="128"/>
                    <a:pt x="90" y="240"/>
                  </a:cubicBezTo>
                  <a:cubicBezTo>
                    <a:pt x="1610" y="2094"/>
                    <a:pt x="3251" y="3857"/>
                    <a:pt x="5045" y="5438"/>
                  </a:cubicBezTo>
                  <a:cubicBezTo>
                    <a:pt x="5066" y="5466"/>
                    <a:pt x="5094" y="5478"/>
                    <a:pt x="5122" y="5478"/>
                  </a:cubicBezTo>
                  <a:cubicBezTo>
                    <a:pt x="5217" y="5478"/>
                    <a:pt x="5320" y="5349"/>
                    <a:pt x="5227" y="5255"/>
                  </a:cubicBezTo>
                  <a:cubicBezTo>
                    <a:pt x="3464" y="3614"/>
                    <a:pt x="1792" y="1881"/>
                    <a:pt x="272" y="58"/>
                  </a:cubicBezTo>
                  <a:cubicBezTo>
                    <a:pt x="248" y="17"/>
                    <a:pt x="215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363"/>
            <p:cNvSpPr/>
            <p:nvPr/>
          </p:nvSpPr>
          <p:spPr>
            <a:xfrm>
              <a:off x="4020850" y="1082000"/>
              <a:ext cx="19800" cy="186975"/>
            </a:xfrm>
            <a:custGeom>
              <a:rect b="b" l="l" r="r" t="t"/>
              <a:pathLst>
                <a:path extrusionOk="0" h="7479" w="792">
                  <a:moveTo>
                    <a:pt x="654" y="0"/>
                  </a:moveTo>
                  <a:cubicBezTo>
                    <a:pt x="586" y="0"/>
                    <a:pt x="518" y="46"/>
                    <a:pt x="518" y="137"/>
                  </a:cubicBezTo>
                  <a:cubicBezTo>
                    <a:pt x="335" y="2538"/>
                    <a:pt x="183" y="4970"/>
                    <a:pt x="1" y="7341"/>
                  </a:cubicBezTo>
                  <a:cubicBezTo>
                    <a:pt x="1" y="7423"/>
                    <a:pt x="72" y="7478"/>
                    <a:pt x="137" y="7478"/>
                  </a:cubicBezTo>
                  <a:cubicBezTo>
                    <a:pt x="193" y="7478"/>
                    <a:pt x="244" y="7438"/>
                    <a:pt x="244" y="7341"/>
                  </a:cubicBezTo>
                  <a:cubicBezTo>
                    <a:pt x="457" y="4970"/>
                    <a:pt x="578" y="2538"/>
                    <a:pt x="791" y="137"/>
                  </a:cubicBezTo>
                  <a:cubicBezTo>
                    <a:pt x="791" y="46"/>
                    <a:pt x="723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363"/>
            <p:cNvSpPr/>
            <p:nvPr/>
          </p:nvSpPr>
          <p:spPr>
            <a:xfrm>
              <a:off x="3966200" y="926925"/>
              <a:ext cx="75275" cy="161775"/>
            </a:xfrm>
            <a:custGeom>
              <a:rect b="b" l="l" r="r" t="t"/>
              <a:pathLst>
                <a:path extrusionOk="0" h="6471" w="3011">
                  <a:moveTo>
                    <a:pt x="159" y="0"/>
                  </a:moveTo>
                  <a:cubicBezTo>
                    <a:pt x="79" y="0"/>
                    <a:pt x="1" y="73"/>
                    <a:pt x="59" y="170"/>
                  </a:cubicBezTo>
                  <a:cubicBezTo>
                    <a:pt x="1123" y="2145"/>
                    <a:pt x="1974" y="4243"/>
                    <a:pt x="2704" y="6370"/>
                  </a:cubicBezTo>
                  <a:cubicBezTo>
                    <a:pt x="2745" y="6439"/>
                    <a:pt x="2817" y="6470"/>
                    <a:pt x="2878" y="6470"/>
                  </a:cubicBezTo>
                  <a:cubicBezTo>
                    <a:pt x="2952" y="6470"/>
                    <a:pt x="3011" y="6424"/>
                    <a:pt x="2977" y="6340"/>
                  </a:cubicBezTo>
                  <a:cubicBezTo>
                    <a:pt x="2248" y="4182"/>
                    <a:pt x="1336" y="2085"/>
                    <a:pt x="272" y="79"/>
                  </a:cubicBezTo>
                  <a:cubicBezTo>
                    <a:pt x="250" y="24"/>
                    <a:pt x="20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363"/>
            <p:cNvSpPr/>
            <p:nvPr/>
          </p:nvSpPr>
          <p:spPr>
            <a:xfrm>
              <a:off x="4034525" y="1074025"/>
              <a:ext cx="53050" cy="9125"/>
            </a:xfrm>
            <a:custGeom>
              <a:rect b="b" l="l" r="r" t="t"/>
              <a:pathLst>
                <a:path extrusionOk="0" h="365" w="2122">
                  <a:moveTo>
                    <a:pt x="1916" y="0"/>
                  </a:moveTo>
                  <a:cubicBezTo>
                    <a:pt x="1338" y="61"/>
                    <a:pt x="761" y="122"/>
                    <a:pt x="214" y="122"/>
                  </a:cubicBezTo>
                  <a:cubicBezTo>
                    <a:pt x="1" y="122"/>
                    <a:pt x="1" y="365"/>
                    <a:pt x="214" y="365"/>
                  </a:cubicBezTo>
                  <a:cubicBezTo>
                    <a:pt x="822" y="365"/>
                    <a:pt x="1369" y="334"/>
                    <a:pt x="1977" y="213"/>
                  </a:cubicBezTo>
                  <a:cubicBezTo>
                    <a:pt x="1992" y="219"/>
                    <a:pt x="2005" y="222"/>
                    <a:pt x="2017" y="222"/>
                  </a:cubicBezTo>
                  <a:cubicBezTo>
                    <a:pt x="2121" y="222"/>
                    <a:pt x="2080" y="0"/>
                    <a:pt x="191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363"/>
            <p:cNvSpPr/>
            <p:nvPr/>
          </p:nvSpPr>
          <p:spPr>
            <a:xfrm>
              <a:off x="4101950" y="763925"/>
              <a:ext cx="82875" cy="216325"/>
            </a:xfrm>
            <a:custGeom>
              <a:rect b="b" l="l" r="r" t="t"/>
              <a:pathLst>
                <a:path extrusionOk="0" h="8653" w="3315">
                  <a:moveTo>
                    <a:pt x="3103" y="0"/>
                  </a:moveTo>
                  <a:cubicBezTo>
                    <a:pt x="3095" y="0"/>
                    <a:pt x="3087" y="1"/>
                    <a:pt x="3079" y="3"/>
                  </a:cubicBezTo>
                  <a:cubicBezTo>
                    <a:pt x="2623" y="94"/>
                    <a:pt x="2410" y="884"/>
                    <a:pt x="2258" y="1249"/>
                  </a:cubicBezTo>
                  <a:cubicBezTo>
                    <a:pt x="1985" y="2009"/>
                    <a:pt x="1863" y="2829"/>
                    <a:pt x="1651" y="3589"/>
                  </a:cubicBezTo>
                  <a:cubicBezTo>
                    <a:pt x="1195" y="5261"/>
                    <a:pt x="617" y="6902"/>
                    <a:pt x="40" y="8483"/>
                  </a:cubicBezTo>
                  <a:cubicBezTo>
                    <a:pt x="1" y="8580"/>
                    <a:pt x="98" y="8652"/>
                    <a:pt x="190" y="8652"/>
                  </a:cubicBezTo>
                  <a:cubicBezTo>
                    <a:pt x="241" y="8652"/>
                    <a:pt x="291" y="8629"/>
                    <a:pt x="313" y="8574"/>
                  </a:cubicBezTo>
                  <a:cubicBezTo>
                    <a:pt x="799" y="7206"/>
                    <a:pt x="1316" y="5778"/>
                    <a:pt x="1711" y="4380"/>
                  </a:cubicBezTo>
                  <a:cubicBezTo>
                    <a:pt x="1894" y="3741"/>
                    <a:pt x="2106" y="3042"/>
                    <a:pt x="2258" y="2404"/>
                  </a:cubicBezTo>
                  <a:cubicBezTo>
                    <a:pt x="2319" y="2100"/>
                    <a:pt x="2410" y="1766"/>
                    <a:pt x="2502" y="1462"/>
                  </a:cubicBezTo>
                  <a:cubicBezTo>
                    <a:pt x="2593" y="1158"/>
                    <a:pt x="2806" y="337"/>
                    <a:pt x="3170" y="276"/>
                  </a:cubicBezTo>
                  <a:cubicBezTo>
                    <a:pt x="3314" y="247"/>
                    <a:pt x="3240" y="0"/>
                    <a:pt x="310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363"/>
            <p:cNvSpPr/>
            <p:nvPr/>
          </p:nvSpPr>
          <p:spPr>
            <a:xfrm>
              <a:off x="4211075" y="941725"/>
              <a:ext cx="197350" cy="21375"/>
            </a:xfrm>
            <a:custGeom>
              <a:rect b="b" l="l" r="r" t="t"/>
              <a:pathLst>
                <a:path extrusionOk="0" h="855" w="7894">
                  <a:moveTo>
                    <a:pt x="150" y="1"/>
                  </a:moveTo>
                  <a:cubicBezTo>
                    <a:pt x="19" y="1"/>
                    <a:pt x="0" y="248"/>
                    <a:pt x="173" y="277"/>
                  </a:cubicBezTo>
                  <a:cubicBezTo>
                    <a:pt x="2666" y="642"/>
                    <a:pt x="5188" y="854"/>
                    <a:pt x="7681" y="854"/>
                  </a:cubicBezTo>
                  <a:cubicBezTo>
                    <a:pt x="7833" y="854"/>
                    <a:pt x="7894" y="581"/>
                    <a:pt x="7681" y="581"/>
                  </a:cubicBezTo>
                  <a:cubicBezTo>
                    <a:pt x="5188" y="550"/>
                    <a:pt x="2666" y="338"/>
                    <a:pt x="173" y="3"/>
                  </a:cubicBezTo>
                  <a:cubicBezTo>
                    <a:pt x="165" y="2"/>
                    <a:pt x="157" y="1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4" name="Google Shape;2364;p363"/>
          <p:cNvGrpSpPr/>
          <p:nvPr/>
        </p:nvGrpSpPr>
        <p:grpSpPr>
          <a:xfrm>
            <a:off x="8166069" y="3964356"/>
            <a:ext cx="1458072" cy="1060627"/>
            <a:chOff x="4512500" y="3898650"/>
            <a:chExt cx="1410400" cy="1025950"/>
          </a:xfrm>
        </p:grpSpPr>
        <p:sp>
          <p:nvSpPr>
            <p:cNvPr id="2365" name="Google Shape;2365;p363"/>
            <p:cNvSpPr/>
            <p:nvPr/>
          </p:nvSpPr>
          <p:spPr>
            <a:xfrm>
              <a:off x="5052800" y="3903450"/>
              <a:ext cx="864025" cy="583250"/>
            </a:xfrm>
            <a:custGeom>
              <a:rect b="b" l="l" r="r" t="t"/>
              <a:pathLst>
                <a:path extrusionOk="0" h="23330" w="34561">
                  <a:moveTo>
                    <a:pt x="24533" y="1"/>
                  </a:moveTo>
                  <a:cubicBezTo>
                    <a:pt x="24177" y="1"/>
                    <a:pt x="23820" y="26"/>
                    <a:pt x="23466" y="77"/>
                  </a:cubicBezTo>
                  <a:cubicBezTo>
                    <a:pt x="22797" y="199"/>
                    <a:pt x="22189" y="351"/>
                    <a:pt x="21551" y="533"/>
                  </a:cubicBezTo>
                  <a:cubicBezTo>
                    <a:pt x="17690" y="1627"/>
                    <a:pt x="13769" y="2752"/>
                    <a:pt x="9879" y="3846"/>
                  </a:cubicBezTo>
                  <a:cubicBezTo>
                    <a:pt x="7721" y="4454"/>
                    <a:pt x="5380" y="5214"/>
                    <a:pt x="4195" y="7159"/>
                  </a:cubicBezTo>
                  <a:cubicBezTo>
                    <a:pt x="3921" y="7615"/>
                    <a:pt x="3739" y="8101"/>
                    <a:pt x="3313" y="8405"/>
                  </a:cubicBezTo>
                  <a:cubicBezTo>
                    <a:pt x="2979" y="8679"/>
                    <a:pt x="2553" y="8740"/>
                    <a:pt x="2189" y="8922"/>
                  </a:cubicBezTo>
                  <a:cubicBezTo>
                    <a:pt x="699" y="9621"/>
                    <a:pt x="0" y="11445"/>
                    <a:pt x="122" y="13056"/>
                  </a:cubicBezTo>
                  <a:cubicBezTo>
                    <a:pt x="243" y="14697"/>
                    <a:pt x="1034" y="16217"/>
                    <a:pt x="1794" y="17676"/>
                  </a:cubicBezTo>
                  <a:lnTo>
                    <a:pt x="9514" y="23330"/>
                  </a:lnTo>
                  <a:cubicBezTo>
                    <a:pt x="12858" y="23178"/>
                    <a:pt x="16080" y="22083"/>
                    <a:pt x="19241" y="20928"/>
                  </a:cubicBezTo>
                  <a:lnTo>
                    <a:pt x="23101" y="19561"/>
                  </a:lnTo>
                  <a:cubicBezTo>
                    <a:pt x="25958" y="18588"/>
                    <a:pt x="28815" y="17554"/>
                    <a:pt x="31612" y="16430"/>
                  </a:cubicBezTo>
                  <a:cubicBezTo>
                    <a:pt x="32007" y="16278"/>
                    <a:pt x="32372" y="16126"/>
                    <a:pt x="32676" y="15852"/>
                  </a:cubicBezTo>
                  <a:cubicBezTo>
                    <a:pt x="33101" y="15457"/>
                    <a:pt x="33405" y="14971"/>
                    <a:pt x="33648" y="14454"/>
                  </a:cubicBezTo>
                  <a:cubicBezTo>
                    <a:pt x="34560" y="12357"/>
                    <a:pt x="34408" y="9925"/>
                    <a:pt x="33709" y="7706"/>
                  </a:cubicBezTo>
                  <a:cubicBezTo>
                    <a:pt x="33040" y="5518"/>
                    <a:pt x="31764" y="3421"/>
                    <a:pt x="29940" y="1992"/>
                  </a:cubicBezTo>
                  <a:cubicBezTo>
                    <a:pt x="28447" y="757"/>
                    <a:pt x="26498" y="1"/>
                    <a:pt x="2453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363"/>
            <p:cNvSpPr/>
            <p:nvPr/>
          </p:nvSpPr>
          <p:spPr>
            <a:xfrm>
              <a:off x="5071800" y="4128900"/>
              <a:ext cx="293325" cy="346400"/>
            </a:xfrm>
            <a:custGeom>
              <a:rect b="b" l="l" r="r" t="t"/>
              <a:pathLst>
                <a:path extrusionOk="0" h="13856" w="11733">
                  <a:moveTo>
                    <a:pt x="4570" y="1"/>
                  </a:moveTo>
                  <a:cubicBezTo>
                    <a:pt x="2948" y="1"/>
                    <a:pt x="1341" y="614"/>
                    <a:pt x="578" y="2001"/>
                  </a:cubicBezTo>
                  <a:cubicBezTo>
                    <a:pt x="0" y="3065"/>
                    <a:pt x="61" y="4372"/>
                    <a:pt x="426" y="5467"/>
                  </a:cubicBezTo>
                  <a:cubicBezTo>
                    <a:pt x="851" y="6591"/>
                    <a:pt x="1581" y="7564"/>
                    <a:pt x="2341" y="8476"/>
                  </a:cubicBezTo>
                  <a:lnTo>
                    <a:pt x="7173" y="13856"/>
                  </a:lnTo>
                  <a:cubicBezTo>
                    <a:pt x="8997" y="13248"/>
                    <a:pt x="10973" y="12154"/>
                    <a:pt x="11520" y="10299"/>
                  </a:cubicBezTo>
                  <a:cubicBezTo>
                    <a:pt x="11733" y="9600"/>
                    <a:pt x="11702" y="8871"/>
                    <a:pt x="11702" y="8172"/>
                  </a:cubicBezTo>
                  <a:cubicBezTo>
                    <a:pt x="11672" y="7047"/>
                    <a:pt x="11672" y="5892"/>
                    <a:pt x="11338" y="4798"/>
                  </a:cubicBezTo>
                  <a:cubicBezTo>
                    <a:pt x="10608" y="2488"/>
                    <a:pt x="8480" y="755"/>
                    <a:pt x="6079" y="178"/>
                  </a:cubicBezTo>
                  <a:cubicBezTo>
                    <a:pt x="5592" y="61"/>
                    <a:pt x="5080" y="1"/>
                    <a:pt x="4570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363"/>
            <p:cNvSpPr/>
            <p:nvPr/>
          </p:nvSpPr>
          <p:spPr>
            <a:xfrm>
              <a:off x="4533025" y="4220650"/>
              <a:ext cx="1004600" cy="625625"/>
            </a:xfrm>
            <a:custGeom>
              <a:rect b="b" l="l" r="r" t="t"/>
              <a:pathLst>
                <a:path extrusionOk="0" h="25025" w="40184">
                  <a:moveTo>
                    <a:pt x="27249" y="0"/>
                  </a:moveTo>
                  <a:cubicBezTo>
                    <a:pt x="26918" y="0"/>
                    <a:pt x="26602" y="106"/>
                    <a:pt x="26384" y="338"/>
                  </a:cubicBezTo>
                  <a:lnTo>
                    <a:pt x="26931" y="307"/>
                  </a:lnTo>
                  <a:lnTo>
                    <a:pt x="26931" y="307"/>
                  </a:lnTo>
                  <a:cubicBezTo>
                    <a:pt x="26232" y="489"/>
                    <a:pt x="25867" y="1249"/>
                    <a:pt x="25685" y="1948"/>
                  </a:cubicBezTo>
                  <a:cubicBezTo>
                    <a:pt x="25503" y="2617"/>
                    <a:pt x="25472" y="3377"/>
                    <a:pt x="25047" y="3955"/>
                  </a:cubicBezTo>
                  <a:cubicBezTo>
                    <a:pt x="24392" y="4899"/>
                    <a:pt x="23159" y="5033"/>
                    <a:pt x="21962" y="5033"/>
                  </a:cubicBezTo>
                  <a:cubicBezTo>
                    <a:pt x="21657" y="5033"/>
                    <a:pt x="21355" y="5025"/>
                    <a:pt x="21065" y="5018"/>
                  </a:cubicBezTo>
                  <a:cubicBezTo>
                    <a:pt x="20962" y="5017"/>
                    <a:pt x="20859" y="5016"/>
                    <a:pt x="20755" y="5016"/>
                  </a:cubicBezTo>
                  <a:cubicBezTo>
                    <a:pt x="19214" y="5016"/>
                    <a:pt x="17652" y="5228"/>
                    <a:pt x="16171" y="5626"/>
                  </a:cubicBezTo>
                  <a:cubicBezTo>
                    <a:pt x="15624" y="5778"/>
                    <a:pt x="15046" y="5961"/>
                    <a:pt x="14651" y="6325"/>
                  </a:cubicBezTo>
                  <a:cubicBezTo>
                    <a:pt x="14226" y="6660"/>
                    <a:pt x="13983" y="7298"/>
                    <a:pt x="14226" y="7845"/>
                  </a:cubicBezTo>
                  <a:cubicBezTo>
                    <a:pt x="14499" y="8453"/>
                    <a:pt x="15259" y="8970"/>
                    <a:pt x="14864" y="9517"/>
                  </a:cubicBezTo>
                  <a:cubicBezTo>
                    <a:pt x="14803" y="9608"/>
                    <a:pt x="14651" y="9699"/>
                    <a:pt x="14530" y="9760"/>
                  </a:cubicBezTo>
                  <a:cubicBezTo>
                    <a:pt x="13435" y="10338"/>
                    <a:pt x="12280" y="10946"/>
                    <a:pt x="11065" y="11250"/>
                  </a:cubicBezTo>
                  <a:cubicBezTo>
                    <a:pt x="9940" y="11523"/>
                    <a:pt x="8754" y="11523"/>
                    <a:pt x="7569" y="11645"/>
                  </a:cubicBezTo>
                  <a:cubicBezTo>
                    <a:pt x="5381" y="11857"/>
                    <a:pt x="3192" y="12587"/>
                    <a:pt x="1277" y="13712"/>
                  </a:cubicBezTo>
                  <a:cubicBezTo>
                    <a:pt x="669" y="14076"/>
                    <a:pt x="1" y="14775"/>
                    <a:pt x="396" y="15383"/>
                  </a:cubicBezTo>
                  <a:cubicBezTo>
                    <a:pt x="548" y="15626"/>
                    <a:pt x="760" y="15748"/>
                    <a:pt x="1034" y="15809"/>
                  </a:cubicBezTo>
                  <a:cubicBezTo>
                    <a:pt x="3253" y="16599"/>
                    <a:pt x="5836" y="15839"/>
                    <a:pt x="7995" y="16751"/>
                  </a:cubicBezTo>
                  <a:cubicBezTo>
                    <a:pt x="8147" y="16842"/>
                    <a:pt x="8329" y="16903"/>
                    <a:pt x="8359" y="17055"/>
                  </a:cubicBezTo>
                  <a:cubicBezTo>
                    <a:pt x="8572" y="17511"/>
                    <a:pt x="7812" y="17724"/>
                    <a:pt x="7387" y="17967"/>
                  </a:cubicBezTo>
                  <a:cubicBezTo>
                    <a:pt x="6900" y="18271"/>
                    <a:pt x="6779" y="19031"/>
                    <a:pt x="6992" y="19578"/>
                  </a:cubicBezTo>
                  <a:cubicBezTo>
                    <a:pt x="7235" y="20095"/>
                    <a:pt x="7751" y="20490"/>
                    <a:pt x="8299" y="20763"/>
                  </a:cubicBezTo>
                  <a:cubicBezTo>
                    <a:pt x="9117" y="21133"/>
                    <a:pt x="10021" y="21281"/>
                    <a:pt x="10937" y="21281"/>
                  </a:cubicBezTo>
                  <a:cubicBezTo>
                    <a:pt x="11756" y="21281"/>
                    <a:pt x="12586" y="21163"/>
                    <a:pt x="13375" y="20976"/>
                  </a:cubicBezTo>
                  <a:cubicBezTo>
                    <a:pt x="15046" y="20611"/>
                    <a:pt x="16688" y="19912"/>
                    <a:pt x="18390" y="19639"/>
                  </a:cubicBezTo>
                  <a:cubicBezTo>
                    <a:pt x="18813" y="19562"/>
                    <a:pt x="19253" y="19512"/>
                    <a:pt x="19688" y="19512"/>
                  </a:cubicBezTo>
                  <a:cubicBezTo>
                    <a:pt x="20284" y="19512"/>
                    <a:pt x="20872" y="19605"/>
                    <a:pt x="21399" y="19851"/>
                  </a:cubicBezTo>
                  <a:cubicBezTo>
                    <a:pt x="22311" y="20247"/>
                    <a:pt x="23071" y="21250"/>
                    <a:pt x="22919" y="22283"/>
                  </a:cubicBezTo>
                  <a:cubicBezTo>
                    <a:pt x="22888" y="22526"/>
                    <a:pt x="22797" y="22769"/>
                    <a:pt x="22858" y="23043"/>
                  </a:cubicBezTo>
                  <a:cubicBezTo>
                    <a:pt x="22919" y="23347"/>
                    <a:pt x="23223" y="23529"/>
                    <a:pt x="23527" y="23681"/>
                  </a:cubicBezTo>
                  <a:cubicBezTo>
                    <a:pt x="25376" y="24564"/>
                    <a:pt x="27413" y="25025"/>
                    <a:pt x="29449" y="25025"/>
                  </a:cubicBezTo>
                  <a:cubicBezTo>
                    <a:pt x="30358" y="25025"/>
                    <a:pt x="31267" y="24933"/>
                    <a:pt x="32159" y="24745"/>
                  </a:cubicBezTo>
                  <a:cubicBezTo>
                    <a:pt x="33041" y="24563"/>
                    <a:pt x="34044" y="24046"/>
                    <a:pt x="34135" y="23195"/>
                  </a:cubicBezTo>
                  <a:cubicBezTo>
                    <a:pt x="34135" y="22830"/>
                    <a:pt x="34013" y="22496"/>
                    <a:pt x="33831" y="22192"/>
                  </a:cubicBezTo>
                  <a:cubicBezTo>
                    <a:pt x="33284" y="21250"/>
                    <a:pt x="32524" y="20459"/>
                    <a:pt x="31673" y="19882"/>
                  </a:cubicBezTo>
                  <a:cubicBezTo>
                    <a:pt x="31399" y="19730"/>
                    <a:pt x="31126" y="19548"/>
                    <a:pt x="31004" y="19274"/>
                  </a:cubicBezTo>
                  <a:cubicBezTo>
                    <a:pt x="30913" y="18940"/>
                    <a:pt x="31126" y="18544"/>
                    <a:pt x="31460" y="18362"/>
                  </a:cubicBezTo>
                  <a:cubicBezTo>
                    <a:pt x="31764" y="18180"/>
                    <a:pt x="32190" y="18180"/>
                    <a:pt x="32524" y="18180"/>
                  </a:cubicBezTo>
                  <a:cubicBezTo>
                    <a:pt x="34044" y="18119"/>
                    <a:pt x="35563" y="18058"/>
                    <a:pt x="37083" y="18028"/>
                  </a:cubicBezTo>
                  <a:cubicBezTo>
                    <a:pt x="37904" y="17967"/>
                    <a:pt x="38755" y="17937"/>
                    <a:pt x="39424" y="17420"/>
                  </a:cubicBezTo>
                  <a:cubicBezTo>
                    <a:pt x="40062" y="16873"/>
                    <a:pt x="40184" y="15748"/>
                    <a:pt x="39454" y="15353"/>
                  </a:cubicBezTo>
                  <a:cubicBezTo>
                    <a:pt x="39211" y="15231"/>
                    <a:pt x="38968" y="15201"/>
                    <a:pt x="38694" y="15171"/>
                  </a:cubicBezTo>
                  <a:cubicBezTo>
                    <a:pt x="37326" y="15049"/>
                    <a:pt x="35928" y="14927"/>
                    <a:pt x="34560" y="14775"/>
                  </a:cubicBezTo>
                  <a:cubicBezTo>
                    <a:pt x="34013" y="14745"/>
                    <a:pt x="33375" y="14623"/>
                    <a:pt x="33071" y="14168"/>
                  </a:cubicBezTo>
                  <a:cubicBezTo>
                    <a:pt x="32615" y="13468"/>
                    <a:pt x="33284" y="12344"/>
                    <a:pt x="32737" y="11736"/>
                  </a:cubicBezTo>
                  <a:cubicBezTo>
                    <a:pt x="32494" y="11523"/>
                    <a:pt x="32159" y="11432"/>
                    <a:pt x="31825" y="11371"/>
                  </a:cubicBezTo>
                  <a:cubicBezTo>
                    <a:pt x="30244" y="11037"/>
                    <a:pt x="28694" y="10155"/>
                    <a:pt x="28056" y="8696"/>
                  </a:cubicBezTo>
                  <a:cubicBezTo>
                    <a:pt x="27569" y="7572"/>
                    <a:pt x="27661" y="6234"/>
                    <a:pt x="28056" y="5049"/>
                  </a:cubicBezTo>
                  <a:cubicBezTo>
                    <a:pt x="28329" y="4289"/>
                    <a:pt x="28694" y="3620"/>
                    <a:pt x="28846" y="2830"/>
                  </a:cubicBezTo>
                  <a:cubicBezTo>
                    <a:pt x="29028" y="2070"/>
                    <a:pt x="28998" y="1189"/>
                    <a:pt x="28481" y="550"/>
                  </a:cubicBezTo>
                  <a:cubicBezTo>
                    <a:pt x="28183" y="199"/>
                    <a:pt x="27702" y="0"/>
                    <a:pt x="27249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363"/>
            <p:cNvSpPr/>
            <p:nvPr/>
          </p:nvSpPr>
          <p:spPr>
            <a:xfrm>
              <a:off x="5169675" y="4085875"/>
              <a:ext cx="239525" cy="378675"/>
            </a:xfrm>
            <a:custGeom>
              <a:rect b="b" l="l" r="r" t="t"/>
              <a:pathLst>
                <a:path extrusionOk="0" h="15147" w="9581">
                  <a:moveTo>
                    <a:pt x="248" y="1"/>
                  </a:moveTo>
                  <a:cubicBezTo>
                    <a:pt x="76" y="1"/>
                    <a:pt x="1" y="321"/>
                    <a:pt x="219" y="349"/>
                  </a:cubicBezTo>
                  <a:cubicBezTo>
                    <a:pt x="3319" y="1108"/>
                    <a:pt x="6572" y="2507"/>
                    <a:pt x="7939" y="5577"/>
                  </a:cubicBezTo>
                  <a:cubicBezTo>
                    <a:pt x="9246" y="8403"/>
                    <a:pt x="9094" y="13236"/>
                    <a:pt x="5933" y="14786"/>
                  </a:cubicBezTo>
                  <a:cubicBezTo>
                    <a:pt x="5727" y="14890"/>
                    <a:pt x="5849" y="15147"/>
                    <a:pt x="6022" y="15147"/>
                  </a:cubicBezTo>
                  <a:cubicBezTo>
                    <a:pt x="6052" y="15147"/>
                    <a:pt x="6084" y="15139"/>
                    <a:pt x="6116" y="15121"/>
                  </a:cubicBezTo>
                  <a:cubicBezTo>
                    <a:pt x="9307" y="13571"/>
                    <a:pt x="9581" y="8981"/>
                    <a:pt x="8517" y="6002"/>
                  </a:cubicBezTo>
                  <a:cubicBezTo>
                    <a:pt x="7271" y="2507"/>
                    <a:pt x="3684" y="835"/>
                    <a:pt x="310" y="14"/>
                  </a:cubicBezTo>
                  <a:cubicBezTo>
                    <a:pt x="288" y="5"/>
                    <a:pt x="267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363"/>
            <p:cNvSpPr/>
            <p:nvPr/>
          </p:nvSpPr>
          <p:spPr>
            <a:xfrm>
              <a:off x="5153850" y="4177375"/>
              <a:ext cx="140600" cy="127300"/>
            </a:xfrm>
            <a:custGeom>
              <a:rect b="b" l="l" r="r" t="t"/>
              <a:pathLst>
                <a:path extrusionOk="0" h="5092" w="5624">
                  <a:moveTo>
                    <a:pt x="2458" y="1"/>
                  </a:moveTo>
                  <a:cubicBezTo>
                    <a:pt x="1848" y="1"/>
                    <a:pt x="1248" y="183"/>
                    <a:pt x="791" y="640"/>
                  </a:cubicBezTo>
                  <a:cubicBezTo>
                    <a:pt x="1" y="1430"/>
                    <a:pt x="274" y="2616"/>
                    <a:pt x="578" y="3558"/>
                  </a:cubicBezTo>
                  <a:cubicBezTo>
                    <a:pt x="603" y="3670"/>
                    <a:pt x="685" y="3716"/>
                    <a:pt x="766" y="3716"/>
                  </a:cubicBezTo>
                  <a:cubicBezTo>
                    <a:pt x="882" y="3716"/>
                    <a:pt x="997" y="3622"/>
                    <a:pt x="943" y="3497"/>
                  </a:cubicBezTo>
                  <a:cubicBezTo>
                    <a:pt x="730" y="2768"/>
                    <a:pt x="457" y="1886"/>
                    <a:pt x="852" y="1217"/>
                  </a:cubicBezTo>
                  <a:cubicBezTo>
                    <a:pt x="1191" y="628"/>
                    <a:pt x="1783" y="416"/>
                    <a:pt x="2399" y="416"/>
                  </a:cubicBezTo>
                  <a:cubicBezTo>
                    <a:pt x="2830" y="416"/>
                    <a:pt x="3273" y="520"/>
                    <a:pt x="3648" y="670"/>
                  </a:cubicBezTo>
                  <a:cubicBezTo>
                    <a:pt x="4560" y="1005"/>
                    <a:pt x="5198" y="1704"/>
                    <a:pt x="5046" y="2737"/>
                  </a:cubicBezTo>
                  <a:cubicBezTo>
                    <a:pt x="4925" y="3588"/>
                    <a:pt x="4256" y="4196"/>
                    <a:pt x="3648" y="4774"/>
                  </a:cubicBezTo>
                  <a:cubicBezTo>
                    <a:pt x="3479" y="4894"/>
                    <a:pt x="3617" y="5092"/>
                    <a:pt x="3772" y="5092"/>
                  </a:cubicBezTo>
                  <a:cubicBezTo>
                    <a:pt x="3813" y="5092"/>
                    <a:pt x="3854" y="5079"/>
                    <a:pt x="3891" y="5047"/>
                  </a:cubicBezTo>
                  <a:cubicBezTo>
                    <a:pt x="4743" y="4318"/>
                    <a:pt x="5624" y="3376"/>
                    <a:pt x="5472" y="2160"/>
                  </a:cubicBezTo>
                  <a:cubicBezTo>
                    <a:pt x="5350" y="1157"/>
                    <a:pt x="4530" y="518"/>
                    <a:pt x="3648" y="214"/>
                  </a:cubicBezTo>
                  <a:cubicBezTo>
                    <a:pt x="3273" y="81"/>
                    <a:pt x="2863" y="1"/>
                    <a:pt x="2458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363"/>
            <p:cNvSpPr/>
            <p:nvPr/>
          </p:nvSpPr>
          <p:spPr>
            <a:xfrm>
              <a:off x="4701725" y="4415100"/>
              <a:ext cx="140600" cy="63300"/>
            </a:xfrm>
            <a:custGeom>
              <a:rect b="b" l="l" r="r" t="t"/>
              <a:pathLst>
                <a:path extrusionOk="0" h="2532" w="5624">
                  <a:moveTo>
                    <a:pt x="3642" y="0"/>
                  </a:moveTo>
                  <a:cubicBezTo>
                    <a:pt x="3043" y="0"/>
                    <a:pt x="2464" y="79"/>
                    <a:pt x="1885" y="158"/>
                  </a:cubicBezTo>
                  <a:cubicBezTo>
                    <a:pt x="1602" y="236"/>
                    <a:pt x="1231" y="378"/>
                    <a:pt x="1198" y="623"/>
                  </a:cubicBezTo>
                  <a:lnTo>
                    <a:pt x="1198" y="623"/>
                  </a:lnTo>
                  <a:cubicBezTo>
                    <a:pt x="966" y="720"/>
                    <a:pt x="737" y="837"/>
                    <a:pt x="517" y="979"/>
                  </a:cubicBezTo>
                  <a:cubicBezTo>
                    <a:pt x="274" y="1131"/>
                    <a:pt x="0" y="1374"/>
                    <a:pt x="61" y="1678"/>
                  </a:cubicBezTo>
                  <a:cubicBezTo>
                    <a:pt x="122" y="1891"/>
                    <a:pt x="304" y="2043"/>
                    <a:pt x="456" y="2104"/>
                  </a:cubicBezTo>
                  <a:cubicBezTo>
                    <a:pt x="980" y="2413"/>
                    <a:pt x="1557" y="2532"/>
                    <a:pt x="2150" y="2532"/>
                  </a:cubicBezTo>
                  <a:cubicBezTo>
                    <a:pt x="2901" y="2532"/>
                    <a:pt x="3678" y="2341"/>
                    <a:pt x="4408" y="2104"/>
                  </a:cubicBezTo>
                  <a:cubicBezTo>
                    <a:pt x="4864" y="1952"/>
                    <a:pt x="5441" y="1769"/>
                    <a:pt x="5532" y="1283"/>
                  </a:cubicBezTo>
                  <a:cubicBezTo>
                    <a:pt x="5624" y="888"/>
                    <a:pt x="5380" y="462"/>
                    <a:pt x="5046" y="280"/>
                  </a:cubicBezTo>
                  <a:cubicBezTo>
                    <a:pt x="4712" y="98"/>
                    <a:pt x="4286" y="67"/>
                    <a:pt x="3921" y="6"/>
                  </a:cubicBezTo>
                  <a:cubicBezTo>
                    <a:pt x="3828" y="2"/>
                    <a:pt x="3735" y="0"/>
                    <a:pt x="364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363"/>
            <p:cNvSpPr/>
            <p:nvPr/>
          </p:nvSpPr>
          <p:spPr>
            <a:xfrm>
              <a:off x="5405375" y="4715400"/>
              <a:ext cx="71450" cy="35700"/>
            </a:xfrm>
            <a:custGeom>
              <a:rect b="b" l="l" r="r" t="t"/>
              <a:pathLst>
                <a:path extrusionOk="0" h="1428" w="2858">
                  <a:moveTo>
                    <a:pt x="1369" y="1"/>
                  </a:moveTo>
                  <a:cubicBezTo>
                    <a:pt x="1103" y="1"/>
                    <a:pt x="837" y="31"/>
                    <a:pt x="578" y="92"/>
                  </a:cubicBezTo>
                  <a:cubicBezTo>
                    <a:pt x="335" y="122"/>
                    <a:pt x="92" y="274"/>
                    <a:pt x="122" y="517"/>
                  </a:cubicBezTo>
                  <a:lnTo>
                    <a:pt x="183" y="517"/>
                  </a:lnTo>
                  <a:cubicBezTo>
                    <a:pt x="92" y="517"/>
                    <a:pt x="1" y="669"/>
                    <a:pt x="31" y="761"/>
                  </a:cubicBezTo>
                  <a:cubicBezTo>
                    <a:pt x="92" y="882"/>
                    <a:pt x="153" y="973"/>
                    <a:pt x="274" y="1034"/>
                  </a:cubicBezTo>
                  <a:cubicBezTo>
                    <a:pt x="632" y="1280"/>
                    <a:pt x="1106" y="1428"/>
                    <a:pt x="1573" y="1428"/>
                  </a:cubicBezTo>
                  <a:cubicBezTo>
                    <a:pt x="1740" y="1428"/>
                    <a:pt x="1907" y="1409"/>
                    <a:pt x="2068" y="1368"/>
                  </a:cubicBezTo>
                  <a:cubicBezTo>
                    <a:pt x="2280" y="1338"/>
                    <a:pt x="2524" y="1217"/>
                    <a:pt x="2676" y="1034"/>
                  </a:cubicBezTo>
                  <a:cubicBezTo>
                    <a:pt x="2828" y="852"/>
                    <a:pt x="2858" y="578"/>
                    <a:pt x="2736" y="396"/>
                  </a:cubicBezTo>
                  <a:cubicBezTo>
                    <a:pt x="2615" y="213"/>
                    <a:pt x="2402" y="122"/>
                    <a:pt x="2159" y="92"/>
                  </a:cubicBezTo>
                  <a:cubicBezTo>
                    <a:pt x="1901" y="31"/>
                    <a:pt x="1635" y="1"/>
                    <a:pt x="1369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363"/>
            <p:cNvSpPr/>
            <p:nvPr/>
          </p:nvSpPr>
          <p:spPr>
            <a:xfrm>
              <a:off x="4805825" y="4750450"/>
              <a:ext cx="242425" cy="131200"/>
            </a:xfrm>
            <a:custGeom>
              <a:rect b="b" l="l" r="r" t="t"/>
              <a:pathLst>
                <a:path extrusionOk="0" h="5248" w="9697">
                  <a:moveTo>
                    <a:pt x="6707" y="0"/>
                  </a:moveTo>
                  <a:cubicBezTo>
                    <a:pt x="6426" y="0"/>
                    <a:pt x="6136" y="65"/>
                    <a:pt x="5867" y="118"/>
                  </a:cubicBezTo>
                  <a:lnTo>
                    <a:pt x="6201" y="118"/>
                  </a:lnTo>
                  <a:cubicBezTo>
                    <a:pt x="5806" y="210"/>
                    <a:pt x="5411" y="240"/>
                    <a:pt x="4985" y="270"/>
                  </a:cubicBezTo>
                  <a:cubicBezTo>
                    <a:pt x="4803" y="331"/>
                    <a:pt x="4590" y="331"/>
                    <a:pt x="4469" y="422"/>
                  </a:cubicBezTo>
                  <a:cubicBezTo>
                    <a:pt x="4074" y="666"/>
                    <a:pt x="4074" y="1152"/>
                    <a:pt x="3770" y="1456"/>
                  </a:cubicBezTo>
                  <a:cubicBezTo>
                    <a:pt x="3550" y="1675"/>
                    <a:pt x="3267" y="1726"/>
                    <a:pt x="2961" y="1726"/>
                  </a:cubicBezTo>
                  <a:cubicBezTo>
                    <a:pt x="2702" y="1726"/>
                    <a:pt x="2427" y="1690"/>
                    <a:pt x="2160" y="1690"/>
                  </a:cubicBezTo>
                  <a:cubicBezTo>
                    <a:pt x="2088" y="1690"/>
                    <a:pt x="2016" y="1692"/>
                    <a:pt x="1946" y="1699"/>
                  </a:cubicBezTo>
                  <a:cubicBezTo>
                    <a:pt x="1186" y="1699"/>
                    <a:pt x="426" y="2185"/>
                    <a:pt x="122" y="2915"/>
                  </a:cubicBezTo>
                  <a:cubicBezTo>
                    <a:pt x="92" y="3067"/>
                    <a:pt x="1" y="3219"/>
                    <a:pt x="31" y="3371"/>
                  </a:cubicBezTo>
                  <a:cubicBezTo>
                    <a:pt x="92" y="3705"/>
                    <a:pt x="396" y="3888"/>
                    <a:pt x="669" y="4009"/>
                  </a:cubicBezTo>
                  <a:cubicBezTo>
                    <a:pt x="2098" y="4647"/>
                    <a:pt x="3830" y="4313"/>
                    <a:pt x="5411" y="4678"/>
                  </a:cubicBezTo>
                  <a:cubicBezTo>
                    <a:pt x="5928" y="4830"/>
                    <a:pt x="6475" y="5073"/>
                    <a:pt x="7052" y="5195"/>
                  </a:cubicBezTo>
                  <a:cubicBezTo>
                    <a:pt x="7246" y="5227"/>
                    <a:pt x="7447" y="5248"/>
                    <a:pt x="7648" y="5248"/>
                  </a:cubicBezTo>
                  <a:cubicBezTo>
                    <a:pt x="8015" y="5248"/>
                    <a:pt x="8380" y="5178"/>
                    <a:pt x="8694" y="4982"/>
                  </a:cubicBezTo>
                  <a:cubicBezTo>
                    <a:pt x="9058" y="4799"/>
                    <a:pt x="9271" y="4495"/>
                    <a:pt x="9454" y="4191"/>
                  </a:cubicBezTo>
                  <a:cubicBezTo>
                    <a:pt x="9575" y="4009"/>
                    <a:pt x="9697" y="3766"/>
                    <a:pt x="9666" y="3553"/>
                  </a:cubicBezTo>
                  <a:cubicBezTo>
                    <a:pt x="9545" y="3128"/>
                    <a:pt x="8967" y="3067"/>
                    <a:pt x="8572" y="2945"/>
                  </a:cubicBezTo>
                  <a:cubicBezTo>
                    <a:pt x="7995" y="2824"/>
                    <a:pt x="7508" y="2550"/>
                    <a:pt x="7113" y="2155"/>
                  </a:cubicBezTo>
                  <a:cubicBezTo>
                    <a:pt x="7052" y="2064"/>
                    <a:pt x="6961" y="2003"/>
                    <a:pt x="6961" y="1881"/>
                  </a:cubicBezTo>
                  <a:cubicBezTo>
                    <a:pt x="6931" y="1577"/>
                    <a:pt x="7356" y="1486"/>
                    <a:pt x="7569" y="1304"/>
                  </a:cubicBezTo>
                  <a:cubicBezTo>
                    <a:pt x="7964" y="1000"/>
                    <a:pt x="7691" y="331"/>
                    <a:pt x="7265" y="118"/>
                  </a:cubicBezTo>
                  <a:cubicBezTo>
                    <a:pt x="7091" y="31"/>
                    <a:pt x="6901" y="0"/>
                    <a:pt x="6707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363"/>
            <p:cNvSpPr/>
            <p:nvPr/>
          </p:nvSpPr>
          <p:spPr>
            <a:xfrm>
              <a:off x="5071025" y="4867375"/>
              <a:ext cx="152775" cy="51800"/>
            </a:xfrm>
            <a:custGeom>
              <a:rect b="b" l="l" r="r" t="t"/>
              <a:pathLst>
                <a:path extrusionOk="0" h="2072" w="6111">
                  <a:moveTo>
                    <a:pt x="1946" y="1"/>
                  </a:moveTo>
                  <a:cubicBezTo>
                    <a:pt x="1399" y="1"/>
                    <a:pt x="852" y="62"/>
                    <a:pt x="426" y="396"/>
                  </a:cubicBezTo>
                  <a:lnTo>
                    <a:pt x="1133" y="372"/>
                  </a:lnTo>
                  <a:lnTo>
                    <a:pt x="1133" y="372"/>
                  </a:lnTo>
                  <a:cubicBezTo>
                    <a:pt x="791" y="395"/>
                    <a:pt x="443" y="492"/>
                    <a:pt x="183" y="700"/>
                  </a:cubicBezTo>
                  <a:cubicBezTo>
                    <a:pt x="122" y="730"/>
                    <a:pt x="92" y="761"/>
                    <a:pt x="31" y="852"/>
                  </a:cubicBezTo>
                  <a:cubicBezTo>
                    <a:pt x="1" y="1004"/>
                    <a:pt x="92" y="1156"/>
                    <a:pt x="153" y="1217"/>
                  </a:cubicBezTo>
                  <a:cubicBezTo>
                    <a:pt x="639" y="1794"/>
                    <a:pt x="1399" y="2037"/>
                    <a:pt x="2159" y="2068"/>
                  </a:cubicBezTo>
                  <a:cubicBezTo>
                    <a:pt x="2228" y="2070"/>
                    <a:pt x="2297" y="2072"/>
                    <a:pt x="2365" y="2072"/>
                  </a:cubicBezTo>
                  <a:cubicBezTo>
                    <a:pt x="3052" y="2072"/>
                    <a:pt x="3717" y="1946"/>
                    <a:pt x="4408" y="1946"/>
                  </a:cubicBezTo>
                  <a:cubicBezTo>
                    <a:pt x="4530" y="1946"/>
                    <a:pt x="4653" y="1948"/>
                    <a:pt x="4777" y="1948"/>
                  </a:cubicBezTo>
                  <a:cubicBezTo>
                    <a:pt x="5149" y="1948"/>
                    <a:pt x="5525" y="1931"/>
                    <a:pt x="5867" y="1794"/>
                  </a:cubicBezTo>
                  <a:cubicBezTo>
                    <a:pt x="5958" y="1764"/>
                    <a:pt x="6049" y="1673"/>
                    <a:pt x="6080" y="1612"/>
                  </a:cubicBezTo>
                  <a:cubicBezTo>
                    <a:pt x="6110" y="1490"/>
                    <a:pt x="6049" y="1338"/>
                    <a:pt x="5958" y="1217"/>
                  </a:cubicBezTo>
                  <a:cubicBezTo>
                    <a:pt x="5502" y="670"/>
                    <a:pt x="4803" y="305"/>
                    <a:pt x="4104" y="153"/>
                  </a:cubicBezTo>
                  <a:cubicBezTo>
                    <a:pt x="3375" y="1"/>
                    <a:pt x="2675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363"/>
            <p:cNvSpPr/>
            <p:nvPr/>
          </p:nvSpPr>
          <p:spPr>
            <a:xfrm>
              <a:off x="4512500" y="4215100"/>
              <a:ext cx="1041850" cy="633700"/>
            </a:xfrm>
            <a:custGeom>
              <a:rect b="b" l="l" r="r" t="t"/>
              <a:pathLst>
                <a:path extrusionOk="0" h="25348" w="41674">
                  <a:moveTo>
                    <a:pt x="28611" y="428"/>
                  </a:moveTo>
                  <a:cubicBezTo>
                    <a:pt x="29060" y="428"/>
                    <a:pt x="29390" y="776"/>
                    <a:pt x="29637" y="1471"/>
                  </a:cubicBezTo>
                  <a:cubicBezTo>
                    <a:pt x="29758" y="1836"/>
                    <a:pt x="29728" y="2231"/>
                    <a:pt x="29667" y="2596"/>
                  </a:cubicBezTo>
                  <a:cubicBezTo>
                    <a:pt x="29637" y="3113"/>
                    <a:pt x="29454" y="3569"/>
                    <a:pt x="29272" y="4055"/>
                  </a:cubicBezTo>
                  <a:cubicBezTo>
                    <a:pt x="28907" y="4906"/>
                    <a:pt x="28573" y="5727"/>
                    <a:pt x="28512" y="6639"/>
                  </a:cubicBezTo>
                  <a:cubicBezTo>
                    <a:pt x="28360" y="8158"/>
                    <a:pt x="28877" y="9587"/>
                    <a:pt x="30093" y="10560"/>
                  </a:cubicBezTo>
                  <a:cubicBezTo>
                    <a:pt x="30640" y="10985"/>
                    <a:pt x="31187" y="11259"/>
                    <a:pt x="31795" y="11472"/>
                  </a:cubicBezTo>
                  <a:cubicBezTo>
                    <a:pt x="32159" y="11593"/>
                    <a:pt x="32707" y="11624"/>
                    <a:pt x="33011" y="11806"/>
                  </a:cubicBezTo>
                  <a:cubicBezTo>
                    <a:pt x="33862" y="12353"/>
                    <a:pt x="33588" y="13022"/>
                    <a:pt x="33679" y="13751"/>
                  </a:cubicBezTo>
                  <a:cubicBezTo>
                    <a:pt x="33770" y="14997"/>
                    <a:pt x="34895" y="15089"/>
                    <a:pt x="35959" y="15210"/>
                  </a:cubicBezTo>
                  <a:cubicBezTo>
                    <a:pt x="36962" y="15301"/>
                    <a:pt x="38147" y="15241"/>
                    <a:pt x="39181" y="15453"/>
                  </a:cubicBezTo>
                  <a:cubicBezTo>
                    <a:pt x="39819" y="15605"/>
                    <a:pt x="39485" y="15301"/>
                    <a:pt x="40123" y="16122"/>
                  </a:cubicBezTo>
                  <a:cubicBezTo>
                    <a:pt x="40275" y="16304"/>
                    <a:pt x="40458" y="16517"/>
                    <a:pt x="40609" y="16730"/>
                  </a:cubicBezTo>
                  <a:cubicBezTo>
                    <a:pt x="40397" y="17034"/>
                    <a:pt x="40123" y="17277"/>
                    <a:pt x="39910" y="17581"/>
                  </a:cubicBezTo>
                  <a:cubicBezTo>
                    <a:pt x="39333" y="18007"/>
                    <a:pt x="38239" y="17946"/>
                    <a:pt x="37509" y="17976"/>
                  </a:cubicBezTo>
                  <a:lnTo>
                    <a:pt x="33983" y="18098"/>
                  </a:lnTo>
                  <a:cubicBezTo>
                    <a:pt x="33375" y="18128"/>
                    <a:pt x="32615" y="18037"/>
                    <a:pt x="32099" y="18463"/>
                  </a:cubicBezTo>
                  <a:cubicBezTo>
                    <a:pt x="31004" y="19466"/>
                    <a:pt x="32615" y="20165"/>
                    <a:pt x="33254" y="20742"/>
                  </a:cubicBezTo>
                  <a:cubicBezTo>
                    <a:pt x="34318" y="21654"/>
                    <a:pt x="35655" y="23478"/>
                    <a:pt x="33922" y="24390"/>
                  </a:cubicBezTo>
                  <a:cubicBezTo>
                    <a:pt x="32950" y="24937"/>
                    <a:pt x="31582" y="24967"/>
                    <a:pt x="30488" y="24967"/>
                  </a:cubicBezTo>
                  <a:cubicBezTo>
                    <a:pt x="29302" y="24967"/>
                    <a:pt x="28147" y="24815"/>
                    <a:pt x="27023" y="24542"/>
                  </a:cubicBezTo>
                  <a:cubicBezTo>
                    <a:pt x="26597" y="24420"/>
                    <a:pt x="26172" y="24329"/>
                    <a:pt x="25776" y="24177"/>
                  </a:cubicBezTo>
                  <a:cubicBezTo>
                    <a:pt x="24773" y="23812"/>
                    <a:pt x="24287" y="23569"/>
                    <a:pt x="24044" y="22444"/>
                  </a:cubicBezTo>
                  <a:cubicBezTo>
                    <a:pt x="23892" y="21776"/>
                    <a:pt x="24013" y="21380"/>
                    <a:pt x="23588" y="20773"/>
                  </a:cubicBezTo>
                  <a:cubicBezTo>
                    <a:pt x="23254" y="20317"/>
                    <a:pt x="22767" y="19982"/>
                    <a:pt x="22220" y="19770"/>
                  </a:cubicBezTo>
                  <a:cubicBezTo>
                    <a:pt x="21719" y="19573"/>
                    <a:pt x="21191" y="19494"/>
                    <a:pt x="20652" y="19494"/>
                  </a:cubicBezTo>
                  <a:cubicBezTo>
                    <a:pt x="19362" y="19494"/>
                    <a:pt x="18010" y="19943"/>
                    <a:pt x="16810" y="20286"/>
                  </a:cubicBezTo>
                  <a:cubicBezTo>
                    <a:pt x="15259" y="20768"/>
                    <a:pt x="13578" y="21308"/>
                    <a:pt x="11927" y="21308"/>
                  </a:cubicBezTo>
                  <a:cubicBezTo>
                    <a:pt x="11183" y="21308"/>
                    <a:pt x="10445" y="21198"/>
                    <a:pt x="9727" y="20925"/>
                  </a:cubicBezTo>
                  <a:cubicBezTo>
                    <a:pt x="8968" y="20681"/>
                    <a:pt x="8177" y="20104"/>
                    <a:pt x="8056" y="19222"/>
                  </a:cubicBezTo>
                  <a:cubicBezTo>
                    <a:pt x="7934" y="18280"/>
                    <a:pt x="8785" y="18341"/>
                    <a:pt x="9211" y="18007"/>
                  </a:cubicBezTo>
                  <a:cubicBezTo>
                    <a:pt x="9424" y="17824"/>
                    <a:pt x="9667" y="17642"/>
                    <a:pt x="9545" y="17277"/>
                  </a:cubicBezTo>
                  <a:cubicBezTo>
                    <a:pt x="9211" y="16213"/>
                    <a:pt x="6536" y="16335"/>
                    <a:pt x="5746" y="16304"/>
                  </a:cubicBezTo>
                  <a:cubicBezTo>
                    <a:pt x="5290" y="16304"/>
                    <a:pt x="4864" y="16304"/>
                    <a:pt x="4408" y="16274"/>
                  </a:cubicBezTo>
                  <a:cubicBezTo>
                    <a:pt x="3952" y="16213"/>
                    <a:pt x="2888" y="16304"/>
                    <a:pt x="2524" y="16000"/>
                  </a:cubicBezTo>
                  <a:cubicBezTo>
                    <a:pt x="2402" y="15757"/>
                    <a:pt x="2281" y="15545"/>
                    <a:pt x="2159" y="15271"/>
                  </a:cubicBezTo>
                  <a:cubicBezTo>
                    <a:pt x="1642" y="14754"/>
                    <a:pt x="1703" y="14359"/>
                    <a:pt x="2372" y="14146"/>
                  </a:cubicBezTo>
                  <a:lnTo>
                    <a:pt x="2919" y="13782"/>
                  </a:lnTo>
                  <a:cubicBezTo>
                    <a:pt x="3588" y="13447"/>
                    <a:pt x="4226" y="13143"/>
                    <a:pt x="4895" y="12931"/>
                  </a:cubicBezTo>
                  <a:cubicBezTo>
                    <a:pt x="6992" y="12171"/>
                    <a:pt x="9089" y="12171"/>
                    <a:pt x="11217" y="11806"/>
                  </a:cubicBezTo>
                  <a:cubicBezTo>
                    <a:pt x="12311" y="11654"/>
                    <a:pt x="13345" y="11289"/>
                    <a:pt x="14317" y="10833"/>
                  </a:cubicBezTo>
                  <a:cubicBezTo>
                    <a:pt x="14834" y="10590"/>
                    <a:pt x="15746" y="10347"/>
                    <a:pt x="15989" y="9830"/>
                  </a:cubicBezTo>
                  <a:cubicBezTo>
                    <a:pt x="16354" y="9283"/>
                    <a:pt x="15837" y="8888"/>
                    <a:pt x="15594" y="8432"/>
                  </a:cubicBezTo>
                  <a:cubicBezTo>
                    <a:pt x="14439" y="6183"/>
                    <a:pt x="18056" y="5818"/>
                    <a:pt x="19333" y="5636"/>
                  </a:cubicBezTo>
                  <a:cubicBezTo>
                    <a:pt x="19856" y="5557"/>
                    <a:pt x="20413" y="5541"/>
                    <a:pt x="20981" y="5541"/>
                  </a:cubicBezTo>
                  <a:cubicBezTo>
                    <a:pt x="21365" y="5541"/>
                    <a:pt x="21755" y="5548"/>
                    <a:pt x="22142" y="5548"/>
                  </a:cubicBezTo>
                  <a:cubicBezTo>
                    <a:pt x="23175" y="5548"/>
                    <a:pt x="24195" y="5497"/>
                    <a:pt x="25077" y="5119"/>
                  </a:cubicBezTo>
                  <a:cubicBezTo>
                    <a:pt x="27053" y="4268"/>
                    <a:pt x="26172" y="1532"/>
                    <a:pt x="27965" y="681"/>
                  </a:cubicBezTo>
                  <a:cubicBezTo>
                    <a:pt x="27999" y="664"/>
                    <a:pt x="28009" y="624"/>
                    <a:pt x="28001" y="577"/>
                  </a:cubicBezTo>
                  <a:lnTo>
                    <a:pt x="28001" y="577"/>
                  </a:lnTo>
                  <a:lnTo>
                    <a:pt x="28086" y="560"/>
                  </a:lnTo>
                  <a:cubicBezTo>
                    <a:pt x="28278" y="472"/>
                    <a:pt x="28452" y="428"/>
                    <a:pt x="28611" y="428"/>
                  </a:cubicBezTo>
                  <a:close/>
                  <a:moveTo>
                    <a:pt x="28277" y="1"/>
                  </a:moveTo>
                  <a:cubicBezTo>
                    <a:pt x="27930" y="1"/>
                    <a:pt x="27570" y="124"/>
                    <a:pt x="27235" y="408"/>
                  </a:cubicBezTo>
                  <a:cubicBezTo>
                    <a:pt x="27152" y="477"/>
                    <a:pt x="27164" y="572"/>
                    <a:pt x="27219" y="640"/>
                  </a:cubicBezTo>
                  <a:lnTo>
                    <a:pt x="27219" y="640"/>
                  </a:lnTo>
                  <a:cubicBezTo>
                    <a:pt x="25733" y="1788"/>
                    <a:pt x="26574" y="4407"/>
                    <a:pt x="24196" y="4967"/>
                  </a:cubicBezTo>
                  <a:cubicBezTo>
                    <a:pt x="23699" y="5080"/>
                    <a:pt x="23195" y="5108"/>
                    <a:pt x="22691" y="5108"/>
                  </a:cubicBezTo>
                  <a:cubicBezTo>
                    <a:pt x="22223" y="5108"/>
                    <a:pt x="21754" y="5084"/>
                    <a:pt x="21290" y="5084"/>
                  </a:cubicBezTo>
                  <a:cubicBezTo>
                    <a:pt x="21184" y="5084"/>
                    <a:pt x="21079" y="5085"/>
                    <a:pt x="20974" y="5088"/>
                  </a:cubicBezTo>
                  <a:cubicBezTo>
                    <a:pt x="19758" y="5119"/>
                    <a:pt x="18542" y="5332"/>
                    <a:pt x="17357" y="5575"/>
                  </a:cubicBezTo>
                  <a:cubicBezTo>
                    <a:pt x="16171" y="5879"/>
                    <a:pt x="14287" y="6608"/>
                    <a:pt x="14864" y="8219"/>
                  </a:cubicBezTo>
                  <a:cubicBezTo>
                    <a:pt x="15077" y="8827"/>
                    <a:pt x="15837" y="9070"/>
                    <a:pt x="15229" y="9891"/>
                  </a:cubicBezTo>
                  <a:cubicBezTo>
                    <a:pt x="14956" y="10225"/>
                    <a:pt x="13983" y="10529"/>
                    <a:pt x="13557" y="10712"/>
                  </a:cubicBezTo>
                  <a:cubicBezTo>
                    <a:pt x="12068" y="11350"/>
                    <a:pt x="10639" y="11502"/>
                    <a:pt x="9028" y="11624"/>
                  </a:cubicBezTo>
                  <a:cubicBezTo>
                    <a:pt x="6749" y="11806"/>
                    <a:pt x="4591" y="12383"/>
                    <a:pt x="2584" y="13478"/>
                  </a:cubicBezTo>
                  <a:cubicBezTo>
                    <a:pt x="1642" y="13964"/>
                    <a:pt x="1" y="15301"/>
                    <a:pt x="1581" y="16152"/>
                  </a:cubicBezTo>
                  <a:cubicBezTo>
                    <a:pt x="2341" y="16548"/>
                    <a:pt x="3375" y="16608"/>
                    <a:pt x="4256" y="16639"/>
                  </a:cubicBezTo>
                  <a:cubicBezTo>
                    <a:pt x="4864" y="16669"/>
                    <a:pt x="5442" y="16669"/>
                    <a:pt x="6050" y="16669"/>
                  </a:cubicBezTo>
                  <a:cubicBezTo>
                    <a:pt x="6566" y="16730"/>
                    <a:pt x="7934" y="16639"/>
                    <a:pt x="8360" y="17004"/>
                  </a:cubicBezTo>
                  <a:cubicBezTo>
                    <a:pt x="9180" y="17824"/>
                    <a:pt x="7934" y="18007"/>
                    <a:pt x="7661" y="18584"/>
                  </a:cubicBezTo>
                  <a:cubicBezTo>
                    <a:pt x="7417" y="19101"/>
                    <a:pt x="7569" y="19770"/>
                    <a:pt x="7904" y="20225"/>
                  </a:cubicBezTo>
                  <a:cubicBezTo>
                    <a:pt x="8748" y="21351"/>
                    <a:pt x="10369" y="21662"/>
                    <a:pt x="11820" y="21662"/>
                  </a:cubicBezTo>
                  <a:cubicBezTo>
                    <a:pt x="12250" y="21662"/>
                    <a:pt x="12665" y="21635"/>
                    <a:pt x="13041" y="21593"/>
                  </a:cubicBezTo>
                  <a:cubicBezTo>
                    <a:pt x="15476" y="21257"/>
                    <a:pt x="17886" y="19890"/>
                    <a:pt x="20365" y="19890"/>
                  </a:cubicBezTo>
                  <a:cubicBezTo>
                    <a:pt x="20578" y="19890"/>
                    <a:pt x="20791" y="19900"/>
                    <a:pt x="21004" y="19922"/>
                  </a:cubicBezTo>
                  <a:cubicBezTo>
                    <a:pt x="21916" y="19982"/>
                    <a:pt x="22919" y="20408"/>
                    <a:pt x="23375" y="21229"/>
                  </a:cubicBezTo>
                  <a:cubicBezTo>
                    <a:pt x="23709" y="21928"/>
                    <a:pt x="23314" y="22566"/>
                    <a:pt x="23558" y="23174"/>
                  </a:cubicBezTo>
                  <a:cubicBezTo>
                    <a:pt x="23770" y="23782"/>
                    <a:pt x="24378" y="24025"/>
                    <a:pt x="24925" y="24238"/>
                  </a:cubicBezTo>
                  <a:cubicBezTo>
                    <a:pt x="26621" y="24972"/>
                    <a:pt x="28527" y="25347"/>
                    <a:pt x="30398" y="25347"/>
                  </a:cubicBezTo>
                  <a:cubicBezTo>
                    <a:pt x="30775" y="25347"/>
                    <a:pt x="31150" y="25332"/>
                    <a:pt x="31521" y="25302"/>
                  </a:cubicBezTo>
                  <a:cubicBezTo>
                    <a:pt x="32707" y="25180"/>
                    <a:pt x="34925" y="24998"/>
                    <a:pt x="35169" y="23508"/>
                  </a:cubicBezTo>
                  <a:cubicBezTo>
                    <a:pt x="35290" y="22870"/>
                    <a:pt x="34925" y="22232"/>
                    <a:pt x="34561" y="21745"/>
                  </a:cubicBezTo>
                  <a:cubicBezTo>
                    <a:pt x="34348" y="21380"/>
                    <a:pt x="34074" y="21046"/>
                    <a:pt x="33770" y="20773"/>
                  </a:cubicBezTo>
                  <a:cubicBezTo>
                    <a:pt x="33497" y="20529"/>
                    <a:pt x="32859" y="20165"/>
                    <a:pt x="32646" y="19861"/>
                  </a:cubicBezTo>
                  <a:cubicBezTo>
                    <a:pt x="31769" y="18533"/>
                    <a:pt x="33101" y="18465"/>
                    <a:pt x="33954" y="18465"/>
                  </a:cubicBezTo>
                  <a:cubicBezTo>
                    <a:pt x="34052" y="18465"/>
                    <a:pt x="34144" y="18466"/>
                    <a:pt x="34225" y="18466"/>
                  </a:cubicBezTo>
                  <a:cubicBezTo>
                    <a:pt x="34295" y="18466"/>
                    <a:pt x="34357" y="18465"/>
                    <a:pt x="34409" y="18463"/>
                  </a:cubicBezTo>
                  <a:cubicBezTo>
                    <a:pt x="35108" y="18432"/>
                    <a:pt x="35746" y="18432"/>
                    <a:pt x="36445" y="18402"/>
                  </a:cubicBezTo>
                  <a:cubicBezTo>
                    <a:pt x="37448" y="18341"/>
                    <a:pt x="38664" y="18463"/>
                    <a:pt x="39667" y="18098"/>
                  </a:cubicBezTo>
                  <a:cubicBezTo>
                    <a:pt x="40701" y="17703"/>
                    <a:pt x="41673" y="16152"/>
                    <a:pt x="40458" y="15362"/>
                  </a:cubicBezTo>
                  <a:cubicBezTo>
                    <a:pt x="39698" y="14845"/>
                    <a:pt x="38360" y="14997"/>
                    <a:pt x="37509" y="14937"/>
                  </a:cubicBezTo>
                  <a:cubicBezTo>
                    <a:pt x="36810" y="14845"/>
                    <a:pt x="36141" y="14815"/>
                    <a:pt x="35442" y="14754"/>
                  </a:cubicBezTo>
                  <a:cubicBezTo>
                    <a:pt x="34865" y="14663"/>
                    <a:pt x="34226" y="14329"/>
                    <a:pt x="34014" y="13721"/>
                  </a:cubicBezTo>
                  <a:cubicBezTo>
                    <a:pt x="33922" y="13478"/>
                    <a:pt x="34074" y="12991"/>
                    <a:pt x="34074" y="12718"/>
                  </a:cubicBezTo>
                  <a:cubicBezTo>
                    <a:pt x="34074" y="12171"/>
                    <a:pt x="33922" y="11775"/>
                    <a:pt x="33436" y="11502"/>
                  </a:cubicBezTo>
                  <a:cubicBezTo>
                    <a:pt x="32950" y="11259"/>
                    <a:pt x="32251" y="11198"/>
                    <a:pt x="31734" y="11016"/>
                  </a:cubicBezTo>
                  <a:cubicBezTo>
                    <a:pt x="30974" y="10712"/>
                    <a:pt x="30245" y="10256"/>
                    <a:pt x="29728" y="9648"/>
                  </a:cubicBezTo>
                  <a:cubicBezTo>
                    <a:pt x="28542" y="8280"/>
                    <a:pt x="28725" y="6456"/>
                    <a:pt x="29333" y="4906"/>
                  </a:cubicBezTo>
                  <a:cubicBezTo>
                    <a:pt x="29728" y="3903"/>
                    <a:pt x="30245" y="2900"/>
                    <a:pt x="30093" y="1775"/>
                  </a:cubicBezTo>
                  <a:cubicBezTo>
                    <a:pt x="29962" y="794"/>
                    <a:pt x="29158" y="1"/>
                    <a:pt x="2827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363"/>
            <p:cNvSpPr/>
            <p:nvPr/>
          </p:nvSpPr>
          <p:spPr>
            <a:xfrm>
              <a:off x="5030000" y="3898650"/>
              <a:ext cx="892900" cy="594900"/>
            </a:xfrm>
            <a:custGeom>
              <a:rect b="b" l="l" r="r" t="t"/>
              <a:pathLst>
                <a:path extrusionOk="0" h="23796" w="35716">
                  <a:moveTo>
                    <a:pt x="25505" y="0"/>
                  </a:moveTo>
                  <a:cubicBezTo>
                    <a:pt x="25116" y="0"/>
                    <a:pt x="24719" y="28"/>
                    <a:pt x="24317" y="87"/>
                  </a:cubicBezTo>
                  <a:cubicBezTo>
                    <a:pt x="22767" y="299"/>
                    <a:pt x="21247" y="847"/>
                    <a:pt x="19727" y="1302"/>
                  </a:cubicBezTo>
                  <a:cubicBezTo>
                    <a:pt x="18025" y="1789"/>
                    <a:pt x="16292" y="2245"/>
                    <a:pt x="14621" y="2731"/>
                  </a:cubicBezTo>
                  <a:cubicBezTo>
                    <a:pt x="12037" y="3461"/>
                    <a:pt x="9119" y="3916"/>
                    <a:pt x="6809" y="5345"/>
                  </a:cubicBezTo>
                  <a:cubicBezTo>
                    <a:pt x="5745" y="6044"/>
                    <a:pt x="5259" y="6865"/>
                    <a:pt x="4529" y="7868"/>
                  </a:cubicBezTo>
                  <a:cubicBezTo>
                    <a:pt x="3921" y="8689"/>
                    <a:pt x="3070" y="8749"/>
                    <a:pt x="2371" y="9327"/>
                  </a:cubicBezTo>
                  <a:cubicBezTo>
                    <a:pt x="1976" y="9631"/>
                    <a:pt x="1672" y="9996"/>
                    <a:pt x="1399" y="10421"/>
                  </a:cubicBezTo>
                  <a:cubicBezTo>
                    <a:pt x="0" y="12914"/>
                    <a:pt x="1307" y="15680"/>
                    <a:pt x="2523" y="17959"/>
                  </a:cubicBezTo>
                  <a:cubicBezTo>
                    <a:pt x="2561" y="18025"/>
                    <a:pt x="2619" y="18053"/>
                    <a:pt x="2678" y="18053"/>
                  </a:cubicBezTo>
                  <a:cubicBezTo>
                    <a:pt x="2808" y="18053"/>
                    <a:pt x="2941" y="17914"/>
                    <a:pt x="2858" y="17746"/>
                  </a:cubicBezTo>
                  <a:cubicBezTo>
                    <a:pt x="1672" y="15558"/>
                    <a:pt x="274" y="12670"/>
                    <a:pt x="1946" y="10300"/>
                  </a:cubicBezTo>
                  <a:cubicBezTo>
                    <a:pt x="2645" y="9327"/>
                    <a:pt x="3861" y="9266"/>
                    <a:pt x="4620" y="8415"/>
                  </a:cubicBezTo>
                  <a:cubicBezTo>
                    <a:pt x="5380" y="7534"/>
                    <a:pt x="5715" y="6591"/>
                    <a:pt x="6687" y="5862"/>
                  </a:cubicBezTo>
                  <a:cubicBezTo>
                    <a:pt x="8602" y="4524"/>
                    <a:pt x="11095" y="4068"/>
                    <a:pt x="13283" y="3461"/>
                  </a:cubicBezTo>
                  <a:cubicBezTo>
                    <a:pt x="15928" y="2701"/>
                    <a:pt x="18633" y="1941"/>
                    <a:pt x="21277" y="1211"/>
                  </a:cubicBezTo>
                  <a:cubicBezTo>
                    <a:pt x="22772" y="784"/>
                    <a:pt x="24187" y="446"/>
                    <a:pt x="25599" y="446"/>
                  </a:cubicBezTo>
                  <a:cubicBezTo>
                    <a:pt x="26800" y="446"/>
                    <a:pt x="27998" y="690"/>
                    <a:pt x="29241" y="1333"/>
                  </a:cubicBezTo>
                  <a:cubicBezTo>
                    <a:pt x="31460" y="2488"/>
                    <a:pt x="33101" y="4555"/>
                    <a:pt x="34043" y="6834"/>
                  </a:cubicBezTo>
                  <a:cubicBezTo>
                    <a:pt x="35047" y="9236"/>
                    <a:pt x="35472" y="12093"/>
                    <a:pt x="34439" y="14555"/>
                  </a:cubicBezTo>
                  <a:cubicBezTo>
                    <a:pt x="33831" y="16044"/>
                    <a:pt x="32585" y="16470"/>
                    <a:pt x="31156" y="16987"/>
                  </a:cubicBezTo>
                  <a:cubicBezTo>
                    <a:pt x="29910" y="17473"/>
                    <a:pt x="28603" y="17929"/>
                    <a:pt x="27356" y="18446"/>
                  </a:cubicBezTo>
                  <a:cubicBezTo>
                    <a:pt x="24712" y="19388"/>
                    <a:pt x="22098" y="20330"/>
                    <a:pt x="19423" y="21242"/>
                  </a:cubicBezTo>
                  <a:cubicBezTo>
                    <a:pt x="16505" y="22275"/>
                    <a:pt x="13526" y="23218"/>
                    <a:pt x="10426" y="23400"/>
                  </a:cubicBezTo>
                  <a:cubicBezTo>
                    <a:pt x="10183" y="23400"/>
                    <a:pt x="10152" y="23795"/>
                    <a:pt x="10426" y="23795"/>
                  </a:cubicBezTo>
                  <a:cubicBezTo>
                    <a:pt x="13496" y="23613"/>
                    <a:pt x="16414" y="22731"/>
                    <a:pt x="19302" y="21698"/>
                  </a:cubicBezTo>
                  <a:cubicBezTo>
                    <a:pt x="22280" y="20664"/>
                    <a:pt x="25198" y="19601"/>
                    <a:pt x="28147" y="18537"/>
                  </a:cubicBezTo>
                  <a:cubicBezTo>
                    <a:pt x="29636" y="18020"/>
                    <a:pt x="31156" y="17443"/>
                    <a:pt x="32615" y="16835"/>
                  </a:cubicBezTo>
                  <a:cubicBezTo>
                    <a:pt x="33527" y="16470"/>
                    <a:pt x="34165" y="16014"/>
                    <a:pt x="34621" y="15102"/>
                  </a:cubicBezTo>
                  <a:cubicBezTo>
                    <a:pt x="35715" y="12883"/>
                    <a:pt x="35563" y="10178"/>
                    <a:pt x="34834" y="7868"/>
                  </a:cubicBezTo>
                  <a:cubicBezTo>
                    <a:pt x="33547" y="3728"/>
                    <a:pt x="29995" y="0"/>
                    <a:pt x="2550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363"/>
            <p:cNvSpPr/>
            <p:nvPr/>
          </p:nvSpPr>
          <p:spPr>
            <a:xfrm>
              <a:off x="5169675" y="4085875"/>
              <a:ext cx="239525" cy="378675"/>
            </a:xfrm>
            <a:custGeom>
              <a:rect b="b" l="l" r="r" t="t"/>
              <a:pathLst>
                <a:path extrusionOk="0" h="15147" w="9581">
                  <a:moveTo>
                    <a:pt x="248" y="1"/>
                  </a:moveTo>
                  <a:cubicBezTo>
                    <a:pt x="76" y="1"/>
                    <a:pt x="1" y="321"/>
                    <a:pt x="219" y="349"/>
                  </a:cubicBezTo>
                  <a:cubicBezTo>
                    <a:pt x="3319" y="1108"/>
                    <a:pt x="6572" y="2507"/>
                    <a:pt x="7939" y="5577"/>
                  </a:cubicBezTo>
                  <a:cubicBezTo>
                    <a:pt x="9246" y="8403"/>
                    <a:pt x="9094" y="13236"/>
                    <a:pt x="5933" y="14786"/>
                  </a:cubicBezTo>
                  <a:cubicBezTo>
                    <a:pt x="5727" y="14890"/>
                    <a:pt x="5849" y="15147"/>
                    <a:pt x="6022" y="15147"/>
                  </a:cubicBezTo>
                  <a:cubicBezTo>
                    <a:pt x="6052" y="15147"/>
                    <a:pt x="6084" y="15139"/>
                    <a:pt x="6116" y="15121"/>
                  </a:cubicBezTo>
                  <a:cubicBezTo>
                    <a:pt x="9307" y="13571"/>
                    <a:pt x="9581" y="8981"/>
                    <a:pt x="8517" y="6002"/>
                  </a:cubicBezTo>
                  <a:cubicBezTo>
                    <a:pt x="7271" y="2507"/>
                    <a:pt x="3684" y="835"/>
                    <a:pt x="310" y="14"/>
                  </a:cubicBezTo>
                  <a:cubicBezTo>
                    <a:pt x="288" y="5"/>
                    <a:pt x="267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363"/>
            <p:cNvSpPr/>
            <p:nvPr/>
          </p:nvSpPr>
          <p:spPr>
            <a:xfrm>
              <a:off x="5153850" y="4177375"/>
              <a:ext cx="140600" cy="127300"/>
            </a:xfrm>
            <a:custGeom>
              <a:rect b="b" l="l" r="r" t="t"/>
              <a:pathLst>
                <a:path extrusionOk="0" h="5092" w="5624">
                  <a:moveTo>
                    <a:pt x="2458" y="1"/>
                  </a:moveTo>
                  <a:cubicBezTo>
                    <a:pt x="1848" y="1"/>
                    <a:pt x="1248" y="183"/>
                    <a:pt x="791" y="640"/>
                  </a:cubicBezTo>
                  <a:cubicBezTo>
                    <a:pt x="1" y="1430"/>
                    <a:pt x="274" y="2616"/>
                    <a:pt x="578" y="3558"/>
                  </a:cubicBezTo>
                  <a:cubicBezTo>
                    <a:pt x="603" y="3670"/>
                    <a:pt x="685" y="3716"/>
                    <a:pt x="766" y="3716"/>
                  </a:cubicBezTo>
                  <a:cubicBezTo>
                    <a:pt x="882" y="3716"/>
                    <a:pt x="997" y="3622"/>
                    <a:pt x="943" y="3497"/>
                  </a:cubicBezTo>
                  <a:cubicBezTo>
                    <a:pt x="730" y="2768"/>
                    <a:pt x="457" y="1886"/>
                    <a:pt x="852" y="1217"/>
                  </a:cubicBezTo>
                  <a:cubicBezTo>
                    <a:pt x="1191" y="628"/>
                    <a:pt x="1783" y="416"/>
                    <a:pt x="2399" y="416"/>
                  </a:cubicBezTo>
                  <a:cubicBezTo>
                    <a:pt x="2830" y="416"/>
                    <a:pt x="3273" y="520"/>
                    <a:pt x="3648" y="670"/>
                  </a:cubicBezTo>
                  <a:cubicBezTo>
                    <a:pt x="4560" y="1005"/>
                    <a:pt x="5198" y="1704"/>
                    <a:pt x="5046" y="2737"/>
                  </a:cubicBezTo>
                  <a:cubicBezTo>
                    <a:pt x="4925" y="3588"/>
                    <a:pt x="4256" y="4196"/>
                    <a:pt x="3648" y="4774"/>
                  </a:cubicBezTo>
                  <a:cubicBezTo>
                    <a:pt x="3479" y="4894"/>
                    <a:pt x="3617" y="5092"/>
                    <a:pt x="3772" y="5092"/>
                  </a:cubicBezTo>
                  <a:cubicBezTo>
                    <a:pt x="3813" y="5092"/>
                    <a:pt x="3854" y="5079"/>
                    <a:pt x="3891" y="5047"/>
                  </a:cubicBezTo>
                  <a:cubicBezTo>
                    <a:pt x="4743" y="4318"/>
                    <a:pt x="5624" y="3376"/>
                    <a:pt x="5472" y="2160"/>
                  </a:cubicBezTo>
                  <a:cubicBezTo>
                    <a:pt x="5350" y="1157"/>
                    <a:pt x="4530" y="518"/>
                    <a:pt x="3648" y="214"/>
                  </a:cubicBezTo>
                  <a:cubicBezTo>
                    <a:pt x="3273" y="81"/>
                    <a:pt x="2863" y="1"/>
                    <a:pt x="2458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363"/>
            <p:cNvSpPr/>
            <p:nvPr/>
          </p:nvSpPr>
          <p:spPr>
            <a:xfrm>
              <a:off x="5040625" y="4123625"/>
              <a:ext cx="329825" cy="356575"/>
            </a:xfrm>
            <a:custGeom>
              <a:rect b="b" l="l" r="r" t="t"/>
              <a:pathLst>
                <a:path extrusionOk="0" h="14263" w="13193">
                  <a:moveTo>
                    <a:pt x="5720" y="0"/>
                  </a:moveTo>
                  <a:cubicBezTo>
                    <a:pt x="4447" y="0"/>
                    <a:pt x="3206" y="375"/>
                    <a:pt x="2281" y="1301"/>
                  </a:cubicBezTo>
                  <a:cubicBezTo>
                    <a:pt x="1" y="3580"/>
                    <a:pt x="1794" y="6802"/>
                    <a:pt x="3466" y="8778"/>
                  </a:cubicBezTo>
                  <a:cubicBezTo>
                    <a:pt x="3509" y="8846"/>
                    <a:pt x="3559" y="8874"/>
                    <a:pt x="3606" y="8874"/>
                  </a:cubicBezTo>
                  <a:cubicBezTo>
                    <a:pt x="3726" y="8874"/>
                    <a:pt x="3827" y="8696"/>
                    <a:pt x="3740" y="8565"/>
                  </a:cubicBezTo>
                  <a:cubicBezTo>
                    <a:pt x="2007" y="6559"/>
                    <a:pt x="183" y="2912"/>
                    <a:pt x="3253" y="1088"/>
                  </a:cubicBezTo>
                  <a:cubicBezTo>
                    <a:pt x="4029" y="627"/>
                    <a:pt x="4907" y="427"/>
                    <a:pt x="5798" y="427"/>
                  </a:cubicBezTo>
                  <a:cubicBezTo>
                    <a:pt x="7139" y="427"/>
                    <a:pt x="8510" y="880"/>
                    <a:pt x="9606" y="1574"/>
                  </a:cubicBezTo>
                  <a:cubicBezTo>
                    <a:pt x="12098" y="3155"/>
                    <a:pt x="12737" y="5586"/>
                    <a:pt x="12767" y="8413"/>
                  </a:cubicBezTo>
                  <a:cubicBezTo>
                    <a:pt x="12767" y="9842"/>
                    <a:pt x="12615" y="11118"/>
                    <a:pt x="11521" y="12182"/>
                  </a:cubicBezTo>
                  <a:cubicBezTo>
                    <a:pt x="10639" y="13003"/>
                    <a:pt x="9515" y="13489"/>
                    <a:pt x="8360" y="13884"/>
                  </a:cubicBezTo>
                  <a:cubicBezTo>
                    <a:pt x="8169" y="13939"/>
                    <a:pt x="8223" y="14263"/>
                    <a:pt x="8411" y="14263"/>
                  </a:cubicBezTo>
                  <a:cubicBezTo>
                    <a:pt x="8433" y="14263"/>
                    <a:pt x="8456" y="14258"/>
                    <a:pt x="8481" y="14249"/>
                  </a:cubicBezTo>
                  <a:cubicBezTo>
                    <a:pt x="9758" y="13793"/>
                    <a:pt x="11095" y="13246"/>
                    <a:pt x="12038" y="12182"/>
                  </a:cubicBezTo>
                  <a:cubicBezTo>
                    <a:pt x="13041" y="11058"/>
                    <a:pt x="13193" y="9811"/>
                    <a:pt x="13132" y="8383"/>
                  </a:cubicBezTo>
                  <a:cubicBezTo>
                    <a:pt x="13101" y="5191"/>
                    <a:pt x="12159" y="2364"/>
                    <a:pt x="9150" y="845"/>
                  </a:cubicBezTo>
                  <a:cubicBezTo>
                    <a:pt x="8135" y="330"/>
                    <a:pt x="6914" y="0"/>
                    <a:pt x="572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363"/>
            <p:cNvSpPr/>
            <p:nvPr/>
          </p:nvSpPr>
          <p:spPr>
            <a:xfrm>
              <a:off x="4685500" y="4410100"/>
              <a:ext cx="169750" cy="74350"/>
            </a:xfrm>
            <a:custGeom>
              <a:rect b="b" l="l" r="r" t="t"/>
              <a:pathLst>
                <a:path extrusionOk="0" h="2974" w="6790">
                  <a:moveTo>
                    <a:pt x="3903" y="398"/>
                  </a:moveTo>
                  <a:cubicBezTo>
                    <a:pt x="4173" y="398"/>
                    <a:pt x="4397" y="418"/>
                    <a:pt x="4510" y="450"/>
                  </a:cubicBezTo>
                  <a:cubicBezTo>
                    <a:pt x="5209" y="602"/>
                    <a:pt x="6090" y="1665"/>
                    <a:pt x="5239" y="2030"/>
                  </a:cubicBezTo>
                  <a:cubicBezTo>
                    <a:pt x="4966" y="2182"/>
                    <a:pt x="4631" y="2213"/>
                    <a:pt x="4327" y="2304"/>
                  </a:cubicBezTo>
                  <a:cubicBezTo>
                    <a:pt x="3841" y="2419"/>
                    <a:pt x="3355" y="2518"/>
                    <a:pt x="2856" y="2518"/>
                  </a:cubicBezTo>
                  <a:cubicBezTo>
                    <a:pt x="2699" y="2518"/>
                    <a:pt x="2542" y="2508"/>
                    <a:pt x="2382" y="2486"/>
                  </a:cubicBezTo>
                  <a:cubicBezTo>
                    <a:pt x="2200" y="2456"/>
                    <a:pt x="1288" y="2365"/>
                    <a:pt x="1196" y="2152"/>
                  </a:cubicBezTo>
                  <a:cubicBezTo>
                    <a:pt x="1318" y="1817"/>
                    <a:pt x="1470" y="1513"/>
                    <a:pt x="1592" y="1149"/>
                  </a:cubicBezTo>
                  <a:cubicBezTo>
                    <a:pt x="1613" y="1138"/>
                    <a:pt x="1634" y="1128"/>
                    <a:pt x="1655" y="1117"/>
                  </a:cubicBezTo>
                  <a:lnTo>
                    <a:pt x="1655" y="1117"/>
                  </a:lnTo>
                  <a:cubicBezTo>
                    <a:pt x="1690" y="1159"/>
                    <a:pt x="1749" y="1179"/>
                    <a:pt x="1808" y="1179"/>
                  </a:cubicBezTo>
                  <a:cubicBezTo>
                    <a:pt x="1911" y="1179"/>
                    <a:pt x="2017" y="1118"/>
                    <a:pt x="2017" y="997"/>
                  </a:cubicBezTo>
                  <a:cubicBezTo>
                    <a:pt x="2018" y="980"/>
                    <a:pt x="2020" y="964"/>
                    <a:pt x="2024" y="948"/>
                  </a:cubicBezTo>
                  <a:lnTo>
                    <a:pt x="2024" y="948"/>
                  </a:lnTo>
                  <a:cubicBezTo>
                    <a:pt x="2197" y="876"/>
                    <a:pt x="2370" y="817"/>
                    <a:pt x="2534" y="784"/>
                  </a:cubicBezTo>
                  <a:cubicBezTo>
                    <a:pt x="2668" y="751"/>
                    <a:pt x="2700" y="625"/>
                    <a:pt x="2667" y="534"/>
                  </a:cubicBezTo>
                  <a:lnTo>
                    <a:pt x="2667" y="534"/>
                  </a:lnTo>
                  <a:cubicBezTo>
                    <a:pt x="3045" y="437"/>
                    <a:pt x="3520" y="398"/>
                    <a:pt x="3903" y="398"/>
                  </a:cubicBezTo>
                  <a:close/>
                  <a:moveTo>
                    <a:pt x="3786" y="0"/>
                  </a:moveTo>
                  <a:cubicBezTo>
                    <a:pt x="2899" y="0"/>
                    <a:pt x="1954" y="173"/>
                    <a:pt x="1690" y="743"/>
                  </a:cubicBezTo>
                  <a:lnTo>
                    <a:pt x="1690" y="743"/>
                  </a:lnTo>
                  <a:cubicBezTo>
                    <a:pt x="857" y="1134"/>
                    <a:pt x="0" y="1810"/>
                    <a:pt x="1014" y="2486"/>
                  </a:cubicBezTo>
                  <a:cubicBezTo>
                    <a:pt x="1499" y="2834"/>
                    <a:pt x="2181" y="2974"/>
                    <a:pt x="2898" y="2974"/>
                  </a:cubicBezTo>
                  <a:cubicBezTo>
                    <a:pt x="3934" y="2974"/>
                    <a:pt x="5042" y="2681"/>
                    <a:pt x="5725" y="2304"/>
                  </a:cubicBezTo>
                  <a:cubicBezTo>
                    <a:pt x="6789" y="1696"/>
                    <a:pt x="6425" y="480"/>
                    <a:pt x="5300" y="176"/>
                  </a:cubicBezTo>
                  <a:cubicBezTo>
                    <a:pt x="4988" y="84"/>
                    <a:pt x="4401" y="0"/>
                    <a:pt x="378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363"/>
            <p:cNvSpPr/>
            <p:nvPr/>
          </p:nvSpPr>
          <p:spPr>
            <a:xfrm>
              <a:off x="5395550" y="4710300"/>
              <a:ext cx="91925" cy="44750"/>
            </a:xfrm>
            <a:custGeom>
              <a:rect b="b" l="l" r="r" t="t"/>
              <a:pathLst>
                <a:path extrusionOk="0" h="1790" w="3677">
                  <a:moveTo>
                    <a:pt x="1804" y="363"/>
                  </a:moveTo>
                  <a:cubicBezTo>
                    <a:pt x="2494" y="363"/>
                    <a:pt x="3193" y="551"/>
                    <a:pt x="2856" y="1056"/>
                  </a:cubicBezTo>
                  <a:cubicBezTo>
                    <a:pt x="2707" y="1329"/>
                    <a:pt x="2335" y="1399"/>
                    <a:pt x="2005" y="1399"/>
                  </a:cubicBezTo>
                  <a:cubicBezTo>
                    <a:pt x="1931" y="1399"/>
                    <a:pt x="1859" y="1396"/>
                    <a:pt x="1792" y="1390"/>
                  </a:cubicBezTo>
                  <a:cubicBezTo>
                    <a:pt x="1579" y="1390"/>
                    <a:pt x="1306" y="1329"/>
                    <a:pt x="1093" y="1208"/>
                  </a:cubicBezTo>
                  <a:cubicBezTo>
                    <a:pt x="1002" y="1177"/>
                    <a:pt x="546" y="934"/>
                    <a:pt x="698" y="813"/>
                  </a:cubicBezTo>
                  <a:cubicBezTo>
                    <a:pt x="838" y="778"/>
                    <a:pt x="827" y="652"/>
                    <a:pt x="751" y="569"/>
                  </a:cubicBezTo>
                  <a:lnTo>
                    <a:pt x="751" y="569"/>
                  </a:lnTo>
                  <a:cubicBezTo>
                    <a:pt x="902" y="443"/>
                    <a:pt x="1351" y="363"/>
                    <a:pt x="1804" y="363"/>
                  </a:cubicBezTo>
                  <a:close/>
                  <a:moveTo>
                    <a:pt x="1602" y="1"/>
                  </a:moveTo>
                  <a:cubicBezTo>
                    <a:pt x="1011" y="1"/>
                    <a:pt x="357" y="118"/>
                    <a:pt x="333" y="656"/>
                  </a:cubicBezTo>
                  <a:lnTo>
                    <a:pt x="333" y="656"/>
                  </a:lnTo>
                  <a:cubicBezTo>
                    <a:pt x="1" y="1063"/>
                    <a:pt x="829" y="1556"/>
                    <a:pt x="1154" y="1664"/>
                  </a:cubicBezTo>
                  <a:cubicBezTo>
                    <a:pt x="1384" y="1740"/>
                    <a:pt x="1677" y="1789"/>
                    <a:pt x="1976" y="1789"/>
                  </a:cubicBezTo>
                  <a:cubicBezTo>
                    <a:pt x="2504" y="1789"/>
                    <a:pt x="3048" y="1635"/>
                    <a:pt x="3281" y="1208"/>
                  </a:cubicBezTo>
                  <a:cubicBezTo>
                    <a:pt x="3677" y="478"/>
                    <a:pt x="2947" y="144"/>
                    <a:pt x="2370" y="53"/>
                  </a:cubicBezTo>
                  <a:cubicBezTo>
                    <a:pt x="2194" y="32"/>
                    <a:pt x="1906" y="1"/>
                    <a:pt x="160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363"/>
            <p:cNvSpPr/>
            <p:nvPr/>
          </p:nvSpPr>
          <p:spPr>
            <a:xfrm>
              <a:off x="4792900" y="4746375"/>
              <a:ext cx="263725" cy="138275"/>
            </a:xfrm>
            <a:custGeom>
              <a:rect b="b" l="l" r="r" t="t"/>
              <a:pathLst>
                <a:path extrusionOk="0" h="5531" w="10549">
                  <a:moveTo>
                    <a:pt x="7296" y="1953"/>
                  </a:moveTo>
                  <a:cubicBezTo>
                    <a:pt x="7291" y="2005"/>
                    <a:pt x="7292" y="2029"/>
                    <a:pt x="7297" y="2034"/>
                  </a:cubicBezTo>
                  <a:lnTo>
                    <a:pt x="7297" y="2034"/>
                  </a:lnTo>
                  <a:cubicBezTo>
                    <a:pt x="7294" y="2007"/>
                    <a:pt x="7293" y="1980"/>
                    <a:pt x="7296" y="1953"/>
                  </a:cubicBezTo>
                  <a:close/>
                  <a:moveTo>
                    <a:pt x="6962" y="355"/>
                  </a:moveTo>
                  <a:cubicBezTo>
                    <a:pt x="7402" y="355"/>
                    <a:pt x="7661" y="743"/>
                    <a:pt x="7752" y="1467"/>
                  </a:cubicBezTo>
                  <a:cubicBezTo>
                    <a:pt x="7630" y="1558"/>
                    <a:pt x="7569" y="1588"/>
                    <a:pt x="7448" y="1649"/>
                  </a:cubicBezTo>
                  <a:cubicBezTo>
                    <a:pt x="7448" y="1649"/>
                    <a:pt x="7448" y="1648"/>
                    <a:pt x="7448" y="1648"/>
                  </a:cubicBezTo>
                  <a:cubicBezTo>
                    <a:pt x="7441" y="1648"/>
                    <a:pt x="7328" y="2035"/>
                    <a:pt x="7299" y="2035"/>
                  </a:cubicBezTo>
                  <a:cubicBezTo>
                    <a:pt x="7298" y="2035"/>
                    <a:pt x="7297" y="2035"/>
                    <a:pt x="7297" y="2034"/>
                  </a:cubicBezTo>
                  <a:lnTo>
                    <a:pt x="7297" y="2034"/>
                  </a:lnTo>
                  <a:cubicBezTo>
                    <a:pt x="7329" y="2310"/>
                    <a:pt x="7646" y="2575"/>
                    <a:pt x="7813" y="2713"/>
                  </a:cubicBezTo>
                  <a:cubicBezTo>
                    <a:pt x="8208" y="3017"/>
                    <a:pt x="8633" y="3017"/>
                    <a:pt x="8998" y="3260"/>
                  </a:cubicBezTo>
                  <a:cubicBezTo>
                    <a:pt x="9758" y="3716"/>
                    <a:pt x="10214" y="4324"/>
                    <a:pt x="9120" y="4962"/>
                  </a:cubicBezTo>
                  <a:cubicBezTo>
                    <a:pt x="8831" y="5131"/>
                    <a:pt x="8522" y="5196"/>
                    <a:pt x="8204" y="5196"/>
                  </a:cubicBezTo>
                  <a:cubicBezTo>
                    <a:pt x="7318" y="5196"/>
                    <a:pt x="6352" y="4693"/>
                    <a:pt x="5502" y="4537"/>
                  </a:cubicBezTo>
                  <a:cubicBezTo>
                    <a:pt x="4621" y="4385"/>
                    <a:pt x="3709" y="4415"/>
                    <a:pt x="2797" y="4324"/>
                  </a:cubicBezTo>
                  <a:cubicBezTo>
                    <a:pt x="2281" y="4233"/>
                    <a:pt x="92" y="4081"/>
                    <a:pt x="1095" y="2592"/>
                  </a:cubicBezTo>
                  <a:cubicBezTo>
                    <a:pt x="1484" y="2009"/>
                    <a:pt x="2278" y="1983"/>
                    <a:pt x="2899" y="1983"/>
                  </a:cubicBezTo>
                  <a:cubicBezTo>
                    <a:pt x="2958" y="1983"/>
                    <a:pt x="3015" y="1984"/>
                    <a:pt x="3071" y="1984"/>
                  </a:cubicBezTo>
                  <a:cubicBezTo>
                    <a:pt x="3185" y="1984"/>
                    <a:pt x="3296" y="1987"/>
                    <a:pt x="3404" y="1987"/>
                  </a:cubicBezTo>
                  <a:cubicBezTo>
                    <a:pt x="3754" y="1987"/>
                    <a:pt x="4069" y="1951"/>
                    <a:pt x="4347" y="1649"/>
                  </a:cubicBezTo>
                  <a:cubicBezTo>
                    <a:pt x="4560" y="1467"/>
                    <a:pt x="4560" y="1224"/>
                    <a:pt x="4712" y="1072"/>
                  </a:cubicBezTo>
                  <a:cubicBezTo>
                    <a:pt x="5135" y="524"/>
                    <a:pt x="5640" y="466"/>
                    <a:pt x="6260" y="429"/>
                  </a:cubicBezTo>
                  <a:lnTo>
                    <a:pt x="6260" y="429"/>
                  </a:lnTo>
                  <a:cubicBezTo>
                    <a:pt x="6297" y="469"/>
                    <a:pt x="6349" y="496"/>
                    <a:pt x="6414" y="496"/>
                  </a:cubicBezTo>
                  <a:cubicBezTo>
                    <a:pt x="6424" y="496"/>
                    <a:pt x="6434" y="496"/>
                    <a:pt x="6445" y="494"/>
                  </a:cubicBezTo>
                  <a:cubicBezTo>
                    <a:pt x="6523" y="457"/>
                    <a:pt x="6598" y="427"/>
                    <a:pt x="6670" y="404"/>
                  </a:cubicBezTo>
                  <a:lnTo>
                    <a:pt x="6670" y="404"/>
                  </a:lnTo>
                  <a:cubicBezTo>
                    <a:pt x="6676" y="404"/>
                    <a:pt x="6682" y="403"/>
                    <a:pt x="6688" y="403"/>
                  </a:cubicBezTo>
                  <a:cubicBezTo>
                    <a:pt x="6710" y="400"/>
                    <a:pt x="6729" y="393"/>
                    <a:pt x="6747" y="383"/>
                  </a:cubicBezTo>
                  <a:lnTo>
                    <a:pt x="6747" y="383"/>
                  </a:lnTo>
                  <a:cubicBezTo>
                    <a:pt x="6823" y="365"/>
                    <a:pt x="6895" y="355"/>
                    <a:pt x="6962" y="355"/>
                  </a:cubicBezTo>
                  <a:close/>
                  <a:moveTo>
                    <a:pt x="7153" y="0"/>
                  </a:moveTo>
                  <a:cubicBezTo>
                    <a:pt x="7025" y="0"/>
                    <a:pt x="6896" y="8"/>
                    <a:pt x="6772" y="22"/>
                  </a:cubicBezTo>
                  <a:lnTo>
                    <a:pt x="6772" y="22"/>
                  </a:lnTo>
                  <a:cubicBezTo>
                    <a:pt x="6755" y="12"/>
                    <a:pt x="6734" y="6"/>
                    <a:pt x="6711" y="6"/>
                  </a:cubicBezTo>
                  <a:cubicBezTo>
                    <a:pt x="6703" y="6"/>
                    <a:pt x="6696" y="7"/>
                    <a:pt x="6688" y="8"/>
                  </a:cubicBezTo>
                  <a:cubicBezTo>
                    <a:pt x="6141" y="69"/>
                    <a:pt x="5259" y="8"/>
                    <a:pt x="4803" y="312"/>
                  </a:cubicBezTo>
                  <a:cubicBezTo>
                    <a:pt x="4104" y="768"/>
                    <a:pt x="4591" y="1436"/>
                    <a:pt x="3405" y="1619"/>
                  </a:cubicBezTo>
                  <a:cubicBezTo>
                    <a:pt x="2281" y="1801"/>
                    <a:pt x="1308" y="1436"/>
                    <a:pt x="609" y="2592"/>
                  </a:cubicBezTo>
                  <a:cubicBezTo>
                    <a:pt x="1" y="3564"/>
                    <a:pt x="609" y="4111"/>
                    <a:pt x="1521" y="4415"/>
                  </a:cubicBezTo>
                  <a:cubicBezTo>
                    <a:pt x="2220" y="4658"/>
                    <a:pt x="2980" y="4689"/>
                    <a:pt x="3709" y="4750"/>
                  </a:cubicBezTo>
                  <a:cubicBezTo>
                    <a:pt x="4803" y="4810"/>
                    <a:pt x="5806" y="4962"/>
                    <a:pt x="6870" y="5297"/>
                  </a:cubicBezTo>
                  <a:cubicBezTo>
                    <a:pt x="7321" y="5434"/>
                    <a:pt x="7777" y="5531"/>
                    <a:pt x="8212" y="5531"/>
                  </a:cubicBezTo>
                  <a:cubicBezTo>
                    <a:pt x="8834" y="5531"/>
                    <a:pt x="9415" y="5334"/>
                    <a:pt x="9879" y="4780"/>
                  </a:cubicBezTo>
                  <a:cubicBezTo>
                    <a:pt x="10396" y="4142"/>
                    <a:pt x="10548" y="3412"/>
                    <a:pt x="9667" y="3017"/>
                  </a:cubicBezTo>
                  <a:cubicBezTo>
                    <a:pt x="9484" y="2956"/>
                    <a:pt x="9302" y="2956"/>
                    <a:pt x="9059" y="2865"/>
                  </a:cubicBezTo>
                  <a:cubicBezTo>
                    <a:pt x="8420" y="2804"/>
                    <a:pt x="7995" y="2409"/>
                    <a:pt x="7904" y="1771"/>
                  </a:cubicBezTo>
                  <a:cubicBezTo>
                    <a:pt x="7965" y="1740"/>
                    <a:pt x="8086" y="1649"/>
                    <a:pt x="8147" y="1619"/>
                  </a:cubicBezTo>
                  <a:cubicBezTo>
                    <a:pt x="8238" y="1285"/>
                    <a:pt x="8451" y="1345"/>
                    <a:pt x="8420" y="889"/>
                  </a:cubicBezTo>
                  <a:cubicBezTo>
                    <a:pt x="8340" y="184"/>
                    <a:pt x="7752" y="0"/>
                    <a:pt x="715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363"/>
            <p:cNvSpPr/>
            <p:nvPr/>
          </p:nvSpPr>
          <p:spPr>
            <a:xfrm>
              <a:off x="5063225" y="4862450"/>
              <a:ext cx="177275" cy="62150"/>
            </a:xfrm>
            <a:custGeom>
              <a:rect b="b" l="l" r="r" t="t"/>
              <a:pathLst>
                <a:path extrusionOk="0" h="2486" w="7091">
                  <a:moveTo>
                    <a:pt x="2376" y="468"/>
                  </a:moveTo>
                  <a:cubicBezTo>
                    <a:pt x="2700" y="468"/>
                    <a:pt x="3023" y="491"/>
                    <a:pt x="3322" y="502"/>
                  </a:cubicBezTo>
                  <a:cubicBezTo>
                    <a:pt x="3717" y="563"/>
                    <a:pt x="7061" y="1201"/>
                    <a:pt x="5480" y="2022"/>
                  </a:cubicBezTo>
                  <a:cubicBezTo>
                    <a:pt x="5291" y="2130"/>
                    <a:pt x="4952" y="2160"/>
                    <a:pt x="4596" y="2160"/>
                  </a:cubicBezTo>
                  <a:cubicBezTo>
                    <a:pt x="4151" y="2160"/>
                    <a:pt x="3680" y="2113"/>
                    <a:pt x="3443" y="2113"/>
                  </a:cubicBezTo>
                  <a:cubicBezTo>
                    <a:pt x="3212" y="2126"/>
                    <a:pt x="2987" y="2140"/>
                    <a:pt x="2766" y="2140"/>
                  </a:cubicBezTo>
                  <a:cubicBezTo>
                    <a:pt x="2492" y="2140"/>
                    <a:pt x="2223" y="2119"/>
                    <a:pt x="1954" y="2052"/>
                  </a:cubicBezTo>
                  <a:cubicBezTo>
                    <a:pt x="1832" y="2022"/>
                    <a:pt x="1772" y="2022"/>
                    <a:pt x="1650" y="1991"/>
                  </a:cubicBezTo>
                  <a:cubicBezTo>
                    <a:pt x="860" y="1839"/>
                    <a:pt x="860" y="1474"/>
                    <a:pt x="1680" y="775"/>
                  </a:cubicBezTo>
                  <a:cubicBezTo>
                    <a:pt x="1783" y="758"/>
                    <a:pt x="1828" y="615"/>
                    <a:pt x="1804" y="499"/>
                  </a:cubicBezTo>
                  <a:lnTo>
                    <a:pt x="1804" y="499"/>
                  </a:lnTo>
                  <a:cubicBezTo>
                    <a:pt x="1992" y="476"/>
                    <a:pt x="2184" y="468"/>
                    <a:pt x="2376" y="468"/>
                  </a:cubicBezTo>
                  <a:close/>
                  <a:moveTo>
                    <a:pt x="2650" y="0"/>
                  </a:moveTo>
                  <a:cubicBezTo>
                    <a:pt x="1872" y="0"/>
                    <a:pt x="1132" y="150"/>
                    <a:pt x="617" y="502"/>
                  </a:cubicBezTo>
                  <a:cubicBezTo>
                    <a:pt x="562" y="547"/>
                    <a:pt x="540" y="606"/>
                    <a:pt x="541" y="664"/>
                  </a:cubicBezTo>
                  <a:lnTo>
                    <a:pt x="541" y="664"/>
                  </a:lnTo>
                  <a:cubicBezTo>
                    <a:pt x="130" y="918"/>
                    <a:pt x="0" y="1314"/>
                    <a:pt x="617" y="1839"/>
                  </a:cubicBezTo>
                  <a:cubicBezTo>
                    <a:pt x="1194" y="2325"/>
                    <a:pt x="1984" y="2447"/>
                    <a:pt x="2714" y="2477"/>
                  </a:cubicBezTo>
                  <a:cubicBezTo>
                    <a:pt x="3057" y="2477"/>
                    <a:pt x="3439" y="2486"/>
                    <a:pt x="3835" y="2486"/>
                  </a:cubicBezTo>
                  <a:cubicBezTo>
                    <a:pt x="4526" y="2486"/>
                    <a:pt x="5256" y="2461"/>
                    <a:pt x="5875" y="2325"/>
                  </a:cubicBezTo>
                  <a:cubicBezTo>
                    <a:pt x="7091" y="2082"/>
                    <a:pt x="6422" y="1201"/>
                    <a:pt x="5662" y="745"/>
                  </a:cubicBezTo>
                  <a:cubicBezTo>
                    <a:pt x="4932" y="300"/>
                    <a:pt x="3752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363"/>
            <p:cNvSpPr/>
            <p:nvPr/>
          </p:nvSpPr>
          <p:spPr>
            <a:xfrm>
              <a:off x="5166775" y="4187950"/>
              <a:ext cx="114000" cy="97175"/>
            </a:xfrm>
            <a:custGeom>
              <a:rect b="b" l="l" r="r" t="t"/>
              <a:pathLst>
                <a:path extrusionOk="0" h="3887" w="4560">
                  <a:moveTo>
                    <a:pt x="1859" y="1"/>
                  </a:moveTo>
                  <a:cubicBezTo>
                    <a:pt x="1749" y="1"/>
                    <a:pt x="1636" y="12"/>
                    <a:pt x="1520" y="35"/>
                  </a:cubicBezTo>
                  <a:cubicBezTo>
                    <a:pt x="1064" y="95"/>
                    <a:pt x="639" y="339"/>
                    <a:pt x="396" y="673"/>
                  </a:cubicBezTo>
                  <a:cubicBezTo>
                    <a:pt x="1" y="1159"/>
                    <a:pt x="92" y="1737"/>
                    <a:pt x="122" y="2314"/>
                  </a:cubicBezTo>
                  <a:lnTo>
                    <a:pt x="156" y="2314"/>
                  </a:lnTo>
                  <a:cubicBezTo>
                    <a:pt x="184" y="2532"/>
                    <a:pt x="358" y="2641"/>
                    <a:pt x="532" y="2641"/>
                  </a:cubicBezTo>
                  <a:cubicBezTo>
                    <a:pt x="722" y="2641"/>
                    <a:pt x="912" y="2512"/>
                    <a:pt x="912" y="2253"/>
                  </a:cubicBezTo>
                  <a:cubicBezTo>
                    <a:pt x="912" y="2173"/>
                    <a:pt x="912" y="2091"/>
                    <a:pt x="913" y="2010"/>
                  </a:cubicBezTo>
                  <a:lnTo>
                    <a:pt x="913" y="2010"/>
                  </a:lnTo>
                  <a:cubicBezTo>
                    <a:pt x="951" y="1693"/>
                    <a:pt x="1017" y="1248"/>
                    <a:pt x="1059" y="1248"/>
                  </a:cubicBezTo>
                  <a:cubicBezTo>
                    <a:pt x="1061" y="1248"/>
                    <a:pt x="1063" y="1249"/>
                    <a:pt x="1064" y="1250"/>
                  </a:cubicBezTo>
                  <a:cubicBezTo>
                    <a:pt x="1056" y="1230"/>
                    <a:pt x="1048" y="1210"/>
                    <a:pt x="1040" y="1190"/>
                  </a:cubicBezTo>
                  <a:lnTo>
                    <a:pt x="1040" y="1190"/>
                  </a:lnTo>
                  <a:cubicBezTo>
                    <a:pt x="1103" y="1250"/>
                    <a:pt x="1184" y="1277"/>
                    <a:pt x="1267" y="1277"/>
                  </a:cubicBezTo>
                  <a:cubicBezTo>
                    <a:pt x="1410" y="1277"/>
                    <a:pt x="1559" y="1196"/>
                    <a:pt x="1620" y="1071"/>
                  </a:cubicBezTo>
                  <a:lnTo>
                    <a:pt x="1620" y="1071"/>
                  </a:lnTo>
                  <a:cubicBezTo>
                    <a:pt x="1670" y="1205"/>
                    <a:pt x="1790" y="1311"/>
                    <a:pt x="1976" y="1311"/>
                  </a:cubicBezTo>
                  <a:cubicBezTo>
                    <a:pt x="2114" y="1311"/>
                    <a:pt x="2785" y="1328"/>
                    <a:pt x="3083" y="1506"/>
                  </a:cubicBezTo>
                  <a:lnTo>
                    <a:pt x="3083" y="1506"/>
                  </a:lnTo>
                  <a:cubicBezTo>
                    <a:pt x="3133" y="1578"/>
                    <a:pt x="3180" y="1652"/>
                    <a:pt x="3224" y="1727"/>
                  </a:cubicBezTo>
                  <a:lnTo>
                    <a:pt x="3224" y="1727"/>
                  </a:lnTo>
                  <a:cubicBezTo>
                    <a:pt x="3223" y="1730"/>
                    <a:pt x="3223" y="1733"/>
                    <a:pt x="3222" y="1737"/>
                  </a:cubicBezTo>
                  <a:cubicBezTo>
                    <a:pt x="3224" y="1736"/>
                    <a:pt x="3226" y="1735"/>
                    <a:pt x="3228" y="1735"/>
                  </a:cubicBezTo>
                  <a:lnTo>
                    <a:pt x="3228" y="1735"/>
                  </a:lnTo>
                  <a:cubicBezTo>
                    <a:pt x="3258" y="1786"/>
                    <a:pt x="3287" y="1837"/>
                    <a:pt x="3314" y="1889"/>
                  </a:cubicBezTo>
                  <a:cubicBezTo>
                    <a:pt x="3382" y="2013"/>
                    <a:pt x="3496" y="2066"/>
                    <a:pt x="3614" y="2066"/>
                  </a:cubicBezTo>
                  <a:cubicBezTo>
                    <a:pt x="3616" y="2066"/>
                    <a:pt x="3617" y="2066"/>
                    <a:pt x="3619" y="2066"/>
                  </a:cubicBezTo>
                  <a:lnTo>
                    <a:pt x="3619" y="2066"/>
                  </a:lnTo>
                  <a:cubicBezTo>
                    <a:pt x="3628" y="2071"/>
                    <a:pt x="3638" y="2076"/>
                    <a:pt x="3648" y="2080"/>
                  </a:cubicBezTo>
                  <a:lnTo>
                    <a:pt x="3648" y="2080"/>
                  </a:lnTo>
                  <a:cubicBezTo>
                    <a:pt x="3648" y="2233"/>
                    <a:pt x="3647" y="3136"/>
                    <a:pt x="3618" y="3165"/>
                  </a:cubicBezTo>
                  <a:cubicBezTo>
                    <a:pt x="3256" y="3372"/>
                    <a:pt x="3487" y="3886"/>
                    <a:pt x="3826" y="3886"/>
                  </a:cubicBezTo>
                  <a:cubicBezTo>
                    <a:pt x="3886" y="3886"/>
                    <a:pt x="3949" y="3870"/>
                    <a:pt x="4013" y="3834"/>
                  </a:cubicBezTo>
                  <a:cubicBezTo>
                    <a:pt x="4256" y="3682"/>
                    <a:pt x="4408" y="3439"/>
                    <a:pt x="4408" y="3135"/>
                  </a:cubicBezTo>
                  <a:cubicBezTo>
                    <a:pt x="4469" y="2831"/>
                    <a:pt x="4317" y="2557"/>
                    <a:pt x="4378" y="2253"/>
                  </a:cubicBezTo>
                  <a:cubicBezTo>
                    <a:pt x="4408" y="2041"/>
                    <a:pt x="4560" y="1828"/>
                    <a:pt x="4529" y="1615"/>
                  </a:cubicBezTo>
                  <a:cubicBezTo>
                    <a:pt x="4529" y="673"/>
                    <a:pt x="3587" y="339"/>
                    <a:pt x="2767" y="217"/>
                  </a:cubicBezTo>
                  <a:cubicBezTo>
                    <a:pt x="2736" y="209"/>
                    <a:pt x="2705" y="205"/>
                    <a:pt x="2675" y="204"/>
                  </a:cubicBezTo>
                  <a:lnTo>
                    <a:pt x="2675" y="204"/>
                  </a:lnTo>
                  <a:cubicBezTo>
                    <a:pt x="2423" y="76"/>
                    <a:pt x="2149" y="1"/>
                    <a:pt x="185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84" name="Google Shape;2384;p363"/>
          <p:cNvGrpSpPr/>
          <p:nvPr/>
        </p:nvGrpSpPr>
        <p:grpSpPr>
          <a:xfrm>
            <a:off x="8656415" y="1757846"/>
            <a:ext cx="481965" cy="480736"/>
            <a:chOff x="6299400" y="3344375"/>
            <a:chExt cx="509800" cy="508500"/>
          </a:xfrm>
        </p:grpSpPr>
        <p:sp>
          <p:nvSpPr>
            <p:cNvPr id="2385" name="Google Shape;2385;p363"/>
            <p:cNvSpPr/>
            <p:nvPr/>
          </p:nvSpPr>
          <p:spPr>
            <a:xfrm>
              <a:off x="6564350" y="3355875"/>
              <a:ext cx="175575" cy="200650"/>
            </a:xfrm>
            <a:custGeom>
              <a:rect b="b" l="l" r="r" t="t"/>
              <a:pathLst>
                <a:path extrusionOk="0" h="8026" w="7023">
                  <a:moveTo>
                    <a:pt x="6110" y="1"/>
                  </a:moveTo>
                  <a:lnTo>
                    <a:pt x="5351" y="1034"/>
                  </a:lnTo>
                  <a:lnTo>
                    <a:pt x="1" y="7053"/>
                  </a:lnTo>
                  <a:lnTo>
                    <a:pt x="1490" y="8025"/>
                  </a:lnTo>
                  <a:lnTo>
                    <a:pt x="3831" y="7873"/>
                  </a:lnTo>
                  <a:cubicBezTo>
                    <a:pt x="4895" y="5381"/>
                    <a:pt x="5928" y="2858"/>
                    <a:pt x="6961" y="305"/>
                  </a:cubicBezTo>
                  <a:cubicBezTo>
                    <a:pt x="6992" y="244"/>
                    <a:pt x="7022" y="153"/>
                    <a:pt x="6992" y="92"/>
                  </a:cubicBezTo>
                  <a:cubicBezTo>
                    <a:pt x="6992" y="47"/>
                    <a:pt x="6954" y="24"/>
                    <a:pt x="6916" y="24"/>
                  </a:cubicBezTo>
                  <a:cubicBezTo>
                    <a:pt x="6878" y="24"/>
                    <a:pt x="6840" y="47"/>
                    <a:pt x="6840" y="92"/>
                  </a:cubicBezTo>
                  <a:lnTo>
                    <a:pt x="66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363"/>
            <p:cNvSpPr/>
            <p:nvPr/>
          </p:nvSpPr>
          <p:spPr>
            <a:xfrm>
              <a:off x="6314350" y="3610450"/>
              <a:ext cx="492450" cy="240900"/>
            </a:xfrm>
            <a:custGeom>
              <a:rect b="b" l="l" r="r" t="t"/>
              <a:pathLst>
                <a:path extrusionOk="0" h="9636" w="19698">
                  <a:moveTo>
                    <a:pt x="19697" y="0"/>
                  </a:moveTo>
                  <a:lnTo>
                    <a:pt x="1" y="9636"/>
                  </a:lnTo>
                  <a:cubicBezTo>
                    <a:pt x="2736" y="9393"/>
                    <a:pt x="5472" y="9028"/>
                    <a:pt x="8025" y="7964"/>
                  </a:cubicBezTo>
                  <a:cubicBezTo>
                    <a:pt x="9393" y="7387"/>
                    <a:pt x="10700" y="6627"/>
                    <a:pt x="11977" y="5867"/>
                  </a:cubicBezTo>
                  <a:cubicBezTo>
                    <a:pt x="13831" y="4803"/>
                    <a:pt x="15654" y="3709"/>
                    <a:pt x="17539" y="2645"/>
                  </a:cubicBezTo>
                  <a:cubicBezTo>
                    <a:pt x="17691" y="2554"/>
                    <a:pt x="17843" y="2432"/>
                    <a:pt x="17995" y="2341"/>
                  </a:cubicBezTo>
                  <a:cubicBezTo>
                    <a:pt x="18177" y="2128"/>
                    <a:pt x="18299" y="1885"/>
                    <a:pt x="18451" y="1611"/>
                  </a:cubicBezTo>
                  <a:cubicBezTo>
                    <a:pt x="18755" y="1004"/>
                    <a:pt x="19211" y="456"/>
                    <a:pt x="19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363"/>
            <p:cNvSpPr/>
            <p:nvPr/>
          </p:nvSpPr>
          <p:spPr>
            <a:xfrm>
              <a:off x="6400975" y="3562575"/>
              <a:ext cx="256875" cy="95000"/>
            </a:xfrm>
            <a:custGeom>
              <a:rect b="b" l="l" r="r" t="t"/>
              <a:pathLst>
                <a:path extrusionOk="0" h="3800" w="10275">
                  <a:moveTo>
                    <a:pt x="2098" y="1"/>
                  </a:moveTo>
                  <a:lnTo>
                    <a:pt x="1" y="852"/>
                  </a:lnTo>
                  <a:lnTo>
                    <a:pt x="31" y="943"/>
                  </a:lnTo>
                  <a:cubicBezTo>
                    <a:pt x="1703" y="1672"/>
                    <a:pt x="3284" y="2523"/>
                    <a:pt x="4743" y="3557"/>
                  </a:cubicBezTo>
                  <a:cubicBezTo>
                    <a:pt x="4864" y="3648"/>
                    <a:pt x="5016" y="3739"/>
                    <a:pt x="5168" y="3800"/>
                  </a:cubicBezTo>
                  <a:lnTo>
                    <a:pt x="9150" y="3131"/>
                  </a:lnTo>
                  <a:lnTo>
                    <a:pt x="10275" y="1308"/>
                  </a:lnTo>
                  <a:lnTo>
                    <a:pt x="20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363"/>
            <p:cNvSpPr/>
            <p:nvPr/>
          </p:nvSpPr>
          <p:spPr>
            <a:xfrm>
              <a:off x="6304475" y="3346775"/>
              <a:ext cx="498525" cy="502300"/>
            </a:xfrm>
            <a:custGeom>
              <a:rect b="b" l="l" r="r" t="t"/>
              <a:pathLst>
                <a:path extrusionOk="0" h="20092" w="19941">
                  <a:moveTo>
                    <a:pt x="17356" y="0"/>
                  </a:moveTo>
                  <a:lnTo>
                    <a:pt x="17356" y="0"/>
                  </a:lnTo>
                  <a:cubicBezTo>
                    <a:pt x="12706" y="2189"/>
                    <a:pt x="8420" y="6110"/>
                    <a:pt x="3891" y="9271"/>
                  </a:cubicBezTo>
                  <a:cubicBezTo>
                    <a:pt x="5381" y="9514"/>
                    <a:pt x="11004" y="10365"/>
                    <a:pt x="12645" y="10547"/>
                  </a:cubicBezTo>
                  <a:lnTo>
                    <a:pt x="9119" y="12766"/>
                  </a:lnTo>
                  <a:lnTo>
                    <a:pt x="1" y="20092"/>
                  </a:lnTo>
                  <a:cubicBezTo>
                    <a:pt x="5046" y="18511"/>
                    <a:pt x="9879" y="16262"/>
                    <a:pt x="14439" y="13526"/>
                  </a:cubicBezTo>
                  <a:cubicBezTo>
                    <a:pt x="15502" y="12888"/>
                    <a:pt x="16566" y="12189"/>
                    <a:pt x="17721" y="11672"/>
                  </a:cubicBezTo>
                  <a:cubicBezTo>
                    <a:pt x="18481" y="11307"/>
                    <a:pt x="19302" y="11003"/>
                    <a:pt x="19940" y="10456"/>
                  </a:cubicBezTo>
                  <a:cubicBezTo>
                    <a:pt x="17265" y="8936"/>
                    <a:pt x="14347" y="7933"/>
                    <a:pt x="11338" y="7629"/>
                  </a:cubicBezTo>
                  <a:cubicBezTo>
                    <a:pt x="13101" y="6231"/>
                    <a:pt x="14590" y="4438"/>
                    <a:pt x="15594" y="2462"/>
                  </a:cubicBezTo>
                  <a:cubicBezTo>
                    <a:pt x="15867" y="2006"/>
                    <a:pt x="17113" y="487"/>
                    <a:pt x="17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363"/>
            <p:cNvSpPr/>
            <p:nvPr/>
          </p:nvSpPr>
          <p:spPr>
            <a:xfrm>
              <a:off x="6301675" y="3344375"/>
              <a:ext cx="440950" cy="504300"/>
            </a:xfrm>
            <a:custGeom>
              <a:rect b="b" l="l" r="r" t="t"/>
              <a:pathLst>
                <a:path extrusionOk="0" h="20172" w="17638">
                  <a:moveTo>
                    <a:pt x="17463" y="1"/>
                  </a:moveTo>
                  <a:cubicBezTo>
                    <a:pt x="17455" y="1"/>
                    <a:pt x="17446" y="2"/>
                    <a:pt x="17438" y="5"/>
                  </a:cubicBezTo>
                  <a:cubicBezTo>
                    <a:pt x="12499" y="2369"/>
                    <a:pt x="8436" y="6152"/>
                    <a:pt x="4014" y="9247"/>
                  </a:cubicBezTo>
                  <a:lnTo>
                    <a:pt x="4014" y="9247"/>
                  </a:lnTo>
                  <a:cubicBezTo>
                    <a:pt x="4010" y="9246"/>
                    <a:pt x="4007" y="9246"/>
                    <a:pt x="4003" y="9245"/>
                  </a:cubicBezTo>
                  <a:lnTo>
                    <a:pt x="4003" y="9245"/>
                  </a:lnTo>
                  <a:cubicBezTo>
                    <a:pt x="4003" y="9248"/>
                    <a:pt x="4003" y="9251"/>
                    <a:pt x="4003" y="9254"/>
                  </a:cubicBezTo>
                  <a:lnTo>
                    <a:pt x="4003" y="9254"/>
                  </a:lnTo>
                  <a:cubicBezTo>
                    <a:pt x="3993" y="9261"/>
                    <a:pt x="3983" y="9269"/>
                    <a:pt x="3973" y="9276"/>
                  </a:cubicBezTo>
                  <a:cubicBezTo>
                    <a:pt x="3912" y="9336"/>
                    <a:pt x="3912" y="9428"/>
                    <a:pt x="4003" y="9428"/>
                  </a:cubicBezTo>
                  <a:cubicBezTo>
                    <a:pt x="6869" y="9900"/>
                    <a:pt x="9706" y="10115"/>
                    <a:pt x="12543" y="10601"/>
                  </a:cubicBezTo>
                  <a:lnTo>
                    <a:pt x="12543" y="10601"/>
                  </a:lnTo>
                  <a:cubicBezTo>
                    <a:pt x="10261" y="11785"/>
                    <a:pt x="8257" y="13520"/>
                    <a:pt x="6252" y="15112"/>
                  </a:cubicBezTo>
                  <a:cubicBezTo>
                    <a:pt x="4216" y="16723"/>
                    <a:pt x="2149" y="18455"/>
                    <a:pt x="52" y="20005"/>
                  </a:cubicBezTo>
                  <a:cubicBezTo>
                    <a:pt x="1" y="20056"/>
                    <a:pt x="35" y="20171"/>
                    <a:pt x="102" y="20171"/>
                  </a:cubicBezTo>
                  <a:cubicBezTo>
                    <a:pt x="114" y="20171"/>
                    <a:pt x="128" y="20167"/>
                    <a:pt x="143" y="20157"/>
                  </a:cubicBezTo>
                  <a:cubicBezTo>
                    <a:pt x="2149" y="18637"/>
                    <a:pt x="4094" y="17027"/>
                    <a:pt x="6070" y="15446"/>
                  </a:cubicBezTo>
                  <a:cubicBezTo>
                    <a:pt x="8182" y="13726"/>
                    <a:pt x="10325" y="11856"/>
                    <a:pt x="12765" y="10639"/>
                  </a:cubicBezTo>
                  <a:lnTo>
                    <a:pt x="12765" y="10639"/>
                  </a:lnTo>
                  <a:cubicBezTo>
                    <a:pt x="12772" y="10641"/>
                    <a:pt x="12780" y="10642"/>
                    <a:pt x="12788" y="10643"/>
                  </a:cubicBezTo>
                  <a:cubicBezTo>
                    <a:pt x="12788" y="10639"/>
                    <a:pt x="12788" y="10634"/>
                    <a:pt x="12787" y="10628"/>
                  </a:cubicBezTo>
                  <a:lnTo>
                    <a:pt x="12787" y="10628"/>
                  </a:lnTo>
                  <a:cubicBezTo>
                    <a:pt x="12798" y="10623"/>
                    <a:pt x="12808" y="10618"/>
                    <a:pt x="12818" y="10613"/>
                  </a:cubicBezTo>
                  <a:cubicBezTo>
                    <a:pt x="12909" y="10583"/>
                    <a:pt x="12879" y="10461"/>
                    <a:pt x="12788" y="10461"/>
                  </a:cubicBezTo>
                  <a:cubicBezTo>
                    <a:pt x="9974" y="9958"/>
                    <a:pt x="7102" y="9743"/>
                    <a:pt x="4228" y="9282"/>
                  </a:cubicBezTo>
                  <a:lnTo>
                    <a:pt x="4228" y="9282"/>
                  </a:lnTo>
                  <a:cubicBezTo>
                    <a:pt x="8603" y="6203"/>
                    <a:pt x="12636" y="2468"/>
                    <a:pt x="17499" y="127"/>
                  </a:cubicBezTo>
                  <a:cubicBezTo>
                    <a:pt x="17637" y="127"/>
                    <a:pt x="17549" y="1"/>
                    <a:pt x="1746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363"/>
            <p:cNvSpPr/>
            <p:nvPr/>
          </p:nvSpPr>
          <p:spPr>
            <a:xfrm>
              <a:off x="6299400" y="3345025"/>
              <a:ext cx="502825" cy="504150"/>
            </a:xfrm>
            <a:custGeom>
              <a:rect b="b" l="l" r="r" t="t"/>
              <a:pathLst>
                <a:path extrusionOk="0" h="20166" w="20113">
                  <a:moveTo>
                    <a:pt x="17563" y="0"/>
                  </a:moveTo>
                  <a:cubicBezTo>
                    <a:pt x="17532" y="0"/>
                    <a:pt x="17497" y="11"/>
                    <a:pt x="17468" y="40"/>
                  </a:cubicBezTo>
                  <a:cubicBezTo>
                    <a:pt x="17225" y="526"/>
                    <a:pt x="16830" y="982"/>
                    <a:pt x="16465" y="1438"/>
                  </a:cubicBezTo>
                  <a:cubicBezTo>
                    <a:pt x="16040" y="1955"/>
                    <a:pt x="15705" y="2532"/>
                    <a:pt x="15341" y="3110"/>
                  </a:cubicBezTo>
                  <a:cubicBezTo>
                    <a:pt x="14352" y="4787"/>
                    <a:pt x="13039" y="6287"/>
                    <a:pt x="11518" y="7552"/>
                  </a:cubicBezTo>
                  <a:lnTo>
                    <a:pt x="11518" y="7552"/>
                  </a:lnTo>
                  <a:cubicBezTo>
                    <a:pt x="11506" y="7550"/>
                    <a:pt x="11493" y="7549"/>
                    <a:pt x="11480" y="7548"/>
                  </a:cubicBezTo>
                  <a:lnTo>
                    <a:pt x="11480" y="7548"/>
                  </a:lnTo>
                  <a:cubicBezTo>
                    <a:pt x="11486" y="7553"/>
                    <a:pt x="11491" y="7562"/>
                    <a:pt x="11495" y="7571"/>
                  </a:cubicBezTo>
                  <a:lnTo>
                    <a:pt x="11495" y="7571"/>
                  </a:lnTo>
                  <a:cubicBezTo>
                    <a:pt x="11480" y="7584"/>
                    <a:pt x="11465" y="7596"/>
                    <a:pt x="11450" y="7608"/>
                  </a:cubicBezTo>
                  <a:cubicBezTo>
                    <a:pt x="11359" y="7669"/>
                    <a:pt x="11450" y="7760"/>
                    <a:pt x="11511" y="7760"/>
                  </a:cubicBezTo>
                  <a:cubicBezTo>
                    <a:pt x="13517" y="8003"/>
                    <a:pt x="15462" y="8459"/>
                    <a:pt x="17316" y="9219"/>
                  </a:cubicBezTo>
                  <a:cubicBezTo>
                    <a:pt x="17833" y="9402"/>
                    <a:pt x="18319" y="9645"/>
                    <a:pt x="18775" y="9858"/>
                  </a:cubicBezTo>
                  <a:cubicBezTo>
                    <a:pt x="18958" y="9979"/>
                    <a:pt x="19140" y="10040"/>
                    <a:pt x="19353" y="10162"/>
                  </a:cubicBezTo>
                  <a:cubicBezTo>
                    <a:pt x="19414" y="10192"/>
                    <a:pt x="19535" y="10253"/>
                    <a:pt x="19596" y="10314"/>
                  </a:cubicBezTo>
                  <a:cubicBezTo>
                    <a:pt x="19809" y="10465"/>
                    <a:pt x="19870" y="10435"/>
                    <a:pt x="19687" y="10617"/>
                  </a:cubicBezTo>
                  <a:cubicBezTo>
                    <a:pt x="19383" y="10921"/>
                    <a:pt x="18897" y="11104"/>
                    <a:pt x="18502" y="11256"/>
                  </a:cubicBezTo>
                  <a:cubicBezTo>
                    <a:pt x="18046" y="11469"/>
                    <a:pt x="17620" y="11651"/>
                    <a:pt x="17225" y="11864"/>
                  </a:cubicBezTo>
                  <a:cubicBezTo>
                    <a:pt x="15462" y="12776"/>
                    <a:pt x="13821" y="13900"/>
                    <a:pt x="12088" y="14842"/>
                  </a:cubicBezTo>
                  <a:cubicBezTo>
                    <a:pt x="10325" y="15845"/>
                    <a:pt x="8502" y="16697"/>
                    <a:pt x="6678" y="17487"/>
                  </a:cubicBezTo>
                  <a:cubicBezTo>
                    <a:pt x="4550" y="18460"/>
                    <a:pt x="2362" y="19250"/>
                    <a:pt x="112" y="19979"/>
                  </a:cubicBezTo>
                  <a:cubicBezTo>
                    <a:pt x="0" y="20007"/>
                    <a:pt x="43" y="20165"/>
                    <a:pt x="122" y="20165"/>
                  </a:cubicBezTo>
                  <a:cubicBezTo>
                    <a:pt x="129" y="20165"/>
                    <a:pt x="136" y="20164"/>
                    <a:pt x="143" y="20162"/>
                  </a:cubicBezTo>
                  <a:cubicBezTo>
                    <a:pt x="3760" y="19007"/>
                    <a:pt x="7255" y="17578"/>
                    <a:pt x="10599" y="15845"/>
                  </a:cubicBezTo>
                  <a:cubicBezTo>
                    <a:pt x="12271" y="14964"/>
                    <a:pt x="13942" y="13991"/>
                    <a:pt x="15553" y="13019"/>
                  </a:cubicBezTo>
                  <a:cubicBezTo>
                    <a:pt x="16374" y="12532"/>
                    <a:pt x="17164" y="12046"/>
                    <a:pt x="18046" y="11651"/>
                  </a:cubicBezTo>
                  <a:cubicBezTo>
                    <a:pt x="18775" y="11347"/>
                    <a:pt x="19505" y="11043"/>
                    <a:pt x="20052" y="10526"/>
                  </a:cubicBezTo>
                  <a:cubicBezTo>
                    <a:pt x="20113" y="10465"/>
                    <a:pt x="20113" y="10405"/>
                    <a:pt x="20052" y="10374"/>
                  </a:cubicBezTo>
                  <a:cubicBezTo>
                    <a:pt x="17499" y="8890"/>
                    <a:pt x="14657" y="7928"/>
                    <a:pt x="11695" y="7572"/>
                  </a:cubicBezTo>
                  <a:lnTo>
                    <a:pt x="11695" y="7572"/>
                  </a:lnTo>
                  <a:cubicBezTo>
                    <a:pt x="13149" y="6354"/>
                    <a:pt x="14403" y="4938"/>
                    <a:pt x="15401" y="3323"/>
                  </a:cubicBezTo>
                  <a:cubicBezTo>
                    <a:pt x="15766" y="2715"/>
                    <a:pt x="16070" y="2167"/>
                    <a:pt x="16496" y="1590"/>
                  </a:cubicBezTo>
                  <a:cubicBezTo>
                    <a:pt x="16860" y="1073"/>
                    <a:pt x="17286" y="587"/>
                    <a:pt x="17590" y="70"/>
                  </a:cubicBezTo>
                  <a:cubicBezTo>
                    <a:pt x="17673" y="49"/>
                    <a:pt x="17628" y="0"/>
                    <a:pt x="1756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363"/>
            <p:cNvSpPr/>
            <p:nvPr/>
          </p:nvSpPr>
          <p:spPr>
            <a:xfrm>
              <a:off x="6658875" y="3355125"/>
              <a:ext cx="88650" cy="200025"/>
            </a:xfrm>
            <a:custGeom>
              <a:rect b="b" l="l" r="r" t="t"/>
              <a:pathLst>
                <a:path extrusionOk="0" h="8001" w="3546">
                  <a:moveTo>
                    <a:pt x="3089" y="1"/>
                  </a:moveTo>
                  <a:cubicBezTo>
                    <a:pt x="3059" y="1"/>
                    <a:pt x="3059" y="31"/>
                    <a:pt x="3029" y="31"/>
                  </a:cubicBezTo>
                  <a:cubicBezTo>
                    <a:pt x="2952" y="82"/>
                    <a:pt x="3004" y="197"/>
                    <a:pt x="3094" y="197"/>
                  </a:cubicBezTo>
                  <a:cubicBezTo>
                    <a:pt x="3112" y="197"/>
                    <a:pt x="3130" y="193"/>
                    <a:pt x="3150" y="183"/>
                  </a:cubicBezTo>
                  <a:lnTo>
                    <a:pt x="3150" y="183"/>
                  </a:lnTo>
                  <a:lnTo>
                    <a:pt x="3059" y="548"/>
                  </a:lnTo>
                  <a:cubicBezTo>
                    <a:pt x="3029" y="669"/>
                    <a:pt x="2937" y="852"/>
                    <a:pt x="2877" y="1004"/>
                  </a:cubicBezTo>
                  <a:cubicBezTo>
                    <a:pt x="2725" y="1338"/>
                    <a:pt x="2603" y="1672"/>
                    <a:pt x="2451" y="1976"/>
                  </a:cubicBezTo>
                  <a:cubicBezTo>
                    <a:pt x="2177" y="2615"/>
                    <a:pt x="1934" y="3222"/>
                    <a:pt x="1691" y="3891"/>
                  </a:cubicBezTo>
                  <a:cubicBezTo>
                    <a:pt x="1174" y="5198"/>
                    <a:pt x="597" y="6536"/>
                    <a:pt x="19" y="7873"/>
                  </a:cubicBezTo>
                  <a:cubicBezTo>
                    <a:pt x="1" y="7948"/>
                    <a:pt x="51" y="8000"/>
                    <a:pt x="100" y="8000"/>
                  </a:cubicBezTo>
                  <a:cubicBezTo>
                    <a:pt x="130" y="8000"/>
                    <a:pt x="160" y="7980"/>
                    <a:pt x="171" y="7934"/>
                  </a:cubicBezTo>
                  <a:cubicBezTo>
                    <a:pt x="810" y="6414"/>
                    <a:pt x="1448" y="4894"/>
                    <a:pt x="2086" y="3374"/>
                  </a:cubicBezTo>
                  <a:cubicBezTo>
                    <a:pt x="2390" y="2615"/>
                    <a:pt x="2725" y="1824"/>
                    <a:pt x="3029" y="1034"/>
                  </a:cubicBezTo>
                  <a:cubicBezTo>
                    <a:pt x="3150" y="760"/>
                    <a:pt x="3545" y="183"/>
                    <a:pt x="318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363"/>
            <p:cNvSpPr/>
            <p:nvPr/>
          </p:nvSpPr>
          <p:spPr>
            <a:xfrm>
              <a:off x="6399475" y="3583850"/>
              <a:ext cx="135000" cy="76300"/>
            </a:xfrm>
            <a:custGeom>
              <a:rect b="b" l="l" r="r" t="t"/>
              <a:pathLst>
                <a:path extrusionOk="0" h="3052" w="5400">
                  <a:moveTo>
                    <a:pt x="182" y="1"/>
                  </a:moveTo>
                  <a:cubicBezTo>
                    <a:pt x="61" y="1"/>
                    <a:pt x="0" y="153"/>
                    <a:pt x="91" y="213"/>
                  </a:cubicBezTo>
                  <a:cubicBezTo>
                    <a:pt x="1064" y="609"/>
                    <a:pt x="2006" y="1064"/>
                    <a:pt x="2918" y="1612"/>
                  </a:cubicBezTo>
                  <a:cubicBezTo>
                    <a:pt x="3678" y="2068"/>
                    <a:pt x="4438" y="2706"/>
                    <a:pt x="5258" y="3040"/>
                  </a:cubicBezTo>
                  <a:cubicBezTo>
                    <a:pt x="5274" y="3048"/>
                    <a:pt x="5287" y="3051"/>
                    <a:pt x="5299" y="3051"/>
                  </a:cubicBezTo>
                  <a:cubicBezTo>
                    <a:pt x="5386" y="3051"/>
                    <a:pt x="5399" y="2884"/>
                    <a:pt x="5319" y="2858"/>
                  </a:cubicBezTo>
                  <a:cubicBezTo>
                    <a:pt x="4863" y="2675"/>
                    <a:pt x="4468" y="2341"/>
                    <a:pt x="4043" y="2068"/>
                  </a:cubicBezTo>
                  <a:cubicBezTo>
                    <a:pt x="3617" y="1794"/>
                    <a:pt x="3222" y="1520"/>
                    <a:pt x="2796" y="1308"/>
                  </a:cubicBezTo>
                  <a:cubicBezTo>
                    <a:pt x="1945" y="821"/>
                    <a:pt x="1094" y="396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363"/>
            <p:cNvSpPr/>
            <p:nvPr/>
          </p:nvSpPr>
          <p:spPr>
            <a:xfrm>
              <a:off x="6312075" y="3607775"/>
              <a:ext cx="497125" cy="245100"/>
            </a:xfrm>
            <a:custGeom>
              <a:rect b="b" l="l" r="r" t="t"/>
              <a:pathLst>
                <a:path extrusionOk="0" h="9804" w="19885">
                  <a:moveTo>
                    <a:pt x="19773" y="1"/>
                  </a:moveTo>
                  <a:cubicBezTo>
                    <a:pt x="19749" y="1"/>
                    <a:pt x="19722" y="14"/>
                    <a:pt x="19697" y="47"/>
                  </a:cubicBezTo>
                  <a:cubicBezTo>
                    <a:pt x="19150" y="563"/>
                    <a:pt x="18694" y="1171"/>
                    <a:pt x="18299" y="1901"/>
                  </a:cubicBezTo>
                  <a:cubicBezTo>
                    <a:pt x="17843" y="2721"/>
                    <a:pt x="16718" y="3147"/>
                    <a:pt x="15897" y="3603"/>
                  </a:cubicBezTo>
                  <a:cubicBezTo>
                    <a:pt x="14286" y="4606"/>
                    <a:pt x="12615" y="5548"/>
                    <a:pt x="10973" y="6491"/>
                  </a:cubicBezTo>
                  <a:cubicBezTo>
                    <a:pt x="9332" y="7433"/>
                    <a:pt x="7630" y="8253"/>
                    <a:pt x="5806" y="8709"/>
                  </a:cubicBezTo>
                  <a:cubicBezTo>
                    <a:pt x="3952" y="9196"/>
                    <a:pt x="2037" y="9409"/>
                    <a:pt x="92" y="9621"/>
                  </a:cubicBezTo>
                  <a:cubicBezTo>
                    <a:pt x="1" y="9621"/>
                    <a:pt x="1" y="9804"/>
                    <a:pt x="92" y="9804"/>
                  </a:cubicBezTo>
                  <a:cubicBezTo>
                    <a:pt x="1976" y="9652"/>
                    <a:pt x="3830" y="9439"/>
                    <a:pt x="5624" y="8983"/>
                  </a:cubicBezTo>
                  <a:cubicBezTo>
                    <a:pt x="7478" y="8527"/>
                    <a:pt x="9180" y="7706"/>
                    <a:pt x="10852" y="6794"/>
                  </a:cubicBezTo>
                  <a:cubicBezTo>
                    <a:pt x="12615" y="5822"/>
                    <a:pt x="14347" y="4758"/>
                    <a:pt x="16110" y="3725"/>
                  </a:cubicBezTo>
                  <a:cubicBezTo>
                    <a:pt x="16779" y="3360"/>
                    <a:pt x="17721" y="2965"/>
                    <a:pt x="18238" y="2357"/>
                  </a:cubicBezTo>
                  <a:cubicBezTo>
                    <a:pt x="18451" y="2083"/>
                    <a:pt x="18603" y="1718"/>
                    <a:pt x="18785" y="1414"/>
                  </a:cubicBezTo>
                  <a:cubicBezTo>
                    <a:pt x="19089" y="959"/>
                    <a:pt x="19454" y="533"/>
                    <a:pt x="19819" y="138"/>
                  </a:cubicBezTo>
                  <a:cubicBezTo>
                    <a:pt x="19885" y="94"/>
                    <a:pt x="19838" y="1"/>
                    <a:pt x="1977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4" name="Google Shape;2394;p363"/>
          <p:cNvGrpSpPr/>
          <p:nvPr/>
        </p:nvGrpSpPr>
        <p:grpSpPr>
          <a:xfrm>
            <a:off x="7782847" y="4308369"/>
            <a:ext cx="381914" cy="456741"/>
            <a:chOff x="3966200" y="758625"/>
            <a:chExt cx="444500" cy="531650"/>
          </a:xfrm>
        </p:grpSpPr>
        <p:sp>
          <p:nvSpPr>
            <p:cNvPr id="2395" name="Google Shape;2395;p363"/>
            <p:cNvSpPr/>
            <p:nvPr/>
          </p:nvSpPr>
          <p:spPr>
            <a:xfrm>
              <a:off x="3973750" y="767775"/>
              <a:ext cx="427850" cy="510675"/>
            </a:xfrm>
            <a:custGeom>
              <a:rect b="b" l="l" r="r" t="t"/>
              <a:pathLst>
                <a:path extrusionOk="0" h="20427" w="17114">
                  <a:moveTo>
                    <a:pt x="8055" y="1"/>
                  </a:moveTo>
                  <a:lnTo>
                    <a:pt x="7386" y="913"/>
                  </a:lnTo>
                  <a:lnTo>
                    <a:pt x="6596" y="4834"/>
                  </a:lnTo>
                  <a:lnTo>
                    <a:pt x="5107" y="9211"/>
                  </a:lnTo>
                  <a:lnTo>
                    <a:pt x="0" y="6748"/>
                  </a:lnTo>
                  <a:lnTo>
                    <a:pt x="2402" y="12584"/>
                  </a:lnTo>
                  <a:lnTo>
                    <a:pt x="2098" y="19697"/>
                  </a:lnTo>
                  <a:lnTo>
                    <a:pt x="5593" y="15320"/>
                  </a:lnTo>
                  <a:cubicBezTo>
                    <a:pt x="5593" y="15320"/>
                    <a:pt x="9727" y="20214"/>
                    <a:pt x="10578" y="20426"/>
                  </a:cubicBezTo>
                  <a:lnTo>
                    <a:pt x="8937" y="11490"/>
                  </a:lnTo>
                  <a:lnTo>
                    <a:pt x="17113" y="7660"/>
                  </a:lnTo>
                  <a:lnTo>
                    <a:pt x="9393" y="7144"/>
                  </a:lnTo>
                  <a:lnTo>
                    <a:pt x="80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363"/>
            <p:cNvSpPr/>
            <p:nvPr/>
          </p:nvSpPr>
          <p:spPr>
            <a:xfrm>
              <a:off x="3972225" y="760175"/>
              <a:ext cx="430875" cy="524350"/>
            </a:xfrm>
            <a:custGeom>
              <a:rect b="b" l="l" r="r" t="t"/>
              <a:pathLst>
                <a:path extrusionOk="0" h="20974" w="17235">
                  <a:moveTo>
                    <a:pt x="8359" y="1"/>
                  </a:moveTo>
                  <a:lnTo>
                    <a:pt x="6596" y="9089"/>
                  </a:lnTo>
                  <a:lnTo>
                    <a:pt x="0" y="7052"/>
                  </a:lnTo>
                  <a:lnTo>
                    <a:pt x="4469" y="12736"/>
                  </a:lnTo>
                  <a:lnTo>
                    <a:pt x="2037" y="20366"/>
                  </a:lnTo>
                  <a:lnTo>
                    <a:pt x="6840" y="14135"/>
                  </a:lnTo>
                  <a:lnTo>
                    <a:pt x="10791" y="20974"/>
                  </a:lnTo>
                  <a:lnTo>
                    <a:pt x="10487" y="12311"/>
                  </a:lnTo>
                  <a:lnTo>
                    <a:pt x="17235" y="8147"/>
                  </a:lnTo>
                  <a:lnTo>
                    <a:pt x="9849" y="8755"/>
                  </a:lnTo>
                  <a:lnTo>
                    <a:pt x="83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363"/>
            <p:cNvSpPr/>
            <p:nvPr/>
          </p:nvSpPr>
          <p:spPr>
            <a:xfrm>
              <a:off x="3967350" y="758625"/>
              <a:ext cx="443350" cy="531650"/>
            </a:xfrm>
            <a:custGeom>
              <a:rect b="b" l="l" r="r" t="t"/>
              <a:pathLst>
                <a:path extrusionOk="0" h="21266" w="17734">
                  <a:moveTo>
                    <a:pt x="10909" y="12483"/>
                  </a:moveTo>
                  <a:cubicBezTo>
                    <a:pt x="10915" y="12483"/>
                    <a:pt x="10915" y="12501"/>
                    <a:pt x="10890" y="12532"/>
                  </a:cubicBezTo>
                  <a:lnTo>
                    <a:pt x="10890" y="12532"/>
                  </a:lnTo>
                  <a:cubicBezTo>
                    <a:pt x="10891" y="12498"/>
                    <a:pt x="10903" y="12483"/>
                    <a:pt x="10909" y="12483"/>
                  </a:cubicBezTo>
                  <a:close/>
                  <a:moveTo>
                    <a:pt x="4633" y="12829"/>
                  </a:moveTo>
                  <a:lnTo>
                    <a:pt x="4633" y="12829"/>
                  </a:lnTo>
                  <a:cubicBezTo>
                    <a:pt x="4633" y="12832"/>
                    <a:pt x="4632" y="12835"/>
                    <a:pt x="4631" y="12838"/>
                  </a:cubicBezTo>
                  <a:lnTo>
                    <a:pt x="4631" y="12838"/>
                  </a:lnTo>
                  <a:cubicBezTo>
                    <a:pt x="4632" y="12835"/>
                    <a:pt x="4632" y="12832"/>
                    <a:pt x="4633" y="12829"/>
                  </a:cubicBezTo>
                  <a:close/>
                  <a:moveTo>
                    <a:pt x="4629" y="12881"/>
                  </a:moveTo>
                  <a:cubicBezTo>
                    <a:pt x="4652" y="12907"/>
                    <a:pt x="4653" y="12920"/>
                    <a:pt x="4648" y="12920"/>
                  </a:cubicBezTo>
                  <a:cubicBezTo>
                    <a:pt x="4643" y="12920"/>
                    <a:pt x="4632" y="12907"/>
                    <a:pt x="4629" y="12881"/>
                  </a:cubicBezTo>
                  <a:close/>
                  <a:moveTo>
                    <a:pt x="8529" y="861"/>
                  </a:moveTo>
                  <a:cubicBezTo>
                    <a:pt x="8973" y="3544"/>
                    <a:pt x="9420" y="6183"/>
                    <a:pt x="9892" y="8847"/>
                  </a:cubicBezTo>
                  <a:cubicBezTo>
                    <a:pt x="9892" y="8938"/>
                    <a:pt x="9953" y="8969"/>
                    <a:pt x="10013" y="8969"/>
                  </a:cubicBezTo>
                  <a:cubicBezTo>
                    <a:pt x="12302" y="8773"/>
                    <a:pt x="14591" y="8578"/>
                    <a:pt x="16879" y="8406"/>
                  </a:cubicBezTo>
                  <a:lnTo>
                    <a:pt x="16879" y="8406"/>
                  </a:lnTo>
                  <a:cubicBezTo>
                    <a:pt x="14777" y="9694"/>
                    <a:pt x="12697" y="10960"/>
                    <a:pt x="10591" y="12251"/>
                  </a:cubicBezTo>
                  <a:cubicBezTo>
                    <a:pt x="10560" y="12312"/>
                    <a:pt x="10530" y="12343"/>
                    <a:pt x="10530" y="12373"/>
                  </a:cubicBezTo>
                  <a:cubicBezTo>
                    <a:pt x="10644" y="15081"/>
                    <a:pt x="10705" y="17788"/>
                    <a:pt x="10812" y="20521"/>
                  </a:cubicBezTo>
                  <a:lnTo>
                    <a:pt x="10812" y="20521"/>
                  </a:lnTo>
                  <a:cubicBezTo>
                    <a:pt x="9600" y="18413"/>
                    <a:pt x="8367" y="16302"/>
                    <a:pt x="7187" y="14166"/>
                  </a:cubicBezTo>
                  <a:cubicBezTo>
                    <a:pt x="7171" y="14121"/>
                    <a:pt x="7133" y="14098"/>
                    <a:pt x="7088" y="14098"/>
                  </a:cubicBezTo>
                  <a:cubicBezTo>
                    <a:pt x="7042" y="14098"/>
                    <a:pt x="6989" y="14121"/>
                    <a:pt x="6943" y="14166"/>
                  </a:cubicBezTo>
                  <a:cubicBezTo>
                    <a:pt x="5507" y="16072"/>
                    <a:pt x="4046" y="17928"/>
                    <a:pt x="2605" y="19824"/>
                  </a:cubicBezTo>
                  <a:lnTo>
                    <a:pt x="2605" y="19824"/>
                  </a:lnTo>
                  <a:cubicBezTo>
                    <a:pt x="3225" y="17868"/>
                    <a:pt x="3829" y="15914"/>
                    <a:pt x="4481" y="13984"/>
                  </a:cubicBezTo>
                  <a:cubicBezTo>
                    <a:pt x="4603" y="13680"/>
                    <a:pt x="4785" y="13254"/>
                    <a:pt x="4816" y="12950"/>
                  </a:cubicBezTo>
                  <a:cubicBezTo>
                    <a:pt x="4816" y="12768"/>
                    <a:pt x="4785" y="12707"/>
                    <a:pt x="4664" y="12555"/>
                  </a:cubicBezTo>
                  <a:cubicBezTo>
                    <a:pt x="3904" y="11613"/>
                    <a:pt x="3144" y="10640"/>
                    <a:pt x="2384" y="9668"/>
                  </a:cubicBezTo>
                  <a:lnTo>
                    <a:pt x="563" y="7330"/>
                  </a:lnTo>
                  <a:lnTo>
                    <a:pt x="563" y="7330"/>
                  </a:lnTo>
                  <a:lnTo>
                    <a:pt x="6761" y="9273"/>
                  </a:lnTo>
                  <a:cubicBezTo>
                    <a:pt x="6784" y="9280"/>
                    <a:pt x="6805" y="9284"/>
                    <a:pt x="6823" y="9284"/>
                  </a:cubicBezTo>
                  <a:cubicBezTo>
                    <a:pt x="6879" y="9284"/>
                    <a:pt x="6913" y="9250"/>
                    <a:pt x="6913" y="9181"/>
                  </a:cubicBezTo>
                  <a:cubicBezTo>
                    <a:pt x="7442" y="6398"/>
                    <a:pt x="7996" y="3640"/>
                    <a:pt x="8529" y="861"/>
                  </a:cubicBezTo>
                  <a:close/>
                  <a:moveTo>
                    <a:pt x="8578" y="1"/>
                  </a:moveTo>
                  <a:cubicBezTo>
                    <a:pt x="8525" y="1"/>
                    <a:pt x="8477" y="26"/>
                    <a:pt x="8463" y="93"/>
                  </a:cubicBezTo>
                  <a:lnTo>
                    <a:pt x="8402" y="93"/>
                  </a:lnTo>
                  <a:cubicBezTo>
                    <a:pt x="8412" y="152"/>
                    <a:pt x="8422" y="210"/>
                    <a:pt x="8431" y="269"/>
                  </a:cubicBezTo>
                  <a:lnTo>
                    <a:pt x="8431" y="269"/>
                  </a:lnTo>
                  <a:cubicBezTo>
                    <a:pt x="7898" y="3215"/>
                    <a:pt x="7281" y="6133"/>
                    <a:pt x="6749" y="9079"/>
                  </a:cubicBezTo>
                  <a:lnTo>
                    <a:pt x="6749" y="9079"/>
                  </a:lnTo>
                  <a:lnTo>
                    <a:pt x="377" y="7091"/>
                  </a:lnTo>
                  <a:lnTo>
                    <a:pt x="377" y="7091"/>
                  </a:lnTo>
                  <a:lnTo>
                    <a:pt x="347" y="7054"/>
                  </a:lnTo>
                  <a:cubicBezTo>
                    <a:pt x="315" y="7013"/>
                    <a:pt x="279" y="6997"/>
                    <a:pt x="244" y="6997"/>
                  </a:cubicBezTo>
                  <a:cubicBezTo>
                    <a:pt x="222" y="6997"/>
                    <a:pt x="202" y="7004"/>
                    <a:pt x="184" y="7016"/>
                  </a:cubicBezTo>
                  <a:lnTo>
                    <a:pt x="184" y="7016"/>
                  </a:lnTo>
                  <a:cubicBezTo>
                    <a:pt x="167" y="7010"/>
                    <a:pt x="152" y="7008"/>
                    <a:pt x="138" y="7008"/>
                  </a:cubicBezTo>
                  <a:cubicBezTo>
                    <a:pt x="24" y="7008"/>
                    <a:pt x="0" y="7166"/>
                    <a:pt x="143" y="7201"/>
                  </a:cubicBezTo>
                  <a:lnTo>
                    <a:pt x="143" y="7201"/>
                  </a:lnTo>
                  <a:cubicBezTo>
                    <a:pt x="148" y="7213"/>
                    <a:pt x="156" y="7225"/>
                    <a:pt x="165" y="7236"/>
                  </a:cubicBezTo>
                  <a:cubicBezTo>
                    <a:pt x="1533" y="8999"/>
                    <a:pt x="2901" y="10701"/>
                    <a:pt x="4269" y="12464"/>
                  </a:cubicBezTo>
                  <a:cubicBezTo>
                    <a:pt x="4360" y="12555"/>
                    <a:pt x="4451" y="12738"/>
                    <a:pt x="4572" y="12829"/>
                  </a:cubicBezTo>
                  <a:cubicBezTo>
                    <a:pt x="4595" y="12847"/>
                    <a:pt x="4611" y="12862"/>
                    <a:pt x="4623" y="12874"/>
                  </a:cubicBezTo>
                  <a:lnTo>
                    <a:pt x="4623" y="12874"/>
                  </a:lnTo>
                  <a:cubicBezTo>
                    <a:pt x="4559" y="13136"/>
                    <a:pt x="4446" y="13421"/>
                    <a:pt x="4360" y="13680"/>
                  </a:cubicBezTo>
                  <a:cubicBezTo>
                    <a:pt x="3965" y="14957"/>
                    <a:pt x="3539" y="16294"/>
                    <a:pt x="3113" y="17571"/>
                  </a:cubicBezTo>
                  <a:lnTo>
                    <a:pt x="2241" y="20305"/>
                  </a:lnTo>
                  <a:lnTo>
                    <a:pt x="2241" y="20305"/>
                  </a:lnTo>
                  <a:cubicBezTo>
                    <a:pt x="2218" y="20336"/>
                    <a:pt x="2194" y="20367"/>
                    <a:pt x="2171" y="20397"/>
                  </a:cubicBezTo>
                  <a:lnTo>
                    <a:pt x="2205" y="20417"/>
                  </a:lnTo>
                  <a:lnTo>
                    <a:pt x="2202" y="20428"/>
                  </a:lnTo>
                  <a:cubicBezTo>
                    <a:pt x="2181" y="20531"/>
                    <a:pt x="2258" y="20606"/>
                    <a:pt x="2338" y="20606"/>
                  </a:cubicBezTo>
                  <a:cubicBezTo>
                    <a:pt x="2376" y="20606"/>
                    <a:pt x="2415" y="20589"/>
                    <a:pt x="2445" y="20549"/>
                  </a:cubicBezTo>
                  <a:cubicBezTo>
                    <a:pt x="3985" y="18506"/>
                    <a:pt x="5553" y="16520"/>
                    <a:pt x="7095" y="14480"/>
                  </a:cubicBezTo>
                  <a:lnTo>
                    <a:pt x="7095" y="14480"/>
                  </a:lnTo>
                  <a:cubicBezTo>
                    <a:pt x="8344" y="16706"/>
                    <a:pt x="9648" y="18932"/>
                    <a:pt x="10895" y="21188"/>
                  </a:cubicBezTo>
                  <a:cubicBezTo>
                    <a:pt x="10935" y="21241"/>
                    <a:pt x="10992" y="21265"/>
                    <a:pt x="11044" y="21265"/>
                  </a:cubicBezTo>
                  <a:cubicBezTo>
                    <a:pt x="11111" y="21265"/>
                    <a:pt x="11168" y="21226"/>
                    <a:pt x="11168" y="21157"/>
                  </a:cubicBezTo>
                  <a:lnTo>
                    <a:pt x="10956" y="13862"/>
                  </a:lnTo>
                  <a:cubicBezTo>
                    <a:pt x="10956" y="13528"/>
                    <a:pt x="11016" y="12920"/>
                    <a:pt x="10895" y="12586"/>
                  </a:cubicBezTo>
                  <a:cubicBezTo>
                    <a:pt x="10892" y="12570"/>
                    <a:pt x="10890" y="12556"/>
                    <a:pt x="10890" y="12544"/>
                  </a:cubicBezTo>
                  <a:lnTo>
                    <a:pt x="10890" y="12544"/>
                  </a:lnTo>
                  <a:cubicBezTo>
                    <a:pt x="10985" y="12475"/>
                    <a:pt x="11066" y="12424"/>
                    <a:pt x="11168" y="12373"/>
                  </a:cubicBezTo>
                  <a:cubicBezTo>
                    <a:pt x="12354" y="11674"/>
                    <a:pt x="13478" y="10944"/>
                    <a:pt x="14664" y="10215"/>
                  </a:cubicBezTo>
                  <a:cubicBezTo>
                    <a:pt x="15667" y="9607"/>
                    <a:pt x="16640" y="8999"/>
                    <a:pt x="17582" y="8391"/>
                  </a:cubicBezTo>
                  <a:cubicBezTo>
                    <a:pt x="17734" y="8330"/>
                    <a:pt x="17673" y="8118"/>
                    <a:pt x="17521" y="8118"/>
                  </a:cubicBezTo>
                  <a:cubicBezTo>
                    <a:pt x="17481" y="8121"/>
                    <a:pt x="17441" y="8124"/>
                    <a:pt x="17401" y="8128"/>
                  </a:cubicBezTo>
                  <a:lnTo>
                    <a:pt x="17401" y="8128"/>
                  </a:lnTo>
                  <a:cubicBezTo>
                    <a:pt x="17400" y="8115"/>
                    <a:pt x="17399" y="8102"/>
                    <a:pt x="17399" y="8087"/>
                  </a:cubicBezTo>
                  <a:cubicBezTo>
                    <a:pt x="17374" y="8103"/>
                    <a:pt x="17348" y="8119"/>
                    <a:pt x="17322" y="8135"/>
                  </a:cubicBezTo>
                  <a:lnTo>
                    <a:pt x="17322" y="8135"/>
                  </a:lnTo>
                  <a:cubicBezTo>
                    <a:pt x="14966" y="8338"/>
                    <a:pt x="12558" y="8541"/>
                    <a:pt x="10203" y="8716"/>
                  </a:cubicBezTo>
                  <a:lnTo>
                    <a:pt x="10203" y="8716"/>
                  </a:lnTo>
                  <a:cubicBezTo>
                    <a:pt x="9695" y="5843"/>
                    <a:pt x="9216" y="2997"/>
                    <a:pt x="8737" y="93"/>
                  </a:cubicBezTo>
                  <a:cubicBezTo>
                    <a:pt x="8720" y="42"/>
                    <a:pt x="8645" y="1"/>
                    <a:pt x="857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363"/>
            <p:cNvSpPr/>
            <p:nvPr/>
          </p:nvSpPr>
          <p:spPr>
            <a:xfrm>
              <a:off x="4111325" y="1148575"/>
              <a:ext cx="133025" cy="136950"/>
            </a:xfrm>
            <a:custGeom>
              <a:rect b="b" l="l" r="r" t="t"/>
              <a:pathLst>
                <a:path extrusionOk="0" h="5478" w="5321">
                  <a:moveTo>
                    <a:pt x="183" y="0"/>
                  </a:moveTo>
                  <a:cubicBezTo>
                    <a:pt x="92" y="0"/>
                    <a:pt x="1" y="128"/>
                    <a:pt x="90" y="240"/>
                  </a:cubicBezTo>
                  <a:cubicBezTo>
                    <a:pt x="1610" y="2094"/>
                    <a:pt x="3251" y="3857"/>
                    <a:pt x="5045" y="5438"/>
                  </a:cubicBezTo>
                  <a:cubicBezTo>
                    <a:pt x="5066" y="5466"/>
                    <a:pt x="5094" y="5478"/>
                    <a:pt x="5122" y="5478"/>
                  </a:cubicBezTo>
                  <a:cubicBezTo>
                    <a:pt x="5217" y="5478"/>
                    <a:pt x="5320" y="5349"/>
                    <a:pt x="5227" y="5255"/>
                  </a:cubicBezTo>
                  <a:cubicBezTo>
                    <a:pt x="3464" y="3614"/>
                    <a:pt x="1792" y="1881"/>
                    <a:pt x="272" y="58"/>
                  </a:cubicBezTo>
                  <a:cubicBezTo>
                    <a:pt x="248" y="17"/>
                    <a:pt x="215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363"/>
            <p:cNvSpPr/>
            <p:nvPr/>
          </p:nvSpPr>
          <p:spPr>
            <a:xfrm>
              <a:off x="4020850" y="1082000"/>
              <a:ext cx="19800" cy="186975"/>
            </a:xfrm>
            <a:custGeom>
              <a:rect b="b" l="l" r="r" t="t"/>
              <a:pathLst>
                <a:path extrusionOk="0" h="7479" w="792">
                  <a:moveTo>
                    <a:pt x="654" y="0"/>
                  </a:moveTo>
                  <a:cubicBezTo>
                    <a:pt x="586" y="0"/>
                    <a:pt x="518" y="46"/>
                    <a:pt x="518" y="137"/>
                  </a:cubicBezTo>
                  <a:cubicBezTo>
                    <a:pt x="335" y="2538"/>
                    <a:pt x="183" y="4970"/>
                    <a:pt x="1" y="7341"/>
                  </a:cubicBezTo>
                  <a:cubicBezTo>
                    <a:pt x="1" y="7423"/>
                    <a:pt x="72" y="7478"/>
                    <a:pt x="137" y="7478"/>
                  </a:cubicBezTo>
                  <a:cubicBezTo>
                    <a:pt x="193" y="7478"/>
                    <a:pt x="244" y="7438"/>
                    <a:pt x="244" y="7341"/>
                  </a:cubicBezTo>
                  <a:cubicBezTo>
                    <a:pt x="457" y="4970"/>
                    <a:pt x="578" y="2538"/>
                    <a:pt x="791" y="137"/>
                  </a:cubicBezTo>
                  <a:cubicBezTo>
                    <a:pt x="791" y="46"/>
                    <a:pt x="723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363"/>
            <p:cNvSpPr/>
            <p:nvPr/>
          </p:nvSpPr>
          <p:spPr>
            <a:xfrm>
              <a:off x="3966200" y="926925"/>
              <a:ext cx="75275" cy="161775"/>
            </a:xfrm>
            <a:custGeom>
              <a:rect b="b" l="l" r="r" t="t"/>
              <a:pathLst>
                <a:path extrusionOk="0" h="6471" w="3011">
                  <a:moveTo>
                    <a:pt x="159" y="0"/>
                  </a:moveTo>
                  <a:cubicBezTo>
                    <a:pt x="79" y="0"/>
                    <a:pt x="1" y="73"/>
                    <a:pt x="59" y="170"/>
                  </a:cubicBezTo>
                  <a:cubicBezTo>
                    <a:pt x="1123" y="2145"/>
                    <a:pt x="1974" y="4243"/>
                    <a:pt x="2704" y="6370"/>
                  </a:cubicBezTo>
                  <a:cubicBezTo>
                    <a:pt x="2745" y="6439"/>
                    <a:pt x="2817" y="6470"/>
                    <a:pt x="2878" y="6470"/>
                  </a:cubicBezTo>
                  <a:cubicBezTo>
                    <a:pt x="2952" y="6470"/>
                    <a:pt x="3011" y="6424"/>
                    <a:pt x="2977" y="6340"/>
                  </a:cubicBezTo>
                  <a:cubicBezTo>
                    <a:pt x="2248" y="4182"/>
                    <a:pt x="1336" y="2085"/>
                    <a:pt x="272" y="79"/>
                  </a:cubicBezTo>
                  <a:cubicBezTo>
                    <a:pt x="250" y="24"/>
                    <a:pt x="20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363"/>
            <p:cNvSpPr/>
            <p:nvPr/>
          </p:nvSpPr>
          <p:spPr>
            <a:xfrm>
              <a:off x="4034525" y="1074025"/>
              <a:ext cx="53050" cy="9125"/>
            </a:xfrm>
            <a:custGeom>
              <a:rect b="b" l="l" r="r" t="t"/>
              <a:pathLst>
                <a:path extrusionOk="0" h="365" w="2122">
                  <a:moveTo>
                    <a:pt x="1916" y="0"/>
                  </a:moveTo>
                  <a:cubicBezTo>
                    <a:pt x="1338" y="61"/>
                    <a:pt x="761" y="122"/>
                    <a:pt x="214" y="122"/>
                  </a:cubicBezTo>
                  <a:cubicBezTo>
                    <a:pt x="1" y="122"/>
                    <a:pt x="1" y="365"/>
                    <a:pt x="214" y="365"/>
                  </a:cubicBezTo>
                  <a:cubicBezTo>
                    <a:pt x="822" y="365"/>
                    <a:pt x="1369" y="334"/>
                    <a:pt x="1977" y="213"/>
                  </a:cubicBezTo>
                  <a:cubicBezTo>
                    <a:pt x="1992" y="219"/>
                    <a:pt x="2005" y="222"/>
                    <a:pt x="2017" y="222"/>
                  </a:cubicBezTo>
                  <a:cubicBezTo>
                    <a:pt x="2121" y="222"/>
                    <a:pt x="2080" y="0"/>
                    <a:pt x="191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363"/>
            <p:cNvSpPr/>
            <p:nvPr/>
          </p:nvSpPr>
          <p:spPr>
            <a:xfrm>
              <a:off x="4101950" y="763925"/>
              <a:ext cx="82875" cy="216325"/>
            </a:xfrm>
            <a:custGeom>
              <a:rect b="b" l="l" r="r" t="t"/>
              <a:pathLst>
                <a:path extrusionOk="0" h="8653" w="3315">
                  <a:moveTo>
                    <a:pt x="3103" y="0"/>
                  </a:moveTo>
                  <a:cubicBezTo>
                    <a:pt x="3095" y="0"/>
                    <a:pt x="3087" y="1"/>
                    <a:pt x="3079" y="3"/>
                  </a:cubicBezTo>
                  <a:cubicBezTo>
                    <a:pt x="2623" y="94"/>
                    <a:pt x="2410" y="884"/>
                    <a:pt x="2258" y="1249"/>
                  </a:cubicBezTo>
                  <a:cubicBezTo>
                    <a:pt x="1985" y="2009"/>
                    <a:pt x="1863" y="2829"/>
                    <a:pt x="1651" y="3589"/>
                  </a:cubicBezTo>
                  <a:cubicBezTo>
                    <a:pt x="1195" y="5261"/>
                    <a:pt x="617" y="6902"/>
                    <a:pt x="40" y="8483"/>
                  </a:cubicBezTo>
                  <a:cubicBezTo>
                    <a:pt x="1" y="8580"/>
                    <a:pt x="98" y="8652"/>
                    <a:pt x="190" y="8652"/>
                  </a:cubicBezTo>
                  <a:cubicBezTo>
                    <a:pt x="241" y="8652"/>
                    <a:pt x="291" y="8629"/>
                    <a:pt x="313" y="8574"/>
                  </a:cubicBezTo>
                  <a:cubicBezTo>
                    <a:pt x="799" y="7206"/>
                    <a:pt x="1316" y="5778"/>
                    <a:pt x="1711" y="4380"/>
                  </a:cubicBezTo>
                  <a:cubicBezTo>
                    <a:pt x="1894" y="3741"/>
                    <a:pt x="2106" y="3042"/>
                    <a:pt x="2258" y="2404"/>
                  </a:cubicBezTo>
                  <a:cubicBezTo>
                    <a:pt x="2319" y="2100"/>
                    <a:pt x="2410" y="1766"/>
                    <a:pt x="2502" y="1462"/>
                  </a:cubicBezTo>
                  <a:cubicBezTo>
                    <a:pt x="2593" y="1158"/>
                    <a:pt x="2806" y="337"/>
                    <a:pt x="3170" y="276"/>
                  </a:cubicBezTo>
                  <a:cubicBezTo>
                    <a:pt x="3314" y="247"/>
                    <a:pt x="3240" y="0"/>
                    <a:pt x="310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363"/>
            <p:cNvSpPr/>
            <p:nvPr/>
          </p:nvSpPr>
          <p:spPr>
            <a:xfrm>
              <a:off x="4211075" y="941725"/>
              <a:ext cx="197350" cy="21375"/>
            </a:xfrm>
            <a:custGeom>
              <a:rect b="b" l="l" r="r" t="t"/>
              <a:pathLst>
                <a:path extrusionOk="0" h="855" w="7894">
                  <a:moveTo>
                    <a:pt x="150" y="1"/>
                  </a:moveTo>
                  <a:cubicBezTo>
                    <a:pt x="19" y="1"/>
                    <a:pt x="0" y="248"/>
                    <a:pt x="173" y="277"/>
                  </a:cubicBezTo>
                  <a:cubicBezTo>
                    <a:pt x="2666" y="642"/>
                    <a:pt x="5188" y="854"/>
                    <a:pt x="7681" y="854"/>
                  </a:cubicBezTo>
                  <a:cubicBezTo>
                    <a:pt x="7833" y="854"/>
                    <a:pt x="7894" y="581"/>
                    <a:pt x="7681" y="581"/>
                  </a:cubicBezTo>
                  <a:cubicBezTo>
                    <a:pt x="5188" y="550"/>
                    <a:pt x="2666" y="338"/>
                    <a:pt x="173" y="3"/>
                  </a:cubicBezTo>
                  <a:cubicBezTo>
                    <a:pt x="165" y="2"/>
                    <a:pt x="157" y="1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4" name="Google Shape;2404;p363"/>
          <p:cNvGrpSpPr/>
          <p:nvPr/>
        </p:nvGrpSpPr>
        <p:grpSpPr>
          <a:xfrm rot="-1506376">
            <a:off x="8310605" y="3270799"/>
            <a:ext cx="1016604" cy="615851"/>
            <a:chOff x="383250" y="758000"/>
            <a:chExt cx="1988675" cy="1204725"/>
          </a:xfrm>
        </p:grpSpPr>
        <p:sp>
          <p:nvSpPr>
            <p:cNvPr id="2405" name="Google Shape;2405;p363"/>
            <p:cNvSpPr/>
            <p:nvPr/>
          </p:nvSpPr>
          <p:spPr>
            <a:xfrm>
              <a:off x="405300" y="765025"/>
              <a:ext cx="1947625" cy="1192075"/>
            </a:xfrm>
            <a:custGeom>
              <a:rect b="b" l="l" r="r" t="t"/>
              <a:pathLst>
                <a:path extrusionOk="0" h="47683" w="77905">
                  <a:moveTo>
                    <a:pt x="43956" y="0"/>
                  </a:moveTo>
                  <a:cubicBezTo>
                    <a:pt x="41296" y="0"/>
                    <a:pt x="38637" y="315"/>
                    <a:pt x="36049" y="962"/>
                  </a:cubicBezTo>
                  <a:lnTo>
                    <a:pt x="36049" y="871"/>
                  </a:lnTo>
                  <a:cubicBezTo>
                    <a:pt x="26444" y="2634"/>
                    <a:pt x="19757" y="7770"/>
                    <a:pt x="12857" y="13880"/>
                  </a:cubicBezTo>
                  <a:cubicBezTo>
                    <a:pt x="7751" y="18348"/>
                    <a:pt x="5745" y="24184"/>
                    <a:pt x="5775" y="30749"/>
                  </a:cubicBezTo>
                  <a:cubicBezTo>
                    <a:pt x="4043" y="32026"/>
                    <a:pt x="2462" y="33607"/>
                    <a:pt x="1185" y="35339"/>
                  </a:cubicBezTo>
                  <a:cubicBezTo>
                    <a:pt x="578" y="36190"/>
                    <a:pt x="0" y="37163"/>
                    <a:pt x="0" y="38196"/>
                  </a:cubicBezTo>
                  <a:cubicBezTo>
                    <a:pt x="0" y="39564"/>
                    <a:pt x="1064" y="40780"/>
                    <a:pt x="2371" y="41297"/>
                  </a:cubicBezTo>
                  <a:cubicBezTo>
                    <a:pt x="3218" y="41669"/>
                    <a:pt x="4149" y="41788"/>
                    <a:pt x="5088" y="41788"/>
                  </a:cubicBezTo>
                  <a:cubicBezTo>
                    <a:pt x="5531" y="41788"/>
                    <a:pt x="5975" y="41761"/>
                    <a:pt x="6414" y="41722"/>
                  </a:cubicBezTo>
                  <a:cubicBezTo>
                    <a:pt x="7538" y="41601"/>
                    <a:pt x="8632" y="41449"/>
                    <a:pt x="9696" y="41175"/>
                  </a:cubicBezTo>
                  <a:cubicBezTo>
                    <a:pt x="10791" y="42148"/>
                    <a:pt x="12037" y="42908"/>
                    <a:pt x="13344" y="43576"/>
                  </a:cubicBezTo>
                  <a:cubicBezTo>
                    <a:pt x="18597" y="46354"/>
                    <a:pt x="24518" y="47682"/>
                    <a:pt x="30464" y="47682"/>
                  </a:cubicBezTo>
                  <a:cubicBezTo>
                    <a:pt x="34668" y="47682"/>
                    <a:pt x="38885" y="47018"/>
                    <a:pt x="42888" y="45734"/>
                  </a:cubicBezTo>
                  <a:cubicBezTo>
                    <a:pt x="52585" y="42695"/>
                    <a:pt x="60974" y="36251"/>
                    <a:pt x="67266" y="28318"/>
                  </a:cubicBezTo>
                  <a:cubicBezTo>
                    <a:pt x="69241" y="25765"/>
                    <a:pt x="71096" y="22786"/>
                    <a:pt x="71673" y="19716"/>
                  </a:cubicBezTo>
                  <a:cubicBezTo>
                    <a:pt x="72767" y="19078"/>
                    <a:pt x="73862" y="18318"/>
                    <a:pt x="74865" y="17467"/>
                  </a:cubicBezTo>
                  <a:cubicBezTo>
                    <a:pt x="75929" y="16615"/>
                    <a:pt x="76901" y="15582"/>
                    <a:pt x="77448" y="14336"/>
                  </a:cubicBezTo>
                  <a:cubicBezTo>
                    <a:pt x="77904" y="13029"/>
                    <a:pt x="77783" y="11448"/>
                    <a:pt x="76840" y="10445"/>
                  </a:cubicBezTo>
                  <a:cubicBezTo>
                    <a:pt x="76111" y="9685"/>
                    <a:pt x="75017" y="9442"/>
                    <a:pt x="73983" y="9290"/>
                  </a:cubicBezTo>
                  <a:cubicBezTo>
                    <a:pt x="72904" y="9108"/>
                    <a:pt x="71810" y="9017"/>
                    <a:pt x="70716" y="9017"/>
                  </a:cubicBezTo>
                  <a:cubicBezTo>
                    <a:pt x="69621" y="9017"/>
                    <a:pt x="68527" y="9108"/>
                    <a:pt x="67448" y="9290"/>
                  </a:cubicBezTo>
                  <a:cubicBezTo>
                    <a:pt x="67266" y="9077"/>
                    <a:pt x="67053" y="8895"/>
                    <a:pt x="66840" y="8713"/>
                  </a:cubicBezTo>
                  <a:cubicBezTo>
                    <a:pt x="60641" y="3090"/>
                    <a:pt x="52294" y="0"/>
                    <a:pt x="43956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363"/>
            <p:cNvSpPr/>
            <p:nvPr/>
          </p:nvSpPr>
          <p:spPr>
            <a:xfrm>
              <a:off x="383250" y="758000"/>
              <a:ext cx="1988675" cy="1204725"/>
            </a:xfrm>
            <a:custGeom>
              <a:rect b="b" l="l" r="r" t="t"/>
              <a:pathLst>
                <a:path extrusionOk="0" h="48189" w="79547">
                  <a:moveTo>
                    <a:pt x="44812" y="404"/>
                  </a:moveTo>
                  <a:cubicBezTo>
                    <a:pt x="53184" y="404"/>
                    <a:pt x="61570" y="3494"/>
                    <a:pt x="67722" y="9206"/>
                  </a:cubicBezTo>
                  <a:cubicBezTo>
                    <a:pt x="67874" y="9358"/>
                    <a:pt x="68026" y="9602"/>
                    <a:pt x="68209" y="9632"/>
                  </a:cubicBezTo>
                  <a:cubicBezTo>
                    <a:pt x="68256" y="9641"/>
                    <a:pt x="68308" y="9644"/>
                    <a:pt x="68363" y="9644"/>
                  </a:cubicBezTo>
                  <a:cubicBezTo>
                    <a:pt x="68701" y="9644"/>
                    <a:pt x="69168" y="9506"/>
                    <a:pt x="69455" y="9480"/>
                  </a:cubicBezTo>
                  <a:cubicBezTo>
                    <a:pt x="70336" y="9389"/>
                    <a:pt x="71248" y="9358"/>
                    <a:pt x="72160" y="9358"/>
                  </a:cubicBezTo>
                  <a:cubicBezTo>
                    <a:pt x="73891" y="9388"/>
                    <a:pt x="76120" y="9477"/>
                    <a:pt x="77438" y="10660"/>
                  </a:cubicBezTo>
                  <a:lnTo>
                    <a:pt x="77438" y="10660"/>
                  </a:lnTo>
                  <a:cubicBezTo>
                    <a:pt x="77429" y="10710"/>
                    <a:pt x="77439" y="10764"/>
                    <a:pt x="77479" y="10817"/>
                  </a:cubicBezTo>
                  <a:cubicBezTo>
                    <a:pt x="79546" y="13127"/>
                    <a:pt x="77358" y="15924"/>
                    <a:pt x="75504" y="17504"/>
                  </a:cubicBezTo>
                  <a:cubicBezTo>
                    <a:pt x="75017" y="17900"/>
                    <a:pt x="74470" y="18295"/>
                    <a:pt x="73953" y="18659"/>
                  </a:cubicBezTo>
                  <a:cubicBezTo>
                    <a:pt x="73649" y="18872"/>
                    <a:pt x="73376" y="19055"/>
                    <a:pt x="73072" y="19237"/>
                  </a:cubicBezTo>
                  <a:cubicBezTo>
                    <a:pt x="72859" y="19389"/>
                    <a:pt x="72464" y="19541"/>
                    <a:pt x="72282" y="19723"/>
                  </a:cubicBezTo>
                  <a:cubicBezTo>
                    <a:pt x="72038" y="19997"/>
                    <a:pt x="72038" y="20574"/>
                    <a:pt x="71978" y="20909"/>
                  </a:cubicBezTo>
                  <a:cubicBezTo>
                    <a:pt x="71795" y="21608"/>
                    <a:pt x="71552" y="22246"/>
                    <a:pt x="71279" y="22854"/>
                  </a:cubicBezTo>
                  <a:cubicBezTo>
                    <a:pt x="70275" y="25194"/>
                    <a:pt x="68786" y="27292"/>
                    <a:pt x="67145" y="29237"/>
                  </a:cubicBezTo>
                  <a:cubicBezTo>
                    <a:pt x="65473" y="31274"/>
                    <a:pt x="63649" y="33188"/>
                    <a:pt x="61704" y="34982"/>
                  </a:cubicBezTo>
                  <a:cubicBezTo>
                    <a:pt x="54135" y="41912"/>
                    <a:pt x="44591" y="46745"/>
                    <a:pt x="34257" y="47505"/>
                  </a:cubicBezTo>
                  <a:cubicBezTo>
                    <a:pt x="33283" y="47572"/>
                    <a:pt x="32308" y="47606"/>
                    <a:pt x="31334" y="47606"/>
                  </a:cubicBezTo>
                  <a:cubicBezTo>
                    <a:pt x="27473" y="47606"/>
                    <a:pt x="23623" y="47071"/>
                    <a:pt x="19910" y="45955"/>
                  </a:cubicBezTo>
                  <a:cubicBezTo>
                    <a:pt x="17569" y="45225"/>
                    <a:pt x="15290" y="44252"/>
                    <a:pt x="13162" y="43037"/>
                  </a:cubicBezTo>
                  <a:cubicBezTo>
                    <a:pt x="12554" y="42672"/>
                    <a:pt x="11946" y="42277"/>
                    <a:pt x="11369" y="41851"/>
                  </a:cubicBezTo>
                  <a:cubicBezTo>
                    <a:pt x="11065" y="41608"/>
                    <a:pt x="10730" y="41213"/>
                    <a:pt x="10366" y="41152"/>
                  </a:cubicBezTo>
                  <a:cubicBezTo>
                    <a:pt x="10347" y="41150"/>
                    <a:pt x="10328" y="41149"/>
                    <a:pt x="10308" y="41149"/>
                  </a:cubicBezTo>
                  <a:cubicBezTo>
                    <a:pt x="10063" y="41149"/>
                    <a:pt x="9711" y="41309"/>
                    <a:pt x="9514" y="41365"/>
                  </a:cubicBezTo>
                  <a:cubicBezTo>
                    <a:pt x="9119" y="41426"/>
                    <a:pt x="8755" y="41517"/>
                    <a:pt x="8329" y="41547"/>
                  </a:cubicBezTo>
                  <a:cubicBezTo>
                    <a:pt x="7630" y="41669"/>
                    <a:pt x="6961" y="41699"/>
                    <a:pt x="6323" y="41730"/>
                  </a:cubicBezTo>
                  <a:cubicBezTo>
                    <a:pt x="6124" y="41742"/>
                    <a:pt x="5925" y="41749"/>
                    <a:pt x="5727" y="41749"/>
                  </a:cubicBezTo>
                  <a:cubicBezTo>
                    <a:pt x="4502" y="41749"/>
                    <a:pt x="3305" y="41489"/>
                    <a:pt x="2311" y="40757"/>
                  </a:cubicBezTo>
                  <a:cubicBezTo>
                    <a:pt x="1156" y="39876"/>
                    <a:pt x="700" y="38477"/>
                    <a:pt x="1308" y="37110"/>
                  </a:cubicBezTo>
                  <a:cubicBezTo>
                    <a:pt x="2280" y="34769"/>
                    <a:pt x="4530" y="32793"/>
                    <a:pt x="6475" y="31274"/>
                  </a:cubicBezTo>
                  <a:cubicBezTo>
                    <a:pt x="6809" y="31030"/>
                    <a:pt x="6809" y="30970"/>
                    <a:pt x="6809" y="30514"/>
                  </a:cubicBezTo>
                  <a:cubicBezTo>
                    <a:pt x="6809" y="29967"/>
                    <a:pt x="6840" y="29359"/>
                    <a:pt x="6870" y="28781"/>
                  </a:cubicBezTo>
                  <a:cubicBezTo>
                    <a:pt x="6961" y="27717"/>
                    <a:pt x="7083" y="26653"/>
                    <a:pt x="7296" y="25620"/>
                  </a:cubicBezTo>
                  <a:cubicBezTo>
                    <a:pt x="7691" y="23583"/>
                    <a:pt x="8359" y="21608"/>
                    <a:pt x="9362" y="19784"/>
                  </a:cubicBezTo>
                  <a:cubicBezTo>
                    <a:pt x="11642" y="15529"/>
                    <a:pt x="15624" y="12428"/>
                    <a:pt x="19393" y="9541"/>
                  </a:cubicBezTo>
                  <a:cubicBezTo>
                    <a:pt x="23436" y="6440"/>
                    <a:pt x="27843" y="3826"/>
                    <a:pt x="32767" y="2307"/>
                  </a:cubicBezTo>
                  <a:cubicBezTo>
                    <a:pt x="34079" y="1898"/>
                    <a:pt x="35391" y="1574"/>
                    <a:pt x="36730" y="1307"/>
                  </a:cubicBezTo>
                  <a:lnTo>
                    <a:pt x="36730" y="1307"/>
                  </a:lnTo>
                  <a:cubicBezTo>
                    <a:pt x="36771" y="1334"/>
                    <a:pt x="36823" y="1350"/>
                    <a:pt x="36884" y="1350"/>
                  </a:cubicBezTo>
                  <a:cubicBezTo>
                    <a:pt x="36917" y="1350"/>
                    <a:pt x="36954" y="1345"/>
                    <a:pt x="36992" y="1334"/>
                  </a:cubicBezTo>
                  <a:cubicBezTo>
                    <a:pt x="39551" y="709"/>
                    <a:pt x="42181" y="404"/>
                    <a:pt x="44812" y="404"/>
                  </a:cubicBezTo>
                  <a:close/>
                  <a:moveTo>
                    <a:pt x="44914" y="1"/>
                  </a:moveTo>
                  <a:cubicBezTo>
                    <a:pt x="42274" y="1"/>
                    <a:pt x="39632" y="300"/>
                    <a:pt x="37092" y="915"/>
                  </a:cubicBezTo>
                  <a:lnTo>
                    <a:pt x="37092" y="915"/>
                  </a:lnTo>
                  <a:cubicBezTo>
                    <a:pt x="37057" y="890"/>
                    <a:pt x="37016" y="874"/>
                    <a:pt x="36971" y="874"/>
                  </a:cubicBezTo>
                  <a:cubicBezTo>
                    <a:pt x="36958" y="874"/>
                    <a:pt x="36945" y="875"/>
                    <a:pt x="36931" y="878"/>
                  </a:cubicBezTo>
                  <a:cubicBezTo>
                    <a:pt x="31460" y="1911"/>
                    <a:pt x="26445" y="4161"/>
                    <a:pt x="21946" y="7231"/>
                  </a:cubicBezTo>
                  <a:cubicBezTo>
                    <a:pt x="19667" y="8811"/>
                    <a:pt x="17478" y="10544"/>
                    <a:pt x="15411" y="12337"/>
                  </a:cubicBezTo>
                  <a:cubicBezTo>
                    <a:pt x="13527" y="13918"/>
                    <a:pt x="11703" y="15529"/>
                    <a:pt x="10305" y="17504"/>
                  </a:cubicBezTo>
                  <a:cubicBezTo>
                    <a:pt x="7782" y="21000"/>
                    <a:pt x="6566" y="25225"/>
                    <a:pt x="6384" y="29480"/>
                  </a:cubicBezTo>
                  <a:cubicBezTo>
                    <a:pt x="6353" y="29967"/>
                    <a:pt x="6505" y="30696"/>
                    <a:pt x="6110" y="31061"/>
                  </a:cubicBezTo>
                  <a:cubicBezTo>
                    <a:pt x="5654" y="31517"/>
                    <a:pt x="5137" y="31851"/>
                    <a:pt x="4682" y="32277"/>
                  </a:cubicBezTo>
                  <a:cubicBezTo>
                    <a:pt x="3618" y="33219"/>
                    <a:pt x="2675" y="34283"/>
                    <a:pt x="1824" y="35438"/>
                  </a:cubicBezTo>
                  <a:cubicBezTo>
                    <a:pt x="578" y="37170"/>
                    <a:pt x="1" y="39207"/>
                    <a:pt x="1703" y="40879"/>
                  </a:cubicBezTo>
                  <a:cubicBezTo>
                    <a:pt x="2833" y="41971"/>
                    <a:pt x="4396" y="42293"/>
                    <a:pt x="5971" y="42293"/>
                  </a:cubicBezTo>
                  <a:cubicBezTo>
                    <a:pt x="6936" y="42293"/>
                    <a:pt x="7907" y="42172"/>
                    <a:pt x="8785" y="42034"/>
                  </a:cubicBezTo>
                  <a:cubicBezTo>
                    <a:pt x="9169" y="41986"/>
                    <a:pt x="9799" y="41767"/>
                    <a:pt x="10272" y="41767"/>
                  </a:cubicBezTo>
                  <a:cubicBezTo>
                    <a:pt x="10398" y="41767"/>
                    <a:pt x="10513" y="41782"/>
                    <a:pt x="10609" y="41821"/>
                  </a:cubicBezTo>
                  <a:cubicBezTo>
                    <a:pt x="10882" y="41942"/>
                    <a:pt x="11186" y="42277"/>
                    <a:pt x="11399" y="42429"/>
                  </a:cubicBezTo>
                  <a:cubicBezTo>
                    <a:pt x="11673" y="42611"/>
                    <a:pt x="11885" y="42763"/>
                    <a:pt x="12159" y="42945"/>
                  </a:cubicBezTo>
                  <a:cubicBezTo>
                    <a:pt x="13314" y="43675"/>
                    <a:pt x="14469" y="44313"/>
                    <a:pt x="15685" y="44860"/>
                  </a:cubicBezTo>
                  <a:cubicBezTo>
                    <a:pt x="20244" y="46958"/>
                    <a:pt x="25290" y="48022"/>
                    <a:pt x="30244" y="48174"/>
                  </a:cubicBezTo>
                  <a:cubicBezTo>
                    <a:pt x="30609" y="48184"/>
                    <a:pt x="30973" y="48189"/>
                    <a:pt x="31336" y="48189"/>
                  </a:cubicBezTo>
                  <a:cubicBezTo>
                    <a:pt x="41793" y="48189"/>
                    <a:pt x="51800" y="43993"/>
                    <a:pt x="59819" y="37413"/>
                  </a:cubicBezTo>
                  <a:cubicBezTo>
                    <a:pt x="63923" y="34009"/>
                    <a:pt x="67844" y="29997"/>
                    <a:pt x="70579" y="25438"/>
                  </a:cubicBezTo>
                  <a:cubicBezTo>
                    <a:pt x="71248" y="24283"/>
                    <a:pt x="71826" y="23128"/>
                    <a:pt x="72251" y="21851"/>
                  </a:cubicBezTo>
                  <a:cubicBezTo>
                    <a:pt x="72434" y="21334"/>
                    <a:pt x="72464" y="20574"/>
                    <a:pt x="72768" y="20149"/>
                  </a:cubicBezTo>
                  <a:cubicBezTo>
                    <a:pt x="73163" y="19632"/>
                    <a:pt x="74105" y="19237"/>
                    <a:pt x="74622" y="18872"/>
                  </a:cubicBezTo>
                  <a:cubicBezTo>
                    <a:pt x="76446" y="17535"/>
                    <a:pt x="78543" y="15833"/>
                    <a:pt x="78786" y="13401"/>
                  </a:cubicBezTo>
                  <a:cubicBezTo>
                    <a:pt x="78877" y="12368"/>
                    <a:pt x="78573" y="11334"/>
                    <a:pt x="77905" y="10544"/>
                  </a:cubicBezTo>
                  <a:cubicBezTo>
                    <a:pt x="77870" y="10497"/>
                    <a:pt x="77826" y="10469"/>
                    <a:pt x="77779" y="10457"/>
                  </a:cubicBezTo>
                  <a:lnTo>
                    <a:pt x="77779" y="10457"/>
                  </a:lnTo>
                  <a:cubicBezTo>
                    <a:pt x="76783" y="9586"/>
                    <a:pt x="75431" y="9353"/>
                    <a:pt x="74136" y="9176"/>
                  </a:cubicBezTo>
                  <a:cubicBezTo>
                    <a:pt x="73231" y="9077"/>
                    <a:pt x="72326" y="9023"/>
                    <a:pt x="71425" y="9023"/>
                  </a:cubicBezTo>
                  <a:cubicBezTo>
                    <a:pt x="70663" y="9023"/>
                    <a:pt x="69904" y="9062"/>
                    <a:pt x="69151" y="9146"/>
                  </a:cubicBezTo>
                  <a:cubicBezTo>
                    <a:pt x="68964" y="9157"/>
                    <a:pt x="68813" y="9173"/>
                    <a:pt x="68678" y="9173"/>
                  </a:cubicBezTo>
                  <a:cubicBezTo>
                    <a:pt x="68460" y="9173"/>
                    <a:pt x="68281" y="9132"/>
                    <a:pt x="68057" y="8963"/>
                  </a:cubicBezTo>
                  <a:cubicBezTo>
                    <a:pt x="67753" y="8720"/>
                    <a:pt x="67479" y="8446"/>
                    <a:pt x="67236" y="8203"/>
                  </a:cubicBezTo>
                  <a:cubicBezTo>
                    <a:pt x="66658" y="7687"/>
                    <a:pt x="66081" y="7231"/>
                    <a:pt x="65503" y="6836"/>
                  </a:cubicBezTo>
                  <a:cubicBezTo>
                    <a:pt x="64409" y="5984"/>
                    <a:pt x="63284" y="5255"/>
                    <a:pt x="62099" y="4586"/>
                  </a:cubicBezTo>
                  <a:cubicBezTo>
                    <a:pt x="57266" y="1820"/>
                    <a:pt x="51795" y="270"/>
                    <a:pt x="46263" y="27"/>
                  </a:cubicBezTo>
                  <a:cubicBezTo>
                    <a:pt x="45814" y="10"/>
                    <a:pt x="45364" y="1"/>
                    <a:pt x="4491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363"/>
            <p:cNvSpPr/>
            <p:nvPr/>
          </p:nvSpPr>
          <p:spPr>
            <a:xfrm>
              <a:off x="870525" y="1310500"/>
              <a:ext cx="915350" cy="401225"/>
            </a:xfrm>
            <a:custGeom>
              <a:rect b="b" l="l" r="r" t="t"/>
              <a:pathLst>
                <a:path extrusionOk="0" h="16049" w="36614">
                  <a:moveTo>
                    <a:pt x="36299" y="0"/>
                  </a:moveTo>
                  <a:cubicBezTo>
                    <a:pt x="36196" y="0"/>
                    <a:pt x="36097" y="54"/>
                    <a:pt x="36073" y="176"/>
                  </a:cubicBezTo>
                  <a:cubicBezTo>
                    <a:pt x="34857" y="5587"/>
                    <a:pt x="30146" y="8991"/>
                    <a:pt x="25465" y="11392"/>
                  </a:cubicBezTo>
                  <a:cubicBezTo>
                    <a:pt x="20726" y="13819"/>
                    <a:pt x="15478" y="15548"/>
                    <a:pt x="10098" y="15548"/>
                  </a:cubicBezTo>
                  <a:cubicBezTo>
                    <a:pt x="9750" y="15548"/>
                    <a:pt x="9401" y="15541"/>
                    <a:pt x="9051" y="15526"/>
                  </a:cubicBezTo>
                  <a:cubicBezTo>
                    <a:pt x="6103" y="15435"/>
                    <a:pt x="3154" y="14766"/>
                    <a:pt x="449" y="13520"/>
                  </a:cubicBezTo>
                  <a:cubicBezTo>
                    <a:pt x="419" y="13505"/>
                    <a:pt x="390" y="13499"/>
                    <a:pt x="361" y="13499"/>
                  </a:cubicBezTo>
                  <a:cubicBezTo>
                    <a:pt x="155" y="13499"/>
                    <a:pt x="0" y="13843"/>
                    <a:pt x="267" y="13976"/>
                  </a:cubicBezTo>
                  <a:cubicBezTo>
                    <a:pt x="3345" y="15411"/>
                    <a:pt x="6681" y="16049"/>
                    <a:pt x="10042" y="16049"/>
                  </a:cubicBezTo>
                  <a:cubicBezTo>
                    <a:pt x="12091" y="16049"/>
                    <a:pt x="14149" y="15812"/>
                    <a:pt x="16164" y="15374"/>
                  </a:cubicBezTo>
                  <a:cubicBezTo>
                    <a:pt x="19234" y="14706"/>
                    <a:pt x="22212" y="13611"/>
                    <a:pt x="25009" y="12183"/>
                  </a:cubicBezTo>
                  <a:cubicBezTo>
                    <a:pt x="27593" y="10937"/>
                    <a:pt x="30115" y="9447"/>
                    <a:pt x="32182" y="7532"/>
                  </a:cubicBezTo>
                  <a:cubicBezTo>
                    <a:pt x="34280" y="5587"/>
                    <a:pt x="35921" y="3125"/>
                    <a:pt x="36559" y="298"/>
                  </a:cubicBezTo>
                  <a:cubicBezTo>
                    <a:pt x="36614" y="117"/>
                    <a:pt x="36452" y="0"/>
                    <a:pt x="3629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363"/>
            <p:cNvSpPr/>
            <p:nvPr/>
          </p:nvSpPr>
          <p:spPr>
            <a:xfrm>
              <a:off x="821700" y="1624500"/>
              <a:ext cx="103350" cy="73200"/>
            </a:xfrm>
            <a:custGeom>
              <a:rect b="b" l="l" r="r" t="t"/>
              <a:pathLst>
                <a:path extrusionOk="0" h="2928" w="4134">
                  <a:moveTo>
                    <a:pt x="2469" y="0"/>
                  </a:moveTo>
                  <a:cubicBezTo>
                    <a:pt x="1681" y="0"/>
                    <a:pt x="927" y="259"/>
                    <a:pt x="609" y="1082"/>
                  </a:cubicBezTo>
                  <a:cubicBezTo>
                    <a:pt x="1" y="2662"/>
                    <a:pt x="2463" y="2510"/>
                    <a:pt x="3284" y="2905"/>
                  </a:cubicBezTo>
                  <a:cubicBezTo>
                    <a:pt x="3321" y="2920"/>
                    <a:pt x="3356" y="2927"/>
                    <a:pt x="3389" y="2927"/>
                  </a:cubicBezTo>
                  <a:cubicBezTo>
                    <a:pt x="3626" y="2927"/>
                    <a:pt x="3740" y="2583"/>
                    <a:pt x="3527" y="2450"/>
                  </a:cubicBezTo>
                  <a:cubicBezTo>
                    <a:pt x="3132" y="2298"/>
                    <a:pt x="2767" y="2206"/>
                    <a:pt x="2372" y="2146"/>
                  </a:cubicBezTo>
                  <a:cubicBezTo>
                    <a:pt x="1885" y="2024"/>
                    <a:pt x="730" y="1963"/>
                    <a:pt x="1156" y="1082"/>
                  </a:cubicBezTo>
                  <a:cubicBezTo>
                    <a:pt x="1390" y="598"/>
                    <a:pt x="1888" y="451"/>
                    <a:pt x="2421" y="451"/>
                  </a:cubicBezTo>
                  <a:cubicBezTo>
                    <a:pt x="2926" y="451"/>
                    <a:pt x="3461" y="583"/>
                    <a:pt x="3831" y="687"/>
                  </a:cubicBezTo>
                  <a:cubicBezTo>
                    <a:pt x="3862" y="701"/>
                    <a:pt x="3891" y="707"/>
                    <a:pt x="3917" y="707"/>
                  </a:cubicBezTo>
                  <a:cubicBezTo>
                    <a:pt x="4114" y="707"/>
                    <a:pt x="4133" y="338"/>
                    <a:pt x="3892" y="231"/>
                  </a:cubicBezTo>
                  <a:cubicBezTo>
                    <a:pt x="3470" y="102"/>
                    <a:pt x="2963" y="0"/>
                    <a:pt x="246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363"/>
            <p:cNvSpPr/>
            <p:nvPr/>
          </p:nvSpPr>
          <p:spPr>
            <a:xfrm>
              <a:off x="1731000" y="1278550"/>
              <a:ext cx="112025" cy="92750"/>
            </a:xfrm>
            <a:custGeom>
              <a:rect b="b" l="l" r="r" t="t"/>
              <a:pathLst>
                <a:path extrusionOk="0" h="3710" w="4481">
                  <a:moveTo>
                    <a:pt x="2783" y="1"/>
                  </a:moveTo>
                  <a:cubicBezTo>
                    <a:pt x="1698" y="1"/>
                    <a:pt x="664" y="1300"/>
                    <a:pt x="134" y="2032"/>
                  </a:cubicBezTo>
                  <a:cubicBezTo>
                    <a:pt x="0" y="2211"/>
                    <a:pt x="161" y="2438"/>
                    <a:pt x="317" y="2438"/>
                  </a:cubicBezTo>
                  <a:cubicBezTo>
                    <a:pt x="373" y="2438"/>
                    <a:pt x="428" y="2409"/>
                    <a:pt x="468" y="2336"/>
                  </a:cubicBezTo>
                  <a:cubicBezTo>
                    <a:pt x="742" y="2002"/>
                    <a:pt x="1016" y="1606"/>
                    <a:pt x="1320" y="1303"/>
                  </a:cubicBezTo>
                  <a:cubicBezTo>
                    <a:pt x="1592" y="1030"/>
                    <a:pt x="2157" y="489"/>
                    <a:pt x="2622" y="489"/>
                  </a:cubicBezTo>
                  <a:cubicBezTo>
                    <a:pt x="2676" y="489"/>
                    <a:pt x="2728" y="496"/>
                    <a:pt x="2779" y="512"/>
                  </a:cubicBezTo>
                  <a:lnTo>
                    <a:pt x="3356" y="1090"/>
                  </a:lnTo>
                  <a:cubicBezTo>
                    <a:pt x="3356" y="1242"/>
                    <a:pt x="3356" y="1394"/>
                    <a:pt x="3326" y="1546"/>
                  </a:cubicBezTo>
                  <a:cubicBezTo>
                    <a:pt x="3295" y="1728"/>
                    <a:pt x="3295" y="1880"/>
                    <a:pt x="3204" y="2062"/>
                  </a:cubicBezTo>
                  <a:cubicBezTo>
                    <a:pt x="3083" y="2518"/>
                    <a:pt x="2870" y="2944"/>
                    <a:pt x="2627" y="3369"/>
                  </a:cubicBezTo>
                  <a:cubicBezTo>
                    <a:pt x="2525" y="3553"/>
                    <a:pt x="2683" y="3709"/>
                    <a:pt x="2853" y="3709"/>
                  </a:cubicBezTo>
                  <a:cubicBezTo>
                    <a:pt x="2936" y="3709"/>
                    <a:pt x="3023" y="3672"/>
                    <a:pt x="3083" y="3582"/>
                  </a:cubicBezTo>
                  <a:cubicBezTo>
                    <a:pt x="3538" y="2883"/>
                    <a:pt x="4481" y="786"/>
                    <a:pt x="3447" y="178"/>
                  </a:cubicBezTo>
                  <a:cubicBezTo>
                    <a:pt x="3226" y="54"/>
                    <a:pt x="3003" y="1"/>
                    <a:pt x="278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363"/>
            <p:cNvSpPr/>
            <p:nvPr/>
          </p:nvSpPr>
          <p:spPr>
            <a:xfrm>
              <a:off x="961525" y="1169200"/>
              <a:ext cx="211275" cy="259275"/>
            </a:xfrm>
            <a:custGeom>
              <a:rect b="b" l="l" r="r" t="t"/>
              <a:pathLst>
                <a:path extrusionOk="0" h="10371" w="8451">
                  <a:moveTo>
                    <a:pt x="1864" y="511"/>
                  </a:moveTo>
                  <a:cubicBezTo>
                    <a:pt x="1964" y="511"/>
                    <a:pt x="2072" y="529"/>
                    <a:pt x="2189" y="570"/>
                  </a:cubicBezTo>
                  <a:cubicBezTo>
                    <a:pt x="2676" y="722"/>
                    <a:pt x="2979" y="1239"/>
                    <a:pt x="3253" y="1664"/>
                  </a:cubicBezTo>
                  <a:cubicBezTo>
                    <a:pt x="3739" y="2424"/>
                    <a:pt x="4226" y="3184"/>
                    <a:pt x="4682" y="3944"/>
                  </a:cubicBezTo>
                  <a:cubicBezTo>
                    <a:pt x="5563" y="5281"/>
                    <a:pt x="7630" y="7865"/>
                    <a:pt x="6201" y="9446"/>
                  </a:cubicBezTo>
                  <a:cubicBezTo>
                    <a:pt x="5867" y="9833"/>
                    <a:pt x="5558" y="9994"/>
                    <a:pt x="5273" y="9994"/>
                  </a:cubicBezTo>
                  <a:cubicBezTo>
                    <a:pt x="4106" y="9994"/>
                    <a:pt x="3352" y="7303"/>
                    <a:pt x="3010" y="6497"/>
                  </a:cubicBezTo>
                  <a:cubicBezTo>
                    <a:pt x="2706" y="5677"/>
                    <a:pt x="2372" y="4917"/>
                    <a:pt x="1916" y="4218"/>
                  </a:cubicBezTo>
                  <a:cubicBezTo>
                    <a:pt x="1460" y="3488"/>
                    <a:pt x="1" y="1360"/>
                    <a:pt x="1581" y="935"/>
                  </a:cubicBezTo>
                  <a:cubicBezTo>
                    <a:pt x="1793" y="858"/>
                    <a:pt x="1810" y="646"/>
                    <a:pt x="1716" y="525"/>
                  </a:cubicBezTo>
                  <a:lnTo>
                    <a:pt x="1716" y="525"/>
                  </a:lnTo>
                  <a:cubicBezTo>
                    <a:pt x="1763" y="516"/>
                    <a:pt x="1813" y="511"/>
                    <a:pt x="1864" y="511"/>
                  </a:cubicBezTo>
                  <a:close/>
                  <a:moveTo>
                    <a:pt x="1846" y="0"/>
                  </a:moveTo>
                  <a:cubicBezTo>
                    <a:pt x="1185" y="0"/>
                    <a:pt x="713" y="575"/>
                    <a:pt x="396" y="1208"/>
                  </a:cubicBezTo>
                  <a:cubicBezTo>
                    <a:pt x="318" y="1348"/>
                    <a:pt x="399" y="1472"/>
                    <a:pt x="518" y="1524"/>
                  </a:cubicBezTo>
                  <a:lnTo>
                    <a:pt x="518" y="1524"/>
                  </a:lnTo>
                  <a:cubicBezTo>
                    <a:pt x="442" y="1899"/>
                    <a:pt x="474" y="2318"/>
                    <a:pt x="578" y="2698"/>
                  </a:cubicBezTo>
                  <a:cubicBezTo>
                    <a:pt x="821" y="3366"/>
                    <a:pt x="1277" y="3974"/>
                    <a:pt x="1642" y="4582"/>
                  </a:cubicBezTo>
                  <a:cubicBezTo>
                    <a:pt x="2098" y="5373"/>
                    <a:pt x="2463" y="6224"/>
                    <a:pt x="2767" y="7044"/>
                  </a:cubicBezTo>
                  <a:cubicBezTo>
                    <a:pt x="3101" y="8047"/>
                    <a:pt x="3375" y="9294"/>
                    <a:pt x="4195" y="9993"/>
                  </a:cubicBezTo>
                  <a:cubicBezTo>
                    <a:pt x="4521" y="10248"/>
                    <a:pt x="4894" y="10371"/>
                    <a:pt x="5263" y="10371"/>
                  </a:cubicBezTo>
                  <a:cubicBezTo>
                    <a:pt x="5685" y="10371"/>
                    <a:pt x="6104" y="10210"/>
                    <a:pt x="6445" y="9901"/>
                  </a:cubicBezTo>
                  <a:cubicBezTo>
                    <a:pt x="8451" y="8047"/>
                    <a:pt x="5837" y="4765"/>
                    <a:pt x="4773" y="3154"/>
                  </a:cubicBezTo>
                  <a:cubicBezTo>
                    <a:pt x="4165" y="2181"/>
                    <a:pt x="3527" y="570"/>
                    <a:pt x="2372" y="114"/>
                  </a:cubicBezTo>
                  <a:cubicBezTo>
                    <a:pt x="2184" y="36"/>
                    <a:pt x="2009" y="0"/>
                    <a:pt x="184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363"/>
            <p:cNvSpPr/>
            <p:nvPr/>
          </p:nvSpPr>
          <p:spPr>
            <a:xfrm>
              <a:off x="974450" y="1179875"/>
              <a:ext cx="158850" cy="239050"/>
            </a:xfrm>
            <a:custGeom>
              <a:rect b="b" l="l" r="r" t="t"/>
              <a:pathLst>
                <a:path extrusionOk="0" h="9562" w="6354">
                  <a:moveTo>
                    <a:pt x="3097" y="4064"/>
                  </a:moveTo>
                  <a:lnTo>
                    <a:pt x="3097" y="4064"/>
                  </a:lnTo>
                  <a:cubicBezTo>
                    <a:pt x="3122" y="4096"/>
                    <a:pt x="3147" y="4129"/>
                    <a:pt x="3171" y="4161"/>
                  </a:cubicBezTo>
                  <a:lnTo>
                    <a:pt x="3171" y="4161"/>
                  </a:lnTo>
                  <a:cubicBezTo>
                    <a:pt x="3139" y="4135"/>
                    <a:pt x="3106" y="4110"/>
                    <a:pt x="3072" y="4084"/>
                  </a:cubicBezTo>
                  <a:lnTo>
                    <a:pt x="3072" y="4084"/>
                  </a:lnTo>
                  <a:cubicBezTo>
                    <a:pt x="3072" y="4083"/>
                    <a:pt x="3071" y="4082"/>
                    <a:pt x="3070" y="4081"/>
                  </a:cubicBezTo>
                  <a:lnTo>
                    <a:pt x="3070" y="4081"/>
                  </a:lnTo>
                  <a:cubicBezTo>
                    <a:pt x="3079" y="4076"/>
                    <a:pt x="3088" y="4070"/>
                    <a:pt x="3097" y="4064"/>
                  </a:cubicBezTo>
                  <a:close/>
                  <a:moveTo>
                    <a:pt x="2329" y="1025"/>
                  </a:moveTo>
                  <a:cubicBezTo>
                    <a:pt x="2419" y="1025"/>
                    <a:pt x="2475" y="1128"/>
                    <a:pt x="2645" y="1298"/>
                  </a:cubicBezTo>
                  <a:cubicBezTo>
                    <a:pt x="2888" y="1541"/>
                    <a:pt x="3070" y="1754"/>
                    <a:pt x="3222" y="1997"/>
                  </a:cubicBezTo>
                  <a:cubicBezTo>
                    <a:pt x="3770" y="2727"/>
                    <a:pt x="4165" y="3547"/>
                    <a:pt x="4590" y="4338"/>
                  </a:cubicBezTo>
                  <a:cubicBezTo>
                    <a:pt x="4630" y="4434"/>
                    <a:pt x="4672" y="4530"/>
                    <a:pt x="4716" y="4626"/>
                  </a:cubicBezTo>
                  <a:lnTo>
                    <a:pt x="4716" y="4626"/>
                  </a:lnTo>
                  <a:cubicBezTo>
                    <a:pt x="4684" y="4600"/>
                    <a:pt x="4652" y="4575"/>
                    <a:pt x="4621" y="4550"/>
                  </a:cubicBezTo>
                  <a:cubicBezTo>
                    <a:pt x="4569" y="4505"/>
                    <a:pt x="4516" y="4486"/>
                    <a:pt x="4466" y="4486"/>
                  </a:cubicBezTo>
                  <a:cubicBezTo>
                    <a:pt x="4463" y="4486"/>
                    <a:pt x="4460" y="4486"/>
                    <a:pt x="4457" y="4486"/>
                  </a:cubicBezTo>
                  <a:lnTo>
                    <a:pt x="4457" y="4486"/>
                  </a:lnTo>
                  <a:cubicBezTo>
                    <a:pt x="4379" y="4365"/>
                    <a:pt x="4301" y="4244"/>
                    <a:pt x="4225" y="4125"/>
                  </a:cubicBezTo>
                  <a:cubicBezTo>
                    <a:pt x="3709" y="3395"/>
                    <a:pt x="3192" y="2787"/>
                    <a:pt x="2554" y="2271"/>
                  </a:cubicBezTo>
                  <a:lnTo>
                    <a:pt x="1976" y="1815"/>
                  </a:lnTo>
                  <a:cubicBezTo>
                    <a:pt x="1672" y="1541"/>
                    <a:pt x="1551" y="1572"/>
                    <a:pt x="1976" y="1237"/>
                  </a:cubicBezTo>
                  <a:cubicBezTo>
                    <a:pt x="2164" y="1090"/>
                    <a:pt x="2257" y="1025"/>
                    <a:pt x="2329" y="1025"/>
                  </a:cubicBezTo>
                  <a:close/>
                  <a:moveTo>
                    <a:pt x="2292" y="4706"/>
                  </a:moveTo>
                  <a:lnTo>
                    <a:pt x="2292" y="4706"/>
                  </a:lnTo>
                  <a:cubicBezTo>
                    <a:pt x="2376" y="4774"/>
                    <a:pt x="2461" y="4842"/>
                    <a:pt x="2545" y="4909"/>
                  </a:cubicBezTo>
                  <a:lnTo>
                    <a:pt x="2545" y="4909"/>
                  </a:lnTo>
                  <a:cubicBezTo>
                    <a:pt x="2601" y="4996"/>
                    <a:pt x="2660" y="5084"/>
                    <a:pt x="2720" y="5172"/>
                  </a:cubicBezTo>
                  <a:lnTo>
                    <a:pt x="2720" y="5172"/>
                  </a:lnTo>
                  <a:cubicBezTo>
                    <a:pt x="2696" y="5185"/>
                    <a:pt x="2674" y="5201"/>
                    <a:pt x="2655" y="5220"/>
                  </a:cubicBezTo>
                  <a:lnTo>
                    <a:pt x="2655" y="5220"/>
                  </a:lnTo>
                  <a:cubicBezTo>
                    <a:pt x="2539" y="5052"/>
                    <a:pt x="2417" y="4882"/>
                    <a:pt x="2292" y="4706"/>
                  </a:cubicBezTo>
                  <a:close/>
                  <a:moveTo>
                    <a:pt x="883" y="1"/>
                  </a:moveTo>
                  <a:cubicBezTo>
                    <a:pt x="854" y="1"/>
                    <a:pt x="823" y="7"/>
                    <a:pt x="791" y="21"/>
                  </a:cubicBezTo>
                  <a:cubicBezTo>
                    <a:pt x="213" y="234"/>
                    <a:pt x="0" y="812"/>
                    <a:pt x="122" y="1420"/>
                  </a:cubicBezTo>
                  <a:cubicBezTo>
                    <a:pt x="218" y="1916"/>
                    <a:pt x="550" y="2302"/>
                    <a:pt x="914" y="2673"/>
                  </a:cubicBezTo>
                  <a:lnTo>
                    <a:pt x="914" y="2673"/>
                  </a:lnTo>
                  <a:cubicBezTo>
                    <a:pt x="771" y="2692"/>
                    <a:pt x="631" y="2779"/>
                    <a:pt x="517" y="2909"/>
                  </a:cubicBezTo>
                  <a:cubicBezTo>
                    <a:pt x="456" y="3031"/>
                    <a:pt x="456" y="3183"/>
                    <a:pt x="578" y="3243"/>
                  </a:cubicBezTo>
                  <a:cubicBezTo>
                    <a:pt x="953" y="3584"/>
                    <a:pt x="1347" y="3925"/>
                    <a:pt x="1749" y="4260"/>
                  </a:cubicBezTo>
                  <a:lnTo>
                    <a:pt x="1749" y="4260"/>
                  </a:lnTo>
                  <a:cubicBezTo>
                    <a:pt x="1977" y="4623"/>
                    <a:pt x="2206" y="4940"/>
                    <a:pt x="2462" y="5310"/>
                  </a:cubicBezTo>
                  <a:cubicBezTo>
                    <a:pt x="2485" y="5341"/>
                    <a:pt x="2507" y="5371"/>
                    <a:pt x="2529" y="5401"/>
                  </a:cubicBezTo>
                  <a:lnTo>
                    <a:pt x="2529" y="5401"/>
                  </a:lnTo>
                  <a:cubicBezTo>
                    <a:pt x="2495" y="5434"/>
                    <a:pt x="2470" y="5475"/>
                    <a:pt x="2462" y="5523"/>
                  </a:cubicBezTo>
                  <a:cubicBezTo>
                    <a:pt x="2397" y="6031"/>
                    <a:pt x="2446" y="6522"/>
                    <a:pt x="2606" y="6981"/>
                  </a:cubicBezTo>
                  <a:lnTo>
                    <a:pt x="2606" y="6981"/>
                  </a:lnTo>
                  <a:cubicBezTo>
                    <a:pt x="2656" y="7412"/>
                    <a:pt x="2849" y="7823"/>
                    <a:pt x="3192" y="8198"/>
                  </a:cubicBezTo>
                  <a:cubicBezTo>
                    <a:pt x="3236" y="8250"/>
                    <a:pt x="3285" y="8273"/>
                    <a:pt x="3333" y="8273"/>
                  </a:cubicBezTo>
                  <a:cubicBezTo>
                    <a:pt x="3378" y="8273"/>
                    <a:pt x="3423" y="8254"/>
                    <a:pt x="3464" y="8222"/>
                  </a:cubicBezTo>
                  <a:lnTo>
                    <a:pt x="3464" y="8222"/>
                  </a:lnTo>
                  <a:cubicBezTo>
                    <a:pt x="3468" y="8513"/>
                    <a:pt x="3604" y="8784"/>
                    <a:pt x="3871" y="8955"/>
                  </a:cubicBezTo>
                  <a:lnTo>
                    <a:pt x="3871" y="8955"/>
                  </a:lnTo>
                  <a:cubicBezTo>
                    <a:pt x="3876" y="9123"/>
                    <a:pt x="3953" y="9290"/>
                    <a:pt x="4104" y="9414"/>
                  </a:cubicBezTo>
                  <a:cubicBezTo>
                    <a:pt x="4238" y="9514"/>
                    <a:pt x="4437" y="9561"/>
                    <a:pt x="4651" y="9561"/>
                  </a:cubicBezTo>
                  <a:cubicBezTo>
                    <a:pt x="5019" y="9561"/>
                    <a:pt x="5431" y="9421"/>
                    <a:pt x="5624" y="9171"/>
                  </a:cubicBezTo>
                  <a:cubicBezTo>
                    <a:pt x="5675" y="9108"/>
                    <a:pt x="5710" y="9048"/>
                    <a:pt x="5731" y="8990"/>
                  </a:cubicBezTo>
                  <a:lnTo>
                    <a:pt x="5731" y="8990"/>
                  </a:lnTo>
                  <a:cubicBezTo>
                    <a:pt x="5781" y="8952"/>
                    <a:pt x="5828" y="8911"/>
                    <a:pt x="5873" y="8867"/>
                  </a:cubicBezTo>
                  <a:lnTo>
                    <a:pt x="5873" y="8867"/>
                  </a:lnTo>
                  <a:cubicBezTo>
                    <a:pt x="5996" y="8857"/>
                    <a:pt x="6110" y="8742"/>
                    <a:pt x="6110" y="8593"/>
                  </a:cubicBezTo>
                  <a:cubicBezTo>
                    <a:pt x="6110" y="8581"/>
                    <a:pt x="6110" y="8568"/>
                    <a:pt x="6110" y="8556"/>
                  </a:cubicBezTo>
                  <a:lnTo>
                    <a:pt x="6110" y="8556"/>
                  </a:lnTo>
                  <a:cubicBezTo>
                    <a:pt x="6206" y="8379"/>
                    <a:pt x="6262" y="8177"/>
                    <a:pt x="6262" y="7955"/>
                  </a:cubicBezTo>
                  <a:cubicBezTo>
                    <a:pt x="6262" y="7785"/>
                    <a:pt x="6218" y="7629"/>
                    <a:pt x="6144" y="7496"/>
                  </a:cubicBezTo>
                  <a:lnTo>
                    <a:pt x="6144" y="7496"/>
                  </a:lnTo>
                  <a:cubicBezTo>
                    <a:pt x="6154" y="7479"/>
                    <a:pt x="6163" y="7462"/>
                    <a:pt x="6171" y="7445"/>
                  </a:cubicBezTo>
                  <a:lnTo>
                    <a:pt x="6171" y="7445"/>
                  </a:lnTo>
                  <a:cubicBezTo>
                    <a:pt x="6232" y="7449"/>
                    <a:pt x="6293" y="7456"/>
                    <a:pt x="6353" y="7468"/>
                  </a:cubicBezTo>
                  <a:cubicBezTo>
                    <a:pt x="6262" y="7012"/>
                    <a:pt x="6140" y="6587"/>
                    <a:pt x="6080" y="6131"/>
                  </a:cubicBezTo>
                  <a:cubicBezTo>
                    <a:pt x="6068" y="6051"/>
                    <a:pt x="6005" y="6006"/>
                    <a:pt x="5930" y="5991"/>
                  </a:cubicBezTo>
                  <a:lnTo>
                    <a:pt x="5930" y="5991"/>
                  </a:lnTo>
                  <a:cubicBezTo>
                    <a:pt x="5818" y="5765"/>
                    <a:pt x="5668" y="5552"/>
                    <a:pt x="5493" y="5352"/>
                  </a:cubicBezTo>
                  <a:lnTo>
                    <a:pt x="5493" y="5352"/>
                  </a:lnTo>
                  <a:cubicBezTo>
                    <a:pt x="5274" y="5024"/>
                    <a:pt x="5057" y="4752"/>
                    <a:pt x="4925" y="4611"/>
                  </a:cubicBezTo>
                  <a:cubicBezTo>
                    <a:pt x="4907" y="4634"/>
                    <a:pt x="4889" y="4658"/>
                    <a:pt x="4870" y="4683"/>
                  </a:cubicBezTo>
                  <a:lnTo>
                    <a:pt x="4870" y="4683"/>
                  </a:lnTo>
                  <a:cubicBezTo>
                    <a:pt x="4800" y="4535"/>
                    <a:pt x="4732" y="4398"/>
                    <a:pt x="4681" y="4277"/>
                  </a:cubicBezTo>
                  <a:cubicBezTo>
                    <a:pt x="4165" y="3243"/>
                    <a:pt x="3648" y="2210"/>
                    <a:pt x="2918" y="1359"/>
                  </a:cubicBezTo>
                  <a:cubicBezTo>
                    <a:pt x="2530" y="888"/>
                    <a:pt x="1966" y="215"/>
                    <a:pt x="1293" y="215"/>
                  </a:cubicBezTo>
                  <a:cubicBezTo>
                    <a:pt x="1262" y="215"/>
                    <a:pt x="1230" y="216"/>
                    <a:pt x="1199" y="219"/>
                  </a:cubicBezTo>
                  <a:lnTo>
                    <a:pt x="1199" y="219"/>
                  </a:lnTo>
                  <a:cubicBezTo>
                    <a:pt x="1113" y="115"/>
                    <a:pt x="1009" y="1"/>
                    <a:pt x="88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363"/>
            <p:cNvSpPr/>
            <p:nvPr/>
          </p:nvSpPr>
          <p:spPr>
            <a:xfrm>
              <a:off x="988125" y="1199700"/>
              <a:ext cx="153150" cy="177250"/>
            </a:xfrm>
            <a:custGeom>
              <a:rect b="b" l="l" r="r" t="t"/>
              <a:pathLst>
                <a:path extrusionOk="0" h="7090" w="6126">
                  <a:moveTo>
                    <a:pt x="3835" y="3319"/>
                  </a:moveTo>
                  <a:lnTo>
                    <a:pt x="3835" y="3319"/>
                  </a:lnTo>
                  <a:cubicBezTo>
                    <a:pt x="4022" y="3560"/>
                    <a:pt x="3956" y="3734"/>
                    <a:pt x="3646" y="3839"/>
                  </a:cubicBezTo>
                  <a:lnTo>
                    <a:pt x="3646" y="3839"/>
                  </a:lnTo>
                  <a:cubicBezTo>
                    <a:pt x="3683" y="3791"/>
                    <a:pt x="3714" y="3740"/>
                    <a:pt x="3738" y="3687"/>
                  </a:cubicBezTo>
                  <a:lnTo>
                    <a:pt x="3738" y="3687"/>
                  </a:lnTo>
                  <a:cubicBezTo>
                    <a:pt x="3803" y="3587"/>
                    <a:pt x="3832" y="3458"/>
                    <a:pt x="3835" y="3319"/>
                  </a:cubicBezTo>
                  <a:close/>
                  <a:moveTo>
                    <a:pt x="2785" y="4216"/>
                  </a:moveTo>
                  <a:lnTo>
                    <a:pt x="2785" y="4216"/>
                  </a:lnTo>
                  <a:cubicBezTo>
                    <a:pt x="2809" y="4218"/>
                    <a:pt x="2833" y="4219"/>
                    <a:pt x="2857" y="4219"/>
                  </a:cubicBezTo>
                  <a:cubicBezTo>
                    <a:pt x="2868" y="4219"/>
                    <a:pt x="2879" y="4218"/>
                    <a:pt x="2890" y="4218"/>
                  </a:cubicBezTo>
                  <a:lnTo>
                    <a:pt x="2890" y="4218"/>
                  </a:lnTo>
                  <a:cubicBezTo>
                    <a:pt x="2904" y="4323"/>
                    <a:pt x="2987" y="4426"/>
                    <a:pt x="3131" y="4426"/>
                  </a:cubicBezTo>
                  <a:cubicBezTo>
                    <a:pt x="3440" y="4426"/>
                    <a:pt x="3700" y="4362"/>
                    <a:pt x="3970" y="4258"/>
                  </a:cubicBezTo>
                  <a:lnTo>
                    <a:pt x="3970" y="4258"/>
                  </a:lnTo>
                  <a:cubicBezTo>
                    <a:pt x="4034" y="4344"/>
                    <a:pt x="4096" y="4430"/>
                    <a:pt x="4157" y="4517"/>
                  </a:cubicBezTo>
                  <a:lnTo>
                    <a:pt x="4157" y="4517"/>
                  </a:lnTo>
                  <a:cubicBezTo>
                    <a:pt x="4159" y="4527"/>
                    <a:pt x="4162" y="4537"/>
                    <a:pt x="4165" y="4548"/>
                  </a:cubicBezTo>
                  <a:cubicBezTo>
                    <a:pt x="4167" y="4558"/>
                    <a:pt x="4172" y="4572"/>
                    <a:pt x="4178" y="4590"/>
                  </a:cubicBezTo>
                  <a:lnTo>
                    <a:pt x="4178" y="4590"/>
                  </a:lnTo>
                  <a:cubicBezTo>
                    <a:pt x="4153" y="4597"/>
                    <a:pt x="4129" y="4604"/>
                    <a:pt x="4104" y="4608"/>
                  </a:cubicBezTo>
                  <a:cubicBezTo>
                    <a:pt x="4216" y="4875"/>
                    <a:pt x="4334" y="5128"/>
                    <a:pt x="4462" y="5374"/>
                  </a:cubicBezTo>
                  <a:lnTo>
                    <a:pt x="4462" y="5374"/>
                  </a:lnTo>
                  <a:cubicBezTo>
                    <a:pt x="4222" y="5584"/>
                    <a:pt x="4011" y="5765"/>
                    <a:pt x="3770" y="5915"/>
                  </a:cubicBezTo>
                  <a:cubicBezTo>
                    <a:pt x="3678" y="5824"/>
                    <a:pt x="3557" y="5733"/>
                    <a:pt x="3466" y="5642"/>
                  </a:cubicBezTo>
                  <a:cubicBezTo>
                    <a:pt x="3437" y="5615"/>
                    <a:pt x="3410" y="5588"/>
                    <a:pt x="3383" y="5561"/>
                  </a:cubicBezTo>
                  <a:lnTo>
                    <a:pt x="3383" y="5561"/>
                  </a:lnTo>
                  <a:cubicBezTo>
                    <a:pt x="3414" y="5495"/>
                    <a:pt x="3418" y="5417"/>
                    <a:pt x="3374" y="5338"/>
                  </a:cubicBezTo>
                  <a:cubicBezTo>
                    <a:pt x="3170" y="4965"/>
                    <a:pt x="2975" y="4591"/>
                    <a:pt x="2785" y="4216"/>
                  </a:cubicBezTo>
                  <a:close/>
                  <a:moveTo>
                    <a:pt x="1130" y="1"/>
                  </a:moveTo>
                  <a:cubicBezTo>
                    <a:pt x="1099" y="1"/>
                    <a:pt x="1067" y="6"/>
                    <a:pt x="1034" y="19"/>
                  </a:cubicBezTo>
                  <a:cubicBezTo>
                    <a:pt x="951" y="43"/>
                    <a:pt x="875" y="76"/>
                    <a:pt x="805" y="116"/>
                  </a:cubicBezTo>
                  <a:lnTo>
                    <a:pt x="805" y="116"/>
                  </a:lnTo>
                  <a:cubicBezTo>
                    <a:pt x="738" y="115"/>
                    <a:pt x="663" y="112"/>
                    <a:pt x="590" y="112"/>
                  </a:cubicBezTo>
                  <a:cubicBezTo>
                    <a:pt x="459" y="112"/>
                    <a:pt x="335" y="122"/>
                    <a:pt x="274" y="171"/>
                  </a:cubicBezTo>
                  <a:cubicBezTo>
                    <a:pt x="92" y="292"/>
                    <a:pt x="1" y="475"/>
                    <a:pt x="1" y="687"/>
                  </a:cubicBezTo>
                  <a:cubicBezTo>
                    <a:pt x="1" y="1083"/>
                    <a:pt x="365" y="1447"/>
                    <a:pt x="517" y="1751"/>
                  </a:cubicBezTo>
                  <a:cubicBezTo>
                    <a:pt x="852" y="2329"/>
                    <a:pt x="1186" y="2906"/>
                    <a:pt x="1581" y="3453"/>
                  </a:cubicBezTo>
                  <a:cubicBezTo>
                    <a:pt x="1696" y="3603"/>
                    <a:pt x="1836" y="3750"/>
                    <a:pt x="1993" y="3875"/>
                  </a:cubicBezTo>
                  <a:lnTo>
                    <a:pt x="1993" y="3875"/>
                  </a:lnTo>
                  <a:cubicBezTo>
                    <a:pt x="1997" y="3884"/>
                    <a:pt x="2002" y="3893"/>
                    <a:pt x="2006" y="3902"/>
                  </a:cubicBezTo>
                  <a:lnTo>
                    <a:pt x="2006" y="3902"/>
                  </a:lnTo>
                  <a:cubicBezTo>
                    <a:pt x="1915" y="3945"/>
                    <a:pt x="1859" y="4041"/>
                    <a:pt x="1915" y="4183"/>
                  </a:cubicBezTo>
                  <a:cubicBezTo>
                    <a:pt x="2128" y="4791"/>
                    <a:pt x="2463" y="5368"/>
                    <a:pt x="2888" y="5855"/>
                  </a:cubicBezTo>
                  <a:cubicBezTo>
                    <a:pt x="3192" y="6159"/>
                    <a:pt x="3709" y="6736"/>
                    <a:pt x="4195" y="6736"/>
                  </a:cubicBezTo>
                  <a:cubicBezTo>
                    <a:pt x="4673" y="6725"/>
                    <a:pt x="4856" y="6467"/>
                    <a:pt x="4893" y="6122"/>
                  </a:cubicBezTo>
                  <a:lnTo>
                    <a:pt x="4893" y="6122"/>
                  </a:lnTo>
                  <a:cubicBezTo>
                    <a:pt x="4913" y="6155"/>
                    <a:pt x="4934" y="6187"/>
                    <a:pt x="4955" y="6219"/>
                  </a:cubicBezTo>
                  <a:cubicBezTo>
                    <a:pt x="5002" y="6289"/>
                    <a:pt x="5066" y="6319"/>
                    <a:pt x="5132" y="6319"/>
                  </a:cubicBezTo>
                  <a:cubicBezTo>
                    <a:pt x="5152" y="6319"/>
                    <a:pt x="5172" y="6316"/>
                    <a:pt x="5192" y="6311"/>
                  </a:cubicBezTo>
                  <a:lnTo>
                    <a:pt x="5192" y="6311"/>
                  </a:lnTo>
                  <a:cubicBezTo>
                    <a:pt x="5292" y="6552"/>
                    <a:pt x="5423" y="6777"/>
                    <a:pt x="5593" y="7010"/>
                  </a:cubicBezTo>
                  <a:cubicBezTo>
                    <a:pt x="5639" y="7065"/>
                    <a:pt x="5710" y="7089"/>
                    <a:pt x="5782" y="7089"/>
                  </a:cubicBezTo>
                  <a:cubicBezTo>
                    <a:pt x="5950" y="7089"/>
                    <a:pt x="6125" y="6958"/>
                    <a:pt x="6019" y="6767"/>
                  </a:cubicBezTo>
                  <a:cubicBezTo>
                    <a:pt x="5857" y="6412"/>
                    <a:pt x="5685" y="6068"/>
                    <a:pt x="5500" y="5731"/>
                  </a:cubicBezTo>
                  <a:lnTo>
                    <a:pt x="5500" y="5731"/>
                  </a:lnTo>
                  <a:cubicBezTo>
                    <a:pt x="5502" y="5679"/>
                    <a:pt x="5502" y="5614"/>
                    <a:pt x="5502" y="5520"/>
                  </a:cubicBezTo>
                  <a:cubicBezTo>
                    <a:pt x="5482" y="5520"/>
                    <a:pt x="5462" y="5521"/>
                    <a:pt x="5442" y="5521"/>
                  </a:cubicBezTo>
                  <a:lnTo>
                    <a:pt x="5442" y="5521"/>
                  </a:lnTo>
                  <a:cubicBezTo>
                    <a:pt x="5442" y="5521"/>
                    <a:pt x="5441" y="5521"/>
                    <a:pt x="5441" y="5520"/>
                  </a:cubicBezTo>
                  <a:cubicBezTo>
                    <a:pt x="5429" y="5398"/>
                    <a:pt x="5348" y="5325"/>
                    <a:pt x="5256" y="5303"/>
                  </a:cubicBezTo>
                  <a:lnTo>
                    <a:pt x="5256" y="5303"/>
                  </a:lnTo>
                  <a:cubicBezTo>
                    <a:pt x="4988" y="4850"/>
                    <a:pt x="4694" y="4410"/>
                    <a:pt x="4369" y="3976"/>
                  </a:cubicBezTo>
                  <a:lnTo>
                    <a:pt x="4369" y="3976"/>
                  </a:lnTo>
                  <a:cubicBezTo>
                    <a:pt x="4375" y="3951"/>
                    <a:pt x="4378" y="3928"/>
                    <a:pt x="4378" y="3909"/>
                  </a:cubicBezTo>
                  <a:cubicBezTo>
                    <a:pt x="4378" y="3210"/>
                    <a:pt x="4226" y="2572"/>
                    <a:pt x="3526" y="2420"/>
                  </a:cubicBezTo>
                  <a:cubicBezTo>
                    <a:pt x="3511" y="2418"/>
                    <a:pt x="3495" y="2417"/>
                    <a:pt x="3481" y="2417"/>
                  </a:cubicBezTo>
                  <a:cubicBezTo>
                    <a:pt x="3313" y="2417"/>
                    <a:pt x="3215" y="2540"/>
                    <a:pt x="3223" y="2676"/>
                  </a:cubicBezTo>
                  <a:lnTo>
                    <a:pt x="3223" y="2676"/>
                  </a:lnTo>
                  <a:cubicBezTo>
                    <a:pt x="3171" y="2722"/>
                    <a:pt x="3136" y="2776"/>
                    <a:pt x="3124" y="2836"/>
                  </a:cubicBezTo>
                  <a:lnTo>
                    <a:pt x="3124" y="2836"/>
                  </a:lnTo>
                  <a:cubicBezTo>
                    <a:pt x="3069" y="2863"/>
                    <a:pt x="3026" y="2904"/>
                    <a:pt x="3010" y="2937"/>
                  </a:cubicBezTo>
                  <a:cubicBezTo>
                    <a:pt x="2966" y="3043"/>
                    <a:pt x="2932" y="3177"/>
                    <a:pt x="2920" y="3311"/>
                  </a:cubicBezTo>
                  <a:lnTo>
                    <a:pt x="2920" y="3311"/>
                  </a:lnTo>
                  <a:cubicBezTo>
                    <a:pt x="2831" y="3424"/>
                    <a:pt x="2742" y="3539"/>
                    <a:pt x="2645" y="3636"/>
                  </a:cubicBezTo>
                  <a:cubicBezTo>
                    <a:pt x="2580" y="3614"/>
                    <a:pt x="2519" y="3589"/>
                    <a:pt x="2461" y="3561"/>
                  </a:cubicBezTo>
                  <a:lnTo>
                    <a:pt x="2461" y="3561"/>
                  </a:lnTo>
                  <a:cubicBezTo>
                    <a:pt x="2375" y="3385"/>
                    <a:pt x="2290" y="3209"/>
                    <a:pt x="2206" y="3032"/>
                  </a:cubicBezTo>
                  <a:lnTo>
                    <a:pt x="2206" y="3032"/>
                  </a:lnTo>
                  <a:cubicBezTo>
                    <a:pt x="2248" y="3049"/>
                    <a:pt x="2290" y="3067"/>
                    <a:pt x="2332" y="3084"/>
                  </a:cubicBezTo>
                  <a:lnTo>
                    <a:pt x="2332" y="3084"/>
                  </a:lnTo>
                  <a:cubicBezTo>
                    <a:pt x="2355" y="3096"/>
                    <a:pt x="2379" y="3108"/>
                    <a:pt x="2402" y="3119"/>
                  </a:cubicBezTo>
                  <a:lnTo>
                    <a:pt x="2405" y="3114"/>
                  </a:lnTo>
                  <a:lnTo>
                    <a:pt x="2405" y="3114"/>
                  </a:lnTo>
                  <a:cubicBezTo>
                    <a:pt x="2434" y="3126"/>
                    <a:pt x="2463" y="3138"/>
                    <a:pt x="2493" y="3149"/>
                  </a:cubicBezTo>
                  <a:cubicBezTo>
                    <a:pt x="2524" y="3159"/>
                    <a:pt x="2553" y="3163"/>
                    <a:pt x="2581" y="3163"/>
                  </a:cubicBezTo>
                  <a:cubicBezTo>
                    <a:pt x="2829" y="3163"/>
                    <a:pt x="2952" y="2830"/>
                    <a:pt x="2706" y="2694"/>
                  </a:cubicBezTo>
                  <a:cubicBezTo>
                    <a:pt x="2489" y="2578"/>
                    <a:pt x="2287" y="2470"/>
                    <a:pt x="2088" y="2358"/>
                  </a:cubicBezTo>
                  <a:lnTo>
                    <a:pt x="2088" y="2358"/>
                  </a:lnTo>
                  <a:cubicBezTo>
                    <a:pt x="2186" y="2250"/>
                    <a:pt x="2199" y="2075"/>
                    <a:pt x="2037" y="1994"/>
                  </a:cubicBezTo>
                  <a:cubicBezTo>
                    <a:pt x="1885" y="1903"/>
                    <a:pt x="1733" y="1842"/>
                    <a:pt x="1581" y="1812"/>
                  </a:cubicBezTo>
                  <a:cubicBezTo>
                    <a:pt x="1034" y="1569"/>
                    <a:pt x="912" y="1143"/>
                    <a:pt x="1308" y="475"/>
                  </a:cubicBezTo>
                  <a:cubicBezTo>
                    <a:pt x="1296" y="459"/>
                    <a:pt x="1284" y="442"/>
                    <a:pt x="1272" y="425"/>
                  </a:cubicBezTo>
                  <a:lnTo>
                    <a:pt x="1272" y="425"/>
                  </a:lnTo>
                  <a:cubicBezTo>
                    <a:pt x="1283" y="413"/>
                    <a:pt x="1295" y="399"/>
                    <a:pt x="1308" y="384"/>
                  </a:cubicBezTo>
                  <a:cubicBezTo>
                    <a:pt x="1439" y="226"/>
                    <a:pt x="1321" y="1"/>
                    <a:pt x="113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363"/>
            <p:cNvSpPr/>
            <p:nvPr/>
          </p:nvSpPr>
          <p:spPr>
            <a:xfrm>
              <a:off x="970975" y="1173950"/>
              <a:ext cx="145025" cy="174000"/>
            </a:xfrm>
            <a:custGeom>
              <a:rect b="b" l="l" r="r" t="t"/>
              <a:pathLst>
                <a:path extrusionOk="0" h="6960" w="5801">
                  <a:moveTo>
                    <a:pt x="2115" y="0"/>
                  </a:moveTo>
                  <a:cubicBezTo>
                    <a:pt x="2062" y="0"/>
                    <a:pt x="2009" y="15"/>
                    <a:pt x="1963" y="46"/>
                  </a:cubicBezTo>
                  <a:cubicBezTo>
                    <a:pt x="1963" y="46"/>
                    <a:pt x="1902" y="46"/>
                    <a:pt x="1902" y="106"/>
                  </a:cubicBezTo>
                  <a:cubicBezTo>
                    <a:pt x="1891" y="112"/>
                    <a:pt x="1881" y="118"/>
                    <a:pt x="1872" y="125"/>
                  </a:cubicBezTo>
                  <a:lnTo>
                    <a:pt x="1872" y="125"/>
                  </a:lnTo>
                  <a:cubicBezTo>
                    <a:pt x="1732" y="90"/>
                    <a:pt x="1581" y="66"/>
                    <a:pt x="1416" y="46"/>
                  </a:cubicBezTo>
                  <a:cubicBezTo>
                    <a:pt x="1407" y="45"/>
                    <a:pt x="1397" y="44"/>
                    <a:pt x="1388" y="44"/>
                  </a:cubicBezTo>
                  <a:cubicBezTo>
                    <a:pt x="1271" y="44"/>
                    <a:pt x="1200" y="116"/>
                    <a:pt x="1175" y="207"/>
                  </a:cubicBezTo>
                  <a:lnTo>
                    <a:pt x="1175" y="207"/>
                  </a:lnTo>
                  <a:cubicBezTo>
                    <a:pt x="1081" y="235"/>
                    <a:pt x="985" y="272"/>
                    <a:pt x="899" y="289"/>
                  </a:cubicBezTo>
                  <a:cubicBezTo>
                    <a:pt x="760" y="359"/>
                    <a:pt x="627" y="447"/>
                    <a:pt x="512" y="547"/>
                  </a:cubicBezTo>
                  <a:lnTo>
                    <a:pt x="512" y="547"/>
                  </a:lnTo>
                  <a:cubicBezTo>
                    <a:pt x="468" y="467"/>
                    <a:pt x="378" y="418"/>
                    <a:pt x="289" y="418"/>
                  </a:cubicBezTo>
                  <a:cubicBezTo>
                    <a:pt x="206" y="418"/>
                    <a:pt x="124" y="461"/>
                    <a:pt x="79" y="562"/>
                  </a:cubicBezTo>
                  <a:cubicBezTo>
                    <a:pt x="14" y="730"/>
                    <a:pt x="1" y="879"/>
                    <a:pt x="23" y="1014"/>
                  </a:cubicBezTo>
                  <a:lnTo>
                    <a:pt x="23" y="1014"/>
                  </a:lnTo>
                  <a:cubicBezTo>
                    <a:pt x="19" y="1500"/>
                    <a:pt x="206" y="1916"/>
                    <a:pt x="480" y="2294"/>
                  </a:cubicBezTo>
                  <a:lnTo>
                    <a:pt x="480" y="2294"/>
                  </a:lnTo>
                  <a:cubicBezTo>
                    <a:pt x="538" y="2549"/>
                    <a:pt x="680" y="2789"/>
                    <a:pt x="899" y="2994"/>
                  </a:cubicBezTo>
                  <a:cubicBezTo>
                    <a:pt x="947" y="3032"/>
                    <a:pt x="1001" y="3049"/>
                    <a:pt x="1053" y="3049"/>
                  </a:cubicBezTo>
                  <a:cubicBezTo>
                    <a:pt x="1083" y="3049"/>
                    <a:pt x="1113" y="3044"/>
                    <a:pt x="1140" y="3033"/>
                  </a:cubicBezTo>
                  <a:lnTo>
                    <a:pt x="1140" y="3033"/>
                  </a:lnTo>
                  <a:cubicBezTo>
                    <a:pt x="1242" y="3132"/>
                    <a:pt x="1345" y="3231"/>
                    <a:pt x="1446" y="3328"/>
                  </a:cubicBezTo>
                  <a:cubicBezTo>
                    <a:pt x="1963" y="3784"/>
                    <a:pt x="2510" y="4240"/>
                    <a:pt x="2966" y="4696"/>
                  </a:cubicBezTo>
                  <a:cubicBezTo>
                    <a:pt x="3574" y="5304"/>
                    <a:pt x="4091" y="6064"/>
                    <a:pt x="4608" y="6763"/>
                  </a:cubicBezTo>
                  <a:cubicBezTo>
                    <a:pt x="4663" y="6833"/>
                    <a:pt x="4738" y="6870"/>
                    <a:pt x="4812" y="6870"/>
                  </a:cubicBezTo>
                  <a:cubicBezTo>
                    <a:pt x="4899" y="6870"/>
                    <a:pt x="4984" y="6818"/>
                    <a:pt x="5033" y="6702"/>
                  </a:cubicBezTo>
                  <a:cubicBezTo>
                    <a:pt x="5065" y="6646"/>
                    <a:pt x="5093" y="6592"/>
                    <a:pt x="5117" y="6538"/>
                  </a:cubicBezTo>
                  <a:lnTo>
                    <a:pt x="5117" y="6538"/>
                  </a:lnTo>
                  <a:cubicBezTo>
                    <a:pt x="5178" y="6625"/>
                    <a:pt x="5239" y="6712"/>
                    <a:pt x="5307" y="6794"/>
                  </a:cubicBezTo>
                  <a:cubicBezTo>
                    <a:pt x="5330" y="6910"/>
                    <a:pt x="5411" y="6959"/>
                    <a:pt x="5499" y="6959"/>
                  </a:cubicBezTo>
                  <a:cubicBezTo>
                    <a:pt x="5640" y="6959"/>
                    <a:pt x="5800" y="6829"/>
                    <a:pt x="5763" y="6642"/>
                  </a:cubicBezTo>
                  <a:cubicBezTo>
                    <a:pt x="5671" y="6216"/>
                    <a:pt x="5489" y="5973"/>
                    <a:pt x="5094" y="5760"/>
                  </a:cubicBezTo>
                  <a:cubicBezTo>
                    <a:pt x="5062" y="5735"/>
                    <a:pt x="5029" y="5724"/>
                    <a:pt x="4996" y="5724"/>
                  </a:cubicBezTo>
                  <a:cubicBezTo>
                    <a:pt x="4873" y="5724"/>
                    <a:pt x="4760" y="5877"/>
                    <a:pt x="4760" y="5973"/>
                  </a:cubicBezTo>
                  <a:lnTo>
                    <a:pt x="4748" y="6017"/>
                  </a:lnTo>
                  <a:lnTo>
                    <a:pt x="4748" y="6017"/>
                  </a:lnTo>
                  <a:cubicBezTo>
                    <a:pt x="4150" y="5273"/>
                    <a:pt x="3605" y="4493"/>
                    <a:pt x="2905" y="3845"/>
                  </a:cubicBezTo>
                  <a:cubicBezTo>
                    <a:pt x="2591" y="3564"/>
                    <a:pt x="2155" y="3237"/>
                    <a:pt x="1742" y="2872"/>
                  </a:cubicBezTo>
                  <a:lnTo>
                    <a:pt x="1742" y="2872"/>
                  </a:lnTo>
                  <a:cubicBezTo>
                    <a:pt x="1883" y="2846"/>
                    <a:pt x="1979" y="2697"/>
                    <a:pt x="1902" y="2569"/>
                  </a:cubicBezTo>
                  <a:cubicBezTo>
                    <a:pt x="1720" y="1991"/>
                    <a:pt x="1416" y="1626"/>
                    <a:pt x="930" y="1322"/>
                  </a:cubicBezTo>
                  <a:cubicBezTo>
                    <a:pt x="899" y="1299"/>
                    <a:pt x="866" y="1288"/>
                    <a:pt x="833" y="1286"/>
                  </a:cubicBezTo>
                  <a:lnTo>
                    <a:pt x="833" y="1286"/>
                  </a:lnTo>
                  <a:cubicBezTo>
                    <a:pt x="757" y="843"/>
                    <a:pt x="980" y="619"/>
                    <a:pt x="1446" y="593"/>
                  </a:cubicBezTo>
                  <a:cubicBezTo>
                    <a:pt x="1532" y="593"/>
                    <a:pt x="1617" y="593"/>
                    <a:pt x="1703" y="598"/>
                  </a:cubicBezTo>
                  <a:lnTo>
                    <a:pt x="1703" y="598"/>
                  </a:lnTo>
                  <a:cubicBezTo>
                    <a:pt x="1904" y="649"/>
                    <a:pt x="2092" y="752"/>
                    <a:pt x="2237" y="897"/>
                  </a:cubicBezTo>
                  <a:cubicBezTo>
                    <a:pt x="2280" y="940"/>
                    <a:pt x="2332" y="959"/>
                    <a:pt x="2382" y="959"/>
                  </a:cubicBezTo>
                  <a:cubicBezTo>
                    <a:pt x="2508" y="959"/>
                    <a:pt x="2632" y="844"/>
                    <a:pt x="2632" y="714"/>
                  </a:cubicBezTo>
                  <a:cubicBezTo>
                    <a:pt x="2625" y="640"/>
                    <a:pt x="2611" y="570"/>
                    <a:pt x="2589" y="507"/>
                  </a:cubicBezTo>
                  <a:lnTo>
                    <a:pt x="2589" y="507"/>
                  </a:lnTo>
                  <a:cubicBezTo>
                    <a:pt x="2593" y="505"/>
                    <a:pt x="2597" y="503"/>
                    <a:pt x="2601" y="502"/>
                  </a:cubicBezTo>
                  <a:cubicBezTo>
                    <a:pt x="2595" y="495"/>
                    <a:pt x="2588" y="489"/>
                    <a:pt x="2581" y="483"/>
                  </a:cubicBezTo>
                  <a:lnTo>
                    <a:pt x="2581" y="483"/>
                  </a:lnTo>
                  <a:cubicBezTo>
                    <a:pt x="2532" y="354"/>
                    <a:pt x="2452" y="251"/>
                    <a:pt x="2339" y="185"/>
                  </a:cubicBezTo>
                  <a:lnTo>
                    <a:pt x="2339" y="185"/>
                  </a:lnTo>
                  <a:cubicBezTo>
                    <a:pt x="2326" y="139"/>
                    <a:pt x="2304" y="95"/>
                    <a:pt x="2267" y="46"/>
                  </a:cubicBezTo>
                  <a:cubicBezTo>
                    <a:pt x="2222" y="15"/>
                    <a:pt x="2168" y="0"/>
                    <a:pt x="211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363"/>
            <p:cNvSpPr/>
            <p:nvPr/>
          </p:nvSpPr>
          <p:spPr>
            <a:xfrm>
              <a:off x="1325525" y="1031200"/>
              <a:ext cx="211275" cy="259625"/>
            </a:xfrm>
            <a:custGeom>
              <a:rect b="b" l="l" r="r" t="t"/>
              <a:pathLst>
                <a:path extrusionOk="0" h="10385" w="8451">
                  <a:moveTo>
                    <a:pt x="1883" y="509"/>
                  </a:moveTo>
                  <a:cubicBezTo>
                    <a:pt x="1977" y="509"/>
                    <a:pt x="2079" y="525"/>
                    <a:pt x="2189" y="558"/>
                  </a:cubicBezTo>
                  <a:cubicBezTo>
                    <a:pt x="2675" y="710"/>
                    <a:pt x="2979" y="1257"/>
                    <a:pt x="3253" y="1683"/>
                  </a:cubicBezTo>
                  <a:cubicBezTo>
                    <a:pt x="3739" y="2443"/>
                    <a:pt x="4225" y="3202"/>
                    <a:pt x="4681" y="3962"/>
                  </a:cubicBezTo>
                  <a:cubicBezTo>
                    <a:pt x="5563" y="5269"/>
                    <a:pt x="7599" y="7853"/>
                    <a:pt x="6201" y="9464"/>
                  </a:cubicBezTo>
                  <a:cubicBezTo>
                    <a:pt x="5867" y="9852"/>
                    <a:pt x="5558" y="10012"/>
                    <a:pt x="5273" y="10012"/>
                  </a:cubicBezTo>
                  <a:cubicBezTo>
                    <a:pt x="4106" y="10012"/>
                    <a:pt x="3351" y="7316"/>
                    <a:pt x="3009" y="6485"/>
                  </a:cubicBezTo>
                  <a:cubicBezTo>
                    <a:pt x="2705" y="5695"/>
                    <a:pt x="2371" y="4935"/>
                    <a:pt x="1915" y="4206"/>
                  </a:cubicBezTo>
                  <a:cubicBezTo>
                    <a:pt x="1459" y="3506"/>
                    <a:pt x="0" y="1379"/>
                    <a:pt x="1581" y="953"/>
                  </a:cubicBezTo>
                  <a:cubicBezTo>
                    <a:pt x="1801" y="873"/>
                    <a:pt x="1810" y="647"/>
                    <a:pt x="1704" y="529"/>
                  </a:cubicBezTo>
                  <a:lnTo>
                    <a:pt x="1704" y="529"/>
                  </a:lnTo>
                  <a:cubicBezTo>
                    <a:pt x="1760" y="516"/>
                    <a:pt x="1820" y="509"/>
                    <a:pt x="1883" y="509"/>
                  </a:cubicBezTo>
                  <a:close/>
                  <a:moveTo>
                    <a:pt x="1858" y="0"/>
                  </a:moveTo>
                  <a:cubicBezTo>
                    <a:pt x="1183" y="0"/>
                    <a:pt x="690" y="564"/>
                    <a:pt x="395" y="1227"/>
                  </a:cubicBezTo>
                  <a:cubicBezTo>
                    <a:pt x="322" y="1344"/>
                    <a:pt x="390" y="1461"/>
                    <a:pt x="496" y="1520"/>
                  </a:cubicBezTo>
                  <a:lnTo>
                    <a:pt x="496" y="1520"/>
                  </a:lnTo>
                  <a:cubicBezTo>
                    <a:pt x="421" y="1897"/>
                    <a:pt x="459" y="2317"/>
                    <a:pt x="578" y="2686"/>
                  </a:cubicBezTo>
                  <a:cubicBezTo>
                    <a:pt x="821" y="3385"/>
                    <a:pt x="1277" y="3993"/>
                    <a:pt x="1642" y="4601"/>
                  </a:cubicBezTo>
                  <a:cubicBezTo>
                    <a:pt x="2098" y="5391"/>
                    <a:pt x="2432" y="6242"/>
                    <a:pt x="2736" y="7063"/>
                  </a:cubicBezTo>
                  <a:cubicBezTo>
                    <a:pt x="3101" y="8066"/>
                    <a:pt x="3344" y="9312"/>
                    <a:pt x="4195" y="9981"/>
                  </a:cubicBezTo>
                  <a:cubicBezTo>
                    <a:pt x="4512" y="10254"/>
                    <a:pt x="4883" y="10385"/>
                    <a:pt x="5257" y="10385"/>
                  </a:cubicBezTo>
                  <a:cubicBezTo>
                    <a:pt x="5673" y="10385"/>
                    <a:pt x="6092" y="10224"/>
                    <a:pt x="6444" y="9920"/>
                  </a:cubicBezTo>
                  <a:cubicBezTo>
                    <a:pt x="8450" y="8066"/>
                    <a:pt x="5836" y="4783"/>
                    <a:pt x="4772" y="3142"/>
                  </a:cubicBezTo>
                  <a:cubicBezTo>
                    <a:pt x="4164" y="2199"/>
                    <a:pt x="3496" y="558"/>
                    <a:pt x="2371" y="102"/>
                  </a:cubicBezTo>
                  <a:cubicBezTo>
                    <a:pt x="2190" y="32"/>
                    <a:pt x="2019" y="0"/>
                    <a:pt x="185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363"/>
            <p:cNvSpPr/>
            <p:nvPr/>
          </p:nvSpPr>
          <p:spPr>
            <a:xfrm>
              <a:off x="1338425" y="1042350"/>
              <a:ext cx="158100" cy="238650"/>
            </a:xfrm>
            <a:custGeom>
              <a:rect b="b" l="l" r="r" t="t"/>
              <a:pathLst>
                <a:path extrusionOk="0" h="9546" w="6324">
                  <a:moveTo>
                    <a:pt x="3088" y="4055"/>
                  </a:moveTo>
                  <a:lnTo>
                    <a:pt x="3088" y="4055"/>
                  </a:lnTo>
                  <a:cubicBezTo>
                    <a:pt x="3090" y="4057"/>
                    <a:pt x="3093" y="4059"/>
                    <a:pt x="3095" y="4060"/>
                  </a:cubicBezTo>
                  <a:lnTo>
                    <a:pt x="3095" y="4060"/>
                  </a:lnTo>
                  <a:cubicBezTo>
                    <a:pt x="3130" y="4105"/>
                    <a:pt x="3164" y="4150"/>
                    <a:pt x="3199" y="4195"/>
                  </a:cubicBezTo>
                  <a:lnTo>
                    <a:pt x="3199" y="4195"/>
                  </a:lnTo>
                  <a:cubicBezTo>
                    <a:pt x="3156" y="4161"/>
                    <a:pt x="3112" y="4127"/>
                    <a:pt x="3068" y="4093"/>
                  </a:cubicBezTo>
                  <a:lnTo>
                    <a:pt x="3068" y="4093"/>
                  </a:lnTo>
                  <a:cubicBezTo>
                    <a:pt x="3065" y="4088"/>
                    <a:pt x="3062" y="4082"/>
                    <a:pt x="3058" y="4077"/>
                  </a:cubicBezTo>
                  <a:lnTo>
                    <a:pt x="3058" y="4077"/>
                  </a:lnTo>
                  <a:cubicBezTo>
                    <a:pt x="3069" y="4070"/>
                    <a:pt x="3079" y="4063"/>
                    <a:pt x="3088" y="4055"/>
                  </a:cubicBezTo>
                  <a:close/>
                  <a:moveTo>
                    <a:pt x="2307" y="1012"/>
                  </a:moveTo>
                  <a:cubicBezTo>
                    <a:pt x="2408" y="1012"/>
                    <a:pt x="2473" y="1125"/>
                    <a:pt x="2645" y="1297"/>
                  </a:cubicBezTo>
                  <a:cubicBezTo>
                    <a:pt x="2858" y="1541"/>
                    <a:pt x="3071" y="1753"/>
                    <a:pt x="3223" y="1997"/>
                  </a:cubicBezTo>
                  <a:cubicBezTo>
                    <a:pt x="3740" y="2696"/>
                    <a:pt x="4165" y="3547"/>
                    <a:pt x="4591" y="4337"/>
                  </a:cubicBezTo>
                  <a:cubicBezTo>
                    <a:pt x="4627" y="4418"/>
                    <a:pt x="4666" y="4502"/>
                    <a:pt x="4705" y="4588"/>
                  </a:cubicBezTo>
                  <a:lnTo>
                    <a:pt x="4705" y="4588"/>
                  </a:lnTo>
                  <a:cubicBezTo>
                    <a:pt x="4677" y="4565"/>
                    <a:pt x="4649" y="4542"/>
                    <a:pt x="4621" y="4519"/>
                  </a:cubicBezTo>
                  <a:cubicBezTo>
                    <a:pt x="4566" y="4483"/>
                    <a:pt x="4512" y="4467"/>
                    <a:pt x="4461" y="4467"/>
                  </a:cubicBezTo>
                  <a:cubicBezTo>
                    <a:pt x="4450" y="4467"/>
                    <a:pt x="4439" y="4468"/>
                    <a:pt x="4428" y="4469"/>
                  </a:cubicBezTo>
                  <a:lnTo>
                    <a:pt x="4428" y="4469"/>
                  </a:lnTo>
                  <a:cubicBezTo>
                    <a:pt x="4350" y="4353"/>
                    <a:pt x="4272" y="4238"/>
                    <a:pt x="4196" y="4124"/>
                  </a:cubicBezTo>
                  <a:cubicBezTo>
                    <a:pt x="3709" y="3395"/>
                    <a:pt x="3162" y="2787"/>
                    <a:pt x="2524" y="2240"/>
                  </a:cubicBezTo>
                  <a:lnTo>
                    <a:pt x="1946" y="1784"/>
                  </a:lnTo>
                  <a:cubicBezTo>
                    <a:pt x="1642" y="1541"/>
                    <a:pt x="1551" y="1571"/>
                    <a:pt x="1946" y="1237"/>
                  </a:cubicBezTo>
                  <a:cubicBezTo>
                    <a:pt x="2131" y="1078"/>
                    <a:pt x="2230" y="1012"/>
                    <a:pt x="2307" y="1012"/>
                  </a:cubicBezTo>
                  <a:close/>
                  <a:moveTo>
                    <a:pt x="2287" y="4723"/>
                  </a:moveTo>
                  <a:cubicBezTo>
                    <a:pt x="2383" y="4802"/>
                    <a:pt x="2479" y="4880"/>
                    <a:pt x="2576" y="4957"/>
                  </a:cubicBezTo>
                  <a:lnTo>
                    <a:pt x="2576" y="4957"/>
                  </a:lnTo>
                  <a:cubicBezTo>
                    <a:pt x="2621" y="5025"/>
                    <a:pt x="2666" y="5094"/>
                    <a:pt x="2713" y="5163"/>
                  </a:cubicBezTo>
                  <a:lnTo>
                    <a:pt x="2713" y="5163"/>
                  </a:lnTo>
                  <a:cubicBezTo>
                    <a:pt x="2688" y="5176"/>
                    <a:pt x="2664" y="5192"/>
                    <a:pt x="2645" y="5212"/>
                  </a:cubicBezTo>
                  <a:lnTo>
                    <a:pt x="2645" y="5212"/>
                  </a:lnTo>
                  <a:cubicBezTo>
                    <a:pt x="2531" y="5051"/>
                    <a:pt x="2411" y="4890"/>
                    <a:pt x="2287" y="4723"/>
                  </a:cubicBezTo>
                  <a:close/>
                  <a:moveTo>
                    <a:pt x="884" y="0"/>
                  </a:moveTo>
                  <a:cubicBezTo>
                    <a:pt x="854" y="0"/>
                    <a:pt x="823" y="7"/>
                    <a:pt x="791" y="21"/>
                  </a:cubicBezTo>
                  <a:cubicBezTo>
                    <a:pt x="214" y="234"/>
                    <a:pt x="1" y="811"/>
                    <a:pt x="92" y="1419"/>
                  </a:cubicBezTo>
                  <a:cubicBezTo>
                    <a:pt x="203" y="1910"/>
                    <a:pt x="528" y="2294"/>
                    <a:pt x="888" y="2660"/>
                  </a:cubicBezTo>
                  <a:lnTo>
                    <a:pt x="888" y="2660"/>
                  </a:lnTo>
                  <a:cubicBezTo>
                    <a:pt x="745" y="2685"/>
                    <a:pt x="614" y="2779"/>
                    <a:pt x="518" y="2908"/>
                  </a:cubicBezTo>
                  <a:cubicBezTo>
                    <a:pt x="427" y="3000"/>
                    <a:pt x="427" y="3152"/>
                    <a:pt x="548" y="3243"/>
                  </a:cubicBezTo>
                  <a:cubicBezTo>
                    <a:pt x="950" y="3592"/>
                    <a:pt x="1351" y="3941"/>
                    <a:pt x="1759" y="4285"/>
                  </a:cubicBezTo>
                  <a:lnTo>
                    <a:pt x="1759" y="4285"/>
                  </a:lnTo>
                  <a:cubicBezTo>
                    <a:pt x="1963" y="4637"/>
                    <a:pt x="2213" y="4946"/>
                    <a:pt x="2463" y="5279"/>
                  </a:cubicBezTo>
                  <a:cubicBezTo>
                    <a:pt x="2489" y="5316"/>
                    <a:pt x="2515" y="5353"/>
                    <a:pt x="2541" y="5390"/>
                  </a:cubicBezTo>
                  <a:lnTo>
                    <a:pt x="2541" y="5390"/>
                  </a:lnTo>
                  <a:cubicBezTo>
                    <a:pt x="2501" y="5424"/>
                    <a:pt x="2472" y="5469"/>
                    <a:pt x="2463" y="5522"/>
                  </a:cubicBezTo>
                  <a:cubicBezTo>
                    <a:pt x="2402" y="5995"/>
                    <a:pt x="2440" y="6451"/>
                    <a:pt x="2574" y="6882"/>
                  </a:cubicBezTo>
                  <a:lnTo>
                    <a:pt x="2574" y="6882"/>
                  </a:lnTo>
                  <a:cubicBezTo>
                    <a:pt x="2601" y="7343"/>
                    <a:pt x="2797" y="7785"/>
                    <a:pt x="3162" y="8167"/>
                  </a:cubicBezTo>
                  <a:cubicBezTo>
                    <a:pt x="3216" y="8230"/>
                    <a:pt x="3273" y="8256"/>
                    <a:pt x="3327" y="8256"/>
                  </a:cubicBezTo>
                  <a:cubicBezTo>
                    <a:pt x="3377" y="8256"/>
                    <a:pt x="3424" y="8234"/>
                    <a:pt x="3465" y="8200"/>
                  </a:cubicBezTo>
                  <a:lnTo>
                    <a:pt x="3465" y="8200"/>
                  </a:lnTo>
                  <a:cubicBezTo>
                    <a:pt x="3467" y="8493"/>
                    <a:pt x="3599" y="8767"/>
                    <a:pt x="3859" y="8942"/>
                  </a:cubicBezTo>
                  <a:lnTo>
                    <a:pt x="3859" y="8942"/>
                  </a:lnTo>
                  <a:cubicBezTo>
                    <a:pt x="3863" y="9109"/>
                    <a:pt x="3941" y="9274"/>
                    <a:pt x="4104" y="9383"/>
                  </a:cubicBezTo>
                  <a:cubicBezTo>
                    <a:pt x="4239" y="9495"/>
                    <a:pt x="4441" y="9545"/>
                    <a:pt x="4656" y="9545"/>
                  </a:cubicBezTo>
                  <a:cubicBezTo>
                    <a:pt x="5024" y="9545"/>
                    <a:pt x="5433" y="9400"/>
                    <a:pt x="5624" y="9170"/>
                  </a:cubicBezTo>
                  <a:cubicBezTo>
                    <a:pt x="5673" y="9108"/>
                    <a:pt x="5706" y="9049"/>
                    <a:pt x="5728" y="8993"/>
                  </a:cubicBezTo>
                  <a:lnTo>
                    <a:pt x="5728" y="8993"/>
                  </a:lnTo>
                  <a:cubicBezTo>
                    <a:pt x="5779" y="8954"/>
                    <a:pt x="5828" y="8912"/>
                    <a:pt x="5873" y="8867"/>
                  </a:cubicBezTo>
                  <a:lnTo>
                    <a:pt x="5873" y="8867"/>
                  </a:lnTo>
                  <a:cubicBezTo>
                    <a:pt x="5997" y="8856"/>
                    <a:pt x="6111" y="8741"/>
                    <a:pt x="6111" y="8592"/>
                  </a:cubicBezTo>
                  <a:cubicBezTo>
                    <a:pt x="6111" y="8580"/>
                    <a:pt x="6110" y="8567"/>
                    <a:pt x="6110" y="8555"/>
                  </a:cubicBezTo>
                  <a:lnTo>
                    <a:pt x="6110" y="8555"/>
                  </a:lnTo>
                  <a:cubicBezTo>
                    <a:pt x="6207" y="8379"/>
                    <a:pt x="6262" y="8177"/>
                    <a:pt x="6262" y="7954"/>
                  </a:cubicBezTo>
                  <a:cubicBezTo>
                    <a:pt x="6262" y="7776"/>
                    <a:pt x="6217" y="7616"/>
                    <a:pt x="6142" y="7480"/>
                  </a:cubicBezTo>
                  <a:lnTo>
                    <a:pt x="6142" y="7480"/>
                  </a:lnTo>
                  <a:cubicBezTo>
                    <a:pt x="6152" y="7462"/>
                    <a:pt x="6161" y="7444"/>
                    <a:pt x="6169" y="7425"/>
                  </a:cubicBezTo>
                  <a:lnTo>
                    <a:pt x="6169" y="7425"/>
                  </a:lnTo>
                  <a:cubicBezTo>
                    <a:pt x="6220" y="7434"/>
                    <a:pt x="6272" y="7447"/>
                    <a:pt x="6323" y="7468"/>
                  </a:cubicBezTo>
                  <a:cubicBezTo>
                    <a:pt x="6262" y="7012"/>
                    <a:pt x="6141" y="6586"/>
                    <a:pt x="6050" y="6130"/>
                  </a:cubicBezTo>
                  <a:cubicBezTo>
                    <a:pt x="6038" y="6039"/>
                    <a:pt x="5980" y="5991"/>
                    <a:pt x="5910" y="5977"/>
                  </a:cubicBezTo>
                  <a:lnTo>
                    <a:pt x="5910" y="5977"/>
                  </a:lnTo>
                  <a:cubicBezTo>
                    <a:pt x="5800" y="5752"/>
                    <a:pt x="5653" y="5539"/>
                    <a:pt x="5483" y="5338"/>
                  </a:cubicBezTo>
                  <a:lnTo>
                    <a:pt x="5483" y="5338"/>
                  </a:lnTo>
                  <a:cubicBezTo>
                    <a:pt x="5268" y="5017"/>
                    <a:pt x="5056" y="4751"/>
                    <a:pt x="4925" y="4611"/>
                  </a:cubicBezTo>
                  <a:cubicBezTo>
                    <a:pt x="4903" y="4632"/>
                    <a:pt x="4881" y="4655"/>
                    <a:pt x="4860" y="4679"/>
                  </a:cubicBezTo>
                  <a:lnTo>
                    <a:pt x="4860" y="4679"/>
                  </a:lnTo>
                  <a:cubicBezTo>
                    <a:pt x="4784" y="4530"/>
                    <a:pt x="4710" y="4393"/>
                    <a:pt x="4652" y="4276"/>
                  </a:cubicBezTo>
                  <a:cubicBezTo>
                    <a:pt x="4165" y="3243"/>
                    <a:pt x="3648" y="2209"/>
                    <a:pt x="2919" y="1328"/>
                  </a:cubicBezTo>
                  <a:cubicBezTo>
                    <a:pt x="2531" y="885"/>
                    <a:pt x="1966" y="214"/>
                    <a:pt x="1294" y="214"/>
                  </a:cubicBezTo>
                  <a:cubicBezTo>
                    <a:pt x="1260" y="214"/>
                    <a:pt x="1227" y="216"/>
                    <a:pt x="1193" y="219"/>
                  </a:cubicBezTo>
                  <a:lnTo>
                    <a:pt x="1193" y="219"/>
                  </a:lnTo>
                  <a:cubicBezTo>
                    <a:pt x="1112" y="115"/>
                    <a:pt x="1009" y="0"/>
                    <a:pt x="88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363"/>
            <p:cNvSpPr/>
            <p:nvPr/>
          </p:nvSpPr>
          <p:spPr>
            <a:xfrm>
              <a:off x="1351350" y="1062175"/>
              <a:ext cx="153900" cy="177225"/>
            </a:xfrm>
            <a:custGeom>
              <a:rect b="b" l="l" r="r" t="t"/>
              <a:pathLst>
                <a:path extrusionOk="0" h="7089" w="6156">
                  <a:moveTo>
                    <a:pt x="3809" y="3376"/>
                  </a:moveTo>
                  <a:cubicBezTo>
                    <a:pt x="3922" y="3514"/>
                    <a:pt x="3955" y="3630"/>
                    <a:pt x="3904" y="3724"/>
                  </a:cubicBezTo>
                  <a:lnTo>
                    <a:pt x="3904" y="3724"/>
                  </a:lnTo>
                  <a:cubicBezTo>
                    <a:pt x="3867" y="3750"/>
                    <a:pt x="3835" y="3783"/>
                    <a:pt x="3814" y="3819"/>
                  </a:cubicBezTo>
                  <a:lnTo>
                    <a:pt x="3814" y="3819"/>
                  </a:lnTo>
                  <a:cubicBezTo>
                    <a:pt x="3767" y="3852"/>
                    <a:pt x="3706" y="3880"/>
                    <a:pt x="3630" y="3905"/>
                  </a:cubicBezTo>
                  <a:lnTo>
                    <a:pt x="3630" y="3905"/>
                  </a:lnTo>
                  <a:cubicBezTo>
                    <a:pt x="3725" y="3779"/>
                    <a:pt x="3783" y="3632"/>
                    <a:pt x="3801" y="3480"/>
                  </a:cubicBezTo>
                  <a:lnTo>
                    <a:pt x="3801" y="3480"/>
                  </a:lnTo>
                  <a:cubicBezTo>
                    <a:pt x="3805" y="3446"/>
                    <a:pt x="3808" y="3412"/>
                    <a:pt x="3809" y="3376"/>
                  </a:cubicBezTo>
                  <a:close/>
                  <a:moveTo>
                    <a:pt x="3998" y="4254"/>
                  </a:moveTo>
                  <a:cubicBezTo>
                    <a:pt x="4047" y="4320"/>
                    <a:pt x="4096" y="4387"/>
                    <a:pt x="4144" y="4455"/>
                  </a:cubicBezTo>
                  <a:lnTo>
                    <a:pt x="4144" y="4455"/>
                  </a:lnTo>
                  <a:cubicBezTo>
                    <a:pt x="4128" y="4499"/>
                    <a:pt x="4123" y="4551"/>
                    <a:pt x="4135" y="4608"/>
                  </a:cubicBezTo>
                  <a:cubicBezTo>
                    <a:pt x="4135" y="4608"/>
                    <a:pt x="4135" y="4608"/>
                    <a:pt x="4135" y="4608"/>
                  </a:cubicBezTo>
                  <a:lnTo>
                    <a:pt x="4135" y="4608"/>
                  </a:lnTo>
                  <a:cubicBezTo>
                    <a:pt x="4165" y="4729"/>
                    <a:pt x="4438" y="5368"/>
                    <a:pt x="4438" y="5429"/>
                  </a:cubicBezTo>
                  <a:cubicBezTo>
                    <a:pt x="4226" y="5641"/>
                    <a:pt x="3983" y="5824"/>
                    <a:pt x="3770" y="5976"/>
                  </a:cubicBezTo>
                  <a:cubicBezTo>
                    <a:pt x="3648" y="5885"/>
                    <a:pt x="3527" y="5793"/>
                    <a:pt x="3466" y="5702"/>
                  </a:cubicBezTo>
                  <a:cubicBezTo>
                    <a:pt x="3429" y="5670"/>
                    <a:pt x="3394" y="5637"/>
                    <a:pt x="3360" y="5604"/>
                  </a:cubicBezTo>
                  <a:lnTo>
                    <a:pt x="3360" y="5604"/>
                  </a:lnTo>
                  <a:cubicBezTo>
                    <a:pt x="3384" y="5542"/>
                    <a:pt x="3384" y="5470"/>
                    <a:pt x="3344" y="5398"/>
                  </a:cubicBezTo>
                  <a:cubicBezTo>
                    <a:pt x="3334" y="5378"/>
                    <a:pt x="3323" y="5358"/>
                    <a:pt x="3313" y="5338"/>
                  </a:cubicBezTo>
                  <a:lnTo>
                    <a:pt x="3313" y="5338"/>
                  </a:lnTo>
                  <a:cubicBezTo>
                    <a:pt x="3313" y="5338"/>
                    <a:pt x="3314" y="5337"/>
                    <a:pt x="3314" y="5337"/>
                  </a:cubicBezTo>
                  <a:cubicBezTo>
                    <a:pt x="3305" y="5321"/>
                    <a:pt x="3296" y="5305"/>
                    <a:pt x="3288" y="5288"/>
                  </a:cubicBezTo>
                  <a:lnTo>
                    <a:pt x="3288" y="5288"/>
                  </a:lnTo>
                  <a:cubicBezTo>
                    <a:pt x="3115" y="4952"/>
                    <a:pt x="2946" y="4615"/>
                    <a:pt x="2779" y="4277"/>
                  </a:cubicBezTo>
                  <a:lnTo>
                    <a:pt x="2779" y="4277"/>
                  </a:lnTo>
                  <a:cubicBezTo>
                    <a:pt x="2800" y="4278"/>
                    <a:pt x="2822" y="4279"/>
                    <a:pt x="2844" y="4279"/>
                  </a:cubicBezTo>
                  <a:cubicBezTo>
                    <a:pt x="2871" y="4279"/>
                    <a:pt x="2898" y="4278"/>
                    <a:pt x="2925" y="4276"/>
                  </a:cubicBezTo>
                  <a:lnTo>
                    <a:pt x="2925" y="4276"/>
                  </a:lnTo>
                  <a:cubicBezTo>
                    <a:pt x="2955" y="4356"/>
                    <a:pt x="3025" y="4427"/>
                    <a:pt x="3135" y="4427"/>
                  </a:cubicBezTo>
                  <a:cubicBezTo>
                    <a:pt x="3144" y="4427"/>
                    <a:pt x="3153" y="4426"/>
                    <a:pt x="3162" y="4426"/>
                  </a:cubicBezTo>
                  <a:cubicBezTo>
                    <a:pt x="3474" y="4426"/>
                    <a:pt x="3737" y="4360"/>
                    <a:pt x="3998" y="4254"/>
                  </a:cubicBezTo>
                  <a:close/>
                  <a:moveTo>
                    <a:pt x="1160" y="0"/>
                  </a:moveTo>
                  <a:cubicBezTo>
                    <a:pt x="1130" y="0"/>
                    <a:pt x="1098" y="6"/>
                    <a:pt x="1065" y="18"/>
                  </a:cubicBezTo>
                  <a:cubicBezTo>
                    <a:pt x="941" y="55"/>
                    <a:pt x="831" y="110"/>
                    <a:pt x="737" y="181"/>
                  </a:cubicBezTo>
                  <a:lnTo>
                    <a:pt x="737" y="181"/>
                  </a:lnTo>
                  <a:cubicBezTo>
                    <a:pt x="676" y="178"/>
                    <a:pt x="613" y="174"/>
                    <a:pt x="552" y="174"/>
                  </a:cubicBezTo>
                  <a:cubicBezTo>
                    <a:pt x="436" y="174"/>
                    <a:pt x="330" y="186"/>
                    <a:pt x="274" y="231"/>
                  </a:cubicBezTo>
                  <a:cubicBezTo>
                    <a:pt x="61" y="353"/>
                    <a:pt x="1" y="535"/>
                    <a:pt x="1" y="778"/>
                  </a:cubicBezTo>
                  <a:cubicBezTo>
                    <a:pt x="1" y="1143"/>
                    <a:pt x="335" y="1538"/>
                    <a:pt x="487" y="1842"/>
                  </a:cubicBezTo>
                  <a:cubicBezTo>
                    <a:pt x="821" y="2389"/>
                    <a:pt x="1186" y="2967"/>
                    <a:pt x="1551" y="3514"/>
                  </a:cubicBezTo>
                  <a:cubicBezTo>
                    <a:pt x="1673" y="3662"/>
                    <a:pt x="1815" y="3808"/>
                    <a:pt x="1973" y="3932"/>
                  </a:cubicBezTo>
                  <a:lnTo>
                    <a:pt x="1973" y="3932"/>
                  </a:lnTo>
                  <a:cubicBezTo>
                    <a:pt x="1922" y="3987"/>
                    <a:pt x="1902" y="4073"/>
                    <a:pt x="1946" y="4182"/>
                  </a:cubicBezTo>
                  <a:cubicBezTo>
                    <a:pt x="1959" y="4220"/>
                    <a:pt x="1973" y="4258"/>
                    <a:pt x="1987" y="4296"/>
                  </a:cubicBezTo>
                  <a:lnTo>
                    <a:pt x="1987" y="4296"/>
                  </a:lnTo>
                  <a:cubicBezTo>
                    <a:pt x="1983" y="4299"/>
                    <a:pt x="1980" y="4301"/>
                    <a:pt x="1976" y="4304"/>
                  </a:cubicBezTo>
                  <a:cubicBezTo>
                    <a:pt x="1985" y="4313"/>
                    <a:pt x="1993" y="4323"/>
                    <a:pt x="2001" y="4332"/>
                  </a:cubicBezTo>
                  <a:lnTo>
                    <a:pt x="2001" y="4332"/>
                  </a:lnTo>
                  <a:cubicBezTo>
                    <a:pt x="2210" y="4885"/>
                    <a:pt x="2500" y="5408"/>
                    <a:pt x="2919" y="5854"/>
                  </a:cubicBezTo>
                  <a:cubicBezTo>
                    <a:pt x="3223" y="6158"/>
                    <a:pt x="3709" y="6736"/>
                    <a:pt x="4226" y="6736"/>
                  </a:cubicBezTo>
                  <a:cubicBezTo>
                    <a:pt x="4711" y="6724"/>
                    <a:pt x="4892" y="6454"/>
                    <a:pt x="4925" y="6099"/>
                  </a:cubicBezTo>
                  <a:lnTo>
                    <a:pt x="4925" y="6099"/>
                  </a:lnTo>
                  <a:cubicBezTo>
                    <a:pt x="4945" y="6129"/>
                    <a:pt x="4965" y="6159"/>
                    <a:pt x="4986" y="6188"/>
                  </a:cubicBezTo>
                  <a:cubicBezTo>
                    <a:pt x="5035" y="6275"/>
                    <a:pt x="5105" y="6312"/>
                    <a:pt x="5177" y="6312"/>
                  </a:cubicBezTo>
                  <a:cubicBezTo>
                    <a:pt x="5188" y="6312"/>
                    <a:pt x="5199" y="6311"/>
                    <a:pt x="5210" y="6309"/>
                  </a:cubicBezTo>
                  <a:lnTo>
                    <a:pt x="5210" y="6309"/>
                  </a:lnTo>
                  <a:cubicBezTo>
                    <a:pt x="5314" y="6551"/>
                    <a:pt x="5453" y="6776"/>
                    <a:pt x="5624" y="7009"/>
                  </a:cubicBezTo>
                  <a:cubicBezTo>
                    <a:pt x="5670" y="7064"/>
                    <a:pt x="5741" y="7089"/>
                    <a:pt x="5813" y="7089"/>
                  </a:cubicBezTo>
                  <a:cubicBezTo>
                    <a:pt x="5980" y="7089"/>
                    <a:pt x="6156" y="6957"/>
                    <a:pt x="6049" y="6766"/>
                  </a:cubicBezTo>
                  <a:cubicBezTo>
                    <a:pt x="5873" y="6402"/>
                    <a:pt x="5693" y="6049"/>
                    <a:pt x="5503" y="5703"/>
                  </a:cubicBezTo>
                  <a:lnTo>
                    <a:pt x="5503" y="5703"/>
                  </a:lnTo>
                  <a:cubicBezTo>
                    <a:pt x="5502" y="5701"/>
                    <a:pt x="5502" y="5700"/>
                    <a:pt x="5502" y="5698"/>
                  </a:cubicBezTo>
                  <a:lnTo>
                    <a:pt x="5502" y="5698"/>
                  </a:lnTo>
                  <a:cubicBezTo>
                    <a:pt x="5502" y="5652"/>
                    <a:pt x="5502" y="5595"/>
                    <a:pt x="5502" y="5520"/>
                  </a:cubicBezTo>
                  <a:cubicBezTo>
                    <a:pt x="5492" y="5520"/>
                    <a:pt x="5482" y="5520"/>
                    <a:pt x="5472" y="5520"/>
                  </a:cubicBezTo>
                  <a:lnTo>
                    <a:pt x="5472" y="5520"/>
                  </a:lnTo>
                  <a:cubicBezTo>
                    <a:pt x="5472" y="5520"/>
                    <a:pt x="5472" y="5520"/>
                    <a:pt x="5472" y="5520"/>
                  </a:cubicBezTo>
                  <a:cubicBezTo>
                    <a:pt x="5459" y="5393"/>
                    <a:pt x="5372" y="5319"/>
                    <a:pt x="5275" y="5300"/>
                  </a:cubicBezTo>
                  <a:lnTo>
                    <a:pt x="5275" y="5300"/>
                  </a:lnTo>
                  <a:cubicBezTo>
                    <a:pt x="5010" y="4844"/>
                    <a:pt x="4724" y="4398"/>
                    <a:pt x="4401" y="3954"/>
                  </a:cubicBezTo>
                  <a:lnTo>
                    <a:pt x="4401" y="3954"/>
                  </a:lnTo>
                  <a:cubicBezTo>
                    <a:pt x="4406" y="3928"/>
                    <a:pt x="4408" y="3902"/>
                    <a:pt x="4408" y="3878"/>
                  </a:cubicBezTo>
                  <a:cubicBezTo>
                    <a:pt x="4408" y="3210"/>
                    <a:pt x="4256" y="2571"/>
                    <a:pt x="3527" y="2419"/>
                  </a:cubicBezTo>
                  <a:cubicBezTo>
                    <a:pt x="3504" y="2413"/>
                    <a:pt x="3482" y="2410"/>
                    <a:pt x="3462" y="2410"/>
                  </a:cubicBezTo>
                  <a:cubicBezTo>
                    <a:pt x="3327" y="2410"/>
                    <a:pt x="3244" y="2540"/>
                    <a:pt x="3254" y="2674"/>
                  </a:cubicBezTo>
                  <a:lnTo>
                    <a:pt x="3254" y="2674"/>
                  </a:lnTo>
                  <a:cubicBezTo>
                    <a:pt x="3179" y="2735"/>
                    <a:pt x="3131" y="2812"/>
                    <a:pt x="3136" y="2894"/>
                  </a:cubicBezTo>
                  <a:lnTo>
                    <a:pt x="3136" y="2894"/>
                  </a:lnTo>
                  <a:cubicBezTo>
                    <a:pt x="3079" y="2913"/>
                    <a:pt x="3028" y="2961"/>
                    <a:pt x="3010" y="2997"/>
                  </a:cubicBezTo>
                  <a:cubicBezTo>
                    <a:pt x="2969" y="3094"/>
                    <a:pt x="2935" y="3216"/>
                    <a:pt x="2918" y="3339"/>
                  </a:cubicBezTo>
                  <a:lnTo>
                    <a:pt x="2918" y="3339"/>
                  </a:lnTo>
                  <a:cubicBezTo>
                    <a:pt x="2840" y="3436"/>
                    <a:pt x="2761" y="3536"/>
                    <a:pt x="2676" y="3635"/>
                  </a:cubicBezTo>
                  <a:cubicBezTo>
                    <a:pt x="2583" y="3604"/>
                    <a:pt x="2494" y="3567"/>
                    <a:pt x="2411" y="3521"/>
                  </a:cubicBezTo>
                  <a:lnTo>
                    <a:pt x="2411" y="3521"/>
                  </a:lnTo>
                  <a:cubicBezTo>
                    <a:pt x="2345" y="3383"/>
                    <a:pt x="2279" y="3246"/>
                    <a:pt x="2213" y="3108"/>
                  </a:cubicBezTo>
                  <a:lnTo>
                    <a:pt x="2213" y="3108"/>
                  </a:lnTo>
                  <a:cubicBezTo>
                    <a:pt x="2295" y="3142"/>
                    <a:pt x="2378" y="3176"/>
                    <a:pt x="2463" y="3210"/>
                  </a:cubicBezTo>
                  <a:cubicBezTo>
                    <a:pt x="2494" y="3219"/>
                    <a:pt x="2523" y="3223"/>
                    <a:pt x="2551" y="3223"/>
                  </a:cubicBezTo>
                  <a:cubicBezTo>
                    <a:pt x="2799" y="3223"/>
                    <a:pt x="2924" y="2890"/>
                    <a:pt x="2706" y="2754"/>
                  </a:cubicBezTo>
                  <a:cubicBezTo>
                    <a:pt x="2685" y="2743"/>
                    <a:pt x="2665" y="2732"/>
                    <a:pt x="2644" y="2721"/>
                  </a:cubicBezTo>
                  <a:lnTo>
                    <a:pt x="2644" y="2721"/>
                  </a:lnTo>
                  <a:lnTo>
                    <a:pt x="2676" y="2663"/>
                  </a:lnTo>
                  <a:cubicBezTo>
                    <a:pt x="2504" y="2594"/>
                    <a:pt x="2342" y="2535"/>
                    <a:pt x="2179" y="2475"/>
                  </a:cubicBezTo>
                  <a:lnTo>
                    <a:pt x="2179" y="2475"/>
                  </a:lnTo>
                  <a:cubicBezTo>
                    <a:pt x="2145" y="2457"/>
                    <a:pt x="2111" y="2438"/>
                    <a:pt x="2076" y="2420"/>
                  </a:cubicBezTo>
                  <a:lnTo>
                    <a:pt x="2076" y="2420"/>
                  </a:lnTo>
                  <a:cubicBezTo>
                    <a:pt x="2182" y="2312"/>
                    <a:pt x="2189" y="2136"/>
                    <a:pt x="2007" y="2055"/>
                  </a:cubicBezTo>
                  <a:cubicBezTo>
                    <a:pt x="1974" y="2042"/>
                    <a:pt x="1941" y="2027"/>
                    <a:pt x="1908" y="2012"/>
                  </a:cubicBezTo>
                  <a:lnTo>
                    <a:pt x="1908" y="2012"/>
                  </a:lnTo>
                  <a:cubicBezTo>
                    <a:pt x="1911" y="2006"/>
                    <a:pt x="1913" y="2000"/>
                    <a:pt x="1916" y="1994"/>
                  </a:cubicBezTo>
                  <a:cubicBezTo>
                    <a:pt x="1899" y="1994"/>
                    <a:pt x="1883" y="1994"/>
                    <a:pt x="1867" y="1993"/>
                  </a:cubicBezTo>
                  <a:lnTo>
                    <a:pt x="1867" y="1993"/>
                  </a:lnTo>
                  <a:cubicBezTo>
                    <a:pt x="1762" y="1944"/>
                    <a:pt x="1656" y="1893"/>
                    <a:pt x="1551" y="1872"/>
                  </a:cubicBezTo>
                  <a:cubicBezTo>
                    <a:pt x="1034" y="1629"/>
                    <a:pt x="913" y="1234"/>
                    <a:pt x="1277" y="535"/>
                  </a:cubicBezTo>
                  <a:cubicBezTo>
                    <a:pt x="1267" y="513"/>
                    <a:pt x="1254" y="491"/>
                    <a:pt x="1240" y="468"/>
                  </a:cubicBezTo>
                  <a:lnTo>
                    <a:pt x="1240" y="468"/>
                  </a:lnTo>
                  <a:cubicBezTo>
                    <a:pt x="1268" y="449"/>
                    <a:pt x="1299" y="422"/>
                    <a:pt x="1338" y="383"/>
                  </a:cubicBezTo>
                  <a:cubicBezTo>
                    <a:pt x="1469" y="225"/>
                    <a:pt x="1351" y="0"/>
                    <a:pt x="116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363"/>
            <p:cNvSpPr/>
            <p:nvPr/>
          </p:nvSpPr>
          <p:spPr>
            <a:xfrm>
              <a:off x="1334975" y="1036400"/>
              <a:ext cx="144725" cy="173250"/>
            </a:xfrm>
            <a:custGeom>
              <a:rect b="b" l="l" r="r" t="t"/>
              <a:pathLst>
                <a:path extrusionOk="0" h="6930" w="5789">
                  <a:moveTo>
                    <a:pt x="1130" y="2033"/>
                  </a:moveTo>
                  <a:lnTo>
                    <a:pt x="1130" y="2033"/>
                  </a:lnTo>
                  <a:cubicBezTo>
                    <a:pt x="1164" y="2076"/>
                    <a:pt x="1195" y="2120"/>
                    <a:pt x="1225" y="2166"/>
                  </a:cubicBezTo>
                  <a:lnTo>
                    <a:pt x="1225" y="2166"/>
                  </a:lnTo>
                  <a:cubicBezTo>
                    <a:pt x="1212" y="2158"/>
                    <a:pt x="1200" y="2148"/>
                    <a:pt x="1188" y="2139"/>
                  </a:cubicBezTo>
                  <a:lnTo>
                    <a:pt x="1188" y="2139"/>
                  </a:lnTo>
                  <a:cubicBezTo>
                    <a:pt x="1183" y="2130"/>
                    <a:pt x="1178" y="2122"/>
                    <a:pt x="1172" y="2113"/>
                  </a:cubicBezTo>
                  <a:cubicBezTo>
                    <a:pt x="1160" y="2087"/>
                    <a:pt x="1146" y="2060"/>
                    <a:pt x="1130" y="2033"/>
                  </a:cubicBezTo>
                  <a:close/>
                  <a:moveTo>
                    <a:pt x="2107" y="1"/>
                  </a:moveTo>
                  <a:cubicBezTo>
                    <a:pt x="2054" y="1"/>
                    <a:pt x="1993" y="16"/>
                    <a:pt x="1932" y="46"/>
                  </a:cubicBezTo>
                  <a:cubicBezTo>
                    <a:pt x="1932" y="46"/>
                    <a:pt x="1902" y="46"/>
                    <a:pt x="1902" y="76"/>
                  </a:cubicBezTo>
                  <a:cubicBezTo>
                    <a:pt x="1887" y="87"/>
                    <a:pt x="1873" y="98"/>
                    <a:pt x="1861" y="111"/>
                  </a:cubicBezTo>
                  <a:lnTo>
                    <a:pt x="1861" y="111"/>
                  </a:lnTo>
                  <a:cubicBezTo>
                    <a:pt x="1725" y="77"/>
                    <a:pt x="1579" y="56"/>
                    <a:pt x="1416" y="46"/>
                  </a:cubicBezTo>
                  <a:cubicBezTo>
                    <a:pt x="1285" y="46"/>
                    <a:pt x="1206" y="115"/>
                    <a:pt x="1177" y="203"/>
                  </a:cubicBezTo>
                  <a:lnTo>
                    <a:pt x="1177" y="203"/>
                  </a:lnTo>
                  <a:cubicBezTo>
                    <a:pt x="1073" y="233"/>
                    <a:pt x="970" y="271"/>
                    <a:pt x="899" y="289"/>
                  </a:cubicBezTo>
                  <a:cubicBezTo>
                    <a:pt x="757" y="360"/>
                    <a:pt x="621" y="445"/>
                    <a:pt x="505" y="542"/>
                  </a:cubicBezTo>
                  <a:lnTo>
                    <a:pt x="505" y="542"/>
                  </a:lnTo>
                  <a:cubicBezTo>
                    <a:pt x="457" y="462"/>
                    <a:pt x="363" y="409"/>
                    <a:pt x="272" y="409"/>
                  </a:cubicBezTo>
                  <a:cubicBezTo>
                    <a:pt x="196" y="409"/>
                    <a:pt x="122" y="446"/>
                    <a:pt x="78" y="532"/>
                  </a:cubicBezTo>
                  <a:cubicBezTo>
                    <a:pt x="13" y="705"/>
                    <a:pt x="0" y="858"/>
                    <a:pt x="22" y="997"/>
                  </a:cubicBezTo>
                  <a:lnTo>
                    <a:pt x="22" y="997"/>
                  </a:lnTo>
                  <a:cubicBezTo>
                    <a:pt x="20" y="1477"/>
                    <a:pt x="195" y="1886"/>
                    <a:pt x="454" y="2256"/>
                  </a:cubicBezTo>
                  <a:lnTo>
                    <a:pt x="454" y="2256"/>
                  </a:lnTo>
                  <a:cubicBezTo>
                    <a:pt x="503" y="2522"/>
                    <a:pt x="640" y="2766"/>
                    <a:pt x="868" y="2964"/>
                  </a:cubicBezTo>
                  <a:cubicBezTo>
                    <a:pt x="921" y="3006"/>
                    <a:pt x="984" y="3026"/>
                    <a:pt x="1045" y="3026"/>
                  </a:cubicBezTo>
                  <a:cubicBezTo>
                    <a:pt x="1071" y="3026"/>
                    <a:pt x="1097" y="3022"/>
                    <a:pt x="1122" y="3015"/>
                  </a:cubicBezTo>
                  <a:lnTo>
                    <a:pt x="1122" y="3015"/>
                  </a:lnTo>
                  <a:cubicBezTo>
                    <a:pt x="1229" y="3121"/>
                    <a:pt x="1338" y="3225"/>
                    <a:pt x="1446" y="3329"/>
                  </a:cubicBezTo>
                  <a:cubicBezTo>
                    <a:pt x="1932" y="3785"/>
                    <a:pt x="2510" y="4241"/>
                    <a:pt x="2966" y="4697"/>
                  </a:cubicBezTo>
                  <a:cubicBezTo>
                    <a:pt x="3574" y="5305"/>
                    <a:pt x="4060" y="6064"/>
                    <a:pt x="4607" y="6733"/>
                  </a:cubicBezTo>
                  <a:cubicBezTo>
                    <a:pt x="4665" y="6806"/>
                    <a:pt x="4744" y="6844"/>
                    <a:pt x="4820" y="6844"/>
                  </a:cubicBezTo>
                  <a:cubicBezTo>
                    <a:pt x="4904" y="6844"/>
                    <a:pt x="4985" y="6798"/>
                    <a:pt x="5033" y="6703"/>
                  </a:cubicBezTo>
                  <a:cubicBezTo>
                    <a:pt x="5062" y="6645"/>
                    <a:pt x="5087" y="6590"/>
                    <a:pt x="5109" y="6536"/>
                  </a:cubicBezTo>
                  <a:lnTo>
                    <a:pt x="5109" y="6536"/>
                  </a:lnTo>
                  <a:cubicBezTo>
                    <a:pt x="5160" y="6612"/>
                    <a:pt x="5213" y="6688"/>
                    <a:pt x="5276" y="6764"/>
                  </a:cubicBezTo>
                  <a:cubicBezTo>
                    <a:pt x="5311" y="6880"/>
                    <a:pt x="5399" y="6929"/>
                    <a:pt x="5489" y="6929"/>
                  </a:cubicBezTo>
                  <a:cubicBezTo>
                    <a:pt x="5636" y="6929"/>
                    <a:pt x="5788" y="6799"/>
                    <a:pt x="5732" y="6612"/>
                  </a:cubicBezTo>
                  <a:cubicBezTo>
                    <a:pt x="5671" y="6216"/>
                    <a:pt x="5489" y="5973"/>
                    <a:pt x="5093" y="5760"/>
                  </a:cubicBezTo>
                  <a:cubicBezTo>
                    <a:pt x="5059" y="5733"/>
                    <a:pt x="5022" y="5721"/>
                    <a:pt x="4987" y="5721"/>
                  </a:cubicBezTo>
                  <a:cubicBezTo>
                    <a:pt x="4868" y="5721"/>
                    <a:pt x="4759" y="5856"/>
                    <a:pt x="4759" y="5973"/>
                  </a:cubicBezTo>
                  <a:lnTo>
                    <a:pt x="4749" y="6010"/>
                  </a:lnTo>
                  <a:lnTo>
                    <a:pt x="4749" y="6010"/>
                  </a:lnTo>
                  <a:cubicBezTo>
                    <a:pt x="4151" y="5253"/>
                    <a:pt x="3605" y="4494"/>
                    <a:pt x="2905" y="3846"/>
                  </a:cubicBezTo>
                  <a:cubicBezTo>
                    <a:pt x="2590" y="3564"/>
                    <a:pt x="2153" y="3237"/>
                    <a:pt x="1740" y="2869"/>
                  </a:cubicBezTo>
                  <a:lnTo>
                    <a:pt x="1740" y="2869"/>
                  </a:lnTo>
                  <a:cubicBezTo>
                    <a:pt x="1889" y="2836"/>
                    <a:pt x="1976" y="2693"/>
                    <a:pt x="1902" y="2569"/>
                  </a:cubicBezTo>
                  <a:cubicBezTo>
                    <a:pt x="1720" y="1991"/>
                    <a:pt x="1416" y="1627"/>
                    <a:pt x="929" y="1323"/>
                  </a:cubicBezTo>
                  <a:cubicBezTo>
                    <a:pt x="894" y="1296"/>
                    <a:pt x="855" y="1285"/>
                    <a:pt x="817" y="1285"/>
                  </a:cubicBezTo>
                  <a:cubicBezTo>
                    <a:pt x="815" y="1285"/>
                    <a:pt x="813" y="1285"/>
                    <a:pt x="812" y="1285"/>
                  </a:cubicBezTo>
                  <a:lnTo>
                    <a:pt x="812" y="1285"/>
                  </a:lnTo>
                  <a:cubicBezTo>
                    <a:pt x="749" y="843"/>
                    <a:pt x="954" y="619"/>
                    <a:pt x="1446" y="593"/>
                  </a:cubicBezTo>
                  <a:cubicBezTo>
                    <a:pt x="1544" y="593"/>
                    <a:pt x="1641" y="593"/>
                    <a:pt x="1739" y="601"/>
                  </a:cubicBezTo>
                  <a:lnTo>
                    <a:pt x="1739" y="601"/>
                  </a:lnTo>
                  <a:cubicBezTo>
                    <a:pt x="1923" y="648"/>
                    <a:pt x="2089" y="742"/>
                    <a:pt x="2206" y="897"/>
                  </a:cubicBezTo>
                  <a:cubicBezTo>
                    <a:pt x="2250" y="941"/>
                    <a:pt x="2303" y="959"/>
                    <a:pt x="2357" y="959"/>
                  </a:cubicBezTo>
                  <a:cubicBezTo>
                    <a:pt x="2492" y="959"/>
                    <a:pt x="2631" y="845"/>
                    <a:pt x="2631" y="715"/>
                  </a:cubicBezTo>
                  <a:cubicBezTo>
                    <a:pt x="2625" y="638"/>
                    <a:pt x="2612" y="567"/>
                    <a:pt x="2591" y="504"/>
                  </a:cubicBezTo>
                  <a:lnTo>
                    <a:pt x="2591" y="504"/>
                  </a:lnTo>
                  <a:cubicBezTo>
                    <a:pt x="2595" y="503"/>
                    <a:pt x="2598" y="503"/>
                    <a:pt x="2601" y="502"/>
                  </a:cubicBezTo>
                  <a:cubicBezTo>
                    <a:pt x="2596" y="498"/>
                    <a:pt x="2592" y="494"/>
                    <a:pt x="2587" y="490"/>
                  </a:cubicBezTo>
                  <a:lnTo>
                    <a:pt x="2587" y="490"/>
                  </a:lnTo>
                  <a:cubicBezTo>
                    <a:pt x="2540" y="352"/>
                    <a:pt x="2457" y="249"/>
                    <a:pt x="2336" y="184"/>
                  </a:cubicBezTo>
                  <a:lnTo>
                    <a:pt x="2336" y="184"/>
                  </a:lnTo>
                  <a:cubicBezTo>
                    <a:pt x="2320" y="141"/>
                    <a:pt x="2290" y="100"/>
                    <a:pt x="2236" y="46"/>
                  </a:cubicBezTo>
                  <a:cubicBezTo>
                    <a:pt x="2206" y="16"/>
                    <a:pt x="2160" y="1"/>
                    <a:pt x="2107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18" name="Google Shape;2418;p363"/>
          <p:cNvSpPr txBox="1"/>
          <p:nvPr>
            <p:ph idx="1" type="subTitle"/>
          </p:nvPr>
        </p:nvSpPr>
        <p:spPr>
          <a:xfrm>
            <a:off x="713226" y="308175"/>
            <a:ext cx="3858900" cy="2679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Dela Gothic One"/>
                <a:ea typeface="Dela Gothic One"/>
                <a:cs typeface="Dela Gothic One"/>
                <a:sym typeface="Dela Gothic One"/>
              </a:rPr>
              <a:t>2024 Fall Semester Club Promotion</a:t>
            </a:r>
            <a:endParaRPr sz="1200"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grpSp>
        <p:nvGrpSpPr>
          <p:cNvPr id="2419" name="Google Shape;2419;p363"/>
          <p:cNvGrpSpPr/>
          <p:nvPr/>
        </p:nvGrpSpPr>
        <p:grpSpPr>
          <a:xfrm>
            <a:off x="8750592" y="2496272"/>
            <a:ext cx="276123" cy="330261"/>
            <a:chOff x="3966200" y="758625"/>
            <a:chExt cx="444500" cy="531650"/>
          </a:xfrm>
        </p:grpSpPr>
        <p:sp>
          <p:nvSpPr>
            <p:cNvPr id="2420" name="Google Shape;2420;p363"/>
            <p:cNvSpPr/>
            <p:nvPr/>
          </p:nvSpPr>
          <p:spPr>
            <a:xfrm>
              <a:off x="3973750" y="767775"/>
              <a:ext cx="427850" cy="510675"/>
            </a:xfrm>
            <a:custGeom>
              <a:rect b="b" l="l" r="r" t="t"/>
              <a:pathLst>
                <a:path extrusionOk="0" h="20427" w="17114">
                  <a:moveTo>
                    <a:pt x="8055" y="1"/>
                  </a:moveTo>
                  <a:lnTo>
                    <a:pt x="7386" y="913"/>
                  </a:lnTo>
                  <a:lnTo>
                    <a:pt x="6596" y="4834"/>
                  </a:lnTo>
                  <a:lnTo>
                    <a:pt x="5107" y="9211"/>
                  </a:lnTo>
                  <a:lnTo>
                    <a:pt x="0" y="6748"/>
                  </a:lnTo>
                  <a:lnTo>
                    <a:pt x="2402" y="12584"/>
                  </a:lnTo>
                  <a:lnTo>
                    <a:pt x="2098" y="19697"/>
                  </a:lnTo>
                  <a:lnTo>
                    <a:pt x="5593" y="15320"/>
                  </a:lnTo>
                  <a:cubicBezTo>
                    <a:pt x="5593" y="15320"/>
                    <a:pt x="9727" y="20214"/>
                    <a:pt x="10578" y="20426"/>
                  </a:cubicBezTo>
                  <a:lnTo>
                    <a:pt x="8937" y="11490"/>
                  </a:lnTo>
                  <a:lnTo>
                    <a:pt x="17113" y="7660"/>
                  </a:lnTo>
                  <a:lnTo>
                    <a:pt x="9393" y="7144"/>
                  </a:lnTo>
                  <a:lnTo>
                    <a:pt x="80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363"/>
            <p:cNvSpPr/>
            <p:nvPr/>
          </p:nvSpPr>
          <p:spPr>
            <a:xfrm>
              <a:off x="3972225" y="760175"/>
              <a:ext cx="430875" cy="524350"/>
            </a:xfrm>
            <a:custGeom>
              <a:rect b="b" l="l" r="r" t="t"/>
              <a:pathLst>
                <a:path extrusionOk="0" h="20974" w="17235">
                  <a:moveTo>
                    <a:pt x="8359" y="1"/>
                  </a:moveTo>
                  <a:lnTo>
                    <a:pt x="6596" y="9089"/>
                  </a:lnTo>
                  <a:lnTo>
                    <a:pt x="0" y="7052"/>
                  </a:lnTo>
                  <a:lnTo>
                    <a:pt x="4469" y="12736"/>
                  </a:lnTo>
                  <a:lnTo>
                    <a:pt x="2037" y="20366"/>
                  </a:lnTo>
                  <a:lnTo>
                    <a:pt x="6840" y="14135"/>
                  </a:lnTo>
                  <a:lnTo>
                    <a:pt x="10791" y="20974"/>
                  </a:lnTo>
                  <a:lnTo>
                    <a:pt x="10487" y="12311"/>
                  </a:lnTo>
                  <a:lnTo>
                    <a:pt x="17235" y="8147"/>
                  </a:lnTo>
                  <a:lnTo>
                    <a:pt x="9849" y="8755"/>
                  </a:lnTo>
                  <a:lnTo>
                    <a:pt x="83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363"/>
            <p:cNvSpPr/>
            <p:nvPr/>
          </p:nvSpPr>
          <p:spPr>
            <a:xfrm>
              <a:off x="3967350" y="758625"/>
              <a:ext cx="443350" cy="531650"/>
            </a:xfrm>
            <a:custGeom>
              <a:rect b="b" l="l" r="r" t="t"/>
              <a:pathLst>
                <a:path extrusionOk="0" h="21266" w="17734">
                  <a:moveTo>
                    <a:pt x="10909" y="12483"/>
                  </a:moveTo>
                  <a:cubicBezTo>
                    <a:pt x="10915" y="12483"/>
                    <a:pt x="10915" y="12501"/>
                    <a:pt x="10890" y="12532"/>
                  </a:cubicBezTo>
                  <a:lnTo>
                    <a:pt x="10890" y="12532"/>
                  </a:lnTo>
                  <a:cubicBezTo>
                    <a:pt x="10891" y="12498"/>
                    <a:pt x="10903" y="12483"/>
                    <a:pt x="10909" y="12483"/>
                  </a:cubicBezTo>
                  <a:close/>
                  <a:moveTo>
                    <a:pt x="4633" y="12829"/>
                  </a:moveTo>
                  <a:lnTo>
                    <a:pt x="4633" y="12829"/>
                  </a:lnTo>
                  <a:cubicBezTo>
                    <a:pt x="4633" y="12832"/>
                    <a:pt x="4632" y="12835"/>
                    <a:pt x="4631" y="12838"/>
                  </a:cubicBezTo>
                  <a:lnTo>
                    <a:pt x="4631" y="12838"/>
                  </a:lnTo>
                  <a:cubicBezTo>
                    <a:pt x="4632" y="12835"/>
                    <a:pt x="4632" y="12832"/>
                    <a:pt x="4633" y="12829"/>
                  </a:cubicBezTo>
                  <a:close/>
                  <a:moveTo>
                    <a:pt x="4629" y="12881"/>
                  </a:moveTo>
                  <a:cubicBezTo>
                    <a:pt x="4652" y="12907"/>
                    <a:pt x="4653" y="12920"/>
                    <a:pt x="4648" y="12920"/>
                  </a:cubicBezTo>
                  <a:cubicBezTo>
                    <a:pt x="4643" y="12920"/>
                    <a:pt x="4632" y="12907"/>
                    <a:pt x="4629" y="12881"/>
                  </a:cubicBezTo>
                  <a:close/>
                  <a:moveTo>
                    <a:pt x="8529" y="861"/>
                  </a:moveTo>
                  <a:cubicBezTo>
                    <a:pt x="8973" y="3544"/>
                    <a:pt x="9420" y="6183"/>
                    <a:pt x="9892" y="8847"/>
                  </a:cubicBezTo>
                  <a:cubicBezTo>
                    <a:pt x="9892" y="8938"/>
                    <a:pt x="9953" y="8969"/>
                    <a:pt x="10013" y="8969"/>
                  </a:cubicBezTo>
                  <a:cubicBezTo>
                    <a:pt x="12302" y="8773"/>
                    <a:pt x="14591" y="8578"/>
                    <a:pt x="16879" y="8406"/>
                  </a:cubicBezTo>
                  <a:lnTo>
                    <a:pt x="16879" y="8406"/>
                  </a:lnTo>
                  <a:cubicBezTo>
                    <a:pt x="14777" y="9694"/>
                    <a:pt x="12697" y="10960"/>
                    <a:pt x="10591" y="12251"/>
                  </a:cubicBezTo>
                  <a:cubicBezTo>
                    <a:pt x="10560" y="12312"/>
                    <a:pt x="10530" y="12343"/>
                    <a:pt x="10530" y="12373"/>
                  </a:cubicBezTo>
                  <a:cubicBezTo>
                    <a:pt x="10644" y="15081"/>
                    <a:pt x="10705" y="17788"/>
                    <a:pt x="10812" y="20521"/>
                  </a:cubicBezTo>
                  <a:lnTo>
                    <a:pt x="10812" y="20521"/>
                  </a:lnTo>
                  <a:cubicBezTo>
                    <a:pt x="9600" y="18413"/>
                    <a:pt x="8367" y="16302"/>
                    <a:pt x="7187" y="14166"/>
                  </a:cubicBezTo>
                  <a:cubicBezTo>
                    <a:pt x="7171" y="14121"/>
                    <a:pt x="7133" y="14098"/>
                    <a:pt x="7088" y="14098"/>
                  </a:cubicBezTo>
                  <a:cubicBezTo>
                    <a:pt x="7042" y="14098"/>
                    <a:pt x="6989" y="14121"/>
                    <a:pt x="6943" y="14166"/>
                  </a:cubicBezTo>
                  <a:cubicBezTo>
                    <a:pt x="5507" y="16072"/>
                    <a:pt x="4046" y="17928"/>
                    <a:pt x="2605" y="19824"/>
                  </a:cubicBezTo>
                  <a:lnTo>
                    <a:pt x="2605" y="19824"/>
                  </a:lnTo>
                  <a:cubicBezTo>
                    <a:pt x="3225" y="17868"/>
                    <a:pt x="3829" y="15914"/>
                    <a:pt x="4481" y="13984"/>
                  </a:cubicBezTo>
                  <a:cubicBezTo>
                    <a:pt x="4603" y="13680"/>
                    <a:pt x="4785" y="13254"/>
                    <a:pt x="4816" y="12950"/>
                  </a:cubicBezTo>
                  <a:cubicBezTo>
                    <a:pt x="4816" y="12768"/>
                    <a:pt x="4785" y="12707"/>
                    <a:pt x="4664" y="12555"/>
                  </a:cubicBezTo>
                  <a:cubicBezTo>
                    <a:pt x="3904" y="11613"/>
                    <a:pt x="3144" y="10640"/>
                    <a:pt x="2384" y="9668"/>
                  </a:cubicBezTo>
                  <a:lnTo>
                    <a:pt x="563" y="7330"/>
                  </a:lnTo>
                  <a:lnTo>
                    <a:pt x="563" y="7330"/>
                  </a:lnTo>
                  <a:lnTo>
                    <a:pt x="6761" y="9273"/>
                  </a:lnTo>
                  <a:cubicBezTo>
                    <a:pt x="6784" y="9280"/>
                    <a:pt x="6805" y="9284"/>
                    <a:pt x="6823" y="9284"/>
                  </a:cubicBezTo>
                  <a:cubicBezTo>
                    <a:pt x="6879" y="9284"/>
                    <a:pt x="6913" y="9250"/>
                    <a:pt x="6913" y="9181"/>
                  </a:cubicBezTo>
                  <a:cubicBezTo>
                    <a:pt x="7442" y="6398"/>
                    <a:pt x="7996" y="3640"/>
                    <a:pt x="8529" y="861"/>
                  </a:cubicBezTo>
                  <a:close/>
                  <a:moveTo>
                    <a:pt x="8578" y="1"/>
                  </a:moveTo>
                  <a:cubicBezTo>
                    <a:pt x="8525" y="1"/>
                    <a:pt x="8477" y="26"/>
                    <a:pt x="8463" y="93"/>
                  </a:cubicBezTo>
                  <a:lnTo>
                    <a:pt x="8402" y="93"/>
                  </a:lnTo>
                  <a:cubicBezTo>
                    <a:pt x="8412" y="152"/>
                    <a:pt x="8422" y="210"/>
                    <a:pt x="8431" y="269"/>
                  </a:cubicBezTo>
                  <a:lnTo>
                    <a:pt x="8431" y="269"/>
                  </a:lnTo>
                  <a:cubicBezTo>
                    <a:pt x="7898" y="3215"/>
                    <a:pt x="7281" y="6133"/>
                    <a:pt x="6749" y="9079"/>
                  </a:cubicBezTo>
                  <a:lnTo>
                    <a:pt x="6749" y="9079"/>
                  </a:lnTo>
                  <a:lnTo>
                    <a:pt x="377" y="7091"/>
                  </a:lnTo>
                  <a:lnTo>
                    <a:pt x="377" y="7091"/>
                  </a:lnTo>
                  <a:lnTo>
                    <a:pt x="347" y="7054"/>
                  </a:lnTo>
                  <a:cubicBezTo>
                    <a:pt x="315" y="7013"/>
                    <a:pt x="279" y="6997"/>
                    <a:pt x="244" y="6997"/>
                  </a:cubicBezTo>
                  <a:cubicBezTo>
                    <a:pt x="222" y="6997"/>
                    <a:pt x="202" y="7004"/>
                    <a:pt x="184" y="7016"/>
                  </a:cubicBezTo>
                  <a:lnTo>
                    <a:pt x="184" y="7016"/>
                  </a:lnTo>
                  <a:cubicBezTo>
                    <a:pt x="167" y="7010"/>
                    <a:pt x="152" y="7008"/>
                    <a:pt x="138" y="7008"/>
                  </a:cubicBezTo>
                  <a:cubicBezTo>
                    <a:pt x="24" y="7008"/>
                    <a:pt x="0" y="7166"/>
                    <a:pt x="143" y="7201"/>
                  </a:cubicBezTo>
                  <a:lnTo>
                    <a:pt x="143" y="7201"/>
                  </a:lnTo>
                  <a:cubicBezTo>
                    <a:pt x="148" y="7213"/>
                    <a:pt x="156" y="7225"/>
                    <a:pt x="165" y="7236"/>
                  </a:cubicBezTo>
                  <a:cubicBezTo>
                    <a:pt x="1533" y="8999"/>
                    <a:pt x="2901" y="10701"/>
                    <a:pt x="4269" y="12464"/>
                  </a:cubicBezTo>
                  <a:cubicBezTo>
                    <a:pt x="4360" y="12555"/>
                    <a:pt x="4451" y="12738"/>
                    <a:pt x="4572" y="12829"/>
                  </a:cubicBezTo>
                  <a:cubicBezTo>
                    <a:pt x="4595" y="12847"/>
                    <a:pt x="4611" y="12862"/>
                    <a:pt x="4623" y="12874"/>
                  </a:cubicBezTo>
                  <a:lnTo>
                    <a:pt x="4623" y="12874"/>
                  </a:lnTo>
                  <a:cubicBezTo>
                    <a:pt x="4559" y="13136"/>
                    <a:pt x="4446" y="13421"/>
                    <a:pt x="4360" y="13680"/>
                  </a:cubicBezTo>
                  <a:cubicBezTo>
                    <a:pt x="3965" y="14957"/>
                    <a:pt x="3539" y="16294"/>
                    <a:pt x="3113" y="17571"/>
                  </a:cubicBezTo>
                  <a:lnTo>
                    <a:pt x="2241" y="20305"/>
                  </a:lnTo>
                  <a:lnTo>
                    <a:pt x="2241" y="20305"/>
                  </a:lnTo>
                  <a:cubicBezTo>
                    <a:pt x="2218" y="20336"/>
                    <a:pt x="2194" y="20367"/>
                    <a:pt x="2171" y="20397"/>
                  </a:cubicBezTo>
                  <a:lnTo>
                    <a:pt x="2205" y="20417"/>
                  </a:lnTo>
                  <a:lnTo>
                    <a:pt x="2202" y="20428"/>
                  </a:lnTo>
                  <a:cubicBezTo>
                    <a:pt x="2181" y="20531"/>
                    <a:pt x="2258" y="20606"/>
                    <a:pt x="2338" y="20606"/>
                  </a:cubicBezTo>
                  <a:cubicBezTo>
                    <a:pt x="2376" y="20606"/>
                    <a:pt x="2415" y="20589"/>
                    <a:pt x="2445" y="20549"/>
                  </a:cubicBezTo>
                  <a:cubicBezTo>
                    <a:pt x="3985" y="18506"/>
                    <a:pt x="5553" y="16520"/>
                    <a:pt x="7095" y="14480"/>
                  </a:cubicBezTo>
                  <a:lnTo>
                    <a:pt x="7095" y="14480"/>
                  </a:lnTo>
                  <a:cubicBezTo>
                    <a:pt x="8344" y="16706"/>
                    <a:pt x="9648" y="18932"/>
                    <a:pt x="10895" y="21188"/>
                  </a:cubicBezTo>
                  <a:cubicBezTo>
                    <a:pt x="10935" y="21241"/>
                    <a:pt x="10992" y="21265"/>
                    <a:pt x="11044" y="21265"/>
                  </a:cubicBezTo>
                  <a:cubicBezTo>
                    <a:pt x="11111" y="21265"/>
                    <a:pt x="11168" y="21226"/>
                    <a:pt x="11168" y="21157"/>
                  </a:cubicBezTo>
                  <a:lnTo>
                    <a:pt x="10956" y="13862"/>
                  </a:lnTo>
                  <a:cubicBezTo>
                    <a:pt x="10956" y="13528"/>
                    <a:pt x="11016" y="12920"/>
                    <a:pt x="10895" y="12586"/>
                  </a:cubicBezTo>
                  <a:cubicBezTo>
                    <a:pt x="10892" y="12570"/>
                    <a:pt x="10890" y="12556"/>
                    <a:pt x="10890" y="12544"/>
                  </a:cubicBezTo>
                  <a:lnTo>
                    <a:pt x="10890" y="12544"/>
                  </a:lnTo>
                  <a:cubicBezTo>
                    <a:pt x="10985" y="12475"/>
                    <a:pt x="11066" y="12424"/>
                    <a:pt x="11168" y="12373"/>
                  </a:cubicBezTo>
                  <a:cubicBezTo>
                    <a:pt x="12354" y="11674"/>
                    <a:pt x="13478" y="10944"/>
                    <a:pt x="14664" y="10215"/>
                  </a:cubicBezTo>
                  <a:cubicBezTo>
                    <a:pt x="15667" y="9607"/>
                    <a:pt x="16640" y="8999"/>
                    <a:pt x="17582" y="8391"/>
                  </a:cubicBezTo>
                  <a:cubicBezTo>
                    <a:pt x="17734" y="8330"/>
                    <a:pt x="17673" y="8118"/>
                    <a:pt x="17521" y="8118"/>
                  </a:cubicBezTo>
                  <a:cubicBezTo>
                    <a:pt x="17481" y="8121"/>
                    <a:pt x="17441" y="8124"/>
                    <a:pt x="17401" y="8128"/>
                  </a:cubicBezTo>
                  <a:lnTo>
                    <a:pt x="17401" y="8128"/>
                  </a:lnTo>
                  <a:cubicBezTo>
                    <a:pt x="17400" y="8115"/>
                    <a:pt x="17399" y="8102"/>
                    <a:pt x="17399" y="8087"/>
                  </a:cubicBezTo>
                  <a:cubicBezTo>
                    <a:pt x="17374" y="8103"/>
                    <a:pt x="17348" y="8119"/>
                    <a:pt x="17322" y="8135"/>
                  </a:cubicBezTo>
                  <a:lnTo>
                    <a:pt x="17322" y="8135"/>
                  </a:lnTo>
                  <a:cubicBezTo>
                    <a:pt x="14966" y="8338"/>
                    <a:pt x="12558" y="8541"/>
                    <a:pt x="10203" y="8716"/>
                  </a:cubicBezTo>
                  <a:lnTo>
                    <a:pt x="10203" y="8716"/>
                  </a:lnTo>
                  <a:cubicBezTo>
                    <a:pt x="9695" y="5843"/>
                    <a:pt x="9216" y="2997"/>
                    <a:pt x="8737" y="93"/>
                  </a:cubicBezTo>
                  <a:cubicBezTo>
                    <a:pt x="8720" y="42"/>
                    <a:pt x="8645" y="1"/>
                    <a:pt x="857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363"/>
            <p:cNvSpPr/>
            <p:nvPr/>
          </p:nvSpPr>
          <p:spPr>
            <a:xfrm>
              <a:off x="4111325" y="1148575"/>
              <a:ext cx="133025" cy="136950"/>
            </a:xfrm>
            <a:custGeom>
              <a:rect b="b" l="l" r="r" t="t"/>
              <a:pathLst>
                <a:path extrusionOk="0" h="5478" w="5321">
                  <a:moveTo>
                    <a:pt x="183" y="0"/>
                  </a:moveTo>
                  <a:cubicBezTo>
                    <a:pt x="92" y="0"/>
                    <a:pt x="1" y="128"/>
                    <a:pt x="90" y="240"/>
                  </a:cubicBezTo>
                  <a:cubicBezTo>
                    <a:pt x="1610" y="2094"/>
                    <a:pt x="3251" y="3857"/>
                    <a:pt x="5045" y="5438"/>
                  </a:cubicBezTo>
                  <a:cubicBezTo>
                    <a:pt x="5066" y="5466"/>
                    <a:pt x="5094" y="5478"/>
                    <a:pt x="5122" y="5478"/>
                  </a:cubicBezTo>
                  <a:cubicBezTo>
                    <a:pt x="5217" y="5478"/>
                    <a:pt x="5320" y="5349"/>
                    <a:pt x="5227" y="5255"/>
                  </a:cubicBezTo>
                  <a:cubicBezTo>
                    <a:pt x="3464" y="3614"/>
                    <a:pt x="1792" y="1881"/>
                    <a:pt x="272" y="58"/>
                  </a:cubicBezTo>
                  <a:cubicBezTo>
                    <a:pt x="248" y="17"/>
                    <a:pt x="215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363"/>
            <p:cNvSpPr/>
            <p:nvPr/>
          </p:nvSpPr>
          <p:spPr>
            <a:xfrm>
              <a:off x="4020850" y="1082000"/>
              <a:ext cx="19800" cy="186975"/>
            </a:xfrm>
            <a:custGeom>
              <a:rect b="b" l="l" r="r" t="t"/>
              <a:pathLst>
                <a:path extrusionOk="0" h="7479" w="792">
                  <a:moveTo>
                    <a:pt x="654" y="0"/>
                  </a:moveTo>
                  <a:cubicBezTo>
                    <a:pt x="586" y="0"/>
                    <a:pt x="518" y="46"/>
                    <a:pt x="518" y="137"/>
                  </a:cubicBezTo>
                  <a:cubicBezTo>
                    <a:pt x="335" y="2538"/>
                    <a:pt x="183" y="4970"/>
                    <a:pt x="1" y="7341"/>
                  </a:cubicBezTo>
                  <a:cubicBezTo>
                    <a:pt x="1" y="7423"/>
                    <a:pt x="72" y="7478"/>
                    <a:pt x="137" y="7478"/>
                  </a:cubicBezTo>
                  <a:cubicBezTo>
                    <a:pt x="193" y="7478"/>
                    <a:pt x="244" y="7438"/>
                    <a:pt x="244" y="7341"/>
                  </a:cubicBezTo>
                  <a:cubicBezTo>
                    <a:pt x="457" y="4970"/>
                    <a:pt x="578" y="2538"/>
                    <a:pt x="791" y="137"/>
                  </a:cubicBezTo>
                  <a:cubicBezTo>
                    <a:pt x="791" y="46"/>
                    <a:pt x="723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363"/>
            <p:cNvSpPr/>
            <p:nvPr/>
          </p:nvSpPr>
          <p:spPr>
            <a:xfrm>
              <a:off x="3966200" y="926925"/>
              <a:ext cx="75275" cy="161775"/>
            </a:xfrm>
            <a:custGeom>
              <a:rect b="b" l="l" r="r" t="t"/>
              <a:pathLst>
                <a:path extrusionOk="0" h="6471" w="3011">
                  <a:moveTo>
                    <a:pt x="159" y="0"/>
                  </a:moveTo>
                  <a:cubicBezTo>
                    <a:pt x="79" y="0"/>
                    <a:pt x="1" y="73"/>
                    <a:pt x="59" y="170"/>
                  </a:cubicBezTo>
                  <a:cubicBezTo>
                    <a:pt x="1123" y="2145"/>
                    <a:pt x="1974" y="4243"/>
                    <a:pt x="2704" y="6370"/>
                  </a:cubicBezTo>
                  <a:cubicBezTo>
                    <a:pt x="2745" y="6439"/>
                    <a:pt x="2817" y="6470"/>
                    <a:pt x="2878" y="6470"/>
                  </a:cubicBezTo>
                  <a:cubicBezTo>
                    <a:pt x="2952" y="6470"/>
                    <a:pt x="3011" y="6424"/>
                    <a:pt x="2977" y="6340"/>
                  </a:cubicBezTo>
                  <a:cubicBezTo>
                    <a:pt x="2248" y="4182"/>
                    <a:pt x="1336" y="2085"/>
                    <a:pt x="272" y="79"/>
                  </a:cubicBezTo>
                  <a:cubicBezTo>
                    <a:pt x="250" y="24"/>
                    <a:pt x="20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363"/>
            <p:cNvSpPr/>
            <p:nvPr/>
          </p:nvSpPr>
          <p:spPr>
            <a:xfrm>
              <a:off x="4034525" y="1074025"/>
              <a:ext cx="53050" cy="9125"/>
            </a:xfrm>
            <a:custGeom>
              <a:rect b="b" l="l" r="r" t="t"/>
              <a:pathLst>
                <a:path extrusionOk="0" h="365" w="2122">
                  <a:moveTo>
                    <a:pt x="1916" y="0"/>
                  </a:moveTo>
                  <a:cubicBezTo>
                    <a:pt x="1338" y="61"/>
                    <a:pt x="761" y="122"/>
                    <a:pt x="214" y="122"/>
                  </a:cubicBezTo>
                  <a:cubicBezTo>
                    <a:pt x="1" y="122"/>
                    <a:pt x="1" y="365"/>
                    <a:pt x="214" y="365"/>
                  </a:cubicBezTo>
                  <a:cubicBezTo>
                    <a:pt x="822" y="365"/>
                    <a:pt x="1369" y="334"/>
                    <a:pt x="1977" y="213"/>
                  </a:cubicBezTo>
                  <a:cubicBezTo>
                    <a:pt x="1992" y="219"/>
                    <a:pt x="2005" y="222"/>
                    <a:pt x="2017" y="222"/>
                  </a:cubicBezTo>
                  <a:cubicBezTo>
                    <a:pt x="2121" y="222"/>
                    <a:pt x="2080" y="0"/>
                    <a:pt x="191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363"/>
            <p:cNvSpPr/>
            <p:nvPr/>
          </p:nvSpPr>
          <p:spPr>
            <a:xfrm>
              <a:off x="4101950" y="763925"/>
              <a:ext cx="82875" cy="216325"/>
            </a:xfrm>
            <a:custGeom>
              <a:rect b="b" l="l" r="r" t="t"/>
              <a:pathLst>
                <a:path extrusionOk="0" h="8653" w="3315">
                  <a:moveTo>
                    <a:pt x="3103" y="0"/>
                  </a:moveTo>
                  <a:cubicBezTo>
                    <a:pt x="3095" y="0"/>
                    <a:pt x="3087" y="1"/>
                    <a:pt x="3079" y="3"/>
                  </a:cubicBezTo>
                  <a:cubicBezTo>
                    <a:pt x="2623" y="94"/>
                    <a:pt x="2410" y="884"/>
                    <a:pt x="2258" y="1249"/>
                  </a:cubicBezTo>
                  <a:cubicBezTo>
                    <a:pt x="1985" y="2009"/>
                    <a:pt x="1863" y="2829"/>
                    <a:pt x="1651" y="3589"/>
                  </a:cubicBezTo>
                  <a:cubicBezTo>
                    <a:pt x="1195" y="5261"/>
                    <a:pt x="617" y="6902"/>
                    <a:pt x="40" y="8483"/>
                  </a:cubicBezTo>
                  <a:cubicBezTo>
                    <a:pt x="1" y="8580"/>
                    <a:pt x="98" y="8652"/>
                    <a:pt x="190" y="8652"/>
                  </a:cubicBezTo>
                  <a:cubicBezTo>
                    <a:pt x="241" y="8652"/>
                    <a:pt x="291" y="8629"/>
                    <a:pt x="313" y="8574"/>
                  </a:cubicBezTo>
                  <a:cubicBezTo>
                    <a:pt x="799" y="7206"/>
                    <a:pt x="1316" y="5778"/>
                    <a:pt x="1711" y="4380"/>
                  </a:cubicBezTo>
                  <a:cubicBezTo>
                    <a:pt x="1894" y="3741"/>
                    <a:pt x="2106" y="3042"/>
                    <a:pt x="2258" y="2404"/>
                  </a:cubicBezTo>
                  <a:cubicBezTo>
                    <a:pt x="2319" y="2100"/>
                    <a:pt x="2410" y="1766"/>
                    <a:pt x="2502" y="1462"/>
                  </a:cubicBezTo>
                  <a:cubicBezTo>
                    <a:pt x="2593" y="1158"/>
                    <a:pt x="2806" y="337"/>
                    <a:pt x="3170" y="276"/>
                  </a:cubicBezTo>
                  <a:cubicBezTo>
                    <a:pt x="3314" y="247"/>
                    <a:pt x="3240" y="0"/>
                    <a:pt x="310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363"/>
            <p:cNvSpPr/>
            <p:nvPr/>
          </p:nvSpPr>
          <p:spPr>
            <a:xfrm>
              <a:off x="4211075" y="941725"/>
              <a:ext cx="197350" cy="21375"/>
            </a:xfrm>
            <a:custGeom>
              <a:rect b="b" l="l" r="r" t="t"/>
              <a:pathLst>
                <a:path extrusionOk="0" h="855" w="7894">
                  <a:moveTo>
                    <a:pt x="150" y="1"/>
                  </a:moveTo>
                  <a:cubicBezTo>
                    <a:pt x="19" y="1"/>
                    <a:pt x="0" y="248"/>
                    <a:pt x="173" y="277"/>
                  </a:cubicBezTo>
                  <a:cubicBezTo>
                    <a:pt x="2666" y="642"/>
                    <a:pt x="5188" y="854"/>
                    <a:pt x="7681" y="854"/>
                  </a:cubicBezTo>
                  <a:cubicBezTo>
                    <a:pt x="7833" y="854"/>
                    <a:pt x="7894" y="581"/>
                    <a:pt x="7681" y="581"/>
                  </a:cubicBezTo>
                  <a:cubicBezTo>
                    <a:pt x="5188" y="550"/>
                    <a:pt x="2666" y="338"/>
                    <a:pt x="173" y="3"/>
                  </a:cubicBezTo>
                  <a:cubicBezTo>
                    <a:pt x="165" y="2"/>
                    <a:pt x="157" y="1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29" name="Google Shape;2429;p363"/>
          <p:cNvGrpSpPr/>
          <p:nvPr/>
        </p:nvGrpSpPr>
        <p:grpSpPr>
          <a:xfrm>
            <a:off x="6384726" y="3964345"/>
            <a:ext cx="1247994" cy="1060619"/>
            <a:chOff x="1575650" y="1761175"/>
            <a:chExt cx="2866975" cy="2436525"/>
          </a:xfrm>
        </p:grpSpPr>
        <p:sp>
          <p:nvSpPr>
            <p:cNvPr id="2430" name="Google Shape;2430;p363"/>
            <p:cNvSpPr/>
            <p:nvPr/>
          </p:nvSpPr>
          <p:spPr>
            <a:xfrm>
              <a:off x="1655300" y="2308175"/>
              <a:ext cx="2386100" cy="1195225"/>
            </a:xfrm>
            <a:custGeom>
              <a:rect b="b" l="l" r="r" t="t"/>
              <a:pathLst>
                <a:path extrusionOk="0" h="47809" w="95444">
                  <a:moveTo>
                    <a:pt x="43486" y="0"/>
                  </a:moveTo>
                  <a:cubicBezTo>
                    <a:pt x="31201" y="0"/>
                    <a:pt x="14615" y="332"/>
                    <a:pt x="8694" y="3340"/>
                  </a:cubicBezTo>
                  <a:cubicBezTo>
                    <a:pt x="1" y="7687"/>
                    <a:pt x="9576" y="16896"/>
                    <a:pt x="9576" y="23918"/>
                  </a:cubicBezTo>
                  <a:cubicBezTo>
                    <a:pt x="9576" y="37110"/>
                    <a:pt x="28816" y="47809"/>
                    <a:pt x="52494" y="47809"/>
                  </a:cubicBezTo>
                  <a:cubicBezTo>
                    <a:pt x="76203" y="47809"/>
                    <a:pt x="95443" y="37140"/>
                    <a:pt x="95443" y="23918"/>
                  </a:cubicBezTo>
                  <a:cubicBezTo>
                    <a:pt x="95443" y="10726"/>
                    <a:pt x="76233" y="27"/>
                    <a:pt x="52555" y="27"/>
                  </a:cubicBezTo>
                  <a:cubicBezTo>
                    <a:pt x="50105" y="27"/>
                    <a:pt x="46968" y="0"/>
                    <a:pt x="43486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363"/>
            <p:cNvSpPr/>
            <p:nvPr/>
          </p:nvSpPr>
          <p:spPr>
            <a:xfrm>
              <a:off x="1887850" y="2681950"/>
              <a:ext cx="1427100" cy="574250"/>
            </a:xfrm>
            <a:custGeom>
              <a:rect b="b" l="l" r="r" t="t"/>
              <a:pathLst>
                <a:path extrusionOk="0" h="22970" w="57084">
                  <a:moveTo>
                    <a:pt x="12736" y="0"/>
                  </a:moveTo>
                  <a:cubicBezTo>
                    <a:pt x="0" y="0"/>
                    <a:pt x="12675" y="7113"/>
                    <a:pt x="18146" y="12250"/>
                  </a:cubicBezTo>
                  <a:cubicBezTo>
                    <a:pt x="23010" y="16809"/>
                    <a:pt x="24165" y="20821"/>
                    <a:pt x="36900" y="20821"/>
                  </a:cubicBezTo>
                  <a:cubicBezTo>
                    <a:pt x="44647" y="20821"/>
                    <a:pt x="50437" y="22969"/>
                    <a:pt x="53785" y="22969"/>
                  </a:cubicBezTo>
                  <a:cubicBezTo>
                    <a:pt x="55941" y="22969"/>
                    <a:pt x="57083" y="22078"/>
                    <a:pt x="57083" y="19149"/>
                  </a:cubicBezTo>
                  <a:cubicBezTo>
                    <a:pt x="57083" y="14438"/>
                    <a:pt x="46050" y="7781"/>
                    <a:pt x="33648" y="3739"/>
                  </a:cubicBezTo>
                  <a:cubicBezTo>
                    <a:pt x="26262" y="1338"/>
                    <a:pt x="17478" y="0"/>
                    <a:pt x="127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363"/>
            <p:cNvSpPr/>
            <p:nvPr/>
          </p:nvSpPr>
          <p:spPr>
            <a:xfrm>
              <a:off x="1597550" y="1776000"/>
              <a:ext cx="2824550" cy="2406950"/>
            </a:xfrm>
            <a:custGeom>
              <a:rect b="b" l="l" r="r" t="t"/>
              <a:pathLst>
                <a:path extrusionOk="0" h="96278" w="112982">
                  <a:moveTo>
                    <a:pt x="14560" y="29338"/>
                  </a:moveTo>
                  <a:lnTo>
                    <a:pt x="14591" y="29363"/>
                  </a:lnTo>
                  <a:lnTo>
                    <a:pt x="14591" y="29363"/>
                  </a:lnTo>
                  <a:cubicBezTo>
                    <a:pt x="14629" y="29377"/>
                    <a:pt x="14652" y="29386"/>
                    <a:pt x="14655" y="29386"/>
                  </a:cubicBezTo>
                  <a:cubicBezTo>
                    <a:pt x="14660" y="29386"/>
                    <a:pt x="14631" y="29371"/>
                    <a:pt x="14560" y="29338"/>
                  </a:cubicBezTo>
                  <a:close/>
                  <a:moveTo>
                    <a:pt x="43537" y="0"/>
                  </a:moveTo>
                  <a:cubicBezTo>
                    <a:pt x="38864" y="0"/>
                    <a:pt x="34230" y="1557"/>
                    <a:pt x="30153" y="3867"/>
                  </a:cubicBezTo>
                  <a:cubicBezTo>
                    <a:pt x="25594" y="6481"/>
                    <a:pt x="21643" y="10007"/>
                    <a:pt x="17934" y="13745"/>
                  </a:cubicBezTo>
                  <a:cubicBezTo>
                    <a:pt x="16263" y="15417"/>
                    <a:pt x="14591" y="17119"/>
                    <a:pt x="12646" y="18487"/>
                  </a:cubicBezTo>
                  <a:cubicBezTo>
                    <a:pt x="11582" y="19247"/>
                    <a:pt x="10457" y="19855"/>
                    <a:pt x="9302" y="20524"/>
                  </a:cubicBezTo>
                  <a:cubicBezTo>
                    <a:pt x="6506" y="22074"/>
                    <a:pt x="3648" y="23654"/>
                    <a:pt x="822" y="25235"/>
                  </a:cubicBezTo>
                  <a:lnTo>
                    <a:pt x="1" y="25448"/>
                  </a:lnTo>
                  <a:cubicBezTo>
                    <a:pt x="730" y="26329"/>
                    <a:pt x="1794" y="26785"/>
                    <a:pt x="2858" y="27089"/>
                  </a:cubicBezTo>
                  <a:cubicBezTo>
                    <a:pt x="4723" y="27649"/>
                    <a:pt x="6613" y="27874"/>
                    <a:pt x="8521" y="27874"/>
                  </a:cubicBezTo>
                  <a:cubicBezTo>
                    <a:pt x="16382" y="27874"/>
                    <a:pt x="24536" y="24049"/>
                    <a:pt x="32428" y="24049"/>
                  </a:cubicBezTo>
                  <a:cubicBezTo>
                    <a:pt x="34167" y="24049"/>
                    <a:pt x="35893" y="24235"/>
                    <a:pt x="37600" y="24688"/>
                  </a:cubicBezTo>
                  <a:cubicBezTo>
                    <a:pt x="42889" y="26086"/>
                    <a:pt x="47297" y="29885"/>
                    <a:pt x="52585" y="31375"/>
                  </a:cubicBezTo>
                  <a:cubicBezTo>
                    <a:pt x="58330" y="32986"/>
                    <a:pt x="64713" y="31709"/>
                    <a:pt x="70124" y="34141"/>
                  </a:cubicBezTo>
                  <a:cubicBezTo>
                    <a:pt x="74166" y="35934"/>
                    <a:pt x="77084" y="39521"/>
                    <a:pt x="80519" y="42287"/>
                  </a:cubicBezTo>
                  <a:cubicBezTo>
                    <a:pt x="81917" y="43411"/>
                    <a:pt x="93832" y="48700"/>
                    <a:pt x="95413" y="49582"/>
                  </a:cubicBezTo>
                  <a:cubicBezTo>
                    <a:pt x="95413" y="49582"/>
                    <a:pt x="77480" y="54293"/>
                    <a:pt x="72403" y="55205"/>
                  </a:cubicBezTo>
                  <a:cubicBezTo>
                    <a:pt x="67206" y="56147"/>
                    <a:pt x="59242" y="56421"/>
                    <a:pt x="54379" y="56451"/>
                  </a:cubicBezTo>
                  <a:cubicBezTo>
                    <a:pt x="54370" y="56451"/>
                    <a:pt x="54361" y="56451"/>
                    <a:pt x="54352" y="56451"/>
                  </a:cubicBezTo>
                  <a:cubicBezTo>
                    <a:pt x="47494" y="56451"/>
                    <a:pt x="29698" y="44779"/>
                    <a:pt x="29698" y="44779"/>
                  </a:cubicBezTo>
                  <a:lnTo>
                    <a:pt x="23375" y="36390"/>
                  </a:lnTo>
                  <a:lnTo>
                    <a:pt x="14591" y="29363"/>
                  </a:lnTo>
                  <a:lnTo>
                    <a:pt x="14591" y="29363"/>
                  </a:lnTo>
                  <a:cubicBezTo>
                    <a:pt x="14171" y="29200"/>
                    <a:pt x="11843" y="28224"/>
                    <a:pt x="11610" y="28224"/>
                  </a:cubicBezTo>
                  <a:cubicBezTo>
                    <a:pt x="11573" y="28224"/>
                    <a:pt x="11589" y="28249"/>
                    <a:pt x="11673" y="28305"/>
                  </a:cubicBezTo>
                  <a:lnTo>
                    <a:pt x="2585" y="27606"/>
                  </a:lnTo>
                  <a:lnTo>
                    <a:pt x="2585" y="27606"/>
                  </a:lnTo>
                  <a:cubicBezTo>
                    <a:pt x="2949" y="31466"/>
                    <a:pt x="3466" y="35296"/>
                    <a:pt x="4165" y="39095"/>
                  </a:cubicBezTo>
                  <a:cubicBezTo>
                    <a:pt x="4621" y="41679"/>
                    <a:pt x="5199" y="44263"/>
                    <a:pt x="6232" y="46694"/>
                  </a:cubicBezTo>
                  <a:cubicBezTo>
                    <a:pt x="7752" y="50250"/>
                    <a:pt x="10305" y="53351"/>
                    <a:pt x="12889" y="56269"/>
                  </a:cubicBezTo>
                  <a:cubicBezTo>
                    <a:pt x="15624" y="59369"/>
                    <a:pt x="18451" y="62378"/>
                    <a:pt x="21703" y="64992"/>
                  </a:cubicBezTo>
                  <a:cubicBezTo>
                    <a:pt x="29485" y="71345"/>
                    <a:pt x="39272" y="75175"/>
                    <a:pt x="49303" y="75783"/>
                  </a:cubicBezTo>
                  <a:cubicBezTo>
                    <a:pt x="50275" y="75874"/>
                    <a:pt x="51491" y="76056"/>
                    <a:pt x="51734" y="76968"/>
                  </a:cubicBezTo>
                  <a:cubicBezTo>
                    <a:pt x="51947" y="77607"/>
                    <a:pt x="51552" y="78306"/>
                    <a:pt x="51187" y="78822"/>
                  </a:cubicBezTo>
                  <a:cubicBezTo>
                    <a:pt x="50367" y="79977"/>
                    <a:pt x="49364" y="81041"/>
                    <a:pt x="49060" y="82379"/>
                  </a:cubicBezTo>
                  <a:cubicBezTo>
                    <a:pt x="48725" y="83746"/>
                    <a:pt x="49546" y="85449"/>
                    <a:pt x="50944" y="85479"/>
                  </a:cubicBezTo>
                  <a:cubicBezTo>
                    <a:pt x="51552" y="85479"/>
                    <a:pt x="52160" y="85175"/>
                    <a:pt x="52585" y="84749"/>
                  </a:cubicBezTo>
                  <a:cubicBezTo>
                    <a:pt x="53801" y="83625"/>
                    <a:pt x="54105" y="81831"/>
                    <a:pt x="54744" y="80281"/>
                  </a:cubicBezTo>
                  <a:cubicBezTo>
                    <a:pt x="55319" y="78884"/>
                    <a:pt x="56511" y="77462"/>
                    <a:pt x="57988" y="77462"/>
                  </a:cubicBezTo>
                  <a:cubicBezTo>
                    <a:pt x="58149" y="77462"/>
                    <a:pt x="58314" y="77479"/>
                    <a:pt x="58482" y="77515"/>
                  </a:cubicBezTo>
                  <a:cubicBezTo>
                    <a:pt x="58938" y="77576"/>
                    <a:pt x="59333" y="77850"/>
                    <a:pt x="59850" y="77971"/>
                  </a:cubicBezTo>
                  <a:cubicBezTo>
                    <a:pt x="60041" y="78017"/>
                    <a:pt x="60232" y="78037"/>
                    <a:pt x="60421" y="78037"/>
                  </a:cubicBezTo>
                  <a:cubicBezTo>
                    <a:pt x="61500" y="78037"/>
                    <a:pt x="62564" y="77382"/>
                    <a:pt x="63650" y="76968"/>
                  </a:cubicBezTo>
                  <a:cubicBezTo>
                    <a:pt x="64124" y="76778"/>
                    <a:pt x="64678" y="76663"/>
                    <a:pt x="65210" y="76663"/>
                  </a:cubicBezTo>
                  <a:cubicBezTo>
                    <a:pt x="66042" y="76663"/>
                    <a:pt x="66823" y="76945"/>
                    <a:pt x="67175" y="77667"/>
                  </a:cubicBezTo>
                  <a:cubicBezTo>
                    <a:pt x="67601" y="78518"/>
                    <a:pt x="67145" y="79552"/>
                    <a:pt x="66689" y="80403"/>
                  </a:cubicBezTo>
                  <a:cubicBezTo>
                    <a:pt x="64957" y="83655"/>
                    <a:pt x="63254" y="86938"/>
                    <a:pt x="61552" y="90221"/>
                  </a:cubicBezTo>
                  <a:cubicBezTo>
                    <a:pt x="60762" y="91740"/>
                    <a:pt x="59941" y="93655"/>
                    <a:pt x="60853" y="95084"/>
                  </a:cubicBezTo>
                  <a:cubicBezTo>
                    <a:pt x="61382" y="95912"/>
                    <a:pt x="62279" y="96278"/>
                    <a:pt x="63234" y="96278"/>
                  </a:cubicBezTo>
                  <a:cubicBezTo>
                    <a:pt x="64310" y="96278"/>
                    <a:pt x="65460" y="95813"/>
                    <a:pt x="66233" y="95023"/>
                  </a:cubicBezTo>
                  <a:cubicBezTo>
                    <a:pt x="67662" y="93534"/>
                    <a:pt x="68148" y="91436"/>
                    <a:pt x="68847" y="89522"/>
                  </a:cubicBezTo>
                  <a:cubicBezTo>
                    <a:pt x="69455" y="87759"/>
                    <a:pt x="70276" y="86087"/>
                    <a:pt x="71127" y="84415"/>
                  </a:cubicBezTo>
                  <a:cubicBezTo>
                    <a:pt x="73011" y="80585"/>
                    <a:pt x="75109" y="76512"/>
                    <a:pt x="78878" y="74506"/>
                  </a:cubicBezTo>
                  <a:cubicBezTo>
                    <a:pt x="79820" y="74628"/>
                    <a:pt x="80063" y="75935"/>
                    <a:pt x="79668" y="76816"/>
                  </a:cubicBezTo>
                  <a:cubicBezTo>
                    <a:pt x="79303" y="77698"/>
                    <a:pt x="78574" y="78458"/>
                    <a:pt x="78543" y="79400"/>
                  </a:cubicBezTo>
                  <a:cubicBezTo>
                    <a:pt x="78452" y="80312"/>
                    <a:pt x="79151" y="81224"/>
                    <a:pt x="80002" y="81467"/>
                  </a:cubicBezTo>
                  <a:cubicBezTo>
                    <a:pt x="80143" y="81501"/>
                    <a:pt x="80287" y="81517"/>
                    <a:pt x="80432" y="81517"/>
                  </a:cubicBezTo>
                  <a:cubicBezTo>
                    <a:pt x="81196" y="81517"/>
                    <a:pt x="81975" y="81067"/>
                    <a:pt x="82282" y="80403"/>
                  </a:cubicBezTo>
                  <a:cubicBezTo>
                    <a:pt x="82677" y="79582"/>
                    <a:pt x="82434" y="78640"/>
                    <a:pt x="82677" y="77758"/>
                  </a:cubicBezTo>
                  <a:cubicBezTo>
                    <a:pt x="83255" y="75600"/>
                    <a:pt x="86082" y="74962"/>
                    <a:pt x="87206" y="73017"/>
                  </a:cubicBezTo>
                  <a:cubicBezTo>
                    <a:pt x="87571" y="72378"/>
                    <a:pt x="87723" y="71619"/>
                    <a:pt x="88148" y="70980"/>
                  </a:cubicBezTo>
                  <a:cubicBezTo>
                    <a:pt x="88604" y="70281"/>
                    <a:pt x="89364" y="69825"/>
                    <a:pt x="90094" y="69400"/>
                  </a:cubicBezTo>
                  <a:cubicBezTo>
                    <a:pt x="94045" y="67181"/>
                    <a:pt x="98179" y="65114"/>
                    <a:pt x="101583" y="62074"/>
                  </a:cubicBezTo>
                  <a:cubicBezTo>
                    <a:pt x="104775" y="59278"/>
                    <a:pt x="107328" y="55357"/>
                    <a:pt x="107602" y="51132"/>
                  </a:cubicBezTo>
                  <a:cubicBezTo>
                    <a:pt x="109334" y="51132"/>
                    <a:pt x="111158" y="51132"/>
                    <a:pt x="112982" y="51010"/>
                  </a:cubicBezTo>
                  <a:cubicBezTo>
                    <a:pt x="105778" y="44779"/>
                    <a:pt x="99668" y="37332"/>
                    <a:pt x="94957" y="29065"/>
                  </a:cubicBezTo>
                  <a:cubicBezTo>
                    <a:pt x="90762" y="21648"/>
                    <a:pt x="87297" y="13168"/>
                    <a:pt x="80063" y="8730"/>
                  </a:cubicBezTo>
                  <a:cubicBezTo>
                    <a:pt x="77044" y="6889"/>
                    <a:pt x="73506" y="5976"/>
                    <a:pt x="69968" y="5976"/>
                  </a:cubicBezTo>
                  <a:cubicBezTo>
                    <a:pt x="65563" y="5976"/>
                    <a:pt x="61158" y="7391"/>
                    <a:pt x="57753" y="10189"/>
                  </a:cubicBezTo>
                  <a:lnTo>
                    <a:pt x="57023" y="9916"/>
                  </a:lnTo>
                  <a:cubicBezTo>
                    <a:pt x="55534" y="6694"/>
                    <a:pt x="53771" y="3381"/>
                    <a:pt x="50671" y="1587"/>
                  </a:cubicBezTo>
                  <a:cubicBezTo>
                    <a:pt x="49060" y="645"/>
                    <a:pt x="47114" y="219"/>
                    <a:pt x="45199" y="67"/>
                  </a:cubicBezTo>
                  <a:cubicBezTo>
                    <a:pt x="44645" y="22"/>
                    <a:pt x="44091" y="0"/>
                    <a:pt x="43537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363"/>
            <p:cNvSpPr/>
            <p:nvPr/>
          </p:nvSpPr>
          <p:spPr>
            <a:xfrm>
              <a:off x="1829325" y="2477525"/>
              <a:ext cx="132250" cy="33475"/>
            </a:xfrm>
            <a:custGeom>
              <a:rect b="b" l="l" r="r" t="t"/>
              <a:pathLst>
                <a:path extrusionOk="0" h="1339" w="5290">
                  <a:moveTo>
                    <a:pt x="1" y="1"/>
                  </a:moveTo>
                  <a:lnTo>
                    <a:pt x="5289" y="1338"/>
                  </a:lnTo>
                  <a:cubicBezTo>
                    <a:pt x="3648" y="548"/>
                    <a:pt x="1855" y="62"/>
                    <a:pt x="1" y="1"/>
                  </a:cubicBezTo>
                  <a:close/>
                </a:path>
              </a:pathLst>
            </a:custGeom>
            <a:solidFill>
              <a:srgbClr val="FFE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363"/>
            <p:cNvSpPr/>
            <p:nvPr/>
          </p:nvSpPr>
          <p:spPr>
            <a:xfrm>
              <a:off x="1591000" y="1761175"/>
              <a:ext cx="1450075" cy="664600"/>
            </a:xfrm>
            <a:custGeom>
              <a:rect b="b" l="l" r="r" t="t"/>
              <a:pathLst>
                <a:path extrusionOk="0" h="26584" w="58003">
                  <a:moveTo>
                    <a:pt x="43766" y="0"/>
                  </a:moveTo>
                  <a:cubicBezTo>
                    <a:pt x="39439" y="0"/>
                    <a:pt x="35102" y="1374"/>
                    <a:pt x="31297" y="3335"/>
                  </a:cubicBezTo>
                  <a:cubicBezTo>
                    <a:pt x="26008" y="6071"/>
                    <a:pt x="21570" y="10083"/>
                    <a:pt x="17376" y="14278"/>
                  </a:cubicBezTo>
                  <a:cubicBezTo>
                    <a:pt x="12482" y="19171"/>
                    <a:pt x="6555" y="22120"/>
                    <a:pt x="567" y="25463"/>
                  </a:cubicBezTo>
                  <a:cubicBezTo>
                    <a:pt x="0" y="25772"/>
                    <a:pt x="372" y="26583"/>
                    <a:pt x="906" y="26583"/>
                  </a:cubicBezTo>
                  <a:cubicBezTo>
                    <a:pt x="1002" y="26583"/>
                    <a:pt x="1103" y="26557"/>
                    <a:pt x="1205" y="26497"/>
                  </a:cubicBezTo>
                  <a:cubicBezTo>
                    <a:pt x="5734" y="24004"/>
                    <a:pt x="10749" y="21785"/>
                    <a:pt x="14731" y="18472"/>
                  </a:cubicBezTo>
                  <a:cubicBezTo>
                    <a:pt x="19078" y="14916"/>
                    <a:pt x="22604" y="10569"/>
                    <a:pt x="27194" y="7287"/>
                  </a:cubicBezTo>
                  <a:cubicBezTo>
                    <a:pt x="31874" y="3913"/>
                    <a:pt x="37346" y="1420"/>
                    <a:pt x="43151" y="1238"/>
                  </a:cubicBezTo>
                  <a:cubicBezTo>
                    <a:pt x="43414" y="1228"/>
                    <a:pt x="43677" y="1223"/>
                    <a:pt x="43940" y="1223"/>
                  </a:cubicBezTo>
                  <a:cubicBezTo>
                    <a:pt x="47007" y="1223"/>
                    <a:pt x="50127" y="1907"/>
                    <a:pt x="52422" y="4034"/>
                  </a:cubicBezTo>
                  <a:cubicBezTo>
                    <a:pt x="54398" y="5919"/>
                    <a:pt x="55613" y="8381"/>
                    <a:pt x="56738" y="10813"/>
                  </a:cubicBezTo>
                  <a:cubicBezTo>
                    <a:pt x="56851" y="11038"/>
                    <a:pt x="57024" y="11130"/>
                    <a:pt x="57200" y="11130"/>
                  </a:cubicBezTo>
                  <a:cubicBezTo>
                    <a:pt x="57594" y="11130"/>
                    <a:pt x="58003" y="10667"/>
                    <a:pt x="57772" y="10205"/>
                  </a:cubicBezTo>
                  <a:cubicBezTo>
                    <a:pt x="55613" y="5554"/>
                    <a:pt x="52847" y="1390"/>
                    <a:pt x="47467" y="356"/>
                  </a:cubicBezTo>
                  <a:cubicBezTo>
                    <a:pt x="46243" y="113"/>
                    <a:pt x="45005" y="0"/>
                    <a:pt x="4376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363"/>
            <p:cNvSpPr/>
            <p:nvPr/>
          </p:nvSpPr>
          <p:spPr>
            <a:xfrm>
              <a:off x="1575650" y="1909750"/>
              <a:ext cx="2866975" cy="1158850"/>
            </a:xfrm>
            <a:custGeom>
              <a:rect b="b" l="l" r="r" t="t"/>
              <a:pathLst>
                <a:path extrusionOk="0" h="46354" w="114679">
                  <a:moveTo>
                    <a:pt x="70852" y="0"/>
                  </a:moveTo>
                  <a:cubicBezTo>
                    <a:pt x="66331" y="0"/>
                    <a:pt x="61886" y="1484"/>
                    <a:pt x="58294" y="4292"/>
                  </a:cubicBezTo>
                  <a:cubicBezTo>
                    <a:pt x="57820" y="4666"/>
                    <a:pt x="58145" y="5450"/>
                    <a:pt x="58613" y="5450"/>
                  </a:cubicBezTo>
                  <a:cubicBezTo>
                    <a:pt x="58715" y="5450"/>
                    <a:pt x="58824" y="5413"/>
                    <a:pt x="58933" y="5325"/>
                  </a:cubicBezTo>
                  <a:cubicBezTo>
                    <a:pt x="62408" y="2647"/>
                    <a:pt x="66667" y="1221"/>
                    <a:pt x="70970" y="1221"/>
                  </a:cubicBezTo>
                  <a:cubicBezTo>
                    <a:pt x="73065" y="1221"/>
                    <a:pt x="75170" y="1559"/>
                    <a:pt x="77201" y="2255"/>
                  </a:cubicBezTo>
                  <a:cubicBezTo>
                    <a:pt x="83462" y="4444"/>
                    <a:pt x="87505" y="9915"/>
                    <a:pt x="90666" y="15478"/>
                  </a:cubicBezTo>
                  <a:cubicBezTo>
                    <a:pt x="93797" y="20979"/>
                    <a:pt x="96532" y="26602"/>
                    <a:pt x="100271" y="31739"/>
                  </a:cubicBezTo>
                  <a:cubicBezTo>
                    <a:pt x="103814" y="36604"/>
                    <a:pt x="107851" y="41078"/>
                    <a:pt x="112310" y="45114"/>
                  </a:cubicBezTo>
                  <a:lnTo>
                    <a:pt x="112310" y="45114"/>
                  </a:lnTo>
                  <a:cubicBezTo>
                    <a:pt x="111555" y="45137"/>
                    <a:pt x="110799" y="45149"/>
                    <a:pt x="110043" y="45149"/>
                  </a:cubicBezTo>
                  <a:cubicBezTo>
                    <a:pt x="103331" y="45149"/>
                    <a:pt x="96577" y="44201"/>
                    <a:pt x="90362" y="41618"/>
                  </a:cubicBezTo>
                  <a:cubicBezTo>
                    <a:pt x="86410" y="39976"/>
                    <a:pt x="82945" y="37666"/>
                    <a:pt x="79784" y="34809"/>
                  </a:cubicBezTo>
                  <a:cubicBezTo>
                    <a:pt x="77140" y="32408"/>
                    <a:pt x="74586" y="29763"/>
                    <a:pt x="71243" y="28274"/>
                  </a:cubicBezTo>
                  <a:cubicBezTo>
                    <a:pt x="68021" y="26876"/>
                    <a:pt x="64465" y="26663"/>
                    <a:pt x="60969" y="26450"/>
                  </a:cubicBezTo>
                  <a:cubicBezTo>
                    <a:pt x="56319" y="26146"/>
                    <a:pt x="52367" y="25356"/>
                    <a:pt x="48173" y="23168"/>
                  </a:cubicBezTo>
                  <a:cubicBezTo>
                    <a:pt x="44951" y="21496"/>
                    <a:pt x="41790" y="19520"/>
                    <a:pt x="38233" y="18700"/>
                  </a:cubicBezTo>
                  <a:cubicBezTo>
                    <a:pt x="36623" y="18321"/>
                    <a:pt x="34988" y="18163"/>
                    <a:pt x="33354" y="18163"/>
                  </a:cubicBezTo>
                  <a:cubicBezTo>
                    <a:pt x="31842" y="18163"/>
                    <a:pt x="30331" y="18298"/>
                    <a:pt x="28841" y="18517"/>
                  </a:cubicBezTo>
                  <a:cubicBezTo>
                    <a:pt x="24586" y="19125"/>
                    <a:pt x="20482" y="20341"/>
                    <a:pt x="16288" y="21162"/>
                  </a:cubicBezTo>
                  <a:cubicBezTo>
                    <a:pt x="14208" y="21583"/>
                    <a:pt x="11503" y="22054"/>
                    <a:pt x="8857" y="22054"/>
                  </a:cubicBezTo>
                  <a:cubicBezTo>
                    <a:pt x="5972" y="22054"/>
                    <a:pt x="3158" y="21494"/>
                    <a:pt x="1302" y="19703"/>
                  </a:cubicBezTo>
                  <a:cubicBezTo>
                    <a:pt x="1176" y="19590"/>
                    <a:pt x="1037" y="19542"/>
                    <a:pt x="902" y="19542"/>
                  </a:cubicBezTo>
                  <a:cubicBezTo>
                    <a:pt x="421" y="19542"/>
                    <a:pt x="0" y="20150"/>
                    <a:pt x="451" y="20554"/>
                  </a:cubicBezTo>
                  <a:cubicBezTo>
                    <a:pt x="2618" y="22626"/>
                    <a:pt x="5656" y="23311"/>
                    <a:pt x="8864" y="23311"/>
                  </a:cubicBezTo>
                  <a:cubicBezTo>
                    <a:pt x="12900" y="23311"/>
                    <a:pt x="17207" y="22228"/>
                    <a:pt x="20391" y="21465"/>
                  </a:cubicBezTo>
                  <a:cubicBezTo>
                    <a:pt x="24464" y="20523"/>
                    <a:pt x="28567" y="19399"/>
                    <a:pt x="32762" y="19338"/>
                  </a:cubicBezTo>
                  <a:cubicBezTo>
                    <a:pt x="32853" y="19337"/>
                    <a:pt x="32944" y="19336"/>
                    <a:pt x="33034" y="19336"/>
                  </a:cubicBezTo>
                  <a:cubicBezTo>
                    <a:pt x="37357" y="19336"/>
                    <a:pt x="41109" y="20749"/>
                    <a:pt x="44920" y="22803"/>
                  </a:cubicBezTo>
                  <a:cubicBezTo>
                    <a:pt x="48294" y="24627"/>
                    <a:pt x="51638" y="26450"/>
                    <a:pt x="55468" y="27119"/>
                  </a:cubicBezTo>
                  <a:cubicBezTo>
                    <a:pt x="59571" y="27849"/>
                    <a:pt x="63826" y="27514"/>
                    <a:pt x="67899" y="28456"/>
                  </a:cubicBezTo>
                  <a:cubicBezTo>
                    <a:pt x="72611" y="29551"/>
                    <a:pt x="75802" y="32833"/>
                    <a:pt x="79267" y="35934"/>
                  </a:cubicBezTo>
                  <a:cubicBezTo>
                    <a:pt x="82064" y="38487"/>
                    <a:pt x="85195" y="40615"/>
                    <a:pt x="88629" y="42165"/>
                  </a:cubicBezTo>
                  <a:cubicBezTo>
                    <a:pt x="95393" y="45247"/>
                    <a:pt x="102831" y="46354"/>
                    <a:pt x="110209" y="46354"/>
                  </a:cubicBezTo>
                  <a:cubicBezTo>
                    <a:pt x="111417" y="46354"/>
                    <a:pt x="112625" y="46324"/>
                    <a:pt x="113827" y="46268"/>
                  </a:cubicBezTo>
                  <a:cubicBezTo>
                    <a:pt x="114314" y="46238"/>
                    <a:pt x="114678" y="45600"/>
                    <a:pt x="114253" y="45235"/>
                  </a:cubicBezTo>
                  <a:cubicBezTo>
                    <a:pt x="108356" y="40128"/>
                    <a:pt x="103189" y="34262"/>
                    <a:pt x="98933" y="27727"/>
                  </a:cubicBezTo>
                  <a:cubicBezTo>
                    <a:pt x="95256" y="22043"/>
                    <a:pt x="92642" y="15690"/>
                    <a:pt x="88690" y="10158"/>
                  </a:cubicBezTo>
                  <a:cubicBezTo>
                    <a:pt x="85347" y="5477"/>
                    <a:pt x="80939" y="1708"/>
                    <a:pt x="75194" y="462"/>
                  </a:cubicBezTo>
                  <a:cubicBezTo>
                    <a:pt x="73756" y="152"/>
                    <a:pt x="72300" y="0"/>
                    <a:pt x="7085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363"/>
            <p:cNvSpPr/>
            <p:nvPr/>
          </p:nvSpPr>
          <p:spPr>
            <a:xfrm>
              <a:off x="1810325" y="2461575"/>
              <a:ext cx="2212075" cy="748475"/>
            </a:xfrm>
            <a:custGeom>
              <a:rect b="b" l="l" r="r" t="t"/>
              <a:pathLst>
                <a:path extrusionOk="0" h="29939" w="88483">
                  <a:moveTo>
                    <a:pt x="700" y="0"/>
                  </a:moveTo>
                  <a:cubicBezTo>
                    <a:pt x="1" y="0"/>
                    <a:pt x="1" y="1216"/>
                    <a:pt x="761" y="1247"/>
                  </a:cubicBezTo>
                  <a:cubicBezTo>
                    <a:pt x="9636" y="1672"/>
                    <a:pt x="13952" y="10517"/>
                    <a:pt x="19332" y="16232"/>
                  </a:cubicBezTo>
                  <a:cubicBezTo>
                    <a:pt x="24196" y="21368"/>
                    <a:pt x="31430" y="25837"/>
                    <a:pt x="38117" y="28086"/>
                  </a:cubicBezTo>
                  <a:cubicBezTo>
                    <a:pt x="42074" y="29415"/>
                    <a:pt x="46053" y="29938"/>
                    <a:pt x="50041" y="29938"/>
                  </a:cubicBezTo>
                  <a:cubicBezTo>
                    <a:pt x="62659" y="29938"/>
                    <a:pt x="75367" y="24695"/>
                    <a:pt x="87723" y="23101"/>
                  </a:cubicBezTo>
                  <a:cubicBezTo>
                    <a:pt x="88463" y="22983"/>
                    <a:pt x="88482" y="21883"/>
                    <a:pt x="87780" y="21883"/>
                  </a:cubicBezTo>
                  <a:cubicBezTo>
                    <a:pt x="87761" y="21883"/>
                    <a:pt x="87742" y="21884"/>
                    <a:pt x="87723" y="21885"/>
                  </a:cubicBezTo>
                  <a:cubicBezTo>
                    <a:pt x="75520" y="23449"/>
                    <a:pt x="62614" y="28748"/>
                    <a:pt x="50048" y="28748"/>
                  </a:cubicBezTo>
                  <a:cubicBezTo>
                    <a:pt x="45273" y="28748"/>
                    <a:pt x="40548" y="27983"/>
                    <a:pt x="35928" y="25958"/>
                  </a:cubicBezTo>
                  <a:cubicBezTo>
                    <a:pt x="28421" y="22645"/>
                    <a:pt x="21764" y="17660"/>
                    <a:pt x="16658" y="11247"/>
                  </a:cubicBezTo>
                  <a:cubicBezTo>
                    <a:pt x="12524" y="5988"/>
                    <a:pt x="7934" y="396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363"/>
            <p:cNvSpPr/>
            <p:nvPr/>
          </p:nvSpPr>
          <p:spPr>
            <a:xfrm>
              <a:off x="1644675" y="2453400"/>
              <a:ext cx="2655100" cy="1744300"/>
            </a:xfrm>
            <a:custGeom>
              <a:rect b="b" l="l" r="r" t="t"/>
              <a:pathLst>
                <a:path extrusionOk="0" h="69772" w="106204">
                  <a:moveTo>
                    <a:pt x="597" y="1"/>
                  </a:moveTo>
                  <a:cubicBezTo>
                    <a:pt x="289" y="1"/>
                    <a:pt x="0" y="191"/>
                    <a:pt x="31" y="571"/>
                  </a:cubicBezTo>
                  <a:cubicBezTo>
                    <a:pt x="852" y="8717"/>
                    <a:pt x="1551" y="17683"/>
                    <a:pt x="6444" y="24553"/>
                  </a:cubicBezTo>
                  <a:cubicBezTo>
                    <a:pt x="10852" y="30845"/>
                    <a:pt x="16627" y="36772"/>
                    <a:pt x="23010" y="41057"/>
                  </a:cubicBezTo>
                  <a:cubicBezTo>
                    <a:pt x="29241" y="45222"/>
                    <a:pt x="36415" y="47927"/>
                    <a:pt x="43801" y="48960"/>
                  </a:cubicBezTo>
                  <a:cubicBezTo>
                    <a:pt x="44682" y="49082"/>
                    <a:pt x="45564" y="49143"/>
                    <a:pt x="46475" y="49264"/>
                  </a:cubicBezTo>
                  <a:cubicBezTo>
                    <a:pt x="46840" y="49295"/>
                    <a:pt x="47539" y="49234"/>
                    <a:pt x="47874" y="49416"/>
                  </a:cubicBezTo>
                  <a:cubicBezTo>
                    <a:pt x="48056" y="49447"/>
                    <a:pt x="48208" y="49447"/>
                    <a:pt x="48421" y="49477"/>
                  </a:cubicBezTo>
                  <a:cubicBezTo>
                    <a:pt x="48512" y="50146"/>
                    <a:pt x="48634" y="50814"/>
                    <a:pt x="48725" y="51453"/>
                  </a:cubicBezTo>
                  <a:cubicBezTo>
                    <a:pt x="48299" y="52881"/>
                    <a:pt x="46779" y="53732"/>
                    <a:pt x="46506" y="55313"/>
                  </a:cubicBezTo>
                  <a:cubicBezTo>
                    <a:pt x="46232" y="56954"/>
                    <a:pt x="47205" y="59021"/>
                    <a:pt x="49090" y="59021"/>
                  </a:cubicBezTo>
                  <a:cubicBezTo>
                    <a:pt x="51643" y="59021"/>
                    <a:pt x="52433" y="55921"/>
                    <a:pt x="53163" y="54036"/>
                  </a:cubicBezTo>
                  <a:cubicBezTo>
                    <a:pt x="53937" y="52029"/>
                    <a:pt x="54711" y="51293"/>
                    <a:pt x="56992" y="51293"/>
                  </a:cubicBezTo>
                  <a:cubicBezTo>
                    <a:pt x="57129" y="51293"/>
                    <a:pt x="57270" y="51296"/>
                    <a:pt x="57418" y="51301"/>
                  </a:cubicBezTo>
                  <a:cubicBezTo>
                    <a:pt x="57874" y="51362"/>
                    <a:pt x="58299" y="51514"/>
                    <a:pt x="58786" y="51514"/>
                  </a:cubicBezTo>
                  <a:cubicBezTo>
                    <a:pt x="59394" y="51453"/>
                    <a:pt x="59971" y="51240"/>
                    <a:pt x="60518" y="51058"/>
                  </a:cubicBezTo>
                  <a:cubicBezTo>
                    <a:pt x="60944" y="50906"/>
                    <a:pt x="61491" y="50511"/>
                    <a:pt x="61916" y="50480"/>
                  </a:cubicBezTo>
                  <a:cubicBezTo>
                    <a:pt x="62146" y="50330"/>
                    <a:pt x="62350" y="50254"/>
                    <a:pt x="62528" y="50254"/>
                  </a:cubicBezTo>
                  <a:cubicBezTo>
                    <a:pt x="62963" y="50254"/>
                    <a:pt x="63246" y="50707"/>
                    <a:pt x="63375" y="51635"/>
                  </a:cubicBezTo>
                  <a:cubicBezTo>
                    <a:pt x="64287" y="52182"/>
                    <a:pt x="64531" y="52790"/>
                    <a:pt x="64014" y="53459"/>
                  </a:cubicBezTo>
                  <a:cubicBezTo>
                    <a:pt x="63497" y="56438"/>
                    <a:pt x="53345" y="67988"/>
                    <a:pt x="60488" y="69660"/>
                  </a:cubicBezTo>
                  <a:cubicBezTo>
                    <a:pt x="60806" y="69736"/>
                    <a:pt x="61122" y="69772"/>
                    <a:pt x="61433" y="69772"/>
                  </a:cubicBezTo>
                  <a:cubicBezTo>
                    <a:pt x="63233" y="69772"/>
                    <a:pt x="64870" y="68570"/>
                    <a:pt x="65777" y="67015"/>
                  </a:cubicBezTo>
                  <a:cubicBezTo>
                    <a:pt x="66537" y="65739"/>
                    <a:pt x="66901" y="64310"/>
                    <a:pt x="67418" y="62942"/>
                  </a:cubicBezTo>
                  <a:cubicBezTo>
                    <a:pt x="68178" y="60754"/>
                    <a:pt x="69242" y="58657"/>
                    <a:pt x="70245" y="56559"/>
                  </a:cubicBezTo>
                  <a:cubicBezTo>
                    <a:pt x="71066" y="55009"/>
                    <a:pt x="71886" y="53459"/>
                    <a:pt x="72889" y="52000"/>
                  </a:cubicBezTo>
                  <a:cubicBezTo>
                    <a:pt x="73436" y="51210"/>
                    <a:pt x="74105" y="50419"/>
                    <a:pt x="74804" y="49720"/>
                  </a:cubicBezTo>
                  <a:cubicBezTo>
                    <a:pt x="75169" y="49416"/>
                    <a:pt x="75564" y="48960"/>
                    <a:pt x="75959" y="48778"/>
                  </a:cubicBezTo>
                  <a:cubicBezTo>
                    <a:pt x="76198" y="48489"/>
                    <a:pt x="76375" y="48345"/>
                    <a:pt x="76495" y="48345"/>
                  </a:cubicBezTo>
                  <a:cubicBezTo>
                    <a:pt x="76666" y="48345"/>
                    <a:pt x="76724" y="48633"/>
                    <a:pt x="76689" y="49203"/>
                  </a:cubicBezTo>
                  <a:cubicBezTo>
                    <a:pt x="76993" y="49751"/>
                    <a:pt x="76902" y="50267"/>
                    <a:pt x="76476" y="50662"/>
                  </a:cubicBezTo>
                  <a:cubicBezTo>
                    <a:pt x="76020" y="52304"/>
                    <a:pt x="75625" y="54310"/>
                    <a:pt x="77844" y="54918"/>
                  </a:cubicBezTo>
                  <a:cubicBezTo>
                    <a:pt x="78036" y="54969"/>
                    <a:pt x="78234" y="54993"/>
                    <a:pt x="78433" y="54993"/>
                  </a:cubicBezTo>
                  <a:cubicBezTo>
                    <a:pt x="79173" y="54993"/>
                    <a:pt x="79918" y="54655"/>
                    <a:pt x="80397" y="54128"/>
                  </a:cubicBezTo>
                  <a:cubicBezTo>
                    <a:pt x="80853" y="53641"/>
                    <a:pt x="80944" y="53125"/>
                    <a:pt x="81096" y="52486"/>
                  </a:cubicBezTo>
                  <a:cubicBezTo>
                    <a:pt x="81522" y="50784"/>
                    <a:pt x="81765" y="49690"/>
                    <a:pt x="83285" y="48504"/>
                  </a:cubicBezTo>
                  <a:cubicBezTo>
                    <a:pt x="84501" y="47562"/>
                    <a:pt x="85200" y="46802"/>
                    <a:pt x="86020" y="45495"/>
                  </a:cubicBezTo>
                  <a:cubicBezTo>
                    <a:pt x="87601" y="43033"/>
                    <a:pt x="89485" y="42182"/>
                    <a:pt x="91947" y="40814"/>
                  </a:cubicBezTo>
                  <a:cubicBezTo>
                    <a:pt x="98756" y="36984"/>
                    <a:pt x="106021" y="31787"/>
                    <a:pt x="106203" y="23154"/>
                  </a:cubicBezTo>
                  <a:cubicBezTo>
                    <a:pt x="106203" y="22775"/>
                    <a:pt x="105907" y="22585"/>
                    <a:pt x="105607" y="22585"/>
                  </a:cubicBezTo>
                  <a:cubicBezTo>
                    <a:pt x="105306" y="22585"/>
                    <a:pt x="105002" y="22775"/>
                    <a:pt x="104987" y="23154"/>
                  </a:cubicBezTo>
                  <a:cubicBezTo>
                    <a:pt x="104805" y="32243"/>
                    <a:pt x="96324" y="36984"/>
                    <a:pt x="89333" y="40875"/>
                  </a:cubicBezTo>
                  <a:cubicBezTo>
                    <a:pt x="88057" y="41574"/>
                    <a:pt x="86628" y="42182"/>
                    <a:pt x="85686" y="43398"/>
                  </a:cubicBezTo>
                  <a:cubicBezTo>
                    <a:pt x="84926" y="44371"/>
                    <a:pt x="84774" y="45586"/>
                    <a:pt x="83893" y="46498"/>
                  </a:cubicBezTo>
                  <a:cubicBezTo>
                    <a:pt x="82950" y="47441"/>
                    <a:pt x="81613" y="48018"/>
                    <a:pt x="80792" y="49082"/>
                  </a:cubicBezTo>
                  <a:cubicBezTo>
                    <a:pt x="80610" y="49355"/>
                    <a:pt x="80397" y="49568"/>
                    <a:pt x="80306" y="49872"/>
                  </a:cubicBezTo>
                  <a:cubicBezTo>
                    <a:pt x="80154" y="50115"/>
                    <a:pt x="80063" y="50359"/>
                    <a:pt x="80032" y="50632"/>
                  </a:cubicBezTo>
                  <a:cubicBezTo>
                    <a:pt x="80104" y="51459"/>
                    <a:pt x="79836" y="51882"/>
                    <a:pt x="79227" y="51882"/>
                  </a:cubicBezTo>
                  <a:cubicBezTo>
                    <a:pt x="78807" y="51882"/>
                    <a:pt x="78224" y="51680"/>
                    <a:pt x="77479" y="51270"/>
                  </a:cubicBezTo>
                  <a:cubicBezTo>
                    <a:pt x="77358" y="50602"/>
                    <a:pt x="78543" y="49538"/>
                    <a:pt x="78391" y="48535"/>
                  </a:cubicBezTo>
                  <a:cubicBezTo>
                    <a:pt x="78330" y="48018"/>
                    <a:pt x="78087" y="47380"/>
                    <a:pt x="77631" y="47076"/>
                  </a:cubicBezTo>
                  <a:cubicBezTo>
                    <a:pt x="77401" y="46930"/>
                    <a:pt x="77155" y="46866"/>
                    <a:pt x="76900" y="46866"/>
                  </a:cubicBezTo>
                  <a:cubicBezTo>
                    <a:pt x="75400" y="46866"/>
                    <a:pt x="73577" y="49085"/>
                    <a:pt x="72798" y="49994"/>
                  </a:cubicBezTo>
                  <a:cubicBezTo>
                    <a:pt x="70822" y="52304"/>
                    <a:pt x="69455" y="55131"/>
                    <a:pt x="68178" y="57866"/>
                  </a:cubicBezTo>
                  <a:cubicBezTo>
                    <a:pt x="67479" y="59295"/>
                    <a:pt x="66810" y="60754"/>
                    <a:pt x="66263" y="62274"/>
                  </a:cubicBezTo>
                  <a:cubicBezTo>
                    <a:pt x="65503" y="64310"/>
                    <a:pt x="65017" y="67046"/>
                    <a:pt x="62920" y="68140"/>
                  </a:cubicBezTo>
                  <a:cubicBezTo>
                    <a:pt x="62396" y="68422"/>
                    <a:pt x="61820" y="68577"/>
                    <a:pt x="61276" y="68577"/>
                  </a:cubicBezTo>
                  <a:cubicBezTo>
                    <a:pt x="60177" y="68577"/>
                    <a:pt x="59212" y="67943"/>
                    <a:pt x="59090" y="66438"/>
                  </a:cubicBezTo>
                  <a:cubicBezTo>
                    <a:pt x="58968" y="65100"/>
                    <a:pt x="59971" y="63702"/>
                    <a:pt x="60579" y="62578"/>
                  </a:cubicBezTo>
                  <a:cubicBezTo>
                    <a:pt x="61339" y="61088"/>
                    <a:pt x="62129" y="59599"/>
                    <a:pt x="62889" y="58079"/>
                  </a:cubicBezTo>
                  <a:cubicBezTo>
                    <a:pt x="63831" y="56255"/>
                    <a:pt x="66871" y="52547"/>
                    <a:pt x="65686" y="50267"/>
                  </a:cubicBezTo>
                  <a:cubicBezTo>
                    <a:pt x="65195" y="49304"/>
                    <a:pt x="64310" y="48997"/>
                    <a:pt x="63370" y="48997"/>
                  </a:cubicBezTo>
                  <a:cubicBezTo>
                    <a:pt x="62679" y="48997"/>
                    <a:pt x="61957" y="49162"/>
                    <a:pt x="61339" y="49355"/>
                  </a:cubicBezTo>
                  <a:cubicBezTo>
                    <a:pt x="60026" y="49745"/>
                    <a:pt x="59471" y="50095"/>
                    <a:pt x="58322" y="50095"/>
                  </a:cubicBezTo>
                  <a:cubicBezTo>
                    <a:pt x="58034" y="50095"/>
                    <a:pt x="57710" y="50073"/>
                    <a:pt x="57327" y="50024"/>
                  </a:cubicBezTo>
                  <a:cubicBezTo>
                    <a:pt x="56605" y="49917"/>
                    <a:pt x="56636" y="49740"/>
                    <a:pt x="56075" y="49740"/>
                  </a:cubicBezTo>
                  <a:cubicBezTo>
                    <a:pt x="55998" y="49740"/>
                    <a:pt x="55910" y="49743"/>
                    <a:pt x="55807" y="49751"/>
                  </a:cubicBezTo>
                  <a:cubicBezTo>
                    <a:pt x="54956" y="49842"/>
                    <a:pt x="54196" y="50328"/>
                    <a:pt x="53588" y="50906"/>
                  </a:cubicBezTo>
                  <a:cubicBezTo>
                    <a:pt x="52767" y="51666"/>
                    <a:pt x="52372" y="52699"/>
                    <a:pt x="51947" y="53702"/>
                  </a:cubicBezTo>
                  <a:cubicBezTo>
                    <a:pt x="51612" y="54553"/>
                    <a:pt x="51400" y="55465"/>
                    <a:pt x="50913" y="56255"/>
                  </a:cubicBezTo>
                  <a:cubicBezTo>
                    <a:pt x="50640" y="56590"/>
                    <a:pt x="50427" y="56954"/>
                    <a:pt x="50153" y="57258"/>
                  </a:cubicBezTo>
                  <a:cubicBezTo>
                    <a:pt x="47570" y="56954"/>
                    <a:pt x="46931" y="55921"/>
                    <a:pt x="48208" y="54097"/>
                  </a:cubicBezTo>
                  <a:cubicBezTo>
                    <a:pt x="49029" y="52608"/>
                    <a:pt x="51552" y="50632"/>
                    <a:pt x="49789" y="48900"/>
                  </a:cubicBezTo>
                  <a:cubicBezTo>
                    <a:pt x="48299" y="47410"/>
                    <a:pt x="44044" y="47836"/>
                    <a:pt x="42190" y="47471"/>
                  </a:cubicBezTo>
                  <a:cubicBezTo>
                    <a:pt x="38147" y="46802"/>
                    <a:pt x="34196" y="45586"/>
                    <a:pt x="30518" y="43884"/>
                  </a:cubicBezTo>
                  <a:cubicBezTo>
                    <a:pt x="22615" y="40267"/>
                    <a:pt x="16353" y="34522"/>
                    <a:pt x="10730" y="28079"/>
                  </a:cubicBezTo>
                  <a:cubicBezTo>
                    <a:pt x="7508" y="24340"/>
                    <a:pt x="4833" y="20540"/>
                    <a:pt x="3618" y="15708"/>
                  </a:cubicBezTo>
                  <a:cubicBezTo>
                    <a:pt x="2311" y="10783"/>
                    <a:pt x="1763" y="5616"/>
                    <a:pt x="1277" y="571"/>
                  </a:cubicBezTo>
                  <a:cubicBezTo>
                    <a:pt x="1231" y="191"/>
                    <a:pt x="90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363"/>
            <p:cNvSpPr/>
            <p:nvPr/>
          </p:nvSpPr>
          <p:spPr>
            <a:xfrm>
              <a:off x="2064900" y="2158575"/>
              <a:ext cx="116950" cy="175225"/>
            </a:xfrm>
            <a:custGeom>
              <a:rect b="b" l="l" r="r" t="t"/>
              <a:pathLst>
                <a:path extrusionOk="0" h="7009" w="4678">
                  <a:moveTo>
                    <a:pt x="213" y="0"/>
                  </a:moveTo>
                  <a:cubicBezTo>
                    <a:pt x="107" y="0"/>
                    <a:pt x="0" y="69"/>
                    <a:pt x="0" y="205"/>
                  </a:cubicBezTo>
                  <a:cubicBezTo>
                    <a:pt x="122" y="3093"/>
                    <a:pt x="1702" y="5616"/>
                    <a:pt x="4256" y="6984"/>
                  </a:cubicBezTo>
                  <a:cubicBezTo>
                    <a:pt x="4294" y="7001"/>
                    <a:pt x="4330" y="7008"/>
                    <a:pt x="4364" y="7008"/>
                  </a:cubicBezTo>
                  <a:cubicBezTo>
                    <a:pt x="4572" y="7008"/>
                    <a:pt x="4678" y="6723"/>
                    <a:pt x="4468" y="6619"/>
                  </a:cubicBezTo>
                  <a:cubicBezTo>
                    <a:pt x="2037" y="5312"/>
                    <a:pt x="517" y="2941"/>
                    <a:pt x="426" y="205"/>
                  </a:cubicBezTo>
                  <a:cubicBezTo>
                    <a:pt x="426" y="69"/>
                    <a:pt x="319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363"/>
            <p:cNvSpPr/>
            <p:nvPr/>
          </p:nvSpPr>
          <p:spPr>
            <a:xfrm>
              <a:off x="2206550" y="2064800"/>
              <a:ext cx="118625" cy="219625"/>
            </a:xfrm>
            <a:custGeom>
              <a:rect b="b" l="l" r="r" t="t"/>
              <a:pathLst>
                <a:path extrusionOk="0" h="8785" w="4745">
                  <a:moveTo>
                    <a:pt x="251" y="1"/>
                  </a:moveTo>
                  <a:cubicBezTo>
                    <a:pt x="134" y="1"/>
                    <a:pt x="0" y="103"/>
                    <a:pt x="18" y="248"/>
                  </a:cubicBezTo>
                  <a:cubicBezTo>
                    <a:pt x="596" y="3500"/>
                    <a:pt x="2055" y="6388"/>
                    <a:pt x="4274" y="8728"/>
                  </a:cubicBezTo>
                  <a:cubicBezTo>
                    <a:pt x="4320" y="8768"/>
                    <a:pt x="4370" y="8785"/>
                    <a:pt x="4419" y="8785"/>
                  </a:cubicBezTo>
                  <a:cubicBezTo>
                    <a:pt x="4594" y="8785"/>
                    <a:pt x="4744" y="8567"/>
                    <a:pt x="4578" y="8424"/>
                  </a:cubicBezTo>
                  <a:cubicBezTo>
                    <a:pt x="2389" y="6114"/>
                    <a:pt x="991" y="3288"/>
                    <a:pt x="413" y="157"/>
                  </a:cubicBezTo>
                  <a:cubicBezTo>
                    <a:pt x="401" y="47"/>
                    <a:pt x="330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363"/>
            <p:cNvSpPr/>
            <p:nvPr/>
          </p:nvSpPr>
          <p:spPr>
            <a:xfrm>
              <a:off x="2540575" y="1999925"/>
              <a:ext cx="60525" cy="324950"/>
            </a:xfrm>
            <a:custGeom>
              <a:rect b="b" l="l" r="r" t="t"/>
              <a:pathLst>
                <a:path extrusionOk="0" h="12998" w="2421">
                  <a:moveTo>
                    <a:pt x="1896" y="0"/>
                  </a:moveTo>
                  <a:cubicBezTo>
                    <a:pt x="1833" y="0"/>
                    <a:pt x="1771" y="32"/>
                    <a:pt x="1734" y="107"/>
                  </a:cubicBezTo>
                  <a:cubicBezTo>
                    <a:pt x="1" y="4150"/>
                    <a:pt x="1308" y="8709"/>
                    <a:pt x="1977" y="12843"/>
                  </a:cubicBezTo>
                  <a:cubicBezTo>
                    <a:pt x="2013" y="12951"/>
                    <a:pt x="2091" y="12997"/>
                    <a:pt x="2171" y="12997"/>
                  </a:cubicBezTo>
                  <a:cubicBezTo>
                    <a:pt x="2294" y="12997"/>
                    <a:pt x="2421" y="12887"/>
                    <a:pt x="2402" y="12722"/>
                  </a:cubicBezTo>
                  <a:cubicBezTo>
                    <a:pt x="1703" y="8709"/>
                    <a:pt x="366" y="4211"/>
                    <a:pt x="2098" y="320"/>
                  </a:cubicBezTo>
                  <a:cubicBezTo>
                    <a:pt x="2182" y="153"/>
                    <a:pt x="2035" y="0"/>
                    <a:pt x="189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363"/>
            <p:cNvSpPr/>
            <p:nvPr/>
          </p:nvSpPr>
          <p:spPr>
            <a:xfrm>
              <a:off x="2664450" y="1969075"/>
              <a:ext cx="63650" cy="212500"/>
            </a:xfrm>
            <a:custGeom>
              <a:rect b="b" l="l" r="r" t="t"/>
              <a:pathLst>
                <a:path extrusionOk="0" h="8500" w="2546">
                  <a:moveTo>
                    <a:pt x="2272" y="0"/>
                  </a:moveTo>
                  <a:cubicBezTo>
                    <a:pt x="2213" y="0"/>
                    <a:pt x="2157" y="28"/>
                    <a:pt x="2128" y="95"/>
                  </a:cubicBezTo>
                  <a:cubicBezTo>
                    <a:pt x="639" y="2648"/>
                    <a:pt x="0" y="5414"/>
                    <a:pt x="152" y="8332"/>
                  </a:cubicBezTo>
                  <a:cubicBezTo>
                    <a:pt x="168" y="8439"/>
                    <a:pt x="266" y="8500"/>
                    <a:pt x="361" y="8500"/>
                  </a:cubicBezTo>
                  <a:cubicBezTo>
                    <a:pt x="456" y="8500"/>
                    <a:pt x="548" y="8439"/>
                    <a:pt x="548" y="8302"/>
                  </a:cubicBezTo>
                  <a:cubicBezTo>
                    <a:pt x="396" y="5445"/>
                    <a:pt x="1004" y="2770"/>
                    <a:pt x="2463" y="278"/>
                  </a:cubicBezTo>
                  <a:cubicBezTo>
                    <a:pt x="2546" y="132"/>
                    <a:pt x="2401" y="0"/>
                    <a:pt x="227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363"/>
            <p:cNvSpPr/>
            <p:nvPr/>
          </p:nvSpPr>
          <p:spPr>
            <a:xfrm>
              <a:off x="2891075" y="2234550"/>
              <a:ext cx="117625" cy="227400"/>
            </a:xfrm>
            <a:custGeom>
              <a:rect b="b" l="l" r="r" t="t"/>
              <a:pathLst>
                <a:path extrusionOk="0" h="9096" w="4705">
                  <a:moveTo>
                    <a:pt x="4515" y="1"/>
                  </a:moveTo>
                  <a:cubicBezTo>
                    <a:pt x="4416" y="1"/>
                    <a:pt x="4310" y="69"/>
                    <a:pt x="4279" y="206"/>
                  </a:cubicBezTo>
                  <a:cubicBezTo>
                    <a:pt x="4158" y="3580"/>
                    <a:pt x="2699" y="6589"/>
                    <a:pt x="145" y="8777"/>
                  </a:cubicBezTo>
                  <a:cubicBezTo>
                    <a:pt x="1" y="8898"/>
                    <a:pt x="143" y="9096"/>
                    <a:pt x="300" y="9096"/>
                  </a:cubicBezTo>
                  <a:cubicBezTo>
                    <a:pt x="340" y="9096"/>
                    <a:pt x="381" y="9082"/>
                    <a:pt x="419" y="9051"/>
                  </a:cubicBezTo>
                  <a:cubicBezTo>
                    <a:pt x="3033" y="6771"/>
                    <a:pt x="4522" y="3641"/>
                    <a:pt x="4705" y="206"/>
                  </a:cubicBezTo>
                  <a:cubicBezTo>
                    <a:pt x="4705" y="69"/>
                    <a:pt x="4614" y="1"/>
                    <a:pt x="451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363"/>
            <p:cNvSpPr/>
            <p:nvPr/>
          </p:nvSpPr>
          <p:spPr>
            <a:xfrm>
              <a:off x="3113450" y="2224225"/>
              <a:ext cx="279950" cy="281800"/>
            </a:xfrm>
            <a:custGeom>
              <a:rect b="b" l="l" r="r" t="t"/>
              <a:pathLst>
                <a:path extrusionOk="0" h="11272" w="11198">
                  <a:moveTo>
                    <a:pt x="10944" y="0"/>
                  </a:moveTo>
                  <a:cubicBezTo>
                    <a:pt x="10871" y="0"/>
                    <a:pt x="10806" y="40"/>
                    <a:pt x="10795" y="133"/>
                  </a:cubicBezTo>
                  <a:cubicBezTo>
                    <a:pt x="9913" y="5725"/>
                    <a:pt x="5080" y="8886"/>
                    <a:pt x="217" y="10862"/>
                  </a:cubicBezTo>
                  <a:cubicBezTo>
                    <a:pt x="0" y="10971"/>
                    <a:pt x="25" y="11272"/>
                    <a:pt x="226" y="11272"/>
                  </a:cubicBezTo>
                  <a:cubicBezTo>
                    <a:pt x="251" y="11272"/>
                    <a:pt x="278" y="11267"/>
                    <a:pt x="308" y="11257"/>
                  </a:cubicBezTo>
                  <a:cubicBezTo>
                    <a:pt x="5324" y="9221"/>
                    <a:pt x="10248" y="5999"/>
                    <a:pt x="11160" y="254"/>
                  </a:cubicBezTo>
                  <a:cubicBezTo>
                    <a:pt x="11197" y="104"/>
                    <a:pt x="11061" y="0"/>
                    <a:pt x="1094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363"/>
            <p:cNvSpPr/>
            <p:nvPr/>
          </p:nvSpPr>
          <p:spPr>
            <a:xfrm>
              <a:off x="3379975" y="2411600"/>
              <a:ext cx="187500" cy="119300"/>
            </a:xfrm>
            <a:custGeom>
              <a:rect b="b" l="l" r="r" t="t"/>
              <a:pathLst>
                <a:path extrusionOk="0" h="4772" w="7500">
                  <a:moveTo>
                    <a:pt x="7230" y="0"/>
                  </a:moveTo>
                  <a:cubicBezTo>
                    <a:pt x="7159" y="0"/>
                    <a:pt x="7084" y="34"/>
                    <a:pt x="7034" y="115"/>
                  </a:cubicBezTo>
                  <a:cubicBezTo>
                    <a:pt x="5483" y="2486"/>
                    <a:pt x="3052" y="4006"/>
                    <a:pt x="255" y="4401"/>
                  </a:cubicBezTo>
                  <a:cubicBezTo>
                    <a:pt x="0" y="4401"/>
                    <a:pt x="89" y="4771"/>
                    <a:pt x="300" y="4771"/>
                  </a:cubicBezTo>
                  <a:cubicBezTo>
                    <a:pt x="315" y="4771"/>
                    <a:pt x="330" y="4769"/>
                    <a:pt x="347" y="4765"/>
                  </a:cubicBezTo>
                  <a:cubicBezTo>
                    <a:pt x="3295" y="4370"/>
                    <a:pt x="5787" y="2759"/>
                    <a:pt x="7398" y="297"/>
                  </a:cubicBezTo>
                  <a:cubicBezTo>
                    <a:pt x="7500" y="135"/>
                    <a:pt x="7371" y="0"/>
                    <a:pt x="723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363"/>
            <p:cNvSpPr/>
            <p:nvPr/>
          </p:nvSpPr>
          <p:spPr>
            <a:xfrm>
              <a:off x="3676700" y="2336950"/>
              <a:ext cx="112200" cy="123975"/>
            </a:xfrm>
            <a:custGeom>
              <a:rect b="b" l="l" r="r" t="t"/>
              <a:pathLst>
                <a:path extrusionOk="0" h="4959" w="4488">
                  <a:moveTo>
                    <a:pt x="4230" y="0"/>
                  </a:moveTo>
                  <a:cubicBezTo>
                    <a:pt x="4170" y="0"/>
                    <a:pt x="4109" y="35"/>
                    <a:pt x="4071" y="122"/>
                  </a:cubicBezTo>
                  <a:cubicBezTo>
                    <a:pt x="3280" y="1976"/>
                    <a:pt x="1943" y="3496"/>
                    <a:pt x="180" y="4560"/>
                  </a:cubicBezTo>
                  <a:cubicBezTo>
                    <a:pt x="1" y="4662"/>
                    <a:pt x="102" y="4959"/>
                    <a:pt x="284" y="4959"/>
                  </a:cubicBezTo>
                  <a:cubicBezTo>
                    <a:pt x="318" y="4959"/>
                    <a:pt x="354" y="4949"/>
                    <a:pt x="393" y="4925"/>
                  </a:cubicBezTo>
                  <a:cubicBezTo>
                    <a:pt x="2156" y="3800"/>
                    <a:pt x="3584" y="2250"/>
                    <a:pt x="4405" y="304"/>
                  </a:cubicBezTo>
                  <a:cubicBezTo>
                    <a:pt x="4488" y="159"/>
                    <a:pt x="4359" y="0"/>
                    <a:pt x="423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363"/>
            <p:cNvSpPr/>
            <p:nvPr/>
          </p:nvSpPr>
          <p:spPr>
            <a:xfrm>
              <a:off x="3569500" y="2564500"/>
              <a:ext cx="231325" cy="127375"/>
            </a:xfrm>
            <a:custGeom>
              <a:rect b="b" l="l" r="r" t="t"/>
              <a:pathLst>
                <a:path extrusionOk="0" h="5095" w="9253">
                  <a:moveTo>
                    <a:pt x="8993" y="0"/>
                  </a:moveTo>
                  <a:cubicBezTo>
                    <a:pt x="8929" y="0"/>
                    <a:pt x="8863" y="31"/>
                    <a:pt x="8815" y="108"/>
                  </a:cubicBezTo>
                  <a:cubicBezTo>
                    <a:pt x="6808" y="2905"/>
                    <a:pt x="3708" y="4546"/>
                    <a:pt x="273" y="4698"/>
                  </a:cubicBezTo>
                  <a:cubicBezTo>
                    <a:pt x="9" y="4698"/>
                    <a:pt x="0" y="5095"/>
                    <a:pt x="246" y="5095"/>
                  </a:cubicBezTo>
                  <a:cubicBezTo>
                    <a:pt x="255" y="5095"/>
                    <a:pt x="264" y="5094"/>
                    <a:pt x="273" y="5093"/>
                  </a:cubicBezTo>
                  <a:cubicBezTo>
                    <a:pt x="3860" y="4941"/>
                    <a:pt x="7052" y="3209"/>
                    <a:pt x="9149" y="291"/>
                  </a:cubicBezTo>
                  <a:cubicBezTo>
                    <a:pt x="9253" y="145"/>
                    <a:pt x="9130" y="0"/>
                    <a:pt x="899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363"/>
            <p:cNvSpPr/>
            <p:nvPr/>
          </p:nvSpPr>
          <p:spPr>
            <a:xfrm>
              <a:off x="3789100" y="2794500"/>
              <a:ext cx="161075" cy="50075"/>
            </a:xfrm>
            <a:custGeom>
              <a:rect b="b" l="l" r="r" t="t"/>
              <a:pathLst>
                <a:path extrusionOk="0" h="2003" w="6443">
                  <a:moveTo>
                    <a:pt x="6172" y="1"/>
                  </a:moveTo>
                  <a:cubicBezTo>
                    <a:pt x="6142" y="1"/>
                    <a:pt x="6111" y="9"/>
                    <a:pt x="6079" y="27"/>
                  </a:cubicBezTo>
                  <a:cubicBezTo>
                    <a:pt x="4195" y="848"/>
                    <a:pt x="2280" y="1395"/>
                    <a:pt x="243" y="1608"/>
                  </a:cubicBezTo>
                  <a:cubicBezTo>
                    <a:pt x="0" y="1608"/>
                    <a:pt x="0" y="2003"/>
                    <a:pt x="243" y="2003"/>
                  </a:cubicBezTo>
                  <a:cubicBezTo>
                    <a:pt x="2341" y="1760"/>
                    <a:pt x="4347" y="1243"/>
                    <a:pt x="6262" y="361"/>
                  </a:cubicBezTo>
                  <a:cubicBezTo>
                    <a:pt x="6443" y="258"/>
                    <a:pt x="6338" y="1"/>
                    <a:pt x="617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363"/>
            <p:cNvSpPr/>
            <p:nvPr/>
          </p:nvSpPr>
          <p:spPr>
            <a:xfrm>
              <a:off x="1871100" y="2737525"/>
              <a:ext cx="196700" cy="144300"/>
            </a:xfrm>
            <a:custGeom>
              <a:rect b="b" l="l" r="r" t="t"/>
              <a:pathLst>
                <a:path extrusionOk="0" h="5772" w="7868">
                  <a:moveTo>
                    <a:pt x="7563" y="0"/>
                  </a:moveTo>
                  <a:cubicBezTo>
                    <a:pt x="7535" y="0"/>
                    <a:pt x="7506" y="8"/>
                    <a:pt x="7479" y="26"/>
                  </a:cubicBezTo>
                  <a:cubicBezTo>
                    <a:pt x="4865" y="1607"/>
                    <a:pt x="1430" y="2458"/>
                    <a:pt x="62" y="5467"/>
                  </a:cubicBezTo>
                  <a:cubicBezTo>
                    <a:pt x="0" y="5612"/>
                    <a:pt x="136" y="5771"/>
                    <a:pt x="267" y="5771"/>
                  </a:cubicBezTo>
                  <a:cubicBezTo>
                    <a:pt x="328" y="5771"/>
                    <a:pt x="388" y="5737"/>
                    <a:pt x="427" y="5650"/>
                  </a:cubicBezTo>
                  <a:cubicBezTo>
                    <a:pt x="1734" y="2671"/>
                    <a:pt x="5138" y="1911"/>
                    <a:pt x="7661" y="361"/>
                  </a:cubicBezTo>
                  <a:cubicBezTo>
                    <a:pt x="7868" y="257"/>
                    <a:pt x="7723" y="0"/>
                    <a:pt x="756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363"/>
            <p:cNvSpPr/>
            <p:nvPr/>
          </p:nvSpPr>
          <p:spPr>
            <a:xfrm>
              <a:off x="1957550" y="2847275"/>
              <a:ext cx="202450" cy="166825"/>
            </a:xfrm>
            <a:custGeom>
              <a:rect b="b" l="l" r="r" t="t"/>
              <a:pathLst>
                <a:path extrusionOk="0" h="6673" w="8098">
                  <a:moveTo>
                    <a:pt x="7804" y="1"/>
                  </a:moveTo>
                  <a:cubicBezTo>
                    <a:pt x="7780" y="1"/>
                    <a:pt x="7755" y="5"/>
                    <a:pt x="7729" y="13"/>
                  </a:cubicBezTo>
                  <a:cubicBezTo>
                    <a:pt x="4264" y="804"/>
                    <a:pt x="1437" y="3144"/>
                    <a:pt x="69" y="6457"/>
                  </a:cubicBezTo>
                  <a:cubicBezTo>
                    <a:pt x="1" y="6594"/>
                    <a:pt x="96" y="6673"/>
                    <a:pt x="213" y="6673"/>
                  </a:cubicBezTo>
                  <a:cubicBezTo>
                    <a:pt x="305" y="6673"/>
                    <a:pt x="411" y="6625"/>
                    <a:pt x="464" y="6518"/>
                  </a:cubicBezTo>
                  <a:cubicBezTo>
                    <a:pt x="1771" y="3387"/>
                    <a:pt x="4507" y="1108"/>
                    <a:pt x="7851" y="378"/>
                  </a:cubicBezTo>
                  <a:cubicBezTo>
                    <a:pt x="8098" y="351"/>
                    <a:pt x="8022" y="1"/>
                    <a:pt x="780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363"/>
            <p:cNvSpPr/>
            <p:nvPr/>
          </p:nvSpPr>
          <p:spPr>
            <a:xfrm>
              <a:off x="2076875" y="3054650"/>
              <a:ext cx="107475" cy="106375"/>
            </a:xfrm>
            <a:custGeom>
              <a:rect b="b" l="l" r="r" t="t"/>
              <a:pathLst>
                <a:path extrusionOk="0" h="4255" w="4299">
                  <a:moveTo>
                    <a:pt x="4002" y="1"/>
                  </a:moveTo>
                  <a:cubicBezTo>
                    <a:pt x="3978" y="1"/>
                    <a:pt x="3954" y="6"/>
                    <a:pt x="3929" y="16"/>
                  </a:cubicBezTo>
                  <a:cubicBezTo>
                    <a:pt x="2166" y="837"/>
                    <a:pt x="798" y="2235"/>
                    <a:pt x="38" y="4029"/>
                  </a:cubicBezTo>
                  <a:cubicBezTo>
                    <a:pt x="1" y="4158"/>
                    <a:pt x="122" y="4254"/>
                    <a:pt x="243" y="4254"/>
                  </a:cubicBezTo>
                  <a:cubicBezTo>
                    <a:pt x="320" y="4254"/>
                    <a:pt x="398" y="4215"/>
                    <a:pt x="433" y="4120"/>
                  </a:cubicBezTo>
                  <a:cubicBezTo>
                    <a:pt x="1163" y="2448"/>
                    <a:pt x="2439" y="1141"/>
                    <a:pt x="4111" y="381"/>
                  </a:cubicBezTo>
                  <a:cubicBezTo>
                    <a:pt x="4299" y="274"/>
                    <a:pt x="4179" y="1"/>
                    <a:pt x="400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363"/>
            <p:cNvSpPr/>
            <p:nvPr/>
          </p:nvSpPr>
          <p:spPr>
            <a:xfrm>
              <a:off x="2228575" y="3121000"/>
              <a:ext cx="293250" cy="256325"/>
            </a:xfrm>
            <a:custGeom>
              <a:rect b="b" l="l" r="r" t="t"/>
              <a:pathLst>
                <a:path extrusionOk="0" h="10253" w="11730">
                  <a:moveTo>
                    <a:pt x="11442" y="0"/>
                  </a:moveTo>
                  <a:cubicBezTo>
                    <a:pt x="11425" y="0"/>
                    <a:pt x="11406" y="2"/>
                    <a:pt x="11387" y="7"/>
                  </a:cubicBezTo>
                  <a:cubicBezTo>
                    <a:pt x="8773" y="402"/>
                    <a:pt x="6402" y="2134"/>
                    <a:pt x="4305" y="3685"/>
                  </a:cubicBezTo>
                  <a:cubicBezTo>
                    <a:pt x="2146" y="5326"/>
                    <a:pt x="475" y="7302"/>
                    <a:pt x="19" y="9977"/>
                  </a:cubicBezTo>
                  <a:cubicBezTo>
                    <a:pt x="0" y="10142"/>
                    <a:pt x="127" y="10252"/>
                    <a:pt x="243" y="10252"/>
                  </a:cubicBezTo>
                  <a:cubicBezTo>
                    <a:pt x="319" y="10252"/>
                    <a:pt x="390" y="10206"/>
                    <a:pt x="414" y="10098"/>
                  </a:cubicBezTo>
                  <a:cubicBezTo>
                    <a:pt x="900" y="7180"/>
                    <a:pt x="2876" y="5174"/>
                    <a:pt x="5186" y="3533"/>
                  </a:cubicBezTo>
                  <a:cubicBezTo>
                    <a:pt x="7101" y="2195"/>
                    <a:pt x="9137" y="767"/>
                    <a:pt x="11448" y="372"/>
                  </a:cubicBezTo>
                  <a:cubicBezTo>
                    <a:pt x="11730" y="343"/>
                    <a:pt x="11671" y="0"/>
                    <a:pt x="1144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363"/>
            <p:cNvSpPr/>
            <p:nvPr/>
          </p:nvSpPr>
          <p:spPr>
            <a:xfrm>
              <a:off x="2728100" y="3277325"/>
              <a:ext cx="90625" cy="259400"/>
            </a:xfrm>
            <a:custGeom>
              <a:rect b="b" l="l" r="r" t="t"/>
              <a:pathLst>
                <a:path extrusionOk="0" h="10376" w="3625">
                  <a:moveTo>
                    <a:pt x="276" y="0"/>
                  </a:moveTo>
                  <a:cubicBezTo>
                    <a:pt x="131" y="0"/>
                    <a:pt x="1" y="132"/>
                    <a:pt x="99" y="289"/>
                  </a:cubicBezTo>
                  <a:cubicBezTo>
                    <a:pt x="1679" y="2994"/>
                    <a:pt x="3169" y="7310"/>
                    <a:pt x="707" y="10015"/>
                  </a:cubicBezTo>
                  <a:cubicBezTo>
                    <a:pt x="564" y="10158"/>
                    <a:pt x="719" y="10376"/>
                    <a:pt x="881" y="10376"/>
                  </a:cubicBezTo>
                  <a:cubicBezTo>
                    <a:pt x="926" y="10376"/>
                    <a:pt x="971" y="10359"/>
                    <a:pt x="1011" y="10319"/>
                  </a:cubicBezTo>
                  <a:cubicBezTo>
                    <a:pt x="3625" y="7493"/>
                    <a:pt x="2166" y="3024"/>
                    <a:pt x="494" y="137"/>
                  </a:cubicBezTo>
                  <a:cubicBezTo>
                    <a:pt x="440" y="40"/>
                    <a:pt x="356" y="0"/>
                    <a:pt x="27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363"/>
            <p:cNvSpPr/>
            <p:nvPr/>
          </p:nvSpPr>
          <p:spPr>
            <a:xfrm>
              <a:off x="2543850" y="3385575"/>
              <a:ext cx="46925" cy="100025"/>
            </a:xfrm>
            <a:custGeom>
              <a:rect b="b" l="l" r="r" t="t"/>
              <a:pathLst>
                <a:path extrusionOk="0" h="4001" w="1877">
                  <a:moveTo>
                    <a:pt x="1450" y="1"/>
                  </a:moveTo>
                  <a:cubicBezTo>
                    <a:pt x="1355" y="1"/>
                    <a:pt x="1268" y="54"/>
                    <a:pt x="1268" y="153"/>
                  </a:cubicBezTo>
                  <a:cubicBezTo>
                    <a:pt x="1481" y="1460"/>
                    <a:pt x="1055" y="2707"/>
                    <a:pt x="144" y="3649"/>
                  </a:cubicBezTo>
                  <a:cubicBezTo>
                    <a:pt x="1" y="3815"/>
                    <a:pt x="156" y="4000"/>
                    <a:pt x="317" y="4000"/>
                  </a:cubicBezTo>
                  <a:cubicBezTo>
                    <a:pt x="362" y="4000"/>
                    <a:pt x="408" y="3986"/>
                    <a:pt x="448" y="3953"/>
                  </a:cubicBezTo>
                  <a:cubicBezTo>
                    <a:pt x="1420" y="2950"/>
                    <a:pt x="1876" y="1612"/>
                    <a:pt x="1694" y="214"/>
                  </a:cubicBezTo>
                  <a:cubicBezTo>
                    <a:pt x="1678" y="69"/>
                    <a:pt x="1558" y="1"/>
                    <a:pt x="145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363"/>
            <p:cNvSpPr/>
            <p:nvPr/>
          </p:nvSpPr>
          <p:spPr>
            <a:xfrm>
              <a:off x="3101800" y="3318825"/>
              <a:ext cx="112075" cy="174850"/>
            </a:xfrm>
            <a:custGeom>
              <a:rect b="b" l="l" r="r" t="t"/>
              <a:pathLst>
                <a:path extrusionOk="0" h="6994" w="4483">
                  <a:moveTo>
                    <a:pt x="283" y="1"/>
                  </a:moveTo>
                  <a:cubicBezTo>
                    <a:pt x="131" y="1"/>
                    <a:pt x="0" y="212"/>
                    <a:pt x="166" y="331"/>
                  </a:cubicBezTo>
                  <a:cubicBezTo>
                    <a:pt x="2021" y="2003"/>
                    <a:pt x="4087" y="4009"/>
                    <a:pt x="3388" y="6744"/>
                  </a:cubicBezTo>
                  <a:cubicBezTo>
                    <a:pt x="3352" y="6907"/>
                    <a:pt x="3476" y="6994"/>
                    <a:pt x="3590" y="6994"/>
                  </a:cubicBezTo>
                  <a:cubicBezTo>
                    <a:pt x="3668" y="6994"/>
                    <a:pt x="3741" y="6953"/>
                    <a:pt x="3753" y="6866"/>
                  </a:cubicBezTo>
                  <a:cubicBezTo>
                    <a:pt x="4483" y="3978"/>
                    <a:pt x="2385" y="1851"/>
                    <a:pt x="410" y="57"/>
                  </a:cubicBezTo>
                  <a:cubicBezTo>
                    <a:pt x="370" y="17"/>
                    <a:pt x="325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363"/>
            <p:cNvSpPr/>
            <p:nvPr/>
          </p:nvSpPr>
          <p:spPr>
            <a:xfrm>
              <a:off x="3161125" y="3312475"/>
              <a:ext cx="97725" cy="104800"/>
            </a:xfrm>
            <a:custGeom>
              <a:rect b="b" l="l" r="r" t="t"/>
              <a:pathLst>
                <a:path extrusionOk="0" h="4192" w="3909">
                  <a:moveTo>
                    <a:pt x="293" y="1"/>
                  </a:moveTo>
                  <a:cubicBezTo>
                    <a:pt x="87" y="1"/>
                    <a:pt x="0" y="318"/>
                    <a:pt x="225" y="403"/>
                  </a:cubicBezTo>
                  <a:cubicBezTo>
                    <a:pt x="1806" y="1041"/>
                    <a:pt x="3021" y="2348"/>
                    <a:pt x="3477" y="4050"/>
                  </a:cubicBezTo>
                  <a:cubicBezTo>
                    <a:pt x="3514" y="4147"/>
                    <a:pt x="3594" y="4191"/>
                    <a:pt x="3673" y="4191"/>
                  </a:cubicBezTo>
                  <a:cubicBezTo>
                    <a:pt x="3792" y="4191"/>
                    <a:pt x="3909" y="4093"/>
                    <a:pt x="3873" y="3928"/>
                  </a:cubicBezTo>
                  <a:cubicBezTo>
                    <a:pt x="3386" y="2105"/>
                    <a:pt x="2079" y="707"/>
                    <a:pt x="347" y="7"/>
                  </a:cubicBezTo>
                  <a:cubicBezTo>
                    <a:pt x="328" y="3"/>
                    <a:pt x="310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363"/>
            <p:cNvSpPr/>
            <p:nvPr/>
          </p:nvSpPr>
          <p:spPr>
            <a:xfrm>
              <a:off x="3532300" y="3246325"/>
              <a:ext cx="155000" cy="220425"/>
            </a:xfrm>
            <a:custGeom>
              <a:rect b="b" l="l" r="r" t="t"/>
              <a:pathLst>
                <a:path extrusionOk="0" h="8817" w="6200">
                  <a:moveTo>
                    <a:pt x="271" y="1"/>
                  </a:moveTo>
                  <a:cubicBezTo>
                    <a:pt x="97" y="1"/>
                    <a:pt x="0" y="249"/>
                    <a:pt x="150" y="374"/>
                  </a:cubicBezTo>
                  <a:cubicBezTo>
                    <a:pt x="3038" y="2319"/>
                    <a:pt x="5774" y="4872"/>
                    <a:pt x="5743" y="8611"/>
                  </a:cubicBezTo>
                  <a:cubicBezTo>
                    <a:pt x="5743" y="8748"/>
                    <a:pt x="5850" y="8816"/>
                    <a:pt x="5956" y="8816"/>
                  </a:cubicBezTo>
                  <a:cubicBezTo>
                    <a:pt x="6062" y="8816"/>
                    <a:pt x="6169" y="8748"/>
                    <a:pt x="6169" y="8611"/>
                  </a:cubicBezTo>
                  <a:cubicBezTo>
                    <a:pt x="6199" y="4751"/>
                    <a:pt x="3372" y="2046"/>
                    <a:pt x="394" y="39"/>
                  </a:cubicBezTo>
                  <a:cubicBezTo>
                    <a:pt x="350" y="12"/>
                    <a:pt x="309" y="1"/>
                    <a:pt x="27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363"/>
            <p:cNvSpPr/>
            <p:nvPr/>
          </p:nvSpPr>
          <p:spPr>
            <a:xfrm>
              <a:off x="3719325" y="3180525"/>
              <a:ext cx="117075" cy="159550"/>
            </a:xfrm>
            <a:custGeom>
              <a:rect b="b" l="l" r="r" t="t"/>
              <a:pathLst>
                <a:path extrusionOk="0" h="6382" w="4683">
                  <a:moveTo>
                    <a:pt x="306" y="1"/>
                  </a:moveTo>
                  <a:cubicBezTo>
                    <a:pt x="146" y="1"/>
                    <a:pt x="1" y="262"/>
                    <a:pt x="207" y="392"/>
                  </a:cubicBezTo>
                  <a:cubicBezTo>
                    <a:pt x="2183" y="1881"/>
                    <a:pt x="3551" y="3887"/>
                    <a:pt x="4250" y="6228"/>
                  </a:cubicBezTo>
                  <a:cubicBezTo>
                    <a:pt x="4286" y="6335"/>
                    <a:pt x="4364" y="6382"/>
                    <a:pt x="4442" y="6382"/>
                  </a:cubicBezTo>
                  <a:cubicBezTo>
                    <a:pt x="4563" y="6382"/>
                    <a:pt x="4682" y="6272"/>
                    <a:pt x="4645" y="6106"/>
                  </a:cubicBezTo>
                  <a:cubicBezTo>
                    <a:pt x="3885" y="3644"/>
                    <a:pt x="2426" y="1608"/>
                    <a:pt x="390" y="27"/>
                  </a:cubicBezTo>
                  <a:cubicBezTo>
                    <a:pt x="363" y="9"/>
                    <a:pt x="334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363"/>
            <p:cNvSpPr/>
            <p:nvPr/>
          </p:nvSpPr>
          <p:spPr>
            <a:xfrm>
              <a:off x="2149250" y="2671000"/>
              <a:ext cx="1195925" cy="505500"/>
            </a:xfrm>
            <a:custGeom>
              <a:rect b="b" l="l" r="r" t="t"/>
              <a:pathLst>
                <a:path extrusionOk="0" h="20220" w="47837">
                  <a:moveTo>
                    <a:pt x="1579" y="0"/>
                  </a:moveTo>
                  <a:cubicBezTo>
                    <a:pt x="1204" y="0"/>
                    <a:pt x="830" y="4"/>
                    <a:pt x="456" y="13"/>
                  </a:cubicBezTo>
                  <a:cubicBezTo>
                    <a:pt x="0" y="13"/>
                    <a:pt x="0" y="833"/>
                    <a:pt x="487" y="833"/>
                  </a:cubicBezTo>
                  <a:cubicBezTo>
                    <a:pt x="866" y="824"/>
                    <a:pt x="1245" y="820"/>
                    <a:pt x="1624" y="820"/>
                  </a:cubicBezTo>
                  <a:cubicBezTo>
                    <a:pt x="10294" y="820"/>
                    <a:pt x="18868" y="3114"/>
                    <a:pt x="27022" y="5909"/>
                  </a:cubicBezTo>
                  <a:cubicBezTo>
                    <a:pt x="34986" y="8645"/>
                    <a:pt x="41825" y="13326"/>
                    <a:pt x="46931" y="20043"/>
                  </a:cubicBezTo>
                  <a:cubicBezTo>
                    <a:pt x="47020" y="20168"/>
                    <a:pt x="47143" y="20220"/>
                    <a:pt x="47264" y="20220"/>
                  </a:cubicBezTo>
                  <a:cubicBezTo>
                    <a:pt x="47556" y="20220"/>
                    <a:pt x="47836" y="19919"/>
                    <a:pt x="47600" y="19618"/>
                  </a:cubicBezTo>
                  <a:cubicBezTo>
                    <a:pt x="42797" y="13295"/>
                    <a:pt x="36445" y="8584"/>
                    <a:pt x="28998" y="5757"/>
                  </a:cubicBezTo>
                  <a:cubicBezTo>
                    <a:pt x="20348" y="2514"/>
                    <a:pt x="10911" y="0"/>
                    <a:pt x="157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363"/>
            <p:cNvSpPr/>
            <p:nvPr/>
          </p:nvSpPr>
          <p:spPr>
            <a:xfrm>
              <a:off x="2746175" y="2775550"/>
              <a:ext cx="144300" cy="279350"/>
            </a:xfrm>
            <a:custGeom>
              <a:rect b="b" l="l" r="r" t="t"/>
              <a:pathLst>
                <a:path extrusionOk="0" h="11174" w="5772">
                  <a:moveTo>
                    <a:pt x="638" y="0"/>
                  </a:moveTo>
                  <a:cubicBezTo>
                    <a:pt x="291" y="0"/>
                    <a:pt x="1" y="425"/>
                    <a:pt x="318" y="694"/>
                  </a:cubicBezTo>
                  <a:cubicBezTo>
                    <a:pt x="3236" y="3338"/>
                    <a:pt x="3905" y="7290"/>
                    <a:pt x="4938" y="10876"/>
                  </a:cubicBezTo>
                  <a:cubicBezTo>
                    <a:pt x="4987" y="11084"/>
                    <a:pt x="5139" y="11174"/>
                    <a:pt x="5295" y="11174"/>
                  </a:cubicBezTo>
                  <a:cubicBezTo>
                    <a:pt x="5528" y="11174"/>
                    <a:pt x="5771" y="10973"/>
                    <a:pt x="5698" y="10664"/>
                  </a:cubicBezTo>
                  <a:cubicBezTo>
                    <a:pt x="4634" y="6895"/>
                    <a:pt x="3935" y="2822"/>
                    <a:pt x="896" y="86"/>
                  </a:cubicBezTo>
                  <a:cubicBezTo>
                    <a:pt x="812" y="26"/>
                    <a:pt x="723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60" name="Google Shape;2460;p363"/>
          <p:cNvSpPr/>
          <p:nvPr/>
        </p:nvSpPr>
        <p:spPr>
          <a:xfrm rot="895548">
            <a:off x="7616135" y="3786064"/>
            <a:ext cx="590524" cy="1226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ctor"/>
              <a:ea typeface="Actor"/>
              <a:cs typeface="Actor"/>
              <a:sym typeface="Acto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8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372"/>
          <p:cNvSpPr txBox="1"/>
          <p:nvPr>
            <p:ph type="title"/>
          </p:nvPr>
        </p:nvSpPr>
        <p:spPr>
          <a:xfrm>
            <a:off x="713225" y="855038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本屆社長 &amp; 副社</a:t>
            </a:r>
            <a:endParaRPr sz="3500"/>
          </a:p>
        </p:txBody>
      </p:sp>
      <p:sp>
        <p:nvSpPr>
          <p:cNvPr id="4060" name="Google Shape;4060;p372"/>
          <p:cNvSpPr txBox="1"/>
          <p:nvPr>
            <p:ph idx="1" type="subTitle"/>
          </p:nvPr>
        </p:nvSpPr>
        <p:spPr>
          <a:xfrm>
            <a:off x="725913" y="1649125"/>
            <a:ext cx="29241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郭茗亞 Mia</a:t>
            </a:r>
            <a:endParaRPr sz="2500"/>
          </a:p>
        </p:txBody>
      </p:sp>
      <p:sp>
        <p:nvSpPr>
          <p:cNvPr id="4061" name="Google Shape;4061;p372"/>
          <p:cNvSpPr txBox="1"/>
          <p:nvPr>
            <p:ph idx="2" type="subTitle"/>
          </p:nvPr>
        </p:nvSpPr>
        <p:spPr>
          <a:xfrm>
            <a:off x="4712913" y="1637075"/>
            <a:ext cx="18258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鍾愛 Alvin</a:t>
            </a:r>
            <a:endParaRPr sz="2400"/>
          </a:p>
        </p:txBody>
      </p:sp>
      <p:sp>
        <p:nvSpPr>
          <p:cNvPr id="4062" name="Google Shape;4062;p372"/>
          <p:cNvSpPr txBox="1"/>
          <p:nvPr>
            <p:ph idx="3" type="subTitle"/>
          </p:nvPr>
        </p:nvSpPr>
        <p:spPr>
          <a:xfrm>
            <a:off x="725913" y="2087725"/>
            <a:ext cx="1879200" cy="9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．一個</a:t>
            </a:r>
            <a:r>
              <a:rPr b="1" lang="en" sz="1400"/>
              <a:t>超級喜歡音樂</a:t>
            </a:r>
            <a:r>
              <a:rPr lang="en" sz="1400"/>
              <a:t>的人類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．樂團鼓手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．專攻：唱歌 &amp; </a:t>
            </a:r>
            <a:r>
              <a:rPr lang="en" sz="1400"/>
              <a:t>琵琶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．其他會的：吉他 &amp; </a:t>
            </a:r>
            <a:r>
              <a:rPr lang="en" sz="1400"/>
              <a:t>爵士鼓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有問題歡迎聯繫我喔!!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IG: @this_is_mia1207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Line IF: miakuo1207</a:t>
            </a:r>
            <a:endParaRPr sz="1400"/>
          </a:p>
        </p:txBody>
      </p:sp>
      <p:sp>
        <p:nvSpPr>
          <p:cNvPr id="4063" name="Google Shape;4063;p372"/>
          <p:cNvSpPr txBox="1"/>
          <p:nvPr>
            <p:ph idx="4" type="subTitle"/>
          </p:nvPr>
        </p:nvSpPr>
        <p:spPr>
          <a:xfrm>
            <a:off x="4712925" y="2075675"/>
            <a:ext cx="1825800" cy="9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“聽</a:t>
            </a:r>
            <a:r>
              <a:rPr lang="en" sz="1400"/>
              <a:t>說彈吉他的男生最帥了</a:t>
            </a:r>
            <a:r>
              <a:rPr lang="en" sz="1400"/>
              <a:t>”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被一塊餅乾收買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木箱鼓鼓手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專攻數學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其他會的：生物 &amp; 化學</a:t>
            </a:r>
            <a:endParaRPr sz="1400"/>
          </a:p>
        </p:txBody>
      </p:sp>
      <p:grpSp>
        <p:nvGrpSpPr>
          <p:cNvPr id="4064" name="Google Shape;4064;p372"/>
          <p:cNvGrpSpPr/>
          <p:nvPr/>
        </p:nvGrpSpPr>
        <p:grpSpPr>
          <a:xfrm rot="1086974">
            <a:off x="303177" y="193199"/>
            <a:ext cx="639010" cy="739450"/>
            <a:chOff x="561775" y="1142525"/>
            <a:chExt cx="1170875" cy="1355150"/>
          </a:xfrm>
        </p:grpSpPr>
        <p:sp>
          <p:nvSpPr>
            <p:cNvPr id="4065" name="Google Shape;4065;p372"/>
            <p:cNvSpPr/>
            <p:nvPr/>
          </p:nvSpPr>
          <p:spPr>
            <a:xfrm>
              <a:off x="561775" y="1532100"/>
              <a:ext cx="1170875" cy="960625"/>
            </a:xfrm>
            <a:custGeom>
              <a:rect b="b" l="l" r="r" t="t"/>
              <a:pathLst>
                <a:path extrusionOk="0" h="38425" w="46835">
                  <a:moveTo>
                    <a:pt x="36306" y="0"/>
                  </a:moveTo>
                  <a:cubicBezTo>
                    <a:pt x="31982" y="0"/>
                    <a:pt x="27281" y="2461"/>
                    <a:pt x="24919" y="5499"/>
                  </a:cubicBezTo>
                  <a:cubicBezTo>
                    <a:pt x="24121" y="6521"/>
                    <a:pt x="22070" y="8887"/>
                    <a:pt x="21837" y="10258"/>
                  </a:cubicBezTo>
                  <a:lnTo>
                    <a:pt x="21837" y="10258"/>
                  </a:lnTo>
                  <a:cubicBezTo>
                    <a:pt x="20933" y="9742"/>
                    <a:pt x="19219" y="6908"/>
                    <a:pt x="18681" y="6400"/>
                  </a:cubicBezTo>
                  <a:cubicBezTo>
                    <a:pt x="16203" y="3959"/>
                    <a:pt x="11928" y="1793"/>
                    <a:pt x="8206" y="1793"/>
                  </a:cubicBezTo>
                  <a:cubicBezTo>
                    <a:pt x="5316" y="1793"/>
                    <a:pt x="2758" y="3100"/>
                    <a:pt x="1635" y="6600"/>
                  </a:cubicBezTo>
                  <a:cubicBezTo>
                    <a:pt x="1" y="11737"/>
                    <a:pt x="234" y="16907"/>
                    <a:pt x="2803" y="21644"/>
                  </a:cubicBezTo>
                  <a:cubicBezTo>
                    <a:pt x="5071" y="25847"/>
                    <a:pt x="8540" y="29416"/>
                    <a:pt x="12310" y="32352"/>
                  </a:cubicBezTo>
                  <a:cubicBezTo>
                    <a:pt x="14344" y="33986"/>
                    <a:pt x="16246" y="35621"/>
                    <a:pt x="18347" y="37155"/>
                  </a:cubicBezTo>
                  <a:cubicBezTo>
                    <a:pt x="18916" y="37574"/>
                    <a:pt x="19754" y="38424"/>
                    <a:pt x="20572" y="38424"/>
                  </a:cubicBezTo>
                  <a:cubicBezTo>
                    <a:pt x="20665" y="38424"/>
                    <a:pt x="20757" y="38413"/>
                    <a:pt x="20849" y="38389"/>
                  </a:cubicBezTo>
                  <a:cubicBezTo>
                    <a:pt x="23351" y="37755"/>
                    <a:pt x="25786" y="35354"/>
                    <a:pt x="27654" y="33753"/>
                  </a:cubicBezTo>
                  <a:cubicBezTo>
                    <a:pt x="32958" y="29149"/>
                    <a:pt x="37594" y="25347"/>
                    <a:pt x="41097" y="19342"/>
                  </a:cubicBezTo>
                  <a:cubicBezTo>
                    <a:pt x="43532" y="15173"/>
                    <a:pt x="46834" y="5999"/>
                    <a:pt x="41998" y="1930"/>
                  </a:cubicBezTo>
                  <a:cubicBezTo>
                    <a:pt x="40391" y="573"/>
                    <a:pt x="38392" y="0"/>
                    <a:pt x="36306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6" name="Google Shape;4066;p372"/>
            <p:cNvSpPr/>
            <p:nvPr/>
          </p:nvSpPr>
          <p:spPr>
            <a:xfrm>
              <a:off x="561775" y="1476100"/>
              <a:ext cx="1170875" cy="1021575"/>
            </a:xfrm>
            <a:custGeom>
              <a:rect b="b" l="l" r="r" t="t"/>
              <a:pathLst>
                <a:path extrusionOk="0" fill="none" h="40863" w="46835">
                  <a:moveTo>
                    <a:pt x="22117" y="12576"/>
                  </a:moveTo>
                  <a:cubicBezTo>
                    <a:pt x="21349" y="12676"/>
                    <a:pt x="19281" y="9207"/>
                    <a:pt x="18681" y="8640"/>
                  </a:cubicBezTo>
                  <a:cubicBezTo>
                    <a:pt x="14278" y="4303"/>
                    <a:pt x="4204" y="834"/>
                    <a:pt x="1635" y="8840"/>
                  </a:cubicBezTo>
                  <a:cubicBezTo>
                    <a:pt x="1" y="13977"/>
                    <a:pt x="234" y="19147"/>
                    <a:pt x="2803" y="23884"/>
                  </a:cubicBezTo>
                  <a:cubicBezTo>
                    <a:pt x="5071" y="28087"/>
                    <a:pt x="8540" y="31656"/>
                    <a:pt x="12310" y="34592"/>
                  </a:cubicBezTo>
                  <a:cubicBezTo>
                    <a:pt x="14344" y="36226"/>
                    <a:pt x="16246" y="37861"/>
                    <a:pt x="18347" y="39395"/>
                  </a:cubicBezTo>
                  <a:cubicBezTo>
                    <a:pt x="18981" y="39862"/>
                    <a:pt x="19948" y="40863"/>
                    <a:pt x="20849" y="40629"/>
                  </a:cubicBezTo>
                  <a:cubicBezTo>
                    <a:pt x="23351" y="39995"/>
                    <a:pt x="25786" y="37594"/>
                    <a:pt x="27654" y="35993"/>
                  </a:cubicBezTo>
                  <a:cubicBezTo>
                    <a:pt x="32958" y="31389"/>
                    <a:pt x="37594" y="27587"/>
                    <a:pt x="41097" y="21582"/>
                  </a:cubicBezTo>
                  <a:cubicBezTo>
                    <a:pt x="43532" y="17413"/>
                    <a:pt x="46834" y="8239"/>
                    <a:pt x="41998" y="4170"/>
                  </a:cubicBezTo>
                  <a:cubicBezTo>
                    <a:pt x="37061" y="0"/>
                    <a:pt x="28421" y="3236"/>
                    <a:pt x="24919" y="7739"/>
                  </a:cubicBezTo>
                  <a:cubicBezTo>
                    <a:pt x="24085" y="8806"/>
                    <a:pt x="21883" y="11342"/>
                    <a:pt x="21816" y="12676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7" name="Google Shape;4067;p372"/>
            <p:cNvSpPr/>
            <p:nvPr/>
          </p:nvSpPr>
          <p:spPr>
            <a:xfrm>
              <a:off x="811975" y="1373000"/>
              <a:ext cx="283550" cy="513400"/>
            </a:xfrm>
            <a:custGeom>
              <a:rect b="b" l="l" r="r" t="t"/>
              <a:pathLst>
                <a:path extrusionOk="0" h="20536" w="11342">
                  <a:moveTo>
                    <a:pt x="3118" y="1"/>
                  </a:moveTo>
                  <a:cubicBezTo>
                    <a:pt x="2940" y="1"/>
                    <a:pt x="2795" y="26"/>
                    <a:pt x="2702" y="88"/>
                  </a:cubicBezTo>
                  <a:cubicBezTo>
                    <a:pt x="2502" y="188"/>
                    <a:pt x="2468" y="1022"/>
                    <a:pt x="2435" y="1289"/>
                  </a:cubicBezTo>
                  <a:cubicBezTo>
                    <a:pt x="2202" y="2456"/>
                    <a:pt x="2268" y="3590"/>
                    <a:pt x="2035" y="4791"/>
                  </a:cubicBezTo>
                  <a:cubicBezTo>
                    <a:pt x="1201" y="9695"/>
                    <a:pt x="834" y="14698"/>
                    <a:pt x="0" y="19535"/>
                  </a:cubicBezTo>
                  <a:lnTo>
                    <a:pt x="6805" y="20536"/>
                  </a:lnTo>
                  <a:cubicBezTo>
                    <a:pt x="7605" y="15866"/>
                    <a:pt x="8606" y="11196"/>
                    <a:pt x="9874" y="6626"/>
                  </a:cubicBezTo>
                  <a:cubicBezTo>
                    <a:pt x="10274" y="5258"/>
                    <a:pt x="10474" y="3857"/>
                    <a:pt x="10874" y="2523"/>
                  </a:cubicBezTo>
                  <a:cubicBezTo>
                    <a:pt x="10975" y="2290"/>
                    <a:pt x="11341" y="1456"/>
                    <a:pt x="11175" y="1255"/>
                  </a:cubicBezTo>
                  <a:cubicBezTo>
                    <a:pt x="11041" y="1089"/>
                    <a:pt x="10107" y="1089"/>
                    <a:pt x="9874" y="1022"/>
                  </a:cubicBezTo>
                  <a:cubicBezTo>
                    <a:pt x="8597" y="798"/>
                    <a:pt x="7259" y="453"/>
                    <a:pt x="5976" y="453"/>
                  </a:cubicBezTo>
                  <a:cubicBezTo>
                    <a:pt x="5919" y="453"/>
                    <a:pt x="5861" y="453"/>
                    <a:pt x="5804" y="455"/>
                  </a:cubicBezTo>
                  <a:cubicBezTo>
                    <a:pt x="5791" y="456"/>
                    <a:pt x="5777" y="456"/>
                    <a:pt x="5762" y="456"/>
                  </a:cubicBezTo>
                  <a:cubicBezTo>
                    <a:pt x="5238" y="456"/>
                    <a:pt x="3877" y="1"/>
                    <a:pt x="311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8" name="Google Shape;4068;p372"/>
            <p:cNvSpPr/>
            <p:nvPr/>
          </p:nvSpPr>
          <p:spPr>
            <a:xfrm>
              <a:off x="1179725" y="2125725"/>
              <a:ext cx="118450" cy="139475"/>
            </a:xfrm>
            <a:custGeom>
              <a:rect b="b" l="l" r="r" t="t"/>
              <a:pathLst>
                <a:path extrusionOk="0" h="5579" w="4738">
                  <a:moveTo>
                    <a:pt x="3403" y="0"/>
                  </a:moveTo>
                  <a:cubicBezTo>
                    <a:pt x="2169" y="601"/>
                    <a:pt x="1068" y="1368"/>
                    <a:pt x="1" y="2335"/>
                  </a:cubicBezTo>
                  <a:cubicBezTo>
                    <a:pt x="468" y="2669"/>
                    <a:pt x="1235" y="4904"/>
                    <a:pt x="2402" y="5471"/>
                  </a:cubicBezTo>
                  <a:cubicBezTo>
                    <a:pt x="2539" y="5545"/>
                    <a:pt x="2674" y="5578"/>
                    <a:pt x="2805" y="5578"/>
                  </a:cubicBezTo>
                  <a:cubicBezTo>
                    <a:pt x="3380" y="5578"/>
                    <a:pt x="3880" y="4947"/>
                    <a:pt x="4070" y="4404"/>
                  </a:cubicBezTo>
                  <a:cubicBezTo>
                    <a:pt x="4737" y="2402"/>
                    <a:pt x="3403" y="1435"/>
                    <a:pt x="3403" y="0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9" name="Google Shape;4069;p372"/>
            <p:cNvSpPr/>
            <p:nvPr/>
          </p:nvSpPr>
          <p:spPr>
            <a:xfrm>
              <a:off x="775275" y="2126550"/>
              <a:ext cx="6700" cy="4200"/>
            </a:xfrm>
            <a:custGeom>
              <a:rect b="b" l="l" r="r" t="t"/>
              <a:pathLst>
                <a:path extrusionOk="0" fill="none" h="168" w="268">
                  <a:moveTo>
                    <a:pt x="0" y="1"/>
                  </a:moveTo>
                  <a:cubicBezTo>
                    <a:pt x="100" y="34"/>
                    <a:pt x="167" y="134"/>
                    <a:pt x="267" y="168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0" name="Google Shape;4070;p372"/>
            <p:cNvSpPr/>
            <p:nvPr/>
          </p:nvSpPr>
          <p:spPr>
            <a:xfrm>
              <a:off x="831150" y="2192450"/>
              <a:ext cx="227675" cy="193475"/>
            </a:xfrm>
            <a:custGeom>
              <a:rect b="b" l="l" r="r" t="t"/>
              <a:pathLst>
                <a:path extrusionOk="0" fill="none" h="7739" w="9107">
                  <a:moveTo>
                    <a:pt x="0" y="167"/>
                  </a:moveTo>
                  <a:cubicBezTo>
                    <a:pt x="0" y="0"/>
                    <a:pt x="100" y="434"/>
                    <a:pt x="200" y="567"/>
                  </a:cubicBezTo>
                  <a:cubicBezTo>
                    <a:pt x="401" y="934"/>
                    <a:pt x="401" y="901"/>
                    <a:pt x="734" y="1234"/>
                  </a:cubicBezTo>
                  <a:cubicBezTo>
                    <a:pt x="1401" y="1835"/>
                    <a:pt x="2168" y="2335"/>
                    <a:pt x="2769" y="2935"/>
                  </a:cubicBezTo>
                  <a:cubicBezTo>
                    <a:pt x="4670" y="4770"/>
                    <a:pt x="7172" y="6004"/>
                    <a:pt x="9107" y="7739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1" name="Google Shape;4071;p372"/>
            <p:cNvSpPr/>
            <p:nvPr/>
          </p:nvSpPr>
          <p:spPr>
            <a:xfrm>
              <a:off x="1433250" y="2008975"/>
              <a:ext cx="65050" cy="100100"/>
            </a:xfrm>
            <a:custGeom>
              <a:rect b="b" l="l" r="r" t="t"/>
              <a:pathLst>
                <a:path extrusionOk="0" fill="none" h="4004" w="2602">
                  <a:moveTo>
                    <a:pt x="2335" y="0"/>
                  </a:moveTo>
                  <a:cubicBezTo>
                    <a:pt x="2602" y="34"/>
                    <a:pt x="2035" y="434"/>
                    <a:pt x="1935" y="701"/>
                  </a:cubicBezTo>
                  <a:cubicBezTo>
                    <a:pt x="1801" y="934"/>
                    <a:pt x="1668" y="1235"/>
                    <a:pt x="1501" y="1502"/>
                  </a:cubicBezTo>
                  <a:cubicBezTo>
                    <a:pt x="1001" y="2369"/>
                    <a:pt x="534" y="3169"/>
                    <a:pt x="0" y="4003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2" name="Google Shape;4072;p372"/>
            <p:cNvSpPr/>
            <p:nvPr/>
          </p:nvSpPr>
          <p:spPr>
            <a:xfrm>
              <a:off x="1224750" y="2179925"/>
              <a:ext cx="45075" cy="26725"/>
            </a:xfrm>
            <a:custGeom>
              <a:rect b="b" l="l" r="r" t="t"/>
              <a:pathLst>
                <a:path extrusionOk="0" fill="none" h="1069" w="1803">
                  <a:moveTo>
                    <a:pt x="1" y="34"/>
                  </a:moveTo>
                  <a:cubicBezTo>
                    <a:pt x="1" y="1"/>
                    <a:pt x="535" y="534"/>
                    <a:pt x="601" y="534"/>
                  </a:cubicBezTo>
                  <a:cubicBezTo>
                    <a:pt x="968" y="801"/>
                    <a:pt x="1368" y="901"/>
                    <a:pt x="1802" y="1068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3" name="Google Shape;4073;p372"/>
            <p:cNvSpPr/>
            <p:nvPr/>
          </p:nvSpPr>
          <p:spPr>
            <a:xfrm>
              <a:off x="1237275" y="2173250"/>
              <a:ext cx="19200" cy="53400"/>
            </a:xfrm>
            <a:custGeom>
              <a:rect b="b" l="l" r="r" t="t"/>
              <a:pathLst>
                <a:path extrusionOk="0" fill="none" h="2136" w="768">
                  <a:moveTo>
                    <a:pt x="667" y="1"/>
                  </a:moveTo>
                  <a:cubicBezTo>
                    <a:pt x="767" y="134"/>
                    <a:pt x="467" y="234"/>
                    <a:pt x="434" y="434"/>
                  </a:cubicBezTo>
                  <a:cubicBezTo>
                    <a:pt x="267" y="935"/>
                    <a:pt x="0" y="1602"/>
                    <a:pt x="0" y="2136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4" name="Google Shape;4074;p372"/>
            <p:cNvSpPr/>
            <p:nvPr/>
          </p:nvSpPr>
          <p:spPr>
            <a:xfrm>
              <a:off x="1354025" y="1800425"/>
              <a:ext cx="73400" cy="113500"/>
            </a:xfrm>
            <a:custGeom>
              <a:rect b="b" l="l" r="r" t="t"/>
              <a:pathLst>
                <a:path extrusionOk="0" h="4540" w="2936">
                  <a:moveTo>
                    <a:pt x="1821" y="0"/>
                  </a:moveTo>
                  <a:cubicBezTo>
                    <a:pt x="1444" y="0"/>
                    <a:pt x="1090" y="251"/>
                    <a:pt x="834" y="737"/>
                  </a:cubicBezTo>
                  <a:cubicBezTo>
                    <a:pt x="801" y="770"/>
                    <a:pt x="767" y="870"/>
                    <a:pt x="767" y="937"/>
                  </a:cubicBezTo>
                  <a:cubicBezTo>
                    <a:pt x="534" y="1071"/>
                    <a:pt x="367" y="1237"/>
                    <a:pt x="334" y="1371"/>
                  </a:cubicBezTo>
                  <a:cubicBezTo>
                    <a:pt x="0" y="2038"/>
                    <a:pt x="134" y="2638"/>
                    <a:pt x="200" y="3272"/>
                  </a:cubicBezTo>
                  <a:lnTo>
                    <a:pt x="200" y="3372"/>
                  </a:lnTo>
                  <a:cubicBezTo>
                    <a:pt x="234" y="3706"/>
                    <a:pt x="300" y="4540"/>
                    <a:pt x="934" y="4540"/>
                  </a:cubicBezTo>
                  <a:lnTo>
                    <a:pt x="968" y="4540"/>
                  </a:lnTo>
                  <a:cubicBezTo>
                    <a:pt x="1801" y="4506"/>
                    <a:pt x="2535" y="2872"/>
                    <a:pt x="2702" y="1738"/>
                  </a:cubicBezTo>
                  <a:cubicBezTo>
                    <a:pt x="2936" y="570"/>
                    <a:pt x="2469" y="203"/>
                    <a:pt x="2168" y="70"/>
                  </a:cubicBezTo>
                  <a:cubicBezTo>
                    <a:pt x="2052" y="23"/>
                    <a:pt x="1935" y="0"/>
                    <a:pt x="182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5" name="Google Shape;4075;p372"/>
            <p:cNvSpPr/>
            <p:nvPr/>
          </p:nvSpPr>
          <p:spPr>
            <a:xfrm>
              <a:off x="725225" y="1852200"/>
              <a:ext cx="316100" cy="45875"/>
            </a:xfrm>
            <a:custGeom>
              <a:rect b="b" l="l" r="r" t="t"/>
              <a:pathLst>
                <a:path extrusionOk="0" fill="none" h="1835" w="12644">
                  <a:moveTo>
                    <a:pt x="1" y="34"/>
                  </a:moveTo>
                  <a:cubicBezTo>
                    <a:pt x="101" y="0"/>
                    <a:pt x="2202" y="634"/>
                    <a:pt x="2603" y="667"/>
                  </a:cubicBezTo>
                  <a:cubicBezTo>
                    <a:pt x="5004" y="834"/>
                    <a:pt x="7440" y="1335"/>
                    <a:pt x="9841" y="1501"/>
                  </a:cubicBezTo>
                  <a:cubicBezTo>
                    <a:pt x="10308" y="1535"/>
                    <a:pt x="12243" y="1835"/>
                    <a:pt x="12643" y="1535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6" name="Google Shape;4076;p372"/>
            <p:cNvSpPr/>
            <p:nvPr/>
          </p:nvSpPr>
          <p:spPr>
            <a:xfrm>
              <a:off x="1432400" y="1630375"/>
              <a:ext cx="118450" cy="70075"/>
            </a:xfrm>
            <a:custGeom>
              <a:rect b="b" l="l" r="r" t="t"/>
              <a:pathLst>
                <a:path extrusionOk="0" fill="none" h="2803" w="4738">
                  <a:moveTo>
                    <a:pt x="168" y="0"/>
                  </a:moveTo>
                  <a:cubicBezTo>
                    <a:pt x="1" y="134"/>
                    <a:pt x="568" y="34"/>
                    <a:pt x="735" y="134"/>
                  </a:cubicBezTo>
                  <a:cubicBezTo>
                    <a:pt x="1235" y="334"/>
                    <a:pt x="1802" y="667"/>
                    <a:pt x="2302" y="968"/>
                  </a:cubicBezTo>
                  <a:cubicBezTo>
                    <a:pt x="2736" y="1201"/>
                    <a:pt x="3236" y="1501"/>
                    <a:pt x="3703" y="1802"/>
                  </a:cubicBezTo>
                  <a:cubicBezTo>
                    <a:pt x="4037" y="2002"/>
                    <a:pt x="4737" y="2802"/>
                    <a:pt x="4737" y="2369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7" name="Google Shape;4077;p372"/>
            <p:cNvSpPr/>
            <p:nvPr/>
          </p:nvSpPr>
          <p:spPr>
            <a:xfrm>
              <a:off x="1458250" y="1606175"/>
              <a:ext cx="74250" cy="114275"/>
            </a:xfrm>
            <a:custGeom>
              <a:rect b="b" l="l" r="r" t="t"/>
              <a:pathLst>
                <a:path extrusionOk="0" fill="none" h="4571" w="2970">
                  <a:moveTo>
                    <a:pt x="2970" y="168"/>
                  </a:moveTo>
                  <a:cubicBezTo>
                    <a:pt x="2936" y="1"/>
                    <a:pt x="2636" y="301"/>
                    <a:pt x="2503" y="401"/>
                  </a:cubicBezTo>
                  <a:cubicBezTo>
                    <a:pt x="2169" y="735"/>
                    <a:pt x="1869" y="1135"/>
                    <a:pt x="1635" y="1535"/>
                  </a:cubicBezTo>
                  <a:cubicBezTo>
                    <a:pt x="1268" y="2169"/>
                    <a:pt x="1" y="3837"/>
                    <a:pt x="1" y="457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8" name="Google Shape;4078;p372"/>
            <p:cNvSpPr/>
            <p:nvPr/>
          </p:nvSpPr>
          <p:spPr>
            <a:xfrm>
              <a:off x="1150550" y="2119875"/>
              <a:ext cx="141775" cy="89275"/>
            </a:xfrm>
            <a:custGeom>
              <a:rect b="b" l="l" r="r" t="t"/>
              <a:pathLst>
                <a:path extrusionOk="0" fill="none" h="3571" w="5671">
                  <a:moveTo>
                    <a:pt x="0" y="3570"/>
                  </a:moveTo>
                  <a:lnTo>
                    <a:pt x="0" y="3503"/>
                  </a:lnTo>
                  <a:cubicBezTo>
                    <a:pt x="400" y="2970"/>
                    <a:pt x="1001" y="2503"/>
                    <a:pt x="1468" y="2069"/>
                  </a:cubicBezTo>
                  <a:cubicBezTo>
                    <a:pt x="2302" y="1235"/>
                    <a:pt x="4470" y="1"/>
                    <a:pt x="5671" y="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9" name="Google Shape;4079;p372"/>
            <p:cNvSpPr/>
            <p:nvPr/>
          </p:nvSpPr>
          <p:spPr>
            <a:xfrm>
              <a:off x="716900" y="1146700"/>
              <a:ext cx="556250" cy="361100"/>
            </a:xfrm>
            <a:custGeom>
              <a:rect b="b" l="l" r="r" t="t"/>
              <a:pathLst>
                <a:path extrusionOk="0" h="14444" w="22250">
                  <a:moveTo>
                    <a:pt x="11609" y="0"/>
                  </a:moveTo>
                  <a:cubicBezTo>
                    <a:pt x="11575" y="534"/>
                    <a:pt x="10841" y="2869"/>
                    <a:pt x="10775" y="3469"/>
                  </a:cubicBezTo>
                  <a:cubicBezTo>
                    <a:pt x="10742" y="3699"/>
                    <a:pt x="10677" y="5906"/>
                    <a:pt x="10164" y="5906"/>
                  </a:cubicBezTo>
                  <a:cubicBezTo>
                    <a:pt x="10156" y="5906"/>
                    <a:pt x="10149" y="5905"/>
                    <a:pt x="10141" y="5904"/>
                  </a:cubicBezTo>
                  <a:cubicBezTo>
                    <a:pt x="9030" y="5793"/>
                    <a:pt x="7665" y="5382"/>
                    <a:pt x="6373" y="5382"/>
                  </a:cubicBezTo>
                  <a:cubicBezTo>
                    <a:pt x="6113" y="5382"/>
                    <a:pt x="5856" y="5398"/>
                    <a:pt x="5604" y="5437"/>
                  </a:cubicBezTo>
                  <a:cubicBezTo>
                    <a:pt x="4270" y="5704"/>
                    <a:pt x="3336" y="6038"/>
                    <a:pt x="2169" y="6705"/>
                  </a:cubicBezTo>
                  <a:cubicBezTo>
                    <a:pt x="1268" y="7239"/>
                    <a:pt x="0" y="8339"/>
                    <a:pt x="301" y="9507"/>
                  </a:cubicBezTo>
                  <a:cubicBezTo>
                    <a:pt x="301" y="9507"/>
                    <a:pt x="1468" y="9373"/>
                    <a:pt x="1601" y="9373"/>
                  </a:cubicBezTo>
                  <a:cubicBezTo>
                    <a:pt x="2269" y="9373"/>
                    <a:pt x="2902" y="9540"/>
                    <a:pt x="3570" y="9540"/>
                  </a:cubicBezTo>
                  <a:cubicBezTo>
                    <a:pt x="5104" y="9540"/>
                    <a:pt x="6839" y="10041"/>
                    <a:pt x="8440" y="10374"/>
                  </a:cubicBezTo>
                  <a:cubicBezTo>
                    <a:pt x="10341" y="10741"/>
                    <a:pt x="12476" y="10975"/>
                    <a:pt x="14377" y="11075"/>
                  </a:cubicBezTo>
                  <a:cubicBezTo>
                    <a:pt x="14944" y="11075"/>
                    <a:pt x="15511" y="11342"/>
                    <a:pt x="16012" y="11475"/>
                  </a:cubicBezTo>
                  <a:cubicBezTo>
                    <a:pt x="17113" y="11742"/>
                    <a:pt x="18514" y="11875"/>
                    <a:pt x="19448" y="12676"/>
                  </a:cubicBezTo>
                  <a:cubicBezTo>
                    <a:pt x="19881" y="13043"/>
                    <a:pt x="20181" y="13543"/>
                    <a:pt x="20615" y="13910"/>
                  </a:cubicBezTo>
                  <a:cubicBezTo>
                    <a:pt x="20759" y="14054"/>
                    <a:pt x="20877" y="14444"/>
                    <a:pt x="20971" y="14444"/>
                  </a:cubicBezTo>
                  <a:cubicBezTo>
                    <a:pt x="20987" y="14444"/>
                    <a:pt x="21001" y="14434"/>
                    <a:pt x="21015" y="14410"/>
                  </a:cubicBezTo>
                  <a:cubicBezTo>
                    <a:pt x="22250" y="12576"/>
                    <a:pt x="21149" y="11708"/>
                    <a:pt x="20815" y="10908"/>
                  </a:cubicBezTo>
                  <a:cubicBezTo>
                    <a:pt x="20548" y="10341"/>
                    <a:pt x="20148" y="9707"/>
                    <a:pt x="19614" y="9340"/>
                  </a:cubicBezTo>
                  <a:cubicBezTo>
                    <a:pt x="18647" y="8673"/>
                    <a:pt x="17713" y="7872"/>
                    <a:pt x="16612" y="7572"/>
                  </a:cubicBezTo>
                  <a:cubicBezTo>
                    <a:pt x="15678" y="7339"/>
                    <a:pt x="14511" y="7139"/>
                    <a:pt x="13777" y="6672"/>
                  </a:cubicBezTo>
                  <a:cubicBezTo>
                    <a:pt x="13627" y="6588"/>
                    <a:pt x="13410" y="6588"/>
                    <a:pt x="13181" y="6588"/>
                  </a:cubicBezTo>
                  <a:cubicBezTo>
                    <a:pt x="12951" y="6588"/>
                    <a:pt x="12709" y="6588"/>
                    <a:pt x="12509" y="6505"/>
                  </a:cubicBezTo>
                  <a:cubicBezTo>
                    <a:pt x="12109" y="6338"/>
                    <a:pt x="12109" y="5637"/>
                    <a:pt x="12276" y="5371"/>
                  </a:cubicBezTo>
                  <a:cubicBezTo>
                    <a:pt x="12843" y="4337"/>
                    <a:pt x="13010" y="2835"/>
                    <a:pt x="13610" y="1701"/>
                  </a:cubicBezTo>
                  <a:cubicBezTo>
                    <a:pt x="13643" y="1568"/>
                    <a:pt x="14244" y="500"/>
                    <a:pt x="14110" y="367"/>
                  </a:cubicBezTo>
                  <a:lnTo>
                    <a:pt x="1160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0" name="Google Shape;4080;p372"/>
            <p:cNvSpPr/>
            <p:nvPr/>
          </p:nvSpPr>
          <p:spPr>
            <a:xfrm>
              <a:off x="707725" y="1142525"/>
              <a:ext cx="586275" cy="366950"/>
            </a:xfrm>
            <a:custGeom>
              <a:rect b="b" l="l" r="r" t="t"/>
              <a:pathLst>
                <a:path extrusionOk="0" fill="none" h="14678" w="23451">
                  <a:moveTo>
                    <a:pt x="12009" y="0"/>
                  </a:moveTo>
                  <a:cubicBezTo>
                    <a:pt x="12009" y="67"/>
                    <a:pt x="12309" y="0"/>
                    <a:pt x="12376" y="34"/>
                  </a:cubicBezTo>
                  <a:cubicBezTo>
                    <a:pt x="12776" y="134"/>
                    <a:pt x="14311" y="367"/>
                    <a:pt x="14511" y="634"/>
                  </a:cubicBezTo>
                  <a:cubicBezTo>
                    <a:pt x="14644" y="734"/>
                    <a:pt x="14010" y="1735"/>
                    <a:pt x="13977" y="1868"/>
                  </a:cubicBezTo>
                  <a:cubicBezTo>
                    <a:pt x="13377" y="3002"/>
                    <a:pt x="13210" y="4504"/>
                    <a:pt x="12643" y="5538"/>
                  </a:cubicBezTo>
                  <a:cubicBezTo>
                    <a:pt x="12476" y="5804"/>
                    <a:pt x="12476" y="6505"/>
                    <a:pt x="12876" y="6672"/>
                  </a:cubicBezTo>
                  <a:cubicBezTo>
                    <a:pt x="13277" y="6839"/>
                    <a:pt x="13844" y="6672"/>
                    <a:pt x="14144" y="6839"/>
                  </a:cubicBezTo>
                  <a:cubicBezTo>
                    <a:pt x="15478" y="7639"/>
                    <a:pt x="17046" y="7539"/>
                    <a:pt x="18447" y="8306"/>
                  </a:cubicBezTo>
                  <a:cubicBezTo>
                    <a:pt x="19981" y="9140"/>
                    <a:pt x="23450" y="12743"/>
                    <a:pt x="21349" y="14544"/>
                  </a:cubicBezTo>
                  <a:cubicBezTo>
                    <a:pt x="21182" y="14677"/>
                    <a:pt x="21115" y="14210"/>
                    <a:pt x="20949" y="14044"/>
                  </a:cubicBezTo>
                  <a:cubicBezTo>
                    <a:pt x="20515" y="13677"/>
                    <a:pt x="20215" y="13176"/>
                    <a:pt x="19781" y="12809"/>
                  </a:cubicBezTo>
                  <a:cubicBezTo>
                    <a:pt x="18013" y="11242"/>
                    <a:pt x="14711" y="11342"/>
                    <a:pt x="12509" y="11008"/>
                  </a:cubicBezTo>
                  <a:cubicBezTo>
                    <a:pt x="9074" y="10474"/>
                    <a:pt x="5471" y="9540"/>
                    <a:pt x="2002" y="9574"/>
                  </a:cubicBezTo>
                  <a:cubicBezTo>
                    <a:pt x="1868" y="9574"/>
                    <a:pt x="701" y="9707"/>
                    <a:pt x="701" y="9707"/>
                  </a:cubicBezTo>
                  <a:cubicBezTo>
                    <a:pt x="0" y="8406"/>
                    <a:pt x="2402" y="6972"/>
                    <a:pt x="3236" y="6538"/>
                  </a:cubicBezTo>
                  <a:cubicBezTo>
                    <a:pt x="5838" y="5237"/>
                    <a:pt x="7906" y="5905"/>
                    <a:pt x="10608" y="6071"/>
                  </a:cubicBezTo>
                  <a:cubicBezTo>
                    <a:pt x="10808" y="6071"/>
                    <a:pt x="11042" y="5204"/>
                    <a:pt x="11042" y="5037"/>
                  </a:cubicBezTo>
                  <a:cubicBezTo>
                    <a:pt x="11075" y="4403"/>
                    <a:pt x="12209" y="367"/>
                    <a:pt x="12009" y="100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81" name="Google Shape;4081;p372"/>
          <p:cNvGrpSpPr/>
          <p:nvPr/>
        </p:nvGrpSpPr>
        <p:grpSpPr>
          <a:xfrm rot="-1153931">
            <a:off x="8572964" y="423647"/>
            <a:ext cx="444504" cy="531655"/>
            <a:chOff x="3966200" y="758625"/>
            <a:chExt cx="444500" cy="531650"/>
          </a:xfrm>
        </p:grpSpPr>
        <p:sp>
          <p:nvSpPr>
            <p:cNvPr id="4082" name="Google Shape;4082;p372"/>
            <p:cNvSpPr/>
            <p:nvPr/>
          </p:nvSpPr>
          <p:spPr>
            <a:xfrm>
              <a:off x="3973750" y="767775"/>
              <a:ext cx="427850" cy="510675"/>
            </a:xfrm>
            <a:custGeom>
              <a:rect b="b" l="l" r="r" t="t"/>
              <a:pathLst>
                <a:path extrusionOk="0" h="20427" w="17114">
                  <a:moveTo>
                    <a:pt x="8055" y="1"/>
                  </a:moveTo>
                  <a:lnTo>
                    <a:pt x="7386" y="913"/>
                  </a:lnTo>
                  <a:lnTo>
                    <a:pt x="6596" y="4834"/>
                  </a:lnTo>
                  <a:lnTo>
                    <a:pt x="5107" y="9211"/>
                  </a:lnTo>
                  <a:lnTo>
                    <a:pt x="0" y="6748"/>
                  </a:lnTo>
                  <a:lnTo>
                    <a:pt x="2402" y="12584"/>
                  </a:lnTo>
                  <a:lnTo>
                    <a:pt x="2098" y="19697"/>
                  </a:lnTo>
                  <a:lnTo>
                    <a:pt x="5593" y="15320"/>
                  </a:lnTo>
                  <a:cubicBezTo>
                    <a:pt x="5593" y="15320"/>
                    <a:pt x="9727" y="20214"/>
                    <a:pt x="10578" y="20426"/>
                  </a:cubicBezTo>
                  <a:lnTo>
                    <a:pt x="8937" y="11490"/>
                  </a:lnTo>
                  <a:lnTo>
                    <a:pt x="17113" y="7660"/>
                  </a:lnTo>
                  <a:lnTo>
                    <a:pt x="9393" y="7144"/>
                  </a:lnTo>
                  <a:lnTo>
                    <a:pt x="80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3" name="Google Shape;4083;p372"/>
            <p:cNvSpPr/>
            <p:nvPr/>
          </p:nvSpPr>
          <p:spPr>
            <a:xfrm>
              <a:off x="3972225" y="760175"/>
              <a:ext cx="430875" cy="524350"/>
            </a:xfrm>
            <a:custGeom>
              <a:rect b="b" l="l" r="r" t="t"/>
              <a:pathLst>
                <a:path extrusionOk="0" h="20974" w="17235">
                  <a:moveTo>
                    <a:pt x="8359" y="1"/>
                  </a:moveTo>
                  <a:lnTo>
                    <a:pt x="6596" y="9089"/>
                  </a:lnTo>
                  <a:lnTo>
                    <a:pt x="0" y="7052"/>
                  </a:lnTo>
                  <a:lnTo>
                    <a:pt x="4469" y="12736"/>
                  </a:lnTo>
                  <a:lnTo>
                    <a:pt x="2037" y="20366"/>
                  </a:lnTo>
                  <a:lnTo>
                    <a:pt x="6840" y="14135"/>
                  </a:lnTo>
                  <a:lnTo>
                    <a:pt x="10791" y="20974"/>
                  </a:lnTo>
                  <a:lnTo>
                    <a:pt x="10487" y="12311"/>
                  </a:lnTo>
                  <a:lnTo>
                    <a:pt x="17235" y="8147"/>
                  </a:lnTo>
                  <a:lnTo>
                    <a:pt x="9849" y="8755"/>
                  </a:lnTo>
                  <a:lnTo>
                    <a:pt x="83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4" name="Google Shape;4084;p372"/>
            <p:cNvSpPr/>
            <p:nvPr/>
          </p:nvSpPr>
          <p:spPr>
            <a:xfrm>
              <a:off x="3967350" y="758625"/>
              <a:ext cx="443350" cy="531650"/>
            </a:xfrm>
            <a:custGeom>
              <a:rect b="b" l="l" r="r" t="t"/>
              <a:pathLst>
                <a:path extrusionOk="0" h="21266" w="17734">
                  <a:moveTo>
                    <a:pt x="10909" y="12483"/>
                  </a:moveTo>
                  <a:cubicBezTo>
                    <a:pt x="10915" y="12483"/>
                    <a:pt x="10915" y="12501"/>
                    <a:pt x="10890" y="12532"/>
                  </a:cubicBezTo>
                  <a:lnTo>
                    <a:pt x="10890" y="12532"/>
                  </a:lnTo>
                  <a:cubicBezTo>
                    <a:pt x="10891" y="12498"/>
                    <a:pt x="10903" y="12483"/>
                    <a:pt x="10909" y="12483"/>
                  </a:cubicBezTo>
                  <a:close/>
                  <a:moveTo>
                    <a:pt x="4633" y="12829"/>
                  </a:moveTo>
                  <a:lnTo>
                    <a:pt x="4633" y="12829"/>
                  </a:lnTo>
                  <a:cubicBezTo>
                    <a:pt x="4633" y="12832"/>
                    <a:pt x="4632" y="12835"/>
                    <a:pt x="4631" y="12838"/>
                  </a:cubicBezTo>
                  <a:lnTo>
                    <a:pt x="4631" y="12838"/>
                  </a:lnTo>
                  <a:cubicBezTo>
                    <a:pt x="4632" y="12835"/>
                    <a:pt x="4632" y="12832"/>
                    <a:pt x="4633" y="12829"/>
                  </a:cubicBezTo>
                  <a:close/>
                  <a:moveTo>
                    <a:pt x="4629" y="12881"/>
                  </a:moveTo>
                  <a:cubicBezTo>
                    <a:pt x="4652" y="12907"/>
                    <a:pt x="4653" y="12920"/>
                    <a:pt x="4648" y="12920"/>
                  </a:cubicBezTo>
                  <a:cubicBezTo>
                    <a:pt x="4643" y="12920"/>
                    <a:pt x="4632" y="12907"/>
                    <a:pt x="4629" y="12881"/>
                  </a:cubicBezTo>
                  <a:close/>
                  <a:moveTo>
                    <a:pt x="8529" y="861"/>
                  </a:moveTo>
                  <a:cubicBezTo>
                    <a:pt x="8973" y="3544"/>
                    <a:pt x="9420" y="6183"/>
                    <a:pt x="9892" y="8847"/>
                  </a:cubicBezTo>
                  <a:cubicBezTo>
                    <a:pt x="9892" y="8938"/>
                    <a:pt x="9953" y="8969"/>
                    <a:pt x="10013" y="8969"/>
                  </a:cubicBezTo>
                  <a:cubicBezTo>
                    <a:pt x="12302" y="8773"/>
                    <a:pt x="14591" y="8578"/>
                    <a:pt x="16879" y="8406"/>
                  </a:cubicBezTo>
                  <a:lnTo>
                    <a:pt x="16879" y="8406"/>
                  </a:lnTo>
                  <a:cubicBezTo>
                    <a:pt x="14777" y="9694"/>
                    <a:pt x="12697" y="10960"/>
                    <a:pt x="10591" y="12251"/>
                  </a:cubicBezTo>
                  <a:cubicBezTo>
                    <a:pt x="10560" y="12312"/>
                    <a:pt x="10530" y="12343"/>
                    <a:pt x="10530" y="12373"/>
                  </a:cubicBezTo>
                  <a:cubicBezTo>
                    <a:pt x="10644" y="15081"/>
                    <a:pt x="10705" y="17788"/>
                    <a:pt x="10812" y="20521"/>
                  </a:cubicBezTo>
                  <a:lnTo>
                    <a:pt x="10812" y="20521"/>
                  </a:lnTo>
                  <a:cubicBezTo>
                    <a:pt x="9600" y="18413"/>
                    <a:pt x="8367" y="16302"/>
                    <a:pt x="7187" y="14166"/>
                  </a:cubicBezTo>
                  <a:cubicBezTo>
                    <a:pt x="7171" y="14121"/>
                    <a:pt x="7133" y="14098"/>
                    <a:pt x="7088" y="14098"/>
                  </a:cubicBezTo>
                  <a:cubicBezTo>
                    <a:pt x="7042" y="14098"/>
                    <a:pt x="6989" y="14121"/>
                    <a:pt x="6943" y="14166"/>
                  </a:cubicBezTo>
                  <a:cubicBezTo>
                    <a:pt x="5507" y="16072"/>
                    <a:pt x="4046" y="17928"/>
                    <a:pt x="2605" y="19824"/>
                  </a:cubicBezTo>
                  <a:lnTo>
                    <a:pt x="2605" y="19824"/>
                  </a:lnTo>
                  <a:cubicBezTo>
                    <a:pt x="3225" y="17868"/>
                    <a:pt x="3829" y="15914"/>
                    <a:pt x="4481" y="13984"/>
                  </a:cubicBezTo>
                  <a:cubicBezTo>
                    <a:pt x="4603" y="13680"/>
                    <a:pt x="4785" y="13254"/>
                    <a:pt x="4816" y="12950"/>
                  </a:cubicBezTo>
                  <a:cubicBezTo>
                    <a:pt x="4816" y="12768"/>
                    <a:pt x="4785" y="12707"/>
                    <a:pt x="4664" y="12555"/>
                  </a:cubicBezTo>
                  <a:cubicBezTo>
                    <a:pt x="3904" y="11613"/>
                    <a:pt x="3144" y="10640"/>
                    <a:pt x="2384" y="9668"/>
                  </a:cubicBezTo>
                  <a:lnTo>
                    <a:pt x="563" y="7330"/>
                  </a:lnTo>
                  <a:lnTo>
                    <a:pt x="563" y="7330"/>
                  </a:lnTo>
                  <a:lnTo>
                    <a:pt x="6761" y="9273"/>
                  </a:lnTo>
                  <a:cubicBezTo>
                    <a:pt x="6784" y="9280"/>
                    <a:pt x="6805" y="9284"/>
                    <a:pt x="6823" y="9284"/>
                  </a:cubicBezTo>
                  <a:cubicBezTo>
                    <a:pt x="6879" y="9284"/>
                    <a:pt x="6913" y="9250"/>
                    <a:pt x="6913" y="9181"/>
                  </a:cubicBezTo>
                  <a:cubicBezTo>
                    <a:pt x="7442" y="6398"/>
                    <a:pt x="7996" y="3640"/>
                    <a:pt x="8529" y="861"/>
                  </a:cubicBezTo>
                  <a:close/>
                  <a:moveTo>
                    <a:pt x="8578" y="1"/>
                  </a:moveTo>
                  <a:cubicBezTo>
                    <a:pt x="8525" y="1"/>
                    <a:pt x="8477" y="26"/>
                    <a:pt x="8463" y="93"/>
                  </a:cubicBezTo>
                  <a:lnTo>
                    <a:pt x="8402" y="93"/>
                  </a:lnTo>
                  <a:cubicBezTo>
                    <a:pt x="8412" y="152"/>
                    <a:pt x="8422" y="210"/>
                    <a:pt x="8431" y="269"/>
                  </a:cubicBezTo>
                  <a:lnTo>
                    <a:pt x="8431" y="269"/>
                  </a:lnTo>
                  <a:cubicBezTo>
                    <a:pt x="7898" y="3215"/>
                    <a:pt x="7281" y="6133"/>
                    <a:pt x="6749" y="9079"/>
                  </a:cubicBezTo>
                  <a:lnTo>
                    <a:pt x="6749" y="9079"/>
                  </a:lnTo>
                  <a:lnTo>
                    <a:pt x="377" y="7091"/>
                  </a:lnTo>
                  <a:lnTo>
                    <a:pt x="377" y="7091"/>
                  </a:lnTo>
                  <a:lnTo>
                    <a:pt x="347" y="7054"/>
                  </a:lnTo>
                  <a:cubicBezTo>
                    <a:pt x="315" y="7013"/>
                    <a:pt x="279" y="6997"/>
                    <a:pt x="244" y="6997"/>
                  </a:cubicBezTo>
                  <a:cubicBezTo>
                    <a:pt x="222" y="6997"/>
                    <a:pt x="202" y="7004"/>
                    <a:pt x="184" y="7016"/>
                  </a:cubicBezTo>
                  <a:lnTo>
                    <a:pt x="184" y="7016"/>
                  </a:lnTo>
                  <a:cubicBezTo>
                    <a:pt x="167" y="7010"/>
                    <a:pt x="152" y="7008"/>
                    <a:pt x="138" y="7008"/>
                  </a:cubicBezTo>
                  <a:cubicBezTo>
                    <a:pt x="24" y="7008"/>
                    <a:pt x="0" y="7166"/>
                    <a:pt x="143" y="7201"/>
                  </a:cubicBezTo>
                  <a:lnTo>
                    <a:pt x="143" y="7201"/>
                  </a:lnTo>
                  <a:cubicBezTo>
                    <a:pt x="148" y="7213"/>
                    <a:pt x="156" y="7225"/>
                    <a:pt x="165" y="7236"/>
                  </a:cubicBezTo>
                  <a:cubicBezTo>
                    <a:pt x="1533" y="8999"/>
                    <a:pt x="2901" y="10701"/>
                    <a:pt x="4269" y="12464"/>
                  </a:cubicBezTo>
                  <a:cubicBezTo>
                    <a:pt x="4360" y="12555"/>
                    <a:pt x="4451" y="12738"/>
                    <a:pt x="4572" y="12829"/>
                  </a:cubicBezTo>
                  <a:cubicBezTo>
                    <a:pt x="4595" y="12847"/>
                    <a:pt x="4611" y="12862"/>
                    <a:pt x="4623" y="12874"/>
                  </a:cubicBezTo>
                  <a:lnTo>
                    <a:pt x="4623" y="12874"/>
                  </a:lnTo>
                  <a:cubicBezTo>
                    <a:pt x="4559" y="13136"/>
                    <a:pt x="4446" y="13421"/>
                    <a:pt x="4360" y="13680"/>
                  </a:cubicBezTo>
                  <a:cubicBezTo>
                    <a:pt x="3965" y="14957"/>
                    <a:pt x="3539" y="16294"/>
                    <a:pt x="3113" y="17571"/>
                  </a:cubicBezTo>
                  <a:lnTo>
                    <a:pt x="2241" y="20305"/>
                  </a:lnTo>
                  <a:lnTo>
                    <a:pt x="2241" y="20305"/>
                  </a:lnTo>
                  <a:cubicBezTo>
                    <a:pt x="2218" y="20336"/>
                    <a:pt x="2194" y="20367"/>
                    <a:pt x="2171" y="20397"/>
                  </a:cubicBezTo>
                  <a:lnTo>
                    <a:pt x="2205" y="20417"/>
                  </a:lnTo>
                  <a:lnTo>
                    <a:pt x="2202" y="20428"/>
                  </a:lnTo>
                  <a:cubicBezTo>
                    <a:pt x="2181" y="20531"/>
                    <a:pt x="2258" y="20606"/>
                    <a:pt x="2338" y="20606"/>
                  </a:cubicBezTo>
                  <a:cubicBezTo>
                    <a:pt x="2376" y="20606"/>
                    <a:pt x="2415" y="20589"/>
                    <a:pt x="2445" y="20549"/>
                  </a:cubicBezTo>
                  <a:cubicBezTo>
                    <a:pt x="3985" y="18506"/>
                    <a:pt x="5553" y="16520"/>
                    <a:pt x="7095" y="14480"/>
                  </a:cubicBezTo>
                  <a:lnTo>
                    <a:pt x="7095" y="14480"/>
                  </a:lnTo>
                  <a:cubicBezTo>
                    <a:pt x="8344" y="16706"/>
                    <a:pt x="9648" y="18932"/>
                    <a:pt x="10895" y="21188"/>
                  </a:cubicBezTo>
                  <a:cubicBezTo>
                    <a:pt x="10935" y="21241"/>
                    <a:pt x="10992" y="21265"/>
                    <a:pt x="11044" y="21265"/>
                  </a:cubicBezTo>
                  <a:cubicBezTo>
                    <a:pt x="11111" y="21265"/>
                    <a:pt x="11168" y="21226"/>
                    <a:pt x="11168" y="21157"/>
                  </a:cubicBezTo>
                  <a:lnTo>
                    <a:pt x="10956" y="13862"/>
                  </a:lnTo>
                  <a:cubicBezTo>
                    <a:pt x="10956" y="13528"/>
                    <a:pt x="11016" y="12920"/>
                    <a:pt x="10895" y="12586"/>
                  </a:cubicBezTo>
                  <a:cubicBezTo>
                    <a:pt x="10892" y="12570"/>
                    <a:pt x="10890" y="12556"/>
                    <a:pt x="10890" y="12544"/>
                  </a:cubicBezTo>
                  <a:lnTo>
                    <a:pt x="10890" y="12544"/>
                  </a:lnTo>
                  <a:cubicBezTo>
                    <a:pt x="10985" y="12475"/>
                    <a:pt x="11066" y="12424"/>
                    <a:pt x="11168" y="12373"/>
                  </a:cubicBezTo>
                  <a:cubicBezTo>
                    <a:pt x="12354" y="11674"/>
                    <a:pt x="13478" y="10944"/>
                    <a:pt x="14664" y="10215"/>
                  </a:cubicBezTo>
                  <a:cubicBezTo>
                    <a:pt x="15667" y="9607"/>
                    <a:pt x="16640" y="8999"/>
                    <a:pt x="17582" y="8391"/>
                  </a:cubicBezTo>
                  <a:cubicBezTo>
                    <a:pt x="17734" y="8330"/>
                    <a:pt x="17673" y="8118"/>
                    <a:pt x="17521" y="8118"/>
                  </a:cubicBezTo>
                  <a:cubicBezTo>
                    <a:pt x="17481" y="8121"/>
                    <a:pt x="17441" y="8124"/>
                    <a:pt x="17401" y="8128"/>
                  </a:cubicBezTo>
                  <a:lnTo>
                    <a:pt x="17401" y="8128"/>
                  </a:lnTo>
                  <a:cubicBezTo>
                    <a:pt x="17400" y="8115"/>
                    <a:pt x="17399" y="8102"/>
                    <a:pt x="17399" y="8087"/>
                  </a:cubicBezTo>
                  <a:cubicBezTo>
                    <a:pt x="17374" y="8103"/>
                    <a:pt x="17348" y="8119"/>
                    <a:pt x="17322" y="8135"/>
                  </a:cubicBezTo>
                  <a:lnTo>
                    <a:pt x="17322" y="8135"/>
                  </a:lnTo>
                  <a:cubicBezTo>
                    <a:pt x="14966" y="8338"/>
                    <a:pt x="12558" y="8541"/>
                    <a:pt x="10203" y="8716"/>
                  </a:cubicBezTo>
                  <a:lnTo>
                    <a:pt x="10203" y="8716"/>
                  </a:lnTo>
                  <a:cubicBezTo>
                    <a:pt x="9695" y="5843"/>
                    <a:pt x="9216" y="2997"/>
                    <a:pt x="8737" y="93"/>
                  </a:cubicBezTo>
                  <a:cubicBezTo>
                    <a:pt x="8720" y="42"/>
                    <a:pt x="8645" y="1"/>
                    <a:pt x="857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5" name="Google Shape;4085;p372"/>
            <p:cNvSpPr/>
            <p:nvPr/>
          </p:nvSpPr>
          <p:spPr>
            <a:xfrm>
              <a:off x="4111325" y="1148575"/>
              <a:ext cx="133025" cy="136950"/>
            </a:xfrm>
            <a:custGeom>
              <a:rect b="b" l="l" r="r" t="t"/>
              <a:pathLst>
                <a:path extrusionOk="0" h="5478" w="5321">
                  <a:moveTo>
                    <a:pt x="183" y="0"/>
                  </a:moveTo>
                  <a:cubicBezTo>
                    <a:pt x="92" y="0"/>
                    <a:pt x="1" y="128"/>
                    <a:pt x="90" y="240"/>
                  </a:cubicBezTo>
                  <a:cubicBezTo>
                    <a:pt x="1610" y="2094"/>
                    <a:pt x="3251" y="3857"/>
                    <a:pt x="5045" y="5438"/>
                  </a:cubicBezTo>
                  <a:cubicBezTo>
                    <a:pt x="5066" y="5466"/>
                    <a:pt x="5094" y="5478"/>
                    <a:pt x="5122" y="5478"/>
                  </a:cubicBezTo>
                  <a:cubicBezTo>
                    <a:pt x="5217" y="5478"/>
                    <a:pt x="5320" y="5349"/>
                    <a:pt x="5227" y="5255"/>
                  </a:cubicBezTo>
                  <a:cubicBezTo>
                    <a:pt x="3464" y="3614"/>
                    <a:pt x="1792" y="1881"/>
                    <a:pt x="272" y="58"/>
                  </a:cubicBezTo>
                  <a:cubicBezTo>
                    <a:pt x="248" y="17"/>
                    <a:pt x="215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6" name="Google Shape;4086;p372"/>
            <p:cNvSpPr/>
            <p:nvPr/>
          </p:nvSpPr>
          <p:spPr>
            <a:xfrm>
              <a:off x="4020850" y="1082000"/>
              <a:ext cx="19800" cy="186975"/>
            </a:xfrm>
            <a:custGeom>
              <a:rect b="b" l="l" r="r" t="t"/>
              <a:pathLst>
                <a:path extrusionOk="0" h="7479" w="792">
                  <a:moveTo>
                    <a:pt x="654" y="0"/>
                  </a:moveTo>
                  <a:cubicBezTo>
                    <a:pt x="586" y="0"/>
                    <a:pt x="518" y="46"/>
                    <a:pt x="518" y="137"/>
                  </a:cubicBezTo>
                  <a:cubicBezTo>
                    <a:pt x="335" y="2538"/>
                    <a:pt x="183" y="4970"/>
                    <a:pt x="1" y="7341"/>
                  </a:cubicBezTo>
                  <a:cubicBezTo>
                    <a:pt x="1" y="7423"/>
                    <a:pt x="72" y="7478"/>
                    <a:pt x="137" y="7478"/>
                  </a:cubicBezTo>
                  <a:cubicBezTo>
                    <a:pt x="193" y="7478"/>
                    <a:pt x="244" y="7438"/>
                    <a:pt x="244" y="7341"/>
                  </a:cubicBezTo>
                  <a:cubicBezTo>
                    <a:pt x="457" y="4970"/>
                    <a:pt x="578" y="2538"/>
                    <a:pt x="791" y="137"/>
                  </a:cubicBezTo>
                  <a:cubicBezTo>
                    <a:pt x="791" y="46"/>
                    <a:pt x="723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7" name="Google Shape;4087;p372"/>
            <p:cNvSpPr/>
            <p:nvPr/>
          </p:nvSpPr>
          <p:spPr>
            <a:xfrm>
              <a:off x="3966200" y="926925"/>
              <a:ext cx="75275" cy="161775"/>
            </a:xfrm>
            <a:custGeom>
              <a:rect b="b" l="l" r="r" t="t"/>
              <a:pathLst>
                <a:path extrusionOk="0" h="6471" w="3011">
                  <a:moveTo>
                    <a:pt x="159" y="0"/>
                  </a:moveTo>
                  <a:cubicBezTo>
                    <a:pt x="79" y="0"/>
                    <a:pt x="1" y="73"/>
                    <a:pt x="59" y="170"/>
                  </a:cubicBezTo>
                  <a:cubicBezTo>
                    <a:pt x="1123" y="2145"/>
                    <a:pt x="1974" y="4243"/>
                    <a:pt x="2704" y="6370"/>
                  </a:cubicBezTo>
                  <a:cubicBezTo>
                    <a:pt x="2745" y="6439"/>
                    <a:pt x="2817" y="6470"/>
                    <a:pt x="2878" y="6470"/>
                  </a:cubicBezTo>
                  <a:cubicBezTo>
                    <a:pt x="2952" y="6470"/>
                    <a:pt x="3011" y="6424"/>
                    <a:pt x="2977" y="6340"/>
                  </a:cubicBezTo>
                  <a:cubicBezTo>
                    <a:pt x="2248" y="4182"/>
                    <a:pt x="1336" y="2085"/>
                    <a:pt x="272" y="79"/>
                  </a:cubicBezTo>
                  <a:cubicBezTo>
                    <a:pt x="250" y="24"/>
                    <a:pt x="20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8" name="Google Shape;4088;p372"/>
            <p:cNvSpPr/>
            <p:nvPr/>
          </p:nvSpPr>
          <p:spPr>
            <a:xfrm>
              <a:off x="4034525" y="1074025"/>
              <a:ext cx="53050" cy="9125"/>
            </a:xfrm>
            <a:custGeom>
              <a:rect b="b" l="l" r="r" t="t"/>
              <a:pathLst>
                <a:path extrusionOk="0" h="365" w="2122">
                  <a:moveTo>
                    <a:pt x="1916" y="0"/>
                  </a:moveTo>
                  <a:cubicBezTo>
                    <a:pt x="1338" y="61"/>
                    <a:pt x="761" y="122"/>
                    <a:pt x="214" y="122"/>
                  </a:cubicBezTo>
                  <a:cubicBezTo>
                    <a:pt x="1" y="122"/>
                    <a:pt x="1" y="365"/>
                    <a:pt x="214" y="365"/>
                  </a:cubicBezTo>
                  <a:cubicBezTo>
                    <a:pt x="822" y="365"/>
                    <a:pt x="1369" y="334"/>
                    <a:pt x="1977" y="213"/>
                  </a:cubicBezTo>
                  <a:cubicBezTo>
                    <a:pt x="1992" y="219"/>
                    <a:pt x="2005" y="222"/>
                    <a:pt x="2017" y="222"/>
                  </a:cubicBezTo>
                  <a:cubicBezTo>
                    <a:pt x="2121" y="222"/>
                    <a:pt x="2080" y="0"/>
                    <a:pt x="191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9" name="Google Shape;4089;p372"/>
            <p:cNvSpPr/>
            <p:nvPr/>
          </p:nvSpPr>
          <p:spPr>
            <a:xfrm>
              <a:off x="4101950" y="763925"/>
              <a:ext cx="82875" cy="216325"/>
            </a:xfrm>
            <a:custGeom>
              <a:rect b="b" l="l" r="r" t="t"/>
              <a:pathLst>
                <a:path extrusionOk="0" h="8653" w="3315">
                  <a:moveTo>
                    <a:pt x="3103" y="0"/>
                  </a:moveTo>
                  <a:cubicBezTo>
                    <a:pt x="3095" y="0"/>
                    <a:pt x="3087" y="1"/>
                    <a:pt x="3079" y="3"/>
                  </a:cubicBezTo>
                  <a:cubicBezTo>
                    <a:pt x="2623" y="94"/>
                    <a:pt x="2410" y="884"/>
                    <a:pt x="2258" y="1249"/>
                  </a:cubicBezTo>
                  <a:cubicBezTo>
                    <a:pt x="1985" y="2009"/>
                    <a:pt x="1863" y="2829"/>
                    <a:pt x="1651" y="3589"/>
                  </a:cubicBezTo>
                  <a:cubicBezTo>
                    <a:pt x="1195" y="5261"/>
                    <a:pt x="617" y="6902"/>
                    <a:pt x="40" y="8483"/>
                  </a:cubicBezTo>
                  <a:cubicBezTo>
                    <a:pt x="1" y="8580"/>
                    <a:pt x="98" y="8652"/>
                    <a:pt x="190" y="8652"/>
                  </a:cubicBezTo>
                  <a:cubicBezTo>
                    <a:pt x="241" y="8652"/>
                    <a:pt x="291" y="8629"/>
                    <a:pt x="313" y="8574"/>
                  </a:cubicBezTo>
                  <a:cubicBezTo>
                    <a:pt x="799" y="7206"/>
                    <a:pt x="1316" y="5778"/>
                    <a:pt x="1711" y="4380"/>
                  </a:cubicBezTo>
                  <a:cubicBezTo>
                    <a:pt x="1894" y="3741"/>
                    <a:pt x="2106" y="3042"/>
                    <a:pt x="2258" y="2404"/>
                  </a:cubicBezTo>
                  <a:cubicBezTo>
                    <a:pt x="2319" y="2100"/>
                    <a:pt x="2410" y="1766"/>
                    <a:pt x="2502" y="1462"/>
                  </a:cubicBezTo>
                  <a:cubicBezTo>
                    <a:pt x="2593" y="1158"/>
                    <a:pt x="2806" y="337"/>
                    <a:pt x="3170" y="276"/>
                  </a:cubicBezTo>
                  <a:cubicBezTo>
                    <a:pt x="3314" y="247"/>
                    <a:pt x="3240" y="0"/>
                    <a:pt x="310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0" name="Google Shape;4090;p372"/>
            <p:cNvSpPr/>
            <p:nvPr/>
          </p:nvSpPr>
          <p:spPr>
            <a:xfrm>
              <a:off x="4211075" y="941725"/>
              <a:ext cx="197350" cy="21375"/>
            </a:xfrm>
            <a:custGeom>
              <a:rect b="b" l="l" r="r" t="t"/>
              <a:pathLst>
                <a:path extrusionOk="0" h="855" w="7894">
                  <a:moveTo>
                    <a:pt x="150" y="1"/>
                  </a:moveTo>
                  <a:cubicBezTo>
                    <a:pt x="19" y="1"/>
                    <a:pt x="0" y="248"/>
                    <a:pt x="173" y="277"/>
                  </a:cubicBezTo>
                  <a:cubicBezTo>
                    <a:pt x="2666" y="642"/>
                    <a:pt x="5188" y="854"/>
                    <a:pt x="7681" y="854"/>
                  </a:cubicBezTo>
                  <a:cubicBezTo>
                    <a:pt x="7833" y="854"/>
                    <a:pt x="7894" y="581"/>
                    <a:pt x="7681" y="581"/>
                  </a:cubicBezTo>
                  <a:cubicBezTo>
                    <a:pt x="5188" y="550"/>
                    <a:pt x="2666" y="338"/>
                    <a:pt x="173" y="3"/>
                  </a:cubicBezTo>
                  <a:cubicBezTo>
                    <a:pt x="165" y="2"/>
                    <a:pt x="157" y="1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91" name="Google Shape;4091;p372"/>
          <p:cNvGrpSpPr/>
          <p:nvPr/>
        </p:nvGrpSpPr>
        <p:grpSpPr>
          <a:xfrm rot="-6179588">
            <a:off x="8011931" y="3876963"/>
            <a:ext cx="1268059" cy="881761"/>
            <a:chOff x="1257125" y="2210825"/>
            <a:chExt cx="1096550" cy="762500"/>
          </a:xfrm>
        </p:grpSpPr>
        <p:sp>
          <p:nvSpPr>
            <p:cNvPr id="4092" name="Google Shape;4092;p372"/>
            <p:cNvSpPr/>
            <p:nvPr/>
          </p:nvSpPr>
          <p:spPr>
            <a:xfrm>
              <a:off x="1488900" y="2365075"/>
              <a:ext cx="315375" cy="327525"/>
            </a:xfrm>
            <a:custGeom>
              <a:rect b="b" l="l" r="r" t="t"/>
              <a:pathLst>
                <a:path extrusionOk="0" h="13101" w="12615">
                  <a:moveTo>
                    <a:pt x="4104" y="0"/>
                  </a:moveTo>
                  <a:lnTo>
                    <a:pt x="0" y="517"/>
                  </a:lnTo>
                  <a:lnTo>
                    <a:pt x="122" y="669"/>
                  </a:lnTo>
                  <a:lnTo>
                    <a:pt x="6019" y="7508"/>
                  </a:lnTo>
                  <a:cubicBezTo>
                    <a:pt x="6019" y="7508"/>
                    <a:pt x="6475" y="7751"/>
                    <a:pt x="6687" y="7903"/>
                  </a:cubicBezTo>
                  <a:cubicBezTo>
                    <a:pt x="6931" y="7994"/>
                    <a:pt x="7569" y="9210"/>
                    <a:pt x="7569" y="9210"/>
                  </a:cubicBezTo>
                  <a:cubicBezTo>
                    <a:pt x="7569" y="9210"/>
                    <a:pt x="9666" y="10669"/>
                    <a:pt x="9727" y="10821"/>
                  </a:cubicBezTo>
                  <a:cubicBezTo>
                    <a:pt x="9788" y="11003"/>
                    <a:pt x="12098" y="13101"/>
                    <a:pt x="12098" y="13101"/>
                  </a:cubicBezTo>
                  <a:lnTo>
                    <a:pt x="12615" y="10791"/>
                  </a:lnTo>
                  <a:lnTo>
                    <a:pt x="9180" y="7326"/>
                  </a:lnTo>
                  <a:lnTo>
                    <a:pt x="6475" y="3556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1AB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3" name="Google Shape;4093;p372"/>
            <p:cNvSpPr/>
            <p:nvPr/>
          </p:nvSpPr>
          <p:spPr>
            <a:xfrm>
              <a:off x="1909125" y="2260175"/>
              <a:ext cx="440750" cy="711875"/>
            </a:xfrm>
            <a:custGeom>
              <a:rect b="b" l="l" r="r" t="t"/>
              <a:pathLst>
                <a:path extrusionOk="0" h="28475" w="17630">
                  <a:moveTo>
                    <a:pt x="14104" y="1"/>
                  </a:moveTo>
                  <a:cubicBezTo>
                    <a:pt x="14084" y="1"/>
                    <a:pt x="14063" y="1"/>
                    <a:pt x="14043" y="2"/>
                  </a:cubicBezTo>
                  <a:cubicBezTo>
                    <a:pt x="12736" y="32"/>
                    <a:pt x="11551" y="1491"/>
                    <a:pt x="12006" y="2707"/>
                  </a:cubicBezTo>
                  <a:lnTo>
                    <a:pt x="0" y="21278"/>
                  </a:lnTo>
                  <a:cubicBezTo>
                    <a:pt x="2037" y="22160"/>
                    <a:pt x="3830" y="23680"/>
                    <a:pt x="4985" y="25595"/>
                  </a:cubicBezTo>
                  <a:cubicBezTo>
                    <a:pt x="5654" y="26780"/>
                    <a:pt x="6292" y="28239"/>
                    <a:pt x="7629" y="28452"/>
                  </a:cubicBezTo>
                  <a:cubicBezTo>
                    <a:pt x="7730" y="28467"/>
                    <a:pt x="7829" y="28474"/>
                    <a:pt x="7929" y="28474"/>
                  </a:cubicBezTo>
                  <a:cubicBezTo>
                    <a:pt x="8823" y="28474"/>
                    <a:pt x="9666" y="27881"/>
                    <a:pt x="10213" y="27114"/>
                  </a:cubicBezTo>
                  <a:cubicBezTo>
                    <a:pt x="10791" y="26294"/>
                    <a:pt x="11095" y="25291"/>
                    <a:pt x="11520" y="24348"/>
                  </a:cubicBezTo>
                  <a:cubicBezTo>
                    <a:pt x="12006" y="23254"/>
                    <a:pt x="12675" y="22221"/>
                    <a:pt x="13496" y="21309"/>
                  </a:cubicBezTo>
                  <a:cubicBezTo>
                    <a:pt x="14043" y="20671"/>
                    <a:pt x="14712" y="20093"/>
                    <a:pt x="15046" y="19333"/>
                  </a:cubicBezTo>
                  <a:cubicBezTo>
                    <a:pt x="15502" y="18330"/>
                    <a:pt x="15350" y="17175"/>
                    <a:pt x="15472" y="16081"/>
                  </a:cubicBezTo>
                  <a:cubicBezTo>
                    <a:pt x="15563" y="15078"/>
                    <a:pt x="15867" y="14166"/>
                    <a:pt x="16140" y="13254"/>
                  </a:cubicBezTo>
                  <a:cubicBezTo>
                    <a:pt x="16870" y="10914"/>
                    <a:pt x="17356" y="8482"/>
                    <a:pt x="17538" y="6050"/>
                  </a:cubicBezTo>
                  <a:cubicBezTo>
                    <a:pt x="17630" y="4743"/>
                    <a:pt x="17630" y="3375"/>
                    <a:pt x="17083" y="2160"/>
                  </a:cubicBezTo>
                  <a:cubicBezTo>
                    <a:pt x="16574" y="962"/>
                    <a:pt x="15416" y="1"/>
                    <a:pt x="141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4" name="Google Shape;4094;p372"/>
            <p:cNvSpPr/>
            <p:nvPr/>
          </p:nvSpPr>
          <p:spPr>
            <a:xfrm>
              <a:off x="1264225" y="2213925"/>
              <a:ext cx="949625" cy="655475"/>
            </a:xfrm>
            <a:custGeom>
              <a:rect b="b" l="l" r="r" t="t"/>
              <a:pathLst>
                <a:path extrusionOk="0" h="26219" w="37985">
                  <a:moveTo>
                    <a:pt x="37438" y="4435"/>
                  </a:moveTo>
                  <a:cubicBezTo>
                    <a:pt x="37439" y="4437"/>
                    <a:pt x="37440" y="4439"/>
                    <a:pt x="37440" y="4441"/>
                  </a:cubicBezTo>
                  <a:lnTo>
                    <a:pt x="37440" y="4441"/>
                  </a:lnTo>
                  <a:cubicBezTo>
                    <a:pt x="37470" y="4439"/>
                    <a:pt x="37499" y="4437"/>
                    <a:pt x="37529" y="4435"/>
                  </a:cubicBezTo>
                  <a:close/>
                  <a:moveTo>
                    <a:pt x="16678" y="1"/>
                  </a:moveTo>
                  <a:cubicBezTo>
                    <a:pt x="12834" y="1"/>
                    <a:pt x="9278" y="2598"/>
                    <a:pt x="5370" y="2885"/>
                  </a:cubicBezTo>
                  <a:cubicBezTo>
                    <a:pt x="4580" y="2946"/>
                    <a:pt x="3698" y="2915"/>
                    <a:pt x="2939" y="3189"/>
                  </a:cubicBezTo>
                  <a:cubicBezTo>
                    <a:pt x="2179" y="3463"/>
                    <a:pt x="1480" y="4162"/>
                    <a:pt x="1540" y="4982"/>
                  </a:cubicBezTo>
                  <a:cubicBezTo>
                    <a:pt x="1571" y="5225"/>
                    <a:pt x="1662" y="5529"/>
                    <a:pt x="1632" y="5803"/>
                  </a:cubicBezTo>
                  <a:cubicBezTo>
                    <a:pt x="1480" y="6593"/>
                    <a:pt x="142" y="6745"/>
                    <a:pt x="51" y="7596"/>
                  </a:cubicBezTo>
                  <a:cubicBezTo>
                    <a:pt x="1" y="8098"/>
                    <a:pt x="530" y="8434"/>
                    <a:pt x="1041" y="8434"/>
                  </a:cubicBezTo>
                  <a:cubicBezTo>
                    <a:pt x="1149" y="8434"/>
                    <a:pt x="1257" y="8419"/>
                    <a:pt x="1358" y="8387"/>
                  </a:cubicBezTo>
                  <a:cubicBezTo>
                    <a:pt x="1936" y="8204"/>
                    <a:pt x="2270" y="7627"/>
                    <a:pt x="2513" y="7049"/>
                  </a:cubicBezTo>
                  <a:cubicBezTo>
                    <a:pt x="2756" y="6441"/>
                    <a:pt x="2969" y="5833"/>
                    <a:pt x="3060" y="5195"/>
                  </a:cubicBezTo>
                  <a:cubicBezTo>
                    <a:pt x="3091" y="5013"/>
                    <a:pt x="3151" y="4800"/>
                    <a:pt x="3303" y="4648"/>
                  </a:cubicBezTo>
                  <a:cubicBezTo>
                    <a:pt x="3388" y="4577"/>
                    <a:pt x="3493" y="4553"/>
                    <a:pt x="3608" y="4553"/>
                  </a:cubicBezTo>
                  <a:cubicBezTo>
                    <a:pt x="3740" y="4553"/>
                    <a:pt x="3887" y="4585"/>
                    <a:pt x="4033" y="4618"/>
                  </a:cubicBezTo>
                  <a:cubicBezTo>
                    <a:pt x="5644" y="5074"/>
                    <a:pt x="7437" y="5560"/>
                    <a:pt x="8471" y="6928"/>
                  </a:cubicBezTo>
                  <a:cubicBezTo>
                    <a:pt x="8805" y="7384"/>
                    <a:pt x="9079" y="7931"/>
                    <a:pt x="9595" y="8204"/>
                  </a:cubicBezTo>
                  <a:cubicBezTo>
                    <a:pt x="9877" y="8340"/>
                    <a:pt x="10197" y="8366"/>
                    <a:pt x="10527" y="8366"/>
                  </a:cubicBezTo>
                  <a:cubicBezTo>
                    <a:pt x="10738" y="8366"/>
                    <a:pt x="10954" y="8355"/>
                    <a:pt x="11167" y="8355"/>
                  </a:cubicBezTo>
                  <a:cubicBezTo>
                    <a:pt x="11514" y="8355"/>
                    <a:pt x="11852" y="8384"/>
                    <a:pt x="12148" y="8539"/>
                  </a:cubicBezTo>
                  <a:cubicBezTo>
                    <a:pt x="12635" y="8751"/>
                    <a:pt x="12908" y="9298"/>
                    <a:pt x="13182" y="9785"/>
                  </a:cubicBezTo>
                  <a:cubicBezTo>
                    <a:pt x="13486" y="10362"/>
                    <a:pt x="13729" y="10909"/>
                    <a:pt x="14033" y="11457"/>
                  </a:cubicBezTo>
                  <a:cubicBezTo>
                    <a:pt x="14398" y="12095"/>
                    <a:pt x="14702" y="12855"/>
                    <a:pt x="14398" y="13523"/>
                  </a:cubicBezTo>
                  <a:cubicBezTo>
                    <a:pt x="14246" y="13858"/>
                    <a:pt x="13942" y="14101"/>
                    <a:pt x="13729" y="14405"/>
                  </a:cubicBezTo>
                  <a:cubicBezTo>
                    <a:pt x="13547" y="14709"/>
                    <a:pt x="13486" y="15165"/>
                    <a:pt x="13729" y="15378"/>
                  </a:cubicBezTo>
                  <a:cubicBezTo>
                    <a:pt x="13835" y="15466"/>
                    <a:pt x="13958" y="15503"/>
                    <a:pt x="14087" y="15503"/>
                  </a:cubicBezTo>
                  <a:cubicBezTo>
                    <a:pt x="14401" y="15503"/>
                    <a:pt x="14742" y="15281"/>
                    <a:pt x="14914" y="15043"/>
                  </a:cubicBezTo>
                  <a:cubicBezTo>
                    <a:pt x="15218" y="14648"/>
                    <a:pt x="15462" y="14192"/>
                    <a:pt x="15918" y="14131"/>
                  </a:cubicBezTo>
                  <a:cubicBezTo>
                    <a:pt x="15972" y="14121"/>
                    <a:pt x="16024" y="14115"/>
                    <a:pt x="16075" y="14115"/>
                  </a:cubicBezTo>
                  <a:cubicBezTo>
                    <a:pt x="16735" y="14115"/>
                    <a:pt x="17120" y="14980"/>
                    <a:pt x="17741" y="15347"/>
                  </a:cubicBezTo>
                  <a:cubicBezTo>
                    <a:pt x="18228" y="15651"/>
                    <a:pt x="18866" y="15590"/>
                    <a:pt x="19383" y="15864"/>
                  </a:cubicBezTo>
                  <a:cubicBezTo>
                    <a:pt x="20082" y="16229"/>
                    <a:pt x="20447" y="17019"/>
                    <a:pt x="20538" y="17809"/>
                  </a:cubicBezTo>
                  <a:cubicBezTo>
                    <a:pt x="20659" y="18569"/>
                    <a:pt x="20629" y="19359"/>
                    <a:pt x="20781" y="20150"/>
                  </a:cubicBezTo>
                  <a:cubicBezTo>
                    <a:pt x="20842" y="20514"/>
                    <a:pt x="20994" y="20879"/>
                    <a:pt x="21358" y="21001"/>
                  </a:cubicBezTo>
                  <a:cubicBezTo>
                    <a:pt x="21435" y="21030"/>
                    <a:pt x="21516" y="21041"/>
                    <a:pt x="21600" y="21041"/>
                  </a:cubicBezTo>
                  <a:cubicBezTo>
                    <a:pt x="21865" y="21041"/>
                    <a:pt x="22158" y="20930"/>
                    <a:pt x="22424" y="20930"/>
                  </a:cubicBezTo>
                  <a:cubicBezTo>
                    <a:pt x="22508" y="20930"/>
                    <a:pt x="22589" y="20941"/>
                    <a:pt x="22665" y="20970"/>
                  </a:cubicBezTo>
                  <a:cubicBezTo>
                    <a:pt x="23638" y="21335"/>
                    <a:pt x="22513" y="23280"/>
                    <a:pt x="23486" y="23706"/>
                  </a:cubicBezTo>
                  <a:cubicBezTo>
                    <a:pt x="23563" y="23732"/>
                    <a:pt x="23646" y="23741"/>
                    <a:pt x="23734" y="23741"/>
                  </a:cubicBezTo>
                  <a:cubicBezTo>
                    <a:pt x="23854" y="23741"/>
                    <a:pt x="23984" y="23724"/>
                    <a:pt x="24124" y="23706"/>
                  </a:cubicBezTo>
                  <a:cubicBezTo>
                    <a:pt x="25007" y="23412"/>
                    <a:pt x="25869" y="22644"/>
                    <a:pt x="26728" y="22644"/>
                  </a:cubicBezTo>
                  <a:cubicBezTo>
                    <a:pt x="26934" y="22644"/>
                    <a:pt x="27140" y="22688"/>
                    <a:pt x="27346" y="22794"/>
                  </a:cubicBezTo>
                  <a:cubicBezTo>
                    <a:pt x="27772" y="23007"/>
                    <a:pt x="28076" y="23463"/>
                    <a:pt x="28471" y="23615"/>
                  </a:cubicBezTo>
                  <a:cubicBezTo>
                    <a:pt x="28805" y="23736"/>
                    <a:pt x="29170" y="23736"/>
                    <a:pt x="29444" y="23888"/>
                  </a:cubicBezTo>
                  <a:cubicBezTo>
                    <a:pt x="29839" y="24101"/>
                    <a:pt x="29991" y="24648"/>
                    <a:pt x="30264" y="25074"/>
                  </a:cubicBezTo>
                  <a:cubicBezTo>
                    <a:pt x="30599" y="25621"/>
                    <a:pt x="31207" y="26077"/>
                    <a:pt x="31906" y="26198"/>
                  </a:cubicBezTo>
                  <a:cubicBezTo>
                    <a:pt x="31994" y="26211"/>
                    <a:pt x="32087" y="26218"/>
                    <a:pt x="32179" y="26218"/>
                  </a:cubicBezTo>
                  <a:cubicBezTo>
                    <a:pt x="32309" y="26218"/>
                    <a:pt x="32437" y="26204"/>
                    <a:pt x="32544" y="26168"/>
                  </a:cubicBezTo>
                  <a:cubicBezTo>
                    <a:pt x="33122" y="25864"/>
                    <a:pt x="32970" y="25013"/>
                    <a:pt x="32878" y="24375"/>
                  </a:cubicBezTo>
                  <a:cubicBezTo>
                    <a:pt x="32787" y="23007"/>
                    <a:pt x="33547" y="21761"/>
                    <a:pt x="34216" y="20545"/>
                  </a:cubicBezTo>
                  <a:cubicBezTo>
                    <a:pt x="36374" y="16715"/>
                    <a:pt x="37681" y="12338"/>
                    <a:pt x="37894" y="7931"/>
                  </a:cubicBezTo>
                  <a:cubicBezTo>
                    <a:pt x="37985" y="6747"/>
                    <a:pt x="37955" y="5503"/>
                    <a:pt x="37440" y="4441"/>
                  </a:cubicBezTo>
                  <a:lnTo>
                    <a:pt x="37440" y="4441"/>
                  </a:lnTo>
                  <a:cubicBezTo>
                    <a:pt x="37356" y="4446"/>
                    <a:pt x="37271" y="4448"/>
                    <a:pt x="37187" y="4448"/>
                  </a:cubicBezTo>
                  <a:cubicBezTo>
                    <a:pt x="34871" y="4448"/>
                    <a:pt x="32858" y="2737"/>
                    <a:pt x="30568" y="2186"/>
                  </a:cubicBezTo>
                  <a:cubicBezTo>
                    <a:pt x="29663" y="1970"/>
                    <a:pt x="28740" y="1934"/>
                    <a:pt x="27810" y="1934"/>
                  </a:cubicBezTo>
                  <a:cubicBezTo>
                    <a:pt x="27344" y="1934"/>
                    <a:pt x="26877" y="1943"/>
                    <a:pt x="26410" y="1943"/>
                  </a:cubicBezTo>
                  <a:cubicBezTo>
                    <a:pt x="25708" y="1943"/>
                    <a:pt x="25006" y="1923"/>
                    <a:pt x="24307" y="1821"/>
                  </a:cubicBezTo>
                  <a:cubicBezTo>
                    <a:pt x="21966" y="1456"/>
                    <a:pt x="19747" y="210"/>
                    <a:pt x="17346" y="28"/>
                  </a:cubicBezTo>
                  <a:cubicBezTo>
                    <a:pt x="17122" y="10"/>
                    <a:pt x="16899" y="1"/>
                    <a:pt x="16678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5" name="Google Shape;4095;p372"/>
            <p:cNvSpPr/>
            <p:nvPr/>
          </p:nvSpPr>
          <p:spPr>
            <a:xfrm>
              <a:off x="1505625" y="2403825"/>
              <a:ext cx="114000" cy="134525"/>
            </a:xfrm>
            <a:custGeom>
              <a:rect b="b" l="l" r="r" t="t"/>
              <a:pathLst>
                <a:path extrusionOk="0" h="5381" w="4560">
                  <a:moveTo>
                    <a:pt x="0" y="0"/>
                  </a:moveTo>
                  <a:lnTo>
                    <a:pt x="4559" y="5380"/>
                  </a:lnTo>
                  <a:cubicBezTo>
                    <a:pt x="3192" y="3465"/>
                    <a:pt x="1672" y="1672"/>
                    <a:pt x="0" y="0"/>
                  </a:cubicBezTo>
                  <a:close/>
                </a:path>
              </a:pathLst>
            </a:custGeom>
            <a:solidFill>
              <a:srgbClr val="61FF4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6" name="Google Shape;4096;p372"/>
            <p:cNvSpPr/>
            <p:nvPr/>
          </p:nvSpPr>
          <p:spPr>
            <a:xfrm>
              <a:off x="1608200" y="2345225"/>
              <a:ext cx="82100" cy="83100"/>
            </a:xfrm>
            <a:custGeom>
              <a:rect b="b" l="l" r="r" t="t"/>
              <a:pathLst>
                <a:path extrusionOk="0" h="3324" w="3284">
                  <a:moveTo>
                    <a:pt x="1022" y="1"/>
                  </a:moveTo>
                  <a:cubicBezTo>
                    <a:pt x="902" y="1"/>
                    <a:pt x="781" y="22"/>
                    <a:pt x="669" y="65"/>
                  </a:cubicBezTo>
                  <a:cubicBezTo>
                    <a:pt x="304" y="247"/>
                    <a:pt x="61" y="673"/>
                    <a:pt x="31" y="1098"/>
                  </a:cubicBezTo>
                  <a:cubicBezTo>
                    <a:pt x="0" y="1493"/>
                    <a:pt x="152" y="1919"/>
                    <a:pt x="365" y="2284"/>
                  </a:cubicBezTo>
                  <a:cubicBezTo>
                    <a:pt x="706" y="2860"/>
                    <a:pt x="1272" y="3324"/>
                    <a:pt x="1890" y="3324"/>
                  </a:cubicBezTo>
                  <a:cubicBezTo>
                    <a:pt x="1988" y="3324"/>
                    <a:pt x="2088" y="3312"/>
                    <a:pt x="2189" y="3287"/>
                  </a:cubicBezTo>
                  <a:cubicBezTo>
                    <a:pt x="2918" y="3135"/>
                    <a:pt x="3283" y="2284"/>
                    <a:pt x="3192" y="1584"/>
                  </a:cubicBezTo>
                  <a:cubicBezTo>
                    <a:pt x="3040" y="703"/>
                    <a:pt x="2219" y="4"/>
                    <a:pt x="1368" y="4"/>
                  </a:cubicBezTo>
                  <a:lnTo>
                    <a:pt x="1474" y="110"/>
                  </a:lnTo>
                  <a:lnTo>
                    <a:pt x="1474" y="110"/>
                  </a:lnTo>
                  <a:cubicBezTo>
                    <a:pt x="1340" y="38"/>
                    <a:pt x="1182" y="1"/>
                    <a:pt x="1022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7" name="Google Shape;4097;p372"/>
            <p:cNvSpPr/>
            <p:nvPr/>
          </p:nvSpPr>
          <p:spPr>
            <a:xfrm>
              <a:off x="1634800" y="23772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61FF4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8" name="Google Shape;4098;p372"/>
            <p:cNvSpPr/>
            <p:nvPr/>
          </p:nvSpPr>
          <p:spPr>
            <a:xfrm>
              <a:off x="1650750" y="24045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61FF4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9" name="Google Shape;4099;p372"/>
            <p:cNvSpPr/>
            <p:nvPr/>
          </p:nvSpPr>
          <p:spPr>
            <a:xfrm>
              <a:off x="1987375" y="2377975"/>
              <a:ext cx="111750" cy="98050"/>
            </a:xfrm>
            <a:custGeom>
              <a:rect b="b" l="l" r="r" t="t"/>
              <a:pathLst>
                <a:path extrusionOk="0" h="3922" w="4470">
                  <a:moveTo>
                    <a:pt x="2767" y="1"/>
                  </a:moveTo>
                  <a:lnTo>
                    <a:pt x="3071" y="396"/>
                  </a:lnTo>
                  <a:cubicBezTo>
                    <a:pt x="2708" y="163"/>
                    <a:pt x="2257" y="18"/>
                    <a:pt x="1830" y="18"/>
                  </a:cubicBezTo>
                  <a:cubicBezTo>
                    <a:pt x="1757" y="18"/>
                    <a:pt x="1684" y="22"/>
                    <a:pt x="1612" y="31"/>
                  </a:cubicBezTo>
                  <a:cubicBezTo>
                    <a:pt x="1126" y="122"/>
                    <a:pt x="639" y="396"/>
                    <a:pt x="366" y="791"/>
                  </a:cubicBezTo>
                  <a:cubicBezTo>
                    <a:pt x="1" y="1369"/>
                    <a:pt x="122" y="2129"/>
                    <a:pt x="518" y="2706"/>
                  </a:cubicBezTo>
                  <a:cubicBezTo>
                    <a:pt x="882" y="3284"/>
                    <a:pt x="1490" y="3618"/>
                    <a:pt x="2159" y="3800"/>
                  </a:cubicBezTo>
                  <a:cubicBezTo>
                    <a:pt x="2372" y="3892"/>
                    <a:pt x="2585" y="3922"/>
                    <a:pt x="2828" y="3922"/>
                  </a:cubicBezTo>
                  <a:cubicBezTo>
                    <a:pt x="3284" y="3892"/>
                    <a:pt x="3709" y="3496"/>
                    <a:pt x="3892" y="3071"/>
                  </a:cubicBezTo>
                  <a:cubicBezTo>
                    <a:pt x="4469" y="1977"/>
                    <a:pt x="3892" y="457"/>
                    <a:pt x="276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0" name="Google Shape;4100;p372"/>
            <p:cNvSpPr/>
            <p:nvPr/>
          </p:nvSpPr>
          <p:spPr>
            <a:xfrm>
              <a:off x="2016250" y="24083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61FF4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1" name="Google Shape;4101;p372"/>
            <p:cNvSpPr/>
            <p:nvPr/>
          </p:nvSpPr>
          <p:spPr>
            <a:xfrm>
              <a:off x="2034500" y="2445625"/>
              <a:ext cx="3075" cy="775"/>
            </a:xfrm>
            <a:custGeom>
              <a:rect b="b" l="l" r="r" t="t"/>
              <a:pathLst>
                <a:path extrusionOk="0" h="31" w="123">
                  <a:moveTo>
                    <a:pt x="122" y="0"/>
                  </a:moveTo>
                  <a:cubicBezTo>
                    <a:pt x="82" y="0"/>
                    <a:pt x="54" y="14"/>
                    <a:pt x="32" y="23"/>
                  </a:cubicBezTo>
                  <a:lnTo>
                    <a:pt x="32" y="23"/>
                  </a:lnTo>
                  <a:lnTo>
                    <a:pt x="122" y="0"/>
                  </a:lnTo>
                  <a:close/>
                  <a:moveTo>
                    <a:pt x="32" y="23"/>
                  </a:moveTo>
                  <a:lnTo>
                    <a:pt x="0" y="30"/>
                  </a:lnTo>
                  <a:cubicBezTo>
                    <a:pt x="11" y="30"/>
                    <a:pt x="21" y="27"/>
                    <a:pt x="32" y="23"/>
                  </a:cubicBezTo>
                  <a:close/>
                </a:path>
              </a:pathLst>
            </a:custGeom>
            <a:solidFill>
              <a:srgbClr val="61FF4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2" name="Google Shape;4102;p372"/>
            <p:cNvSpPr/>
            <p:nvPr/>
          </p:nvSpPr>
          <p:spPr>
            <a:xfrm>
              <a:off x="2069450" y="2429650"/>
              <a:ext cx="800" cy="2300"/>
            </a:xfrm>
            <a:custGeom>
              <a:rect b="b" l="l" r="r" t="t"/>
              <a:pathLst>
                <a:path extrusionOk="0" h="92" w="32">
                  <a:moveTo>
                    <a:pt x="1" y="1"/>
                  </a:moveTo>
                  <a:cubicBezTo>
                    <a:pt x="1" y="16"/>
                    <a:pt x="8" y="31"/>
                    <a:pt x="16" y="46"/>
                  </a:cubicBezTo>
                  <a:lnTo>
                    <a:pt x="16" y="46"/>
                  </a:lnTo>
                  <a:lnTo>
                    <a:pt x="1" y="1"/>
                  </a:lnTo>
                  <a:close/>
                  <a:moveTo>
                    <a:pt x="16" y="46"/>
                  </a:moveTo>
                  <a:lnTo>
                    <a:pt x="31" y="92"/>
                  </a:lnTo>
                  <a:cubicBezTo>
                    <a:pt x="31" y="77"/>
                    <a:pt x="23" y="62"/>
                    <a:pt x="16" y="46"/>
                  </a:cubicBezTo>
                  <a:close/>
                </a:path>
              </a:pathLst>
            </a:custGeom>
            <a:solidFill>
              <a:srgbClr val="61FF4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3" name="Google Shape;4103;p372"/>
            <p:cNvSpPr/>
            <p:nvPr/>
          </p:nvSpPr>
          <p:spPr>
            <a:xfrm>
              <a:off x="2035250" y="2420550"/>
              <a:ext cx="1550" cy="1525"/>
            </a:xfrm>
            <a:custGeom>
              <a:rect b="b" l="l" r="r" t="t"/>
              <a:pathLst>
                <a:path extrusionOk="0" h="61" w="62">
                  <a:moveTo>
                    <a:pt x="1" y="0"/>
                  </a:moveTo>
                  <a:lnTo>
                    <a:pt x="31" y="30"/>
                  </a:lnTo>
                  <a:lnTo>
                    <a:pt x="31" y="30"/>
                  </a:lnTo>
                  <a:cubicBezTo>
                    <a:pt x="24" y="15"/>
                    <a:pt x="16" y="0"/>
                    <a:pt x="1" y="0"/>
                  </a:cubicBezTo>
                  <a:close/>
                  <a:moveTo>
                    <a:pt x="31" y="30"/>
                  </a:moveTo>
                  <a:cubicBezTo>
                    <a:pt x="39" y="46"/>
                    <a:pt x="46" y="61"/>
                    <a:pt x="62" y="61"/>
                  </a:cubicBezTo>
                  <a:lnTo>
                    <a:pt x="31" y="30"/>
                  </a:lnTo>
                  <a:close/>
                </a:path>
              </a:pathLst>
            </a:custGeom>
            <a:solidFill>
              <a:srgbClr val="61FF4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4" name="Google Shape;4104;p372"/>
            <p:cNvSpPr/>
            <p:nvPr/>
          </p:nvSpPr>
          <p:spPr>
            <a:xfrm>
              <a:off x="1849075" y="2632650"/>
              <a:ext cx="41825" cy="40200"/>
            </a:xfrm>
            <a:custGeom>
              <a:rect b="b" l="l" r="r" t="t"/>
              <a:pathLst>
                <a:path extrusionOk="0" h="1608" w="1673">
                  <a:moveTo>
                    <a:pt x="735" y="1"/>
                  </a:moveTo>
                  <a:cubicBezTo>
                    <a:pt x="571" y="1"/>
                    <a:pt x="408" y="48"/>
                    <a:pt x="274" y="148"/>
                  </a:cubicBezTo>
                  <a:lnTo>
                    <a:pt x="396" y="148"/>
                  </a:lnTo>
                  <a:cubicBezTo>
                    <a:pt x="183" y="148"/>
                    <a:pt x="31" y="331"/>
                    <a:pt x="1" y="544"/>
                  </a:cubicBezTo>
                  <a:cubicBezTo>
                    <a:pt x="1" y="726"/>
                    <a:pt x="92" y="908"/>
                    <a:pt x="183" y="1091"/>
                  </a:cubicBezTo>
                  <a:cubicBezTo>
                    <a:pt x="335" y="1334"/>
                    <a:pt x="548" y="1607"/>
                    <a:pt x="791" y="1607"/>
                  </a:cubicBezTo>
                  <a:cubicBezTo>
                    <a:pt x="913" y="1607"/>
                    <a:pt x="1034" y="1547"/>
                    <a:pt x="1156" y="1516"/>
                  </a:cubicBezTo>
                  <a:cubicBezTo>
                    <a:pt x="1521" y="1303"/>
                    <a:pt x="1673" y="756"/>
                    <a:pt x="1460" y="392"/>
                  </a:cubicBezTo>
                  <a:cubicBezTo>
                    <a:pt x="1306" y="141"/>
                    <a:pt x="1018" y="1"/>
                    <a:pt x="7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5" name="Google Shape;4105;p372"/>
            <p:cNvSpPr/>
            <p:nvPr/>
          </p:nvSpPr>
          <p:spPr>
            <a:xfrm>
              <a:off x="1758650" y="2262000"/>
              <a:ext cx="56275" cy="47625"/>
            </a:xfrm>
            <a:custGeom>
              <a:rect b="b" l="l" r="r" t="t"/>
              <a:pathLst>
                <a:path extrusionOk="0" h="1905" w="2251">
                  <a:moveTo>
                    <a:pt x="313" y="1"/>
                  </a:moveTo>
                  <a:cubicBezTo>
                    <a:pt x="209" y="1"/>
                    <a:pt x="105" y="15"/>
                    <a:pt x="1" y="50"/>
                  </a:cubicBezTo>
                  <a:lnTo>
                    <a:pt x="457" y="476"/>
                  </a:lnTo>
                  <a:cubicBezTo>
                    <a:pt x="548" y="871"/>
                    <a:pt x="609" y="1296"/>
                    <a:pt x="882" y="1600"/>
                  </a:cubicBezTo>
                  <a:cubicBezTo>
                    <a:pt x="1050" y="1787"/>
                    <a:pt x="1310" y="1905"/>
                    <a:pt x="1555" y="1905"/>
                  </a:cubicBezTo>
                  <a:cubicBezTo>
                    <a:pt x="1710" y="1905"/>
                    <a:pt x="1859" y="1858"/>
                    <a:pt x="1977" y="1752"/>
                  </a:cubicBezTo>
                  <a:cubicBezTo>
                    <a:pt x="2250" y="1479"/>
                    <a:pt x="2189" y="1023"/>
                    <a:pt x="1977" y="780"/>
                  </a:cubicBezTo>
                  <a:cubicBezTo>
                    <a:pt x="1794" y="506"/>
                    <a:pt x="1429" y="324"/>
                    <a:pt x="1065" y="202"/>
                  </a:cubicBezTo>
                  <a:cubicBezTo>
                    <a:pt x="826" y="94"/>
                    <a:pt x="571" y="1"/>
                    <a:pt x="31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6" name="Google Shape;4106;p372"/>
            <p:cNvSpPr/>
            <p:nvPr/>
          </p:nvSpPr>
          <p:spPr>
            <a:xfrm>
              <a:off x="1719900" y="2507175"/>
              <a:ext cx="49425" cy="49475"/>
            </a:xfrm>
            <a:custGeom>
              <a:rect b="b" l="l" r="r" t="t"/>
              <a:pathLst>
                <a:path extrusionOk="0" h="1979" w="1977">
                  <a:moveTo>
                    <a:pt x="578" y="0"/>
                  </a:moveTo>
                  <a:lnTo>
                    <a:pt x="730" y="304"/>
                  </a:lnTo>
                  <a:cubicBezTo>
                    <a:pt x="274" y="395"/>
                    <a:pt x="1" y="912"/>
                    <a:pt x="122" y="1338"/>
                  </a:cubicBezTo>
                  <a:cubicBezTo>
                    <a:pt x="266" y="1739"/>
                    <a:pt x="680" y="1978"/>
                    <a:pt x="1109" y="1978"/>
                  </a:cubicBezTo>
                  <a:cubicBezTo>
                    <a:pt x="1135" y="1978"/>
                    <a:pt x="1160" y="1978"/>
                    <a:pt x="1186" y="1976"/>
                  </a:cubicBezTo>
                  <a:cubicBezTo>
                    <a:pt x="1338" y="1945"/>
                    <a:pt x="1490" y="1885"/>
                    <a:pt x="1581" y="1824"/>
                  </a:cubicBezTo>
                  <a:cubicBezTo>
                    <a:pt x="1976" y="1550"/>
                    <a:pt x="1976" y="942"/>
                    <a:pt x="1703" y="608"/>
                  </a:cubicBezTo>
                  <a:cubicBezTo>
                    <a:pt x="1460" y="274"/>
                    <a:pt x="1034" y="91"/>
                    <a:pt x="5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7" name="Google Shape;4107;p372"/>
            <p:cNvSpPr/>
            <p:nvPr/>
          </p:nvSpPr>
          <p:spPr>
            <a:xfrm>
              <a:off x="1473700" y="2292425"/>
              <a:ext cx="44100" cy="36225"/>
            </a:xfrm>
            <a:custGeom>
              <a:rect b="b" l="l" r="r" t="t"/>
              <a:pathLst>
                <a:path extrusionOk="0" h="1449" w="1764">
                  <a:moveTo>
                    <a:pt x="879" y="0"/>
                  </a:moveTo>
                  <a:cubicBezTo>
                    <a:pt x="787" y="0"/>
                    <a:pt x="695" y="16"/>
                    <a:pt x="608" y="49"/>
                  </a:cubicBezTo>
                  <a:cubicBezTo>
                    <a:pt x="425" y="154"/>
                    <a:pt x="286" y="304"/>
                    <a:pt x="95" y="304"/>
                  </a:cubicBezTo>
                  <a:cubicBezTo>
                    <a:pt x="65" y="304"/>
                    <a:pt x="34" y="300"/>
                    <a:pt x="0" y="292"/>
                  </a:cubicBezTo>
                  <a:lnTo>
                    <a:pt x="0" y="292"/>
                  </a:lnTo>
                  <a:lnTo>
                    <a:pt x="213" y="657"/>
                  </a:lnTo>
                  <a:cubicBezTo>
                    <a:pt x="155" y="1067"/>
                    <a:pt x="548" y="1449"/>
                    <a:pt x="957" y="1449"/>
                  </a:cubicBezTo>
                  <a:cubicBezTo>
                    <a:pt x="973" y="1449"/>
                    <a:pt x="988" y="1448"/>
                    <a:pt x="1003" y="1447"/>
                  </a:cubicBezTo>
                  <a:cubicBezTo>
                    <a:pt x="1399" y="1417"/>
                    <a:pt x="1763" y="961"/>
                    <a:pt x="1642" y="535"/>
                  </a:cubicBezTo>
                  <a:cubicBezTo>
                    <a:pt x="1547" y="203"/>
                    <a:pt x="1210" y="0"/>
                    <a:pt x="87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8" name="Google Shape;4108;p372"/>
            <p:cNvSpPr/>
            <p:nvPr/>
          </p:nvSpPr>
          <p:spPr>
            <a:xfrm>
              <a:off x="1635550" y="2213100"/>
              <a:ext cx="85150" cy="47250"/>
            </a:xfrm>
            <a:custGeom>
              <a:rect b="b" l="l" r="r" t="t"/>
              <a:pathLst>
                <a:path extrusionOk="0" h="1890" w="3406">
                  <a:moveTo>
                    <a:pt x="3223" y="0"/>
                  </a:moveTo>
                  <a:lnTo>
                    <a:pt x="1" y="213"/>
                  </a:lnTo>
                  <a:cubicBezTo>
                    <a:pt x="365" y="1003"/>
                    <a:pt x="1125" y="1672"/>
                    <a:pt x="2007" y="1854"/>
                  </a:cubicBezTo>
                  <a:cubicBezTo>
                    <a:pt x="2112" y="1872"/>
                    <a:pt x="2228" y="1889"/>
                    <a:pt x="2336" y="1889"/>
                  </a:cubicBezTo>
                  <a:cubicBezTo>
                    <a:pt x="2415" y="1889"/>
                    <a:pt x="2490" y="1880"/>
                    <a:pt x="2554" y="1854"/>
                  </a:cubicBezTo>
                  <a:cubicBezTo>
                    <a:pt x="2767" y="1733"/>
                    <a:pt x="2919" y="1520"/>
                    <a:pt x="3040" y="1246"/>
                  </a:cubicBezTo>
                  <a:cubicBezTo>
                    <a:pt x="3223" y="851"/>
                    <a:pt x="3405" y="365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9" name="Google Shape;4109;p372"/>
            <p:cNvSpPr/>
            <p:nvPr/>
          </p:nvSpPr>
          <p:spPr>
            <a:xfrm>
              <a:off x="1890875" y="2495475"/>
              <a:ext cx="155800" cy="152150"/>
            </a:xfrm>
            <a:custGeom>
              <a:rect b="b" l="l" r="r" t="t"/>
              <a:pathLst>
                <a:path extrusionOk="0" h="6086" w="6232">
                  <a:moveTo>
                    <a:pt x="3735" y="0"/>
                  </a:moveTo>
                  <a:cubicBezTo>
                    <a:pt x="3614" y="0"/>
                    <a:pt x="3493" y="4"/>
                    <a:pt x="3375" y="12"/>
                  </a:cubicBezTo>
                  <a:cubicBezTo>
                    <a:pt x="2736" y="103"/>
                    <a:pt x="2037" y="195"/>
                    <a:pt x="1490" y="590"/>
                  </a:cubicBezTo>
                  <a:cubicBezTo>
                    <a:pt x="761" y="1076"/>
                    <a:pt x="305" y="1866"/>
                    <a:pt x="153" y="2717"/>
                  </a:cubicBezTo>
                  <a:cubicBezTo>
                    <a:pt x="1" y="3538"/>
                    <a:pt x="183" y="4450"/>
                    <a:pt x="517" y="5210"/>
                  </a:cubicBezTo>
                  <a:cubicBezTo>
                    <a:pt x="609" y="5362"/>
                    <a:pt x="730" y="5575"/>
                    <a:pt x="852" y="5666"/>
                  </a:cubicBezTo>
                  <a:cubicBezTo>
                    <a:pt x="1156" y="5939"/>
                    <a:pt x="1551" y="6031"/>
                    <a:pt x="1946" y="6061"/>
                  </a:cubicBezTo>
                  <a:cubicBezTo>
                    <a:pt x="2082" y="6073"/>
                    <a:pt x="2234" y="6086"/>
                    <a:pt x="2389" y="6086"/>
                  </a:cubicBezTo>
                  <a:cubicBezTo>
                    <a:pt x="2613" y="6086"/>
                    <a:pt x="2842" y="6060"/>
                    <a:pt x="3040" y="5970"/>
                  </a:cubicBezTo>
                  <a:cubicBezTo>
                    <a:pt x="3375" y="5879"/>
                    <a:pt x="3648" y="5453"/>
                    <a:pt x="3527" y="5119"/>
                  </a:cubicBezTo>
                  <a:cubicBezTo>
                    <a:pt x="3435" y="4845"/>
                    <a:pt x="3162" y="4693"/>
                    <a:pt x="2919" y="4511"/>
                  </a:cubicBezTo>
                  <a:cubicBezTo>
                    <a:pt x="2706" y="4298"/>
                    <a:pt x="2463" y="3994"/>
                    <a:pt x="2615" y="3751"/>
                  </a:cubicBezTo>
                  <a:cubicBezTo>
                    <a:pt x="2688" y="3587"/>
                    <a:pt x="2859" y="3521"/>
                    <a:pt x="3031" y="3521"/>
                  </a:cubicBezTo>
                  <a:cubicBezTo>
                    <a:pt x="3145" y="3521"/>
                    <a:pt x="3259" y="3550"/>
                    <a:pt x="3344" y="3599"/>
                  </a:cubicBezTo>
                  <a:lnTo>
                    <a:pt x="3314" y="3295"/>
                  </a:lnTo>
                  <a:cubicBezTo>
                    <a:pt x="3466" y="3295"/>
                    <a:pt x="3618" y="3447"/>
                    <a:pt x="3679" y="3538"/>
                  </a:cubicBezTo>
                  <a:cubicBezTo>
                    <a:pt x="3982" y="3964"/>
                    <a:pt x="4226" y="4450"/>
                    <a:pt x="4651" y="4754"/>
                  </a:cubicBezTo>
                  <a:cubicBezTo>
                    <a:pt x="4849" y="4906"/>
                    <a:pt x="5107" y="4997"/>
                    <a:pt x="5358" y="4997"/>
                  </a:cubicBezTo>
                  <a:cubicBezTo>
                    <a:pt x="5609" y="4997"/>
                    <a:pt x="5852" y="4906"/>
                    <a:pt x="6019" y="4693"/>
                  </a:cubicBezTo>
                  <a:cubicBezTo>
                    <a:pt x="6232" y="4389"/>
                    <a:pt x="6110" y="3903"/>
                    <a:pt x="5897" y="3599"/>
                  </a:cubicBezTo>
                  <a:cubicBezTo>
                    <a:pt x="5624" y="3295"/>
                    <a:pt x="5290" y="3082"/>
                    <a:pt x="4986" y="2839"/>
                  </a:cubicBezTo>
                  <a:cubicBezTo>
                    <a:pt x="4864" y="2717"/>
                    <a:pt x="4742" y="2626"/>
                    <a:pt x="4712" y="2474"/>
                  </a:cubicBezTo>
                  <a:cubicBezTo>
                    <a:pt x="4682" y="2383"/>
                    <a:pt x="4712" y="2170"/>
                    <a:pt x="4834" y="2110"/>
                  </a:cubicBezTo>
                  <a:cubicBezTo>
                    <a:pt x="4894" y="2079"/>
                    <a:pt x="5016" y="2079"/>
                    <a:pt x="5077" y="2079"/>
                  </a:cubicBezTo>
                  <a:cubicBezTo>
                    <a:pt x="5161" y="2089"/>
                    <a:pt x="5249" y="2095"/>
                    <a:pt x="5336" y="2095"/>
                  </a:cubicBezTo>
                  <a:cubicBezTo>
                    <a:pt x="5532" y="2095"/>
                    <a:pt x="5729" y="2063"/>
                    <a:pt x="5897" y="1958"/>
                  </a:cubicBezTo>
                  <a:cubicBezTo>
                    <a:pt x="6232" y="1684"/>
                    <a:pt x="6141" y="1167"/>
                    <a:pt x="5897" y="802"/>
                  </a:cubicBezTo>
                  <a:cubicBezTo>
                    <a:pt x="5421" y="194"/>
                    <a:pt x="4554" y="0"/>
                    <a:pt x="3735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0" name="Google Shape;4110;p372"/>
            <p:cNvSpPr/>
            <p:nvPr/>
          </p:nvSpPr>
          <p:spPr>
            <a:xfrm>
              <a:off x="1758650" y="2334075"/>
              <a:ext cx="146700" cy="141000"/>
            </a:xfrm>
            <a:custGeom>
              <a:rect b="b" l="l" r="r" t="t"/>
              <a:pathLst>
                <a:path extrusionOk="0" h="5640" w="5868">
                  <a:moveTo>
                    <a:pt x="3592" y="0"/>
                  </a:moveTo>
                  <a:cubicBezTo>
                    <a:pt x="3445" y="0"/>
                    <a:pt x="3301" y="9"/>
                    <a:pt x="3162" y="24"/>
                  </a:cubicBezTo>
                  <a:cubicBezTo>
                    <a:pt x="2524" y="85"/>
                    <a:pt x="1916" y="207"/>
                    <a:pt x="1369" y="541"/>
                  </a:cubicBezTo>
                  <a:cubicBezTo>
                    <a:pt x="730" y="997"/>
                    <a:pt x="274" y="1727"/>
                    <a:pt x="153" y="2517"/>
                  </a:cubicBezTo>
                  <a:cubicBezTo>
                    <a:pt x="1" y="3307"/>
                    <a:pt x="153" y="4128"/>
                    <a:pt x="518" y="4827"/>
                  </a:cubicBezTo>
                  <a:cubicBezTo>
                    <a:pt x="578" y="4979"/>
                    <a:pt x="639" y="5131"/>
                    <a:pt x="761" y="5252"/>
                  </a:cubicBezTo>
                  <a:cubicBezTo>
                    <a:pt x="1004" y="5496"/>
                    <a:pt x="1399" y="5556"/>
                    <a:pt x="1764" y="5587"/>
                  </a:cubicBezTo>
                  <a:cubicBezTo>
                    <a:pt x="1931" y="5617"/>
                    <a:pt x="2098" y="5640"/>
                    <a:pt x="2265" y="5640"/>
                  </a:cubicBezTo>
                  <a:cubicBezTo>
                    <a:pt x="2432" y="5640"/>
                    <a:pt x="2600" y="5617"/>
                    <a:pt x="2767" y="5556"/>
                  </a:cubicBezTo>
                  <a:cubicBezTo>
                    <a:pt x="3071" y="5404"/>
                    <a:pt x="3344" y="5070"/>
                    <a:pt x="3223" y="4736"/>
                  </a:cubicBezTo>
                  <a:cubicBezTo>
                    <a:pt x="3132" y="4462"/>
                    <a:pt x="2888" y="4310"/>
                    <a:pt x="2676" y="4158"/>
                  </a:cubicBezTo>
                  <a:cubicBezTo>
                    <a:pt x="2463" y="4006"/>
                    <a:pt x="2280" y="3702"/>
                    <a:pt x="2402" y="3459"/>
                  </a:cubicBezTo>
                  <a:cubicBezTo>
                    <a:pt x="2475" y="3350"/>
                    <a:pt x="2625" y="3295"/>
                    <a:pt x="2785" y="3295"/>
                  </a:cubicBezTo>
                  <a:cubicBezTo>
                    <a:pt x="2892" y="3295"/>
                    <a:pt x="3004" y="3319"/>
                    <a:pt x="3101" y="3368"/>
                  </a:cubicBezTo>
                  <a:lnTo>
                    <a:pt x="3132" y="3094"/>
                  </a:lnTo>
                  <a:cubicBezTo>
                    <a:pt x="3145" y="3092"/>
                    <a:pt x="3158" y="3090"/>
                    <a:pt x="3171" y="3090"/>
                  </a:cubicBezTo>
                  <a:cubicBezTo>
                    <a:pt x="3300" y="3090"/>
                    <a:pt x="3383" y="3224"/>
                    <a:pt x="3466" y="3307"/>
                  </a:cubicBezTo>
                  <a:cubicBezTo>
                    <a:pt x="3739" y="3702"/>
                    <a:pt x="3922" y="4158"/>
                    <a:pt x="4347" y="4432"/>
                  </a:cubicBezTo>
                  <a:cubicBezTo>
                    <a:pt x="4540" y="4550"/>
                    <a:pt x="4784" y="4626"/>
                    <a:pt x="5014" y="4626"/>
                  </a:cubicBezTo>
                  <a:cubicBezTo>
                    <a:pt x="5256" y="4626"/>
                    <a:pt x="5484" y="4543"/>
                    <a:pt x="5624" y="4341"/>
                  </a:cubicBezTo>
                  <a:cubicBezTo>
                    <a:pt x="5867" y="4037"/>
                    <a:pt x="5746" y="3611"/>
                    <a:pt x="5502" y="3307"/>
                  </a:cubicBezTo>
                  <a:cubicBezTo>
                    <a:pt x="5290" y="3003"/>
                    <a:pt x="4986" y="2821"/>
                    <a:pt x="4682" y="2608"/>
                  </a:cubicBezTo>
                  <a:cubicBezTo>
                    <a:pt x="4560" y="2517"/>
                    <a:pt x="4439" y="2395"/>
                    <a:pt x="4408" y="2304"/>
                  </a:cubicBezTo>
                  <a:cubicBezTo>
                    <a:pt x="4378" y="2182"/>
                    <a:pt x="4408" y="2030"/>
                    <a:pt x="4530" y="1939"/>
                  </a:cubicBezTo>
                  <a:cubicBezTo>
                    <a:pt x="4591" y="1909"/>
                    <a:pt x="4682" y="1909"/>
                    <a:pt x="4743" y="1909"/>
                  </a:cubicBezTo>
                  <a:cubicBezTo>
                    <a:pt x="4827" y="1918"/>
                    <a:pt x="4915" y="1925"/>
                    <a:pt x="5000" y="1925"/>
                  </a:cubicBezTo>
                  <a:cubicBezTo>
                    <a:pt x="5192" y="1925"/>
                    <a:pt x="5376" y="1892"/>
                    <a:pt x="5502" y="1787"/>
                  </a:cubicBezTo>
                  <a:cubicBezTo>
                    <a:pt x="5806" y="1575"/>
                    <a:pt x="5746" y="1088"/>
                    <a:pt x="5502" y="784"/>
                  </a:cubicBezTo>
                  <a:cubicBezTo>
                    <a:pt x="5073" y="204"/>
                    <a:pt x="4309" y="0"/>
                    <a:pt x="359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1" name="Google Shape;4111;p372"/>
            <p:cNvSpPr/>
            <p:nvPr/>
          </p:nvSpPr>
          <p:spPr>
            <a:xfrm>
              <a:off x="1257125" y="2210825"/>
              <a:ext cx="959175" cy="661125"/>
            </a:xfrm>
            <a:custGeom>
              <a:rect b="b" l="l" r="r" t="t"/>
              <a:pathLst>
                <a:path extrusionOk="0" h="26445" w="38367">
                  <a:moveTo>
                    <a:pt x="17042" y="390"/>
                  </a:moveTo>
                  <a:cubicBezTo>
                    <a:pt x="17136" y="390"/>
                    <a:pt x="17231" y="392"/>
                    <a:pt x="17326" y="395"/>
                  </a:cubicBezTo>
                  <a:cubicBezTo>
                    <a:pt x="19515" y="456"/>
                    <a:pt x="21490" y="1489"/>
                    <a:pt x="23527" y="1976"/>
                  </a:cubicBezTo>
                  <a:cubicBezTo>
                    <a:pt x="25533" y="2462"/>
                    <a:pt x="27600" y="2158"/>
                    <a:pt x="29636" y="2371"/>
                  </a:cubicBezTo>
                  <a:cubicBezTo>
                    <a:pt x="31703" y="2553"/>
                    <a:pt x="33375" y="3647"/>
                    <a:pt x="35229" y="4346"/>
                  </a:cubicBezTo>
                  <a:cubicBezTo>
                    <a:pt x="35996" y="4620"/>
                    <a:pt x="36763" y="4796"/>
                    <a:pt x="37575" y="4805"/>
                  </a:cubicBezTo>
                  <a:lnTo>
                    <a:pt x="37575" y="4805"/>
                  </a:lnTo>
                  <a:cubicBezTo>
                    <a:pt x="38367" y="6757"/>
                    <a:pt x="37925" y="9202"/>
                    <a:pt x="37570" y="11185"/>
                  </a:cubicBezTo>
                  <a:cubicBezTo>
                    <a:pt x="37205" y="13465"/>
                    <a:pt x="36567" y="15684"/>
                    <a:pt x="35594" y="17812"/>
                  </a:cubicBezTo>
                  <a:cubicBezTo>
                    <a:pt x="35199" y="18845"/>
                    <a:pt x="34682" y="19787"/>
                    <a:pt x="34135" y="20790"/>
                  </a:cubicBezTo>
                  <a:cubicBezTo>
                    <a:pt x="33679" y="21611"/>
                    <a:pt x="33162" y="22462"/>
                    <a:pt x="32950" y="23374"/>
                  </a:cubicBezTo>
                  <a:cubicBezTo>
                    <a:pt x="32889" y="23800"/>
                    <a:pt x="32828" y="24164"/>
                    <a:pt x="32889" y="24590"/>
                  </a:cubicBezTo>
                  <a:cubicBezTo>
                    <a:pt x="32917" y="25160"/>
                    <a:pt x="33079" y="26184"/>
                    <a:pt x="32247" y="26184"/>
                  </a:cubicBezTo>
                  <a:cubicBezTo>
                    <a:pt x="32192" y="26184"/>
                    <a:pt x="32132" y="26180"/>
                    <a:pt x="32068" y="26170"/>
                  </a:cubicBezTo>
                  <a:cubicBezTo>
                    <a:pt x="31430" y="26079"/>
                    <a:pt x="30913" y="25654"/>
                    <a:pt x="30548" y="25107"/>
                  </a:cubicBezTo>
                  <a:cubicBezTo>
                    <a:pt x="30336" y="24772"/>
                    <a:pt x="30214" y="24347"/>
                    <a:pt x="29910" y="24043"/>
                  </a:cubicBezTo>
                  <a:cubicBezTo>
                    <a:pt x="29636" y="23800"/>
                    <a:pt x="29302" y="23739"/>
                    <a:pt x="28968" y="23678"/>
                  </a:cubicBezTo>
                  <a:cubicBezTo>
                    <a:pt x="28360" y="23526"/>
                    <a:pt x="28086" y="23040"/>
                    <a:pt x="27570" y="22766"/>
                  </a:cubicBezTo>
                  <a:cubicBezTo>
                    <a:pt x="27354" y="22658"/>
                    <a:pt x="27134" y="22612"/>
                    <a:pt x="26914" y="22612"/>
                  </a:cubicBezTo>
                  <a:cubicBezTo>
                    <a:pt x="26577" y="22612"/>
                    <a:pt x="26241" y="22722"/>
                    <a:pt x="25928" y="22888"/>
                  </a:cubicBezTo>
                  <a:cubicBezTo>
                    <a:pt x="25481" y="23052"/>
                    <a:pt x="24560" y="23727"/>
                    <a:pt x="23941" y="23727"/>
                  </a:cubicBezTo>
                  <a:cubicBezTo>
                    <a:pt x="23761" y="23727"/>
                    <a:pt x="23606" y="23670"/>
                    <a:pt x="23497" y="23526"/>
                  </a:cubicBezTo>
                  <a:cubicBezTo>
                    <a:pt x="23193" y="23101"/>
                    <a:pt x="23466" y="22280"/>
                    <a:pt x="23405" y="21763"/>
                  </a:cubicBezTo>
                  <a:cubicBezTo>
                    <a:pt x="23375" y="21398"/>
                    <a:pt x="23223" y="21064"/>
                    <a:pt x="22797" y="20942"/>
                  </a:cubicBezTo>
                  <a:cubicBezTo>
                    <a:pt x="22727" y="20921"/>
                    <a:pt x="22660" y="20913"/>
                    <a:pt x="22595" y="20913"/>
                  </a:cubicBezTo>
                  <a:cubicBezTo>
                    <a:pt x="22378" y="20913"/>
                    <a:pt x="22180" y="21003"/>
                    <a:pt x="21946" y="21003"/>
                  </a:cubicBezTo>
                  <a:cubicBezTo>
                    <a:pt x="21034" y="21003"/>
                    <a:pt x="21034" y="19909"/>
                    <a:pt x="20974" y="19240"/>
                  </a:cubicBezTo>
                  <a:cubicBezTo>
                    <a:pt x="20913" y="18359"/>
                    <a:pt x="20913" y="17447"/>
                    <a:pt x="20427" y="16687"/>
                  </a:cubicBezTo>
                  <a:cubicBezTo>
                    <a:pt x="19879" y="15836"/>
                    <a:pt x="19150" y="15836"/>
                    <a:pt x="18329" y="15532"/>
                  </a:cubicBezTo>
                  <a:cubicBezTo>
                    <a:pt x="17569" y="15289"/>
                    <a:pt x="17144" y="14164"/>
                    <a:pt x="16262" y="14134"/>
                  </a:cubicBezTo>
                  <a:cubicBezTo>
                    <a:pt x="16249" y="14133"/>
                    <a:pt x="16237" y="14133"/>
                    <a:pt x="16224" y="14133"/>
                  </a:cubicBezTo>
                  <a:cubicBezTo>
                    <a:pt x="15436" y="14133"/>
                    <a:pt x="15250" y="15051"/>
                    <a:pt x="14682" y="15380"/>
                  </a:cubicBezTo>
                  <a:cubicBezTo>
                    <a:pt x="14604" y="15428"/>
                    <a:pt x="14511" y="15452"/>
                    <a:pt x="14416" y="15452"/>
                  </a:cubicBezTo>
                  <a:cubicBezTo>
                    <a:pt x="14211" y="15452"/>
                    <a:pt x="13995" y="15344"/>
                    <a:pt x="13891" y="15137"/>
                  </a:cubicBezTo>
                  <a:cubicBezTo>
                    <a:pt x="13831" y="15015"/>
                    <a:pt x="13983" y="14711"/>
                    <a:pt x="14074" y="14590"/>
                  </a:cubicBezTo>
                  <a:cubicBezTo>
                    <a:pt x="14226" y="14377"/>
                    <a:pt x="14408" y="14164"/>
                    <a:pt x="14560" y="13951"/>
                  </a:cubicBezTo>
                  <a:cubicBezTo>
                    <a:pt x="14743" y="13647"/>
                    <a:pt x="14864" y="13344"/>
                    <a:pt x="14834" y="13009"/>
                  </a:cubicBezTo>
                  <a:cubicBezTo>
                    <a:pt x="14803" y="12158"/>
                    <a:pt x="14226" y="11368"/>
                    <a:pt x="13831" y="10638"/>
                  </a:cubicBezTo>
                  <a:cubicBezTo>
                    <a:pt x="13466" y="9878"/>
                    <a:pt x="13071" y="8906"/>
                    <a:pt x="12250" y="8541"/>
                  </a:cubicBezTo>
                  <a:cubicBezTo>
                    <a:pt x="11988" y="8447"/>
                    <a:pt x="11716" y="8426"/>
                    <a:pt x="11444" y="8426"/>
                  </a:cubicBezTo>
                  <a:cubicBezTo>
                    <a:pt x="11215" y="8426"/>
                    <a:pt x="10985" y="8441"/>
                    <a:pt x="10760" y="8441"/>
                  </a:cubicBezTo>
                  <a:cubicBezTo>
                    <a:pt x="10386" y="8441"/>
                    <a:pt x="10025" y="8399"/>
                    <a:pt x="9697" y="8176"/>
                  </a:cubicBezTo>
                  <a:cubicBezTo>
                    <a:pt x="9271" y="7872"/>
                    <a:pt x="9028" y="7386"/>
                    <a:pt x="8663" y="6960"/>
                  </a:cubicBezTo>
                  <a:cubicBezTo>
                    <a:pt x="8359" y="6565"/>
                    <a:pt x="7995" y="6261"/>
                    <a:pt x="7569" y="6018"/>
                  </a:cubicBezTo>
                  <a:cubicBezTo>
                    <a:pt x="6748" y="5441"/>
                    <a:pt x="5745" y="5137"/>
                    <a:pt x="4773" y="4863"/>
                  </a:cubicBezTo>
                  <a:cubicBezTo>
                    <a:pt x="4490" y="4780"/>
                    <a:pt x="4153" y="4651"/>
                    <a:pt x="3856" y="4651"/>
                  </a:cubicBezTo>
                  <a:cubicBezTo>
                    <a:pt x="3610" y="4651"/>
                    <a:pt x="3391" y="4740"/>
                    <a:pt x="3253" y="5015"/>
                  </a:cubicBezTo>
                  <a:cubicBezTo>
                    <a:pt x="3010" y="5441"/>
                    <a:pt x="3010" y="6018"/>
                    <a:pt x="2888" y="6413"/>
                  </a:cubicBezTo>
                  <a:cubicBezTo>
                    <a:pt x="2736" y="6960"/>
                    <a:pt x="2523" y="7538"/>
                    <a:pt x="2189" y="7994"/>
                  </a:cubicBezTo>
                  <a:cubicBezTo>
                    <a:pt x="1944" y="8277"/>
                    <a:pt x="1558" y="8513"/>
                    <a:pt x="1191" y="8513"/>
                  </a:cubicBezTo>
                  <a:cubicBezTo>
                    <a:pt x="967" y="8513"/>
                    <a:pt x="751" y="8425"/>
                    <a:pt x="578" y="8207"/>
                  </a:cubicBezTo>
                  <a:cubicBezTo>
                    <a:pt x="122" y="7568"/>
                    <a:pt x="1004" y="7143"/>
                    <a:pt x="1429" y="6869"/>
                  </a:cubicBezTo>
                  <a:cubicBezTo>
                    <a:pt x="1642" y="6717"/>
                    <a:pt x="1885" y="6535"/>
                    <a:pt x="1976" y="6261"/>
                  </a:cubicBezTo>
                  <a:cubicBezTo>
                    <a:pt x="2128" y="5927"/>
                    <a:pt x="1976" y="5593"/>
                    <a:pt x="1976" y="5198"/>
                  </a:cubicBezTo>
                  <a:cubicBezTo>
                    <a:pt x="1916" y="3830"/>
                    <a:pt x="3496" y="3374"/>
                    <a:pt x="4560" y="3343"/>
                  </a:cubicBezTo>
                  <a:cubicBezTo>
                    <a:pt x="5441" y="3283"/>
                    <a:pt x="6293" y="3283"/>
                    <a:pt x="7144" y="3070"/>
                  </a:cubicBezTo>
                  <a:cubicBezTo>
                    <a:pt x="8876" y="2735"/>
                    <a:pt x="10487" y="2067"/>
                    <a:pt x="12159" y="1459"/>
                  </a:cubicBezTo>
                  <a:cubicBezTo>
                    <a:pt x="13741" y="884"/>
                    <a:pt x="15377" y="390"/>
                    <a:pt x="17042" y="390"/>
                  </a:cubicBezTo>
                  <a:close/>
                  <a:moveTo>
                    <a:pt x="17004" y="1"/>
                  </a:moveTo>
                  <a:cubicBezTo>
                    <a:pt x="15823" y="1"/>
                    <a:pt x="14660" y="216"/>
                    <a:pt x="13496" y="577"/>
                  </a:cubicBezTo>
                  <a:cubicBezTo>
                    <a:pt x="11703" y="1094"/>
                    <a:pt x="10001" y="1915"/>
                    <a:pt x="8177" y="2401"/>
                  </a:cubicBezTo>
                  <a:cubicBezTo>
                    <a:pt x="7235" y="2675"/>
                    <a:pt x="6232" y="2857"/>
                    <a:pt x="5259" y="2887"/>
                  </a:cubicBezTo>
                  <a:cubicBezTo>
                    <a:pt x="4347" y="2918"/>
                    <a:pt x="3405" y="2918"/>
                    <a:pt x="2645" y="3465"/>
                  </a:cubicBezTo>
                  <a:cubicBezTo>
                    <a:pt x="2037" y="3891"/>
                    <a:pt x="1642" y="4529"/>
                    <a:pt x="1733" y="5289"/>
                  </a:cubicBezTo>
                  <a:cubicBezTo>
                    <a:pt x="1764" y="5653"/>
                    <a:pt x="1885" y="5897"/>
                    <a:pt x="1612" y="6231"/>
                  </a:cubicBezTo>
                  <a:cubicBezTo>
                    <a:pt x="1490" y="6413"/>
                    <a:pt x="1277" y="6535"/>
                    <a:pt x="1064" y="6657"/>
                  </a:cubicBezTo>
                  <a:cubicBezTo>
                    <a:pt x="821" y="6839"/>
                    <a:pt x="517" y="7021"/>
                    <a:pt x="305" y="7295"/>
                  </a:cubicBezTo>
                  <a:cubicBezTo>
                    <a:pt x="1" y="7781"/>
                    <a:pt x="244" y="8328"/>
                    <a:pt x="730" y="8541"/>
                  </a:cubicBezTo>
                  <a:cubicBezTo>
                    <a:pt x="898" y="8625"/>
                    <a:pt x="1069" y="8663"/>
                    <a:pt x="1237" y="8663"/>
                  </a:cubicBezTo>
                  <a:cubicBezTo>
                    <a:pt x="1675" y="8663"/>
                    <a:pt x="2094" y="8406"/>
                    <a:pt x="2402" y="8055"/>
                  </a:cubicBezTo>
                  <a:cubicBezTo>
                    <a:pt x="2979" y="7386"/>
                    <a:pt x="3253" y="6383"/>
                    <a:pt x="3375" y="5562"/>
                  </a:cubicBezTo>
                  <a:cubicBezTo>
                    <a:pt x="3461" y="5132"/>
                    <a:pt x="3601" y="4891"/>
                    <a:pt x="4102" y="4891"/>
                  </a:cubicBezTo>
                  <a:cubicBezTo>
                    <a:pt x="4132" y="4891"/>
                    <a:pt x="4163" y="4892"/>
                    <a:pt x="4195" y="4894"/>
                  </a:cubicBezTo>
                  <a:cubicBezTo>
                    <a:pt x="4438" y="4894"/>
                    <a:pt x="4803" y="5046"/>
                    <a:pt x="5046" y="5137"/>
                  </a:cubicBezTo>
                  <a:cubicBezTo>
                    <a:pt x="5715" y="5319"/>
                    <a:pt x="6323" y="5562"/>
                    <a:pt x="6931" y="5866"/>
                  </a:cubicBezTo>
                  <a:cubicBezTo>
                    <a:pt x="7417" y="6109"/>
                    <a:pt x="7904" y="6413"/>
                    <a:pt x="8299" y="6839"/>
                  </a:cubicBezTo>
                  <a:cubicBezTo>
                    <a:pt x="8694" y="7264"/>
                    <a:pt x="8967" y="7872"/>
                    <a:pt x="9423" y="8237"/>
                  </a:cubicBezTo>
                  <a:cubicBezTo>
                    <a:pt x="9867" y="8588"/>
                    <a:pt x="10345" y="8614"/>
                    <a:pt x="10842" y="8614"/>
                  </a:cubicBezTo>
                  <a:cubicBezTo>
                    <a:pt x="10925" y="8614"/>
                    <a:pt x="11009" y="8613"/>
                    <a:pt x="11093" y="8613"/>
                  </a:cubicBezTo>
                  <a:cubicBezTo>
                    <a:pt x="11333" y="8613"/>
                    <a:pt x="11578" y="8619"/>
                    <a:pt x="11825" y="8663"/>
                  </a:cubicBezTo>
                  <a:cubicBezTo>
                    <a:pt x="13040" y="8845"/>
                    <a:pt x="13588" y="10608"/>
                    <a:pt x="14074" y="11550"/>
                  </a:cubicBezTo>
                  <a:cubicBezTo>
                    <a:pt x="14347" y="12037"/>
                    <a:pt x="14682" y="12644"/>
                    <a:pt x="14560" y="13252"/>
                  </a:cubicBezTo>
                  <a:cubicBezTo>
                    <a:pt x="14439" y="13860"/>
                    <a:pt x="13831" y="14164"/>
                    <a:pt x="13679" y="14711"/>
                  </a:cubicBezTo>
                  <a:cubicBezTo>
                    <a:pt x="13527" y="15167"/>
                    <a:pt x="13739" y="15745"/>
                    <a:pt x="14256" y="15775"/>
                  </a:cubicBezTo>
                  <a:cubicBezTo>
                    <a:pt x="14266" y="15775"/>
                    <a:pt x="14276" y="15776"/>
                    <a:pt x="14286" y="15776"/>
                  </a:cubicBezTo>
                  <a:cubicBezTo>
                    <a:pt x="15234" y="15776"/>
                    <a:pt x="15411" y="14373"/>
                    <a:pt x="16301" y="14373"/>
                  </a:cubicBezTo>
                  <a:cubicBezTo>
                    <a:pt x="16328" y="14373"/>
                    <a:pt x="16356" y="14374"/>
                    <a:pt x="16384" y="14377"/>
                  </a:cubicBezTo>
                  <a:cubicBezTo>
                    <a:pt x="16840" y="14407"/>
                    <a:pt x="17265" y="15076"/>
                    <a:pt x="17600" y="15380"/>
                  </a:cubicBezTo>
                  <a:cubicBezTo>
                    <a:pt x="17934" y="15684"/>
                    <a:pt x="18360" y="15806"/>
                    <a:pt x="18816" y="15897"/>
                  </a:cubicBezTo>
                  <a:cubicBezTo>
                    <a:pt x="20366" y="16262"/>
                    <a:pt x="20639" y="17569"/>
                    <a:pt x="20700" y="18967"/>
                  </a:cubicBezTo>
                  <a:cubicBezTo>
                    <a:pt x="20761" y="19605"/>
                    <a:pt x="20700" y="20790"/>
                    <a:pt x="21399" y="21155"/>
                  </a:cubicBezTo>
                  <a:cubicBezTo>
                    <a:pt x="21550" y="21222"/>
                    <a:pt x="21683" y="21243"/>
                    <a:pt x="21818" y="21243"/>
                  </a:cubicBezTo>
                  <a:cubicBezTo>
                    <a:pt x="21927" y="21243"/>
                    <a:pt x="22037" y="21230"/>
                    <a:pt x="22159" y="21216"/>
                  </a:cubicBezTo>
                  <a:cubicBezTo>
                    <a:pt x="22279" y="21197"/>
                    <a:pt x="22389" y="21186"/>
                    <a:pt x="22489" y="21186"/>
                  </a:cubicBezTo>
                  <a:cubicBezTo>
                    <a:pt x="22872" y="21186"/>
                    <a:pt x="23101" y="21348"/>
                    <a:pt x="23101" y="21854"/>
                  </a:cubicBezTo>
                  <a:cubicBezTo>
                    <a:pt x="23155" y="22634"/>
                    <a:pt x="22923" y="23962"/>
                    <a:pt x="23881" y="23962"/>
                  </a:cubicBezTo>
                  <a:cubicBezTo>
                    <a:pt x="24005" y="23962"/>
                    <a:pt x="24149" y="23940"/>
                    <a:pt x="24317" y="23891"/>
                  </a:cubicBezTo>
                  <a:cubicBezTo>
                    <a:pt x="25107" y="23678"/>
                    <a:pt x="25776" y="23070"/>
                    <a:pt x="26597" y="22918"/>
                  </a:cubicBezTo>
                  <a:cubicBezTo>
                    <a:pt x="26689" y="22900"/>
                    <a:pt x="26777" y="22891"/>
                    <a:pt x="26862" y="22891"/>
                  </a:cubicBezTo>
                  <a:cubicBezTo>
                    <a:pt x="27335" y="22891"/>
                    <a:pt x="27700" y="23161"/>
                    <a:pt x="28086" y="23496"/>
                  </a:cubicBezTo>
                  <a:cubicBezTo>
                    <a:pt x="28481" y="23800"/>
                    <a:pt x="28785" y="23860"/>
                    <a:pt x="29241" y="23982"/>
                  </a:cubicBezTo>
                  <a:cubicBezTo>
                    <a:pt x="30001" y="24164"/>
                    <a:pt x="30062" y="24863"/>
                    <a:pt x="30427" y="25380"/>
                  </a:cubicBezTo>
                  <a:cubicBezTo>
                    <a:pt x="30700" y="25715"/>
                    <a:pt x="31035" y="26018"/>
                    <a:pt x="31430" y="26231"/>
                  </a:cubicBezTo>
                  <a:cubicBezTo>
                    <a:pt x="31679" y="26348"/>
                    <a:pt x="31998" y="26444"/>
                    <a:pt x="32300" y="26444"/>
                  </a:cubicBezTo>
                  <a:cubicBezTo>
                    <a:pt x="32625" y="26444"/>
                    <a:pt x="32928" y="26333"/>
                    <a:pt x="33102" y="26018"/>
                  </a:cubicBezTo>
                  <a:cubicBezTo>
                    <a:pt x="33284" y="25715"/>
                    <a:pt x="33254" y="25350"/>
                    <a:pt x="33254" y="25015"/>
                  </a:cubicBezTo>
                  <a:cubicBezTo>
                    <a:pt x="33223" y="24408"/>
                    <a:pt x="33132" y="23860"/>
                    <a:pt x="33284" y="23283"/>
                  </a:cubicBezTo>
                  <a:cubicBezTo>
                    <a:pt x="33557" y="22189"/>
                    <a:pt x="34226" y="21216"/>
                    <a:pt x="34773" y="20213"/>
                  </a:cubicBezTo>
                  <a:cubicBezTo>
                    <a:pt x="36901" y="16262"/>
                    <a:pt x="38238" y="11641"/>
                    <a:pt x="38238" y="7143"/>
                  </a:cubicBezTo>
                  <a:cubicBezTo>
                    <a:pt x="38238" y="6340"/>
                    <a:pt x="38144" y="5537"/>
                    <a:pt x="37852" y="4797"/>
                  </a:cubicBezTo>
                  <a:lnTo>
                    <a:pt x="37852" y="4797"/>
                  </a:lnTo>
                  <a:cubicBezTo>
                    <a:pt x="37995" y="4699"/>
                    <a:pt x="37992" y="4407"/>
                    <a:pt x="37813" y="4407"/>
                  </a:cubicBezTo>
                  <a:cubicBezTo>
                    <a:pt x="37720" y="4412"/>
                    <a:pt x="37628" y="4415"/>
                    <a:pt x="37536" y="4415"/>
                  </a:cubicBezTo>
                  <a:cubicBezTo>
                    <a:pt x="35495" y="4415"/>
                    <a:pt x="33717" y="3160"/>
                    <a:pt x="31855" y="2462"/>
                  </a:cubicBezTo>
                  <a:cubicBezTo>
                    <a:pt x="30602" y="1987"/>
                    <a:pt x="29312" y="1928"/>
                    <a:pt x="28002" y="1928"/>
                  </a:cubicBezTo>
                  <a:cubicBezTo>
                    <a:pt x="27565" y="1928"/>
                    <a:pt x="27126" y="1934"/>
                    <a:pt x="26685" y="1934"/>
                  </a:cubicBezTo>
                  <a:cubicBezTo>
                    <a:pt x="26333" y="1934"/>
                    <a:pt x="25979" y="1930"/>
                    <a:pt x="25624" y="1915"/>
                  </a:cubicBezTo>
                  <a:cubicBezTo>
                    <a:pt x="23223" y="1793"/>
                    <a:pt x="21126" y="699"/>
                    <a:pt x="18846" y="182"/>
                  </a:cubicBezTo>
                  <a:cubicBezTo>
                    <a:pt x="18226" y="58"/>
                    <a:pt x="17612" y="1"/>
                    <a:pt x="1700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2" name="Google Shape;4112;p372"/>
            <p:cNvSpPr/>
            <p:nvPr/>
          </p:nvSpPr>
          <p:spPr>
            <a:xfrm>
              <a:off x="1655750" y="2567450"/>
              <a:ext cx="119825" cy="112300"/>
            </a:xfrm>
            <a:custGeom>
              <a:rect b="b" l="l" r="r" t="t"/>
              <a:pathLst>
                <a:path extrusionOk="0" h="4492" w="4793">
                  <a:moveTo>
                    <a:pt x="127" y="1"/>
                  </a:moveTo>
                  <a:cubicBezTo>
                    <a:pt x="64" y="1"/>
                    <a:pt x="1" y="87"/>
                    <a:pt x="44" y="173"/>
                  </a:cubicBezTo>
                  <a:cubicBezTo>
                    <a:pt x="1077" y="2088"/>
                    <a:pt x="3357" y="2726"/>
                    <a:pt x="4573" y="4459"/>
                  </a:cubicBezTo>
                  <a:cubicBezTo>
                    <a:pt x="4596" y="4482"/>
                    <a:pt x="4624" y="4491"/>
                    <a:pt x="4650" y="4491"/>
                  </a:cubicBezTo>
                  <a:cubicBezTo>
                    <a:pt x="4726" y="4491"/>
                    <a:pt x="4793" y="4413"/>
                    <a:pt x="4725" y="4367"/>
                  </a:cubicBezTo>
                  <a:cubicBezTo>
                    <a:pt x="3509" y="2604"/>
                    <a:pt x="1229" y="1997"/>
                    <a:pt x="196" y="51"/>
                  </a:cubicBezTo>
                  <a:cubicBezTo>
                    <a:pt x="178" y="16"/>
                    <a:pt x="152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3" name="Google Shape;4113;p372"/>
            <p:cNvSpPr/>
            <p:nvPr/>
          </p:nvSpPr>
          <p:spPr>
            <a:xfrm>
              <a:off x="1517500" y="2420050"/>
              <a:ext cx="105525" cy="121175"/>
            </a:xfrm>
            <a:custGeom>
              <a:rect b="b" l="l" r="r" t="t"/>
              <a:pathLst>
                <a:path extrusionOk="0" h="4847" w="4221">
                  <a:moveTo>
                    <a:pt x="144" y="1"/>
                  </a:moveTo>
                  <a:cubicBezTo>
                    <a:pt x="78" y="1"/>
                    <a:pt x="1" y="77"/>
                    <a:pt x="72" y="172"/>
                  </a:cubicBezTo>
                  <a:cubicBezTo>
                    <a:pt x="1531" y="1631"/>
                    <a:pt x="2838" y="3151"/>
                    <a:pt x="4024" y="4823"/>
                  </a:cubicBezTo>
                  <a:cubicBezTo>
                    <a:pt x="4040" y="4839"/>
                    <a:pt x="4063" y="4846"/>
                    <a:pt x="4086" y="4846"/>
                  </a:cubicBezTo>
                  <a:cubicBezTo>
                    <a:pt x="4151" y="4846"/>
                    <a:pt x="4220" y="4790"/>
                    <a:pt x="4176" y="4701"/>
                  </a:cubicBezTo>
                  <a:cubicBezTo>
                    <a:pt x="3021" y="3029"/>
                    <a:pt x="1683" y="1509"/>
                    <a:pt x="194" y="20"/>
                  </a:cubicBezTo>
                  <a:cubicBezTo>
                    <a:pt x="180" y="7"/>
                    <a:pt x="163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4" name="Google Shape;4114;p372"/>
            <p:cNvSpPr/>
            <p:nvPr/>
          </p:nvSpPr>
          <p:spPr>
            <a:xfrm>
              <a:off x="1601350" y="2342825"/>
              <a:ext cx="88950" cy="88450"/>
            </a:xfrm>
            <a:custGeom>
              <a:rect b="b" l="l" r="r" t="t"/>
              <a:pathLst>
                <a:path extrusionOk="0" h="3538" w="3558">
                  <a:moveTo>
                    <a:pt x="1325" y="200"/>
                  </a:moveTo>
                  <a:cubicBezTo>
                    <a:pt x="1547" y="200"/>
                    <a:pt x="1770" y="297"/>
                    <a:pt x="1946" y="525"/>
                  </a:cubicBezTo>
                  <a:cubicBezTo>
                    <a:pt x="1974" y="563"/>
                    <a:pt x="2009" y="577"/>
                    <a:pt x="2040" y="577"/>
                  </a:cubicBezTo>
                  <a:cubicBezTo>
                    <a:pt x="2111" y="577"/>
                    <a:pt x="2171" y="507"/>
                    <a:pt x="2129" y="465"/>
                  </a:cubicBezTo>
                  <a:cubicBezTo>
                    <a:pt x="2083" y="396"/>
                    <a:pt x="2035" y="335"/>
                    <a:pt x="1984" y="282"/>
                  </a:cubicBezTo>
                  <a:lnTo>
                    <a:pt x="1984" y="282"/>
                  </a:lnTo>
                  <a:cubicBezTo>
                    <a:pt x="2557" y="437"/>
                    <a:pt x="3075" y="848"/>
                    <a:pt x="3253" y="1407"/>
                  </a:cubicBezTo>
                  <a:cubicBezTo>
                    <a:pt x="3496" y="2045"/>
                    <a:pt x="3253" y="3018"/>
                    <a:pt x="2554" y="3261"/>
                  </a:cubicBezTo>
                  <a:cubicBezTo>
                    <a:pt x="2415" y="3307"/>
                    <a:pt x="2280" y="3328"/>
                    <a:pt x="2149" y="3328"/>
                  </a:cubicBezTo>
                  <a:cubicBezTo>
                    <a:pt x="1506" y="3328"/>
                    <a:pt x="968" y="2819"/>
                    <a:pt x="639" y="2288"/>
                  </a:cubicBezTo>
                  <a:cubicBezTo>
                    <a:pt x="457" y="1893"/>
                    <a:pt x="305" y="1498"/>
                    <a:pt x="366" y="1042"/>
                  </a:cubicBezTo>
                  <a:cubicBezTo>
                    <a:pt x="466" y="562"/>
                    <a:pt x="895" y="200"/>
                    <a:pt x="1325" y="200"/>
                  </a:cubicBezTo>
                  <a:close/>
                  <a:moveTo>
                    <a:pt x="1339" y="0"/>
                  </a:moveTo>
                  <a:cubicBezTo>
                    <a:pt x="845" y="0"/>
                    <a:pt x="348" y="406"/>
                    <a:pt x="214" y="981"/>
                  </a:cubicBezTo>
                  <a:cubicBezTo>
                    <a:pt x="1" y="2015"/>
                    <a:pt x="822" y="3261"/>
                    <a:pt x="1855" y="3504"/>
                  </a:cubicBezTo>
                  <a:cubicBezTo>
                    <a:pt x="1961" y="3527"/>
                    <a:pt x="2063" y="3537"/>
                    <a:pt x="2161" y="3537"/>
                  </a:cubicBezTo>
                  <a:cubicBezTo>
                    <a:pt x="2997" y="3537"/>
                    <a:pt x="3557" y="2770"/>
                    <a:pt x="3557" y="1954"/>
                  </a:cubicBezTo>
                  <a:cubicBezTo>
                    <a:pt x="3557" y="890"/>
                    <a:pt x="2615" y="130"/>
                    <a:pt x="1642" y="39"/>
                  </a:cubicBezTo>
                  <a:cubicBezTo>
                    <a:pt x="1631" y="39"/>
                    <a:pt x="1620" y="41"/>
                    <a:pt x="1611" y="44"/>
                  </a:cubicBezTo>
                  <a:lnTo>
                    <a:pt x="1611" y="44"/>
                  </a:lnTo>
                  <a:cubicBezTo>
                    <a:pt x="1522" y="14"/>
                    <a:pt x="1430" y="0"/>
                    <a:pt x="133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5" name="Google Shape;4115;p372"/>
            <p:cNvSpPr/>
            <p:nvPr/>
          </p:nvSpPr>
          <p:spPr>
            <a:xfrm>
              <a:off x="1631200" y="2374625"/>
              <a:ext cx="5450" cy="4775"/>
            </a:xfrm>
            <a:custGeom>
              <a:rect b="b" l="l" r="r" t="t"/>
              <a:pathLst>
                <a:path extrusionOk="0" h="191" w="218">
                  <a:moveTo>
                    <a:pt x="108" y="1"/>
                  </a:moveTo>
                  <a:cubicBezTo>
                    <a:pt x="38" y="1"/>
                    <a:pt x="1" y="139"/>
                    <a:pt x="53" y="165"/>
                  </a:cubicBezTo>
                  <a:cubicBezTo>
                    <a:pt x="77" y="183"/>
                    <a:pt x="98" y="190"/>
                    <a:pt x="116" y="190"/>
                  </a:cubicBezTo>
                  <a:cubicBezTo>
                    <a:pt x="193" y="190"/>
                    <a:pt x="218" y="62"/>
                    <a:pt x="144" y="13"/>
                  </a:cubicBezTo>
                  <a:cubicBezTo>
                    <a:pt x="131" y="5"/>
                    <a:pt x="119" y="1"/>
                    <a:pt x="108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6" name="Google Shape;4116;p372"/>
            <p:cNvSpPr/>
            <p:nvPr/>
          </p:nvSpPr>
          <p:spPr>
            <a:xfrm>
              <a:off x="1647625" y="2402350"/>
              <a:ext cx="6525" cy="4850"/>
            </a:xfrm>
            <a:custGeom>
              <a:rect b="b" l="l" r="r" t="t"/>
              <a:pathLst>
                <a:path extrusionOk="0" h="194" w="261">
                  <a:moveTo>
                    <a:pt x="87" y="1"/>
                  </a:moveTo>
                  <a:cubicBezTo>
                    <a:pt x="17" y="1"/>
                    <a:pt x="0" y="110"/>
                    <a:pt x="95" y="181"/>
                  </a:cubicBezTo>
                  <a:cubicBezTo>
                    <a:pt x="108" y="190"/>
                    <a:pt x="121" y="193"/>
                    <a:pt x="133" y="193"/>
                  </a:cubicBezTo>
                  <a:cubicBezTo>
                    <a:pt x="208" y="193"/>
                    <a:pt x="260" y="55"/>
                    <a:pt x="156" y="29"/>
                  </a:cubicBezTo>
                  <a:cubicBezTo>
                    <a:pt x="130" y="9"/>
                    <a:pt x="106" y="1"/>
                    <a:pt x="87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7" name="Google Shape;4117;p372"/>
            <p:cNvSpPr/>
            <p:nvPr/>
          </p:nvSpPr>
          <p:spPr>
            <a:xfrm>
              <a:off x="1978275" y="2374850"/>
              <a:ext cx="120075" cy="101850"/>
            </a:xfrm>
            <a:custGeom>
              <a:rect b="b" l="l" r="r" t="t"/>
              <a:pathLst>
                <a:path extrusionOk="0" h="4074" w="4803">
                  <a:moveTo>
                    <a:pt x="2161" y="205"/>
                  </a:moveTo>
                  <a:cubicBezTo>
                    <a:pt x="2573" y="205"/>
                    <a:pt x="2997" y="320"/>
                    <a:pt x="3344" y="521"/>
                  </a:cubicBezTo>
                  <a:cubicBezTo>
                    <a:pt x="3377" y="541"/>
                    <a:pt x="3408" y="549"/>
                    <a:pt x="3434" y="549"/>
                  </a:cubicBezTo>
                  <a:cubicBezTo>
                    <a:pt x="3490" y="549"/>
                    <a:pt x="3525" y="511"/>
                    <a:pt x="3521" y="470"/>
                  </a:cubicBezTo>
                  <a:lnTo>
                    <a:pt x="3521" y="470"/>
                  </a:lnTo>
                  <a:cubicBezTo>
                    <a:pt x="4042" y="903"/>
                    <a:pt x="4370" y="1535"/>
                    <a:pt x="4347" y="2223"/>
                  </a:cubicBezTo>
                  <a:cubicBezTo>
                    <a:pt x="4347" y="2679"/>
                    <a:pt x="4195" y="3165"/>
                    <a:pt x="3830" y="3500"/>
                  </a:cubicBezTo>
                  <a:cubicBezTo>
                    <a:pt x="3582" y="3763"/>
                    <a:pt x="3294" y="3861"/>
                    <a:pt x="2995" y="3861"/>
                  </a:cubicBezTo>
                  <a:cubicBezTo>
                    <a:pt x="2708" y="3861"/>
                    <a:pt x="2411" y="3771"/>
                    <a:pt x="2128" y="3652"/>
                  </a:cubicBezTo>
                  <a:cubicBezTo>
                    <a:pt x="1246" y="3287"/>
                    <a:pt x="426" y="2436"/>
                    <a:pt x="608" y="1372"/>
                  </a:cubicBezTo>
                  <a:cubicBezTo>
                    <a:pt x="781" y="545"/>
                    <a:pt x="1453" y="205"/>
                    <a:pt x="2161" y="205"/>
                  </a:cubicBezTo>
                  <a:close/>
                  <a:moveTo>
                    <a:pt x="3099" y="0"/>
                  </a:moveTo>
                  <a:cubicBezTo>
                    <a:pt x="2995" y="0"/>
                    <a:pt x="2929" y="129"/>
                    <a:pt x="3040" y="156"/>
                  </a:cubicBezTo>
                  <a:cubicBezTo>
                    <a:pt x="3141" y="207"/>
                    <a:pt x="3238" y="264"/>
                    <a:pt x="3330" y="326"/>
                  </a:cubicBezTo>
                  <a:lnTo>
                    <a:pt x="3330" y="326"/>
                  </a:lnTo>
                  <a:cubicBezTo>
                    <a:pt x="2977" y="149"/>
                    <a:pt x="2566" y="46"/>
                    <a:pt x="2165" y="46"/>
                  </a:cubicBezTo>
                  <a:cubicBezTo>
                    <a:pt x="1497" y="46"/>
                    <a:pt x="855" y="332"/>
                    <a:pt x="547" y="1038"/>
                  </a:cubicBezTo>
                  <a:cubicBezTo>
                    <a:pt x="0" y="2254"/>
                    <a:pt x="1003" y="3378"/>
                    <a:pt x="2067" y="3865"/>
                  </a:cubicBezTo>
                  <a:cubicBezTo>
                    <a:pt x="2369" y="4002"/>
                    <a:pt x="2674" y="4073"/>
                    <a:pt x="2962" y="4073"/>
                  </a:cubicBezTo>
                  <a:cubicBezTo>
                    <a:pt x="3629" y="4073"/>
                    <a:pt x="4204" y="3690"/>
                    <a:pt x="4438" y="2861"/>
                  </a:cubicBezTo>
                  <a:cubicBezTo>
                    <a:pt x="4803" y="1737"/>
                    <a:pt x="4195" y="521"/>
                    <a:pt x="3131" y="4"/>
                  </a:cubicBezTo>
                  <a:cubicBezTo>
                    <a:pt x="3120" y="2"/>
                    <a:pt x="3109" y="0"/>
                    <a:pt x="309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8" name="Google Shape;4118;p372"/>
            <p:cNvSpPr/>
            <p:nvPr/>
          </p:nvSpPr>
          <p:spPr>
            <a:xfrm>
              <a:off x="2013125" y="2406150"/>
              <a:ext cx="6525" cy="4850"/>
            </a:xfrm>
            <a:custGeom>
              <a:rect b="b" l="l" r="r" t="t"/>
              <a:pathLst>
                <a:path extrusionOk="0" h="194" w="261">
                  <a:moveTo>
                    <a:pt x="99" y="1"/>
                  </a:moveTo>
                  <a:cubicBezTo>
                    <a:pt x="36" y="1"/>
                    <a:pt x="0" y="109"/>
                    <a:pt x="96" y="181"/>
                  </a:cubicBezTo>
                  <a:cubicBezTo>
                    <a:pt x="113" y="189"/>
                    <a:pt x="129" y="193"/>
                    <a:pt x="143" y="193"/>
                  </a:cubicBezTo>
                  <a:cubicBezTo>
                    <a:pt x="231" y="193"/>
                    <a:pt x="261" y="55"/>
                    <a:pt x="156" y="29"/>
                  </a:cubicBezTo>
                  <a:cubicBezTo>
                    <a:pt x="137" y="9"/>
                    <a:pt x="117" y="1"/>
                    <a:pt x="99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9" name="Google Shape;4119;p372"/>
            <p:cNvSpPr/>
            <p:nvPr/>
          </p:nvSpPr>
          <p:spPr>
            <a:xfrm>
              <a:off x="2030700" y="2443250"/>
              <a:ext cx="10425" cy="6200"/>
            </a:xfrm>
            <a:custGeom>
              <a:rect b="b" l="l" r="r" t="t"/>
              <a:pathLst>
                <a:path extrusionOk="0" h="248" w="417">
                  <a:moveTo>
                    <a:pt x="294" y="1"/>
                  </a:moveTo>
                  <a:cubicBezTo>
                    <a:pt x="288" y="1"/>
                    <a:pt x="281" y="2"/>
                    <a:pt x="274" y="4"/>
                  </a:cubicBezTo>
                  <a:cubicBezTo>
                    <a:pt x="213" y="4"/>
                    <a:pt x="183" y="65"/>
                    <a:pt x="152" y="65"/>
                  </a:cubicBezTo>
                  <a:cubicBezTo>
                    <a:pt x="0" y="95"/>
                    <a:pt x="61" y="247"/>
                    <a:pt x="183" y="247"/>
                  </a:cubicBezTo>
                  <a:cubicBezTo>
                    <a:pt x="213" y="247"/>
                    <a:pt x="244" y="217"/>
                    <a:pt x="304" y="217"/>
                  </a:cubicBezTo>
                  <a:cubicBezTo>
                    <a:pt x="417" y="161"/>
                    <a:pt x="373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0" name="Google Shape;4120;p372"/>
            <p:cNvSpPr/>
            <p:nvPr/>
          </p:nvSpPr>
          <p:spPr>
            <a:xfrm>
              <a:off x="2065975" y="2427725"/>
              <a:ext cx="7000" cy="7075"/>
            </a:xfrm>
            <a:custGeom>
              <a:rect b="b" l="l" r="r" t="t"/>
              <a:pathLst>
                <a:path extrusionOk="0" h="283" w="280">
                  <a:moveTo>
                    <a:pt x="109" y="0"/>
                  </a:moveTo>
                  <a:cubicBezTo>
                    <a:pt x="51" y="0"/>
                    <a:pt x="1" y="40"/>
                    <a:pt x="18" y="108"/>
                  </a:cubicBezTo>
                  <a:cubicBezTo>
                    <a:pt x="18" y="139"/>
                    <a:pt x="79" y="169"/>
                    <a:pt x="79" y="230"/>
                  </a:cubicBezTo>
                  <a:cubicBezTo>
                    <a:pt x="103" y="266"/>
                    <a:pt x="141" y="283"/>
                    <a:pt x="177" y="283"/>
                  </a:cubicBezTo>
                  <a:cubicBezTo>
                    <a:pt x="231" y="283"/>
                    <a:pt x="280" y="243"/>
                    <a:pt x="261" y="169"/>
                  </a:cubicBezTo>
                  <a:cubicBezTo>
                    <a:pt x="261" y="139"/>
                    <a:pt x="231" y="108"/>
                    <a:pt x="231" y="78"/>
                  </a:cubicBezTo>
                  <a:cubicBezTo>
                    <a:pt x="204" y="24"/>
                    <a:pt x="154" y="0"/>
                    <a:pt x="109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1" name="Google Shape;4121;p372"/>
            <p:cNvSpPr/>
            <p:nvPr/>
          </p:nvSpPr>
          <p:spPr>
            <a:xfrm>
              <a:off x="2031950" y="2419425"/>
              <a:ext cx="8875" cy="5500"/>
            </a:xfrm>
            <a:custGeom>
              <a:rect b="b" l="l" r="r" t="t"/>
              <a:pathLst>
                <a:path extrusionOk="0" h="220" w="355">
                  <a:moveTo>
                    <a:pt x="120" y="1"/>
                  </a:moveTo>
                  <a:cubicBezTo>
                    <a:pt x="48" y="1"/>
                    <a:pt x="0" y="116"/>
                    <a:pt x="102" y="167"/>
                  </a:cubicBezTo>
                  <a:cubicBezTo>
                    <a:pt x="133" y="167"/>
                    <a:pt x="133" y="197"/>
                    <a:pt x="163" y="197"/>
                  </a:cubicBezTo>
                  <a:cubicBezTo>
                    <a:pt x="184" y="213"/>
                    <a:pt x="205" y="220"/>
                    <a:pt x="223" y="220"/>
                  </a:cubicBezTo>
                  <a:cubicBezTo>
                    <a:pt x="310" y="220"/>
                    <a:pt x="355" y="70"/>
                    <a:pt x="254" y="45"/>
                  </a:cubicBezTo>
                  <a:cubicBezTo>
                    <a:pt x="194" y="45"/>
                    <a:pt x="194" y="15"/>
                    <a:pt x="163" y="15"/>
                  </a:cubicBezTo>
                  <a:cubicBezTo>
                    <a:pt x="149" y="5"/>
                    <a:pt x="134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2" name="Google Shape;4122;p372"/>
            <p:cNvSpPr/>
            <p:nvPr/>
          </p:nvSpPr>
          <p:spPr>
            <a:xfrm>
              <a:off x="1845000" y="2628575"/>
              <a:ext cx="48175" cy="44625"/>
            </a:xfrm>
            <a:custGeom>
              <a:rect b="b" l="l" r="r" t="t"/>
              <a:pathLst>
                <a:path extrusionOk="0" h="1785" w="1927">
                  <a:moveTo>
                    <a:pt x="918" y="183"/>
                  </a:moveTo>
                  <a:cubicBezTo>
                    <a:pt x="1395" y="183"/>
                    <a:pt x="1798" y="651"/>
                    <a:pt x="1562" y="1193"/>
                  </a:cubicBezTo>
                  <a:cubicBezTo>
                    <a:pt x="1466" y="1423"/>
                    <a:pt x="1250" y="1568"/>
                    <a:pt x="1027" y="1568"/>
                  </a:cubicBezTo>
                  <a:cubicBezTo>
                    <a:pt x="896" y="1568"/>
                    <a:pt x="763" y="1518"/>
                    <a:pt x="650" y="1406"/>
                  </a:cubicBezTo>
                  <a:cubicBezTo>
                    <a:pt x="559" y="1284"/>
                    <a:pt x="437" y="1162"/>
                    <a:pt x="346" y="1010"/>
                  </a:cubicBezTo>
                  <a:cubicBezTo>
                    <a:pt x="255" y="767"/>
                    <a:pt x="194" y="403"/>
                    <a:pt x="559" y="342"/>
                  </a:cubicBezTo>
                  <a:cubicBezTo>
                    <a:pt x="578" y="349"/>
                    <a:pt x="595" y="353"/>
                    <a:pt x="609" y="353"/>
                  </a:cubicBezTo>
                  <a:cubicBezTo>
                    <a:pt x="675" y="353"/>
                    <a:pt x="690" y="280"/>
                    <a:pt x="653" y="232"/>
                  </a:cubicBezTo>
                  <a:lnTo>
                    <a:pt x="653" y="232"/>
                  </a:lnTo>
                  <a:cubicBezTo>
                    <a:pt x="742" y="198"/>
                    <a:pt x="831" y="183"/>
                    <a:pt x="918" y="183"/>
                  </a:cubicBezTo>
                  <a:close/>
                  <a:moveTo>
                    <a:pt x="908" y="0"/>
                  </a:moveTo>
                  <a:cubicBezTo>
                    <a:pt x="728" y="0"/>
                    <a:pt x="551" y="52"/>
                    <a:pt x="407" y="159"/>
                  </a:cubicBezTo>
                  <a:cubicBezTo>
                    <a:pt x="364" y="181"/>
                    <a:pt x="351" y="214"/>
                    <a:pt x="357" y="245"/>
                  </a:cubicBezTo>
                  <a:lnTo>
                    <a:pt x="357" y="245"/>
                  </a:lnTo>
                  <a:cubicBezTo>
                    <a:pt x="1" y="419"/>
                    <a:pt x="71" y="934"/>
                    <a:pt x="255" y="1223"/>
                  </a:cubicBezTo>
                  <a:cubicBezTo>
                    <a:pt x="419" y="1531"/>
                    <a:pt x="709" y="1784"/>
                    <a:pt x="1029" y="1784"/>
                  </a:cubicBezTo>
                  <a:cubicBezTo>
                    <a:pt x="1183" y="1784"/>
                    <a:pt x="1344" y="1726"/>
                    <a:pt x="1501" y="1588"/>
                  </a:cubicBezTo>
                  <a:cubicBezTo>
                    <a:pt x="1836" y="1284"/>
                    <a:pt x="1927" y="737"/>
                    <a:pt x="1653" y="342"/>
                  </a:cubicBezTo>
                  <a:cubicBezTo>
                    <a:pt x="1469" y="121"/>
                    <a:pt x="1185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3" name="Google Shape;4123;p372"/>
            <p:cNvSpPr/>
            <p:nvPr/>
          </p:nvSpPr>
          <p:spPr>
            <a:xfrm>
              <a:off x="1757425" y="2259525"/>
              <a:ext cx="68350" cy="51800"/>
            </a:xfrm>
            <a:custGeom>
              <a:rect b="b" l="l" r="r" t="t"/>
              <a:pathLst>
                <a:path extrusionOk="0" h="2072" w="2734">
                  <a:moveTo>
                    <a:pt x="355" y="1"/>
                  </a:moveTo>
                  <a:cubicBezTo>
                    <a:pt x="255" y="1"/>
                    <a:pt x="162" y="9"/>
                    <a:pt x="80" y="28"/>
                  </a:cubicBezTo>
                  <a:cubicBezTo>
                    <a:pt x="0" y="54"/>
                    <a:pt x="14" y="221"/>
                    <a:pt x="100" y="221"/>
                  </a:cubicBezTo>
                  <a:cubicBezTo>
                    <a:pt x="112" y="221"/>
                    <a:pt x="126" y="217"/>
                    <a:pt x="141" y="210"/>
                  </a:cubicBezTo>
                  <a:cubicBezTo>
                    <a:pt x="213" y="194"/>
                    <a:pt x="295" y="187"/>
                    <a:pt x="383" y="187"/>
                  </a:cubicBezTo>
                  <a:cubicBezTo>
                    <a:pt x="1151" y="187"/>
                    <a:pt x="2407" y="760"/>
                    <a:pt x="2026" y="1578"/>
                  </a:cubicBezTo>
                  <a:cubicBezTo>
                    <a:pt x="1922" y="1785"/>
                    <a:pt x="1790" y="1893"/>
                    <a:pt x="1602" y="1893"/>
                  </a:cubicBezTo>
                  <a:cubicBezTo>
                    <a:pt x="1513" y="1893"/>
                    <a:pt x="1412" y="1869"/>
                    <a:pt x="1296" y="1821"/>
                  </a:cubicBezTo>
                  <a:cubicBezTo>
                    <a:pt x="1144" y="1730"/>
                    <a:pt x="992" y="1578"/>
                    <a:pt x="901" y="1426"/>
                  </a:cubicBezTo>
                  <a:cubicBezTo>
                    <a:pt x="688" y="1183"/>
                    <a:pt x="658" y="818"/>
                    <a:pt x="597" y="484"/>
                  </a:cubicBezTo>
                  <a:cubicBezTo>
                    <a:pt x="597" y="463"/>
                    <a:pt x="577" y="453"/>
                    <a:pt x="551" y="453"/>
                  </a:cubicBezTo>
                  <a:cubicBezTo>
                    <a:pt x="499" y="453"/>
                    <a:pt x="425" y="494"/>
                    <a:pt x="445" y="575"/>
                  </a:cubicBezTo>
                  <a:cubicBezTo>
                    <a:pt x="567" y="1091"/>
                    <a:pt x="658" y="1730"/>
                    <a:pt x="1235" y="1973"/>
                  </a:cubicBezTo>
                  <a:cubicBezTo>
                    <a:pt x="1374" y="2037"/>
                    <a:pt x="1517" y="2071"/>
                    <a:pt x="1653" y="2071"/>
                  </a:cubicBezTo>
                  <a:cubicBezTo>
                    <a:pt x="1903" y="2071"/>
                    <a:pt x="2131" y="1955"/>
                    <a:pt x="2269" y="1699"/>
                  </a:cubicBezTo>
                  <a:cubicBezTo>
                    <a:pt x="2734" y="715"/>
                    <a:pt x="1254" y="1"/>
                    <a:pt x="35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4" name="Google Shape;4124;p372"/>
            <p:cNvSpPr/>
            <p:nvPr/>
          </p:nvSpPr>
          <p:spPr>
            <a:xfrm>
              <a:off x="1719150" y="2502600"/>
              <a:ext cx="51700" cy="54325"/>
            </a:xfrm>
            <a:custGeom>
              <a:rect b="b" l="l" r="r" t="t"/>
              <a:pathLst>
                <a:path extrusionOk="0" h="2173" w="2068">
                  <a:moveTo>
                    <a:pt x="608" y="1"/>
                  </a:moveTo>
                  <a:cubicBezTo>
                    <a:pt x="487" y="62"/>
                    <a:pt x="456" y="274"/>
                    <a:pt x="578" y="274"/>
                  </a:cubicBezTo>
                  <a:cubicBezTo>
                    <a:pt x="973" y="335"/>
                    <a:pt x="1398" y="487"/>
                    <a:pt x="1672" y="821"/>
                  </a:cubicBezTo>
                  <a:cubicBezTo>
                    <a:pt x="1976" y="1247"/>
                    <a:pt x="1885" y="1885"/>
                    <a:pt x="1338" y="2007"/>
                  </a:cubicBezTo>
                  <a:cubicBezTo>
                    <a:pt x="1269" y="2027"/>
                    <a:pt x="1198" y="2036"/>
                    <a:pt x="1128" y="2036"/>
                  </a:cubicBezTo>
                  <a:cubicBezTo>
                    <a:pt x="763" y="2036"/>
                    <a:pt x="401" y="1786"/>
                    <a:pt x="274" y="1429"/>
                  </a:cubicBezTo>
                  <a:cubicBezTo>
                    <a:pt x="152" y="1065"/>
                    <a:pt x="426" y="639"/>
                    <a:pt x="791" y="517"/>
                  </a:cubicBezTo>
                  <a:cubicBezTo>
                    <a:pt x="912" y="487"/>
                    <a:pt x="851" y="335"/>
                    <a:pt x="760" y="335"/>
                  </a:cubicBezTo>
                  <a:cubicBezTo>
                    <a:pt x="304" y="457"/>
                    <a:pt x="0" y="913"/>
                    <a:pt x="61" y="1369"/>
                  </a:cubicBezTo>
                  <a:cubicBezTo>
                    <a:pt x="170" y="1832"/>
                    <a:pt x="645" y="2173"/>
                    <a:pt x="1115" y="2173"/>
                  </a:cubicBezTo>
                  <a:cubicBezTo>
                    <a:pt x="1169" y="2173"/>
                    <a:pt x="1223" y="2168"/>
                    <a:pt x="1277" y="2159"/>
                  </a:cubicBezTo>
                  <a:cubicBezTo>
                    <a:pt x="1794" y="2068"/>
                    <a:pt x="2067" y="1612"/>
                    <a:pt x="2006" y="1125"/>
                  </a:cubicBezTo>
                  <a:cubicBezTo>
                    <a:pt x="1885" y="457"/>
                    <a:pt x="1216" y="153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5" name="Google Shape;4125;p372"/>
            <p:cNvSpPr/>
            <p:nvPr/>
          </p:nvSpPr>
          <p:spPr>
            <a:xfrm>
              <a:off x="1469900" y="2290325"/>
              <a:ext cx="49425" cy="40050"/>
            </a:xfrm>
            <a:custGeom>
              <a:rect b="b" l="l" r="r" t="t"/>
              <a:pathLst>
                <a:path extrusionOk="0" h="1602" w="1977">
                  <a:moveTo>
                    <a:pt x="1023" y="0"/>
                  </a:moveTo>
                  <a:cubicBezTo>
                    <a:pt x="975" y="0"/>
                    <a:pt x="928" y="4"/>
                    <a:pt x="882" y="11"/>
                  </a:cubicBezTo>
                  <a:cubicBezTo>
                    <a:pt x="608" y="103"/>
                    <a:pt x="426" y="315"/>
                    <a:pt x="122" y="315"/>
                  </a:cubicBezTo>
                  <a:cubicBezTo>
                    <a:pt x="0" y="315"/>
                    <a:pt x="0" y="498"/>
                    <a:pt x="122" y="498"/>
                  </a:cubicBezTo>
                  <a:cubicBezTo>
                    <a:pt x="396" y="498"/>
                    <a:pt x="548" y="315"/>
                    <a:pt x="760" y="255"/>
                  </a:cubicBezTo>
                  <a:cubicBezTo>
                    <a:pt x="848" y="218"/>
                    <a:pt x="939" y="201"/>
                    <a:pt x="1028" y="201"/>
                  </a:cubicBezTo>
                  <a:cubicBezTo>
                    <a:pt x="1310" y="201"/>
                    <a:pt x="1573" y="373"/>
                    <a:pt x="1642" y="650"/>
                  </a:cubicBezTo>
                  <a:cubicBezTo>
                    <a:pt x="1703" y="1014"/>
                    <a:pt x="1459" y="1410"/>
                    <a:pt x="1064" y="1470"/>
                  </a:cubicBezTo>
                  <a:cubicBezTo>
                    <a:pt x="1051" y="1472"/>
                    <a:pt x="1038" y="1472"/>
                    <a:pt x="1025" y="1472"/>
                  </a:cubicBezTo>
                  <a:cubicBezTo>
                    <a:pt x="676" y="1472"/>
                    <a:pt x="366" y="1093"/>
                    <a:pt x="396" y="771"/>
                  </a:cubicBezTo>
                  <a:cubicBezTo>
                    <a:pt x="412" y="691"/>
                    <a:pt x="368" y="653"/>
                    <a:pt x="324" y="653"/>
                  </a:cubicBezTo>
                  <a:cubicBezTo>
                    <a:pt x="284" y="653"/>
                    <a:pt x="244" y="683"/>
                    <a:pt x="244" y="741"/>
                  </a:cubicBezTo>
                  <a:cubicBezTo>
                    <a:pt x="226" y="1276"/>
                    <a:pt x="658" y="1601"/>
                    <a:pt x="1085" y="1601"/>
                  </a:cubicBezTo>
                  <a:cubicBezTo>
                    <a:pt x="1387" y="1601"/>
                    <a:pt x="1686" y="1440"/>
                    <a:pt x="1824" y="1075"/>
                  </a:cubicBezTo>
                  <a:cubicBezTo>
                    <a:pt x="1976" y="711"/>
                    <a:pt x="1794" y="285"/>
                    <a:pt x="1459" y="103"/>
                  </a:cubicBezTo>
                  <a:cubicBezTo>
                    <a:pt x="1323" y="34"/>
                    <a:pt x="1169" y="0"/>
                    <a:pt x="102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6" name="Google Shape;4126;p372"/>
            <p:cNvSpPr/>
            <p:nvPr/>
          </p:nvSpPr>
          <p:spPr>
            <a:xfrm>
              <a:off x="1632200" y="2211000"/>
              <a:ext cx="92275" cy="52525"/>
            </a:xfrm>
            <a:custGeom>
              <a:rect b="b" l="l" r="r" t="t"/>
              <a:pathLst>
                <a:path extrusionOk="0" h="2101" w="3691">
                  <a:moveTo>
                    <a:pt x="3340" y="1"/>
                  </a:moveTo>
                  <a:cubicBezTo>
                    <a:pt x="3276" y="1"/>
                    <a:pt x="3217" y="41"/>
                    <a:pt x="3235" y="114"/>
                  </a:cubicBezTo>
                  <a:cubicBezTo>
                    <a:pt x="3387" y="479"/>
                    <a:pt x="3296" y="874"/>
                    <a:pt x="3144" y="1209"/>
                  </a:cubicBezTo>
                  <a:cubicBezTo>
                    <a:pt x="2958" y="1601"/>
                    <a:pt x="2576" y="1783"/>
                    <a:pt x="2187" y="1783"/>
                  </a:cubicBezTo>
                  <a:cubicBezTo>
                    <a:pt x="2004" y="1783"/>
                    <a:pt x="1820" y="1743"/>
                    <a:pt x="1654" y="1665"/>
                  </a:cubicBezTo>
                  <a:cubicBezTo>
                    <a:pt x="1016" y="1391"/>
                    <a:pt x="499" y="874"/>
                    <a:pt x="195" y="266"/>
                  </a:cubicBezTo>
                  <a:cubicBezTo>
                    <a:pt x="178" y="231"/>
                    <a:pt x="152" y="216"/>
                    <a:pt x="126" y="216"/>
                  </a:cubicBezTo>
                  <a:cubicBezTo>
                    <a:pt x="64" y="216"/>
                    <a:pt x="1" y="302"/>
                    <a:pt x="44" y="388"/>
                  </a:cubicBezTo>
                  <a:cubicBezTo>
                    <a:pt x="445" y="1163"/>
                    <a:pt x="1389" y="2100"/>
                    <a:pt x="2363" y="2100"/>
                  </a:cubicBezTo>
                  <a:cubicBezTo>
                    <a:pt x="2420" y="2100"/>
                    <a:pt x="2478" y="2097"/>
                    <a:pt x="2536" y="2090"/>
                  </a:cubicBezTo>
                  <a:cubicBezTo>
                    <a:pt x="3296" y="1999"/>
                    <a:pt x="3691" y="722"/>
                    <a:pt x="3448" y="54"/>
                  </a:cubicBezTo>
                  <a:cubicBezTo>
                    <a:pt x="3424" y="18"/>
                    <a:pt x="3381" y="1"/>
                    <a:pt x="334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7" name="Google Shape;4127;p372"/>
            <p:cNvSpPr/>
            <p:nvPr/>
          </p:nvSpPr>
          <p:spPr>
            <a:xfrm>
              <a:off x="1887850" y="2491550"/>
              <a:ext cx="160175" cy="158400"/>
            </a:xfrm>
            <a:custGeom>
              <a:rect b="b" l="l" r="r" t="t"/>
              <a:pathLst>
                <a:path extrusionOk="0" h="6336" w="6407">
                  <a:moveTo>
                    <a:pt x="3840" y="1"/>
                  </a:moveTo>
                  <a:cubicBezTo>
                    <a:pt x="2770" y="1"/>
                    <a:pt x="1633" y="394"/>
                    <a:pt x="1034" y="959"/>
                  </a:cubicBezTo>
                  <a:cubicBezTo>
                    <a:pt x="334" y="1598"/>
                    <a:pt x="0" y="2510"/>
                    <a:pt x="0" y="3422"/>
                  </a:cubicBezTo>
                  <a:cubicBezTo>
                    <a:pt x="0" y="4242"/>
                    <a:pt x="182" y="5488"/>
                    <a:pt x="912" y="5975"/>
                  </a:cubicBezTo>
                  <a:cubicBezTo>
                    <a:pt x="1229" y="6192"/>
                    <a:pt x="1775" y="6335"/>
                    <a:pt x="2293" y="6335"/>
                  </a:cubicBezTo>
                  <a:cubicBezTo>
                    <a:pt x="2720" y="6335"/>
                    <a:pt x="3127" y="6238"/>
                    <a:pt x="3374" y="6005"/>
                  </a:cubicBezTo>
                  <a:cubicBezTo>
                    <a:pt x="3617" y="5823"/>
                    <a:pt x="3739" y="5488"/>
                    <a:pt x="3648" y="5215"/>
                  </a:cubicBezTo>
                  <a:cubicBezTo>
                    <a:pt x="3617" y="5033"/>
                    <a:pt x="3465" y="4911"/>
                    <a:pt x="3313" y="4759"/>
                  </a:cubicBezTo>
                  <a:cubicBezTo>
                    <a:pt x="3222" y="4698"/>
                    <a:pt x="3131" y="4637"/>
                    <a:pt x="3040" y="4546"/>
                  </a:cubicBezTo>
                  <a:cubicBezTo>
                    <a:pt x="2796" y="4302"/>
                    <a:pt x="2938" y="3793"/>
                    <a:pt x="3252" y="3793"/>
                  </a:cubicBezTo>
                  <a:cubicBezTo>
                    <a:pt x="3290" y="3793"/>
                    <a:pt x="3331" y="3800"/>
                    <a:pt x="3374" y="3817"/>
                  </a:cubicBezTo>
                  <a:cubicBezTo>
                    <a:pt x="3411" y="3833"/>
                    <a:pt x="3443" y="3839"/>
                    <a:pt x="3469" y="3839"/>
                  </a:cubicBezTo>
                  <a:cubicBezTo>
                    <a:pt x="3593" y="3839"/>
                    <a:pt x="3596" y="3690"/>
                    <a:pt x="3496" y="3665"/>
                  </a:cubicBezTo>
                  <a:cubicBezTo>
                    <a:pt x="3400" y="3628"/>
                    <a:pt x="3296" y="3609"/>
                    <a:pt x="3194" y="3609"/>
                  </a:cubicBezTo>
                  <a:cubicBezTo>
                    <a:pt x="2874" y="3609"/>
                    <a:pt x="2575" y="3797"/>
                    <a:pt x="2645" y="4212"/>
                  </a:cubicBezTo>
                  <a:cubicBezTo>
                    <a:pt x="2675" y="4455"/>
                    <a:pt x="2948" y="4668"/>
                    <a:pt x="3131" y="4850"/>
                  </a:cubicBezTo>
                  <a:cubicBezTo>
                    <a:pt x="3252" y="4911"/>
                    <a:pt x="3313" y="5002"/>
                    <a:pt x="3404" y="5063"/>
                  </a:cubicBezTo>
                  <a:cubicBezTo>
                    <a:pt x="3587" y="5671"/>
                    <a:pt x="3435" y="6066"/>
                    <a:pt x="2948" y="6127"/>
                  </a:cubicBezTo>
                  <a:cubicBezTo>
                    <a:pt x="2796" y="6165"/>
                    <a:pt x="2638" y="6182"/>
                    <a:pt x="2479" y="6182"/>
                  </a:cubicBezTo>
                  <a:cubicBezTo>
                    <a:pt x="2258" y="6182"/>
                    <a:pt x="2036" y="6149"/>
                    <a:pt x="1824" y="6096"/>
                  </a:cubicBezTo>
                  <a:cubicBezTo>
                    <a:pt x="1064" y="5975"/>
                    <a:pt x="730" y="5488"/>
                    <a:pt x="517" y="4820"/>
                  </a:cubicBezTo>
                  <a:cubicBezTo>
                    <a:pt x="365" y="4303"/>
                    <a:pt x="274" y="3786"/>
                    <a:pt x="304" y="3300"/>
                  </a:cubicBezTo>
                  <a:cubicBezTo>
                    <a:pt x="395" y="1963"/>
                    <a:pt x="1216" y="868"/>
                    <a:pt x="2523" y="473"/>
                  </a:cubicBezTo>
                  <a:cubicBezTo>
                    <a:pt x="3009" y="321"/>
                    <a:pt x="3587" y="291"/>
                    <a:pt x="4073" y="291"/>
                  </a:cubicBezTo>
                  <a:cubicBezTo>
                    <a:pt x="4468" y="291"/>
                    <a:pt x="4833" y="352"/>
                    <a:pt x="5167" y="504"/>
                  </a:cubicBezTo>
                  <a:cubicBezTo>
                    <a:pt x="5441" y="625"/>
                    <a:pt x="6049" y="1020"/>
                    <a:pt x="6049" y="1355"/>
                  </a:cubicBezTo>
                  <a:cubicBezTo>
                    <a:pt x="5866" y="1598"/>
                    <a:pt x="5714" y="1871"/>
                    <a:pt x="5532" y="2175"/>
                  </a:cubicBezTo>
                  <a:lnTo>
                    <a:pt x="5167" y="2175"/>
                  </a:lnTo>
                  <a:cubicBezTo>
                    <a:pt x="5122" y="2175"/>
                    <a:pt x="5076" y="2168"/>
                    <a:pt x="5027" y="2168"/>
                  </a:cubicBezTo>
                  <a:cubicBezTo>
                    <a:pt x="4977" y="2168"/>
                    <a:pt x="4924" y="2175"/>
                    <a:pt x="4863" y="2206"/>
                  </a:cubicBezTo>
                  <a:cubicBezTo>
                    <a:pt x="4711" y="2327"/>
                    <a:pt x="4681" y="2510"/>
                    <a:pt x="4711" y="2662"/>
                  </a:cubicBezTo>
                  <a:cubicBezTo>
                    <a:pt x="4803" y="2966"/>
                    <a:pt x="5137" y="3118"/>
                    <a:pt x="5380" y="3330"/>
                  </a:cubicBezTo>
                  <a:cubicBezTo>
                    <a:pt x="5532" y="3422"/>
                    <a:pt x="5684" y="3543"/>
                    <a:pt x="5806" y="3695"/>
                  </a:cubicBezTo>
                  <a:cubicBezTo>
                    <a:pt x="6231" y="4151"/>
                    <a:pt x="6353" y="5063"/>
                    <a:pt x="5502" y="5093"/>
                  </a:cubicBezTo>
                  <a:cubicBezTo>
                    <a:pt x="5479" y="5094"/>
                    <a:pt x="5457" y="5095"/>
                    <a:pt x="5435" y="5095"/>
                  </a:cubicBezTo>
                  <a:cubicBezTo>
                    <a:pt x="4347" y="5095"/>
                    <a:pt x="4359" y="3630"/>
                    <a:pt x="3465" y="3391"/>
                  </a:cubicBezTo>
                  <a:cubicBezTo>
                    <a:pt x="3456" y="3389"/>
                    <a:pt x="3447" y="3388"/>
                    <a:pt x="3439" y="3388"/>
                  </a:cubicBezTo>
                  <a:cubicBezTo>
                    <a:pt x="3340" y="3388"/>
                    <a:pt x="3322" y="3545"/>
                    <a:pt x="3435" y="3574"/>
                  </a:cubicBezTo>
                  <a:cubicBezTo>
                    <a:pt x="3891" y="3695"/>
                    <a:pt x="4103" y="4425"/>
                    <a:pt x="4407" y="4759"/>
                  </a:cubicBezTo>
                  <a:cubicBezTo>
                    <a:pt x="4681" y="5033"/>
                    <a:pt x="4985" y="5215"/>
                    <a:pt x="5319" y="5245"/>
                  </a:cubicBezTo>
                  <a:cubicBezTo>
                    <a:pt x="5371" y="5253"/>
                    <a:pt x="5422" y="5256"/>
                    <a:pt x="5471" y="5256"/>
                  </a:cubicBezTo>
                  <a:cubicBezTo>
                    <a:pt x="6028" y="5256"/>
                    <a:pt x="6406" y="4796"/>
                    <a:pt x="6322" y="4181"/>
                  </a:cubicBezTo>
                  <a:cubicBezTo>
                    <a:pt x="6231" y="3847"/>
                    <a:pt x="5958" y="3543"/>
                    <a:pt x="5714" y="3330"/>
                  </a:cubicBezTo>
                  <a:cubicBezTo>
                    <a:pt x="5593" y="3209"/>
                    <a:pt x="5046" y="2966"/>
                    <a:pt x="5015" y="2783"/>
                  </a:cubicBezTo>
                  <a:cubicBezTo>
                    <a:pt x="5046" y="2722"/>
                    <a:pt x="5046" y="2631"/>
                    <a:pt x="5107" y="2570"/>
                  </a:cubicBezTo>
                  <a:cubicBezTo>
                    <a:pt x="5060" y="2385"/>
                    <a:pt x="5120" y="2305"/>
                    <a:pt x="5219" y="2305"/>
                  </a:cubicBezTo>
                  <a:cubicBezTo>
                    <a:pt x="5249" y="2305"/>
                    <a:pt x="5283" y="2313"/>
                    <a:pt x="5319" y="2327"/>
                  </a:cubicBezTo>
                  <a:cubicBezTo>
                    <a:pt x="5350" y="2317"/>
                    <a:pt x="5390" y="2314"/>
                    <a:pt x="5433" y="2314"/>
                  </a:cubicBezTo>
                  <a:cubicBezTo>
                    <a:pt x="5519" y="2314"/>
                    <a:pt x="5613" y="2327"/>
                    <a:pt x="5654" y="2327"/>
                  </a:cubicBezTo>
                  <a:cubicBezTo>
                    <a:pt x="6353" y="2175"/>
                    <a:pt x="6353" y="1415"/>
                    <a:pt x="6018" y="929"/>
                  </a:cubicBezTo>
                  <a:cubicBezTo>
                    <a:pt x="5565" y="269"/>
                    <a:pt x="4725" y="1"/>
                    <a:pt x="384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8" name="Google Shape;4128;p372"/>
            <p:cNvSpPr/>
            <p:nvPr/>
          </p:nvSpPr>
          <p:spPr>
            <a:xfrm>
              <a:off x="1758650" y="2329500"/>
              <a:ext cx="153525" cy="147025"/>
            </a:xfrm>
            <a:custGeom>
              <a:rect b="b" l="l" r="r" t="t"/>
              <a:pathLst>
                <a:path extrusionOk="0" h="5881" w="6141">
                  <a:moveTo>
                    <a:pt x="3189" y="3579"/>
                  </a:moveTo>
                  <a:cubicBezTo>
                    <a:pt x="3187" y="3588"/>
                    <a:pt x="3185" y="3594"/>
                    <a:pt x="3186" y="3594"/>
                  </a:cubicBezTo>
                  <a:cubicBezTo>
                    <a:pt x="3186" y="3594"/>
                    <a:pt x="3188" y="3590"/>
                    <a:pt x="3192" y="3581"/>
                  </a:cubicBezTo>
                  <a:cubicBezTo>
                    <a:pt x="3191" y="3581"/>
                    <a:pt x="3190" y="3580"/>
                    <a:pt x="3189" y="3579"/>
                  </a:cubicBezTo>
                  <a:close/>
                  <a:moveTo>
                    <a:pt x="3590" y="1"/>
                  </a:moveTo>
                  <a:cubicBezTo>
                    <a:pt x="2534" y="1"/>
                    <a:pt x="1402" y="423"/>
                    <a:pt x="852" y="1058"/>
                  </a:cubicBezTo>
                  <a:cubicBezTo>
                    <a:pt x="244" y="1758"/>
                    <a:pt x="1" y="2669"/>
                    <a:pt x="92" y="3520"/>
                  </a:cubicBezTo>
                  <a:cubicBezTo>
                    <a:pt x="153" y="4220"/>
                    <a:pt x="366" y="5192"/>
                    <a:pt x="973" y="5587"/>
                  </a:cubicBezTo>
                  <a:cubicBezTo>
                    <a:pt x="1251" y="5757"/>
                    <a:pt x="1733" y="5880"/>
                    <a:pt x="2200" y="5880"/>
                  </a:cubicBezTo>
                  <a:cubicBezTo>
                    <a:pt x="2652" y="5880"/>
                    <a:pt x="3090" y="5765"/>
                    <a:pt x="3314" y="5466"/>
                  </a:cubicBezTo>
                  <a:cubicBezTo>
                    <a:pt x="3466" y="5283"/>
                    <a:pt x="3496" y="5040"/>
                    <a:pt x="3436" y="4827"/>
                  </a:cubicBezTo>
                  <a:cubicBezTo>
                    <a:pt x="3405" y="4675"/>
                    <a:pt x="3253" y="4524"/>
                    <a:pt x="3132" y="4402"/>
                  </a:cubicBezTo>
                  <a:cubicBezTo>
                    <a:pt x="3040" y="4341"/>
                    <a:pt x="2949" y="4280"/>
                    <a:pt x="2858" y="4220"/>
                  </a:cubicBezTo>
                  <a:cubicBezTo>
                    <a:pt x="2797" y="4159"/>
                    <a:pt x="2706" y="4068"/>
                    <a:pt x="2676" y="4007"/>
                  </a:cubicBezTo>
                  <a:cubicBezTo>
                    <a:pt x="2721" y="3689"/>
                    <a:pt x="2851" y="3524"/>
                    <a:pt x="3015" y="3524"/>
                  </a:cubicBezTo>
                  <a:cubicBezTo>
                    <a:pt x="3070" y="3524"/>
                    <a:pt x="3129" y="3542"/>
                    <a:pt x="3189" y="3579"/>
                  </a:cubicBezTo>
                  <a:lnTo>
                    <a:pt x="3189" y="3579"/>
                  </a:lnTo>
                  <a:cubicBezTo>
                    <a:pt x="3198" y="3543"/>
                    <a:pt x="3215" y="3450"/>
                    <a:pt x="3132" y="3429"/>
                  </a:cubicBezTo>
                  <a:cubicBezTo>
                    <a:pt x="3028" y="3392"/>
                    <a:pt x="2920" y="3373"/>
                    <a:pt x="2819" y="3373"/>
                  </a:cubicBezTo>
                  <a:cubicBezTo>
                    <a:pt x="2505" y="3373"/>
                    <a:pt x="2249" y="3555"/>
                    <a:pt x="2341" y="3946"/>
                  </a:cubicBezTo>
                  <a:cubicBezTo>
                    <a:pt x="2372" y="4159"/>
                    <a:pt x="2524" y="4311"/>
                    <a:pt x="2645" y="4402"/>
                  </a:cubicBezTo>
                  <a:cubicBezTo>
                    <a:pt x="2980" y="4706"/>
                    <a:pt x="3040" y="4554"/>
                    <a:pt x="2949" y="5162"/>
                  </a:cubicBezTo>
                  <a:cubicBezTo>
                    <a:pt x="3010" y="5527"/>
                    <a:pt x="2888" y="5709"/>
                    <a:pt x="2584" y="5709"/>
                  </a:cubicBezTo>
                  <a:cubicBezTo>
                    <a:pt x="2432" y="5739"/>
                    <a:pt x="2250" y="5739"/>
                    <a:pt x="2098" y="5739"/>
                  </a:cubicBezTo>
                  <a:cubicBezTo>
                    <a:pt x="1885" y="5739"/>
                    <a:pt x="1581" y="5709"/>
                    <a:pt x="1338" y="5618"/>
                  </a:cubicBezTo>
                  <a:cubicBezTo>
                    <a:pt x="821" y="5466"/>
                    <a:pt x="670" y="5162"/>
                    <a:pt x="457" y="4706"/>
                  </a:cubicBezTo>
                  <a:cubicBezTo>
                    <a:pt x="274" y="4250"/>
                    <a:pt x="214" y="3764"/>
                    <a:pt x="214" y="3277"/>
                  </a:cubicBezTo>
                  <a:cubicBezTo>
                    <a:pt x="214" y="2061"/>
                    <a:pt x="882" y="906"/>
                    <a:pt x="2068" y="481"/>
                  </a:cubicBezTo>
                  <a:cubicBezTo>
                    <a:pt x="2487" y="346"/>
                    <a:pt x="3027" y="240"/>
                    <a:pt x="3561" y="240"/>
                  </a:cubicBezTo>
                  <a:cubicBezTo>
                    <a:pt x="4227" y="240"/>
                    <a:pt x="4885" y="404"/>
                    <a:pt x="5290" y="876"/>
                  </a:cubicBezTo>
                  <a:cubicBezTo>
                    <a:pt x="5685" y="1302"/>
                    <a:pt x="5594" y="1970"/>
                    <a:pt x="4925" y="2001"/>
                  </a:cubicBezTo>
                  <a:cubicBezTo>
                    <a:pt x="4844" y="2001"/>
                    <a:pt x="4776" y="1987"/>
                    <a:pt x="4713" y="1987"/>
                  </a:cubicBezTo>
                  <a:cubicBezTo>
                    <a:pt x="4682" y="1987"/>
                    <a:pt x="4651" y="1991"/>
                    <a:pt x="4621" y="2001"/>
                  </a:cubicBezTo>
                  <a:cubicBezTo>
                    <a:pt x="4408" y="2061"/>
                    <a:pt x="4347" y="2122"/>
                    <a:pt x="4317" y="2305"/>
                  </a:cubicBezTo>
                  <a:cubicBezTo>
                    <a:pt x="4256" y="2548"/>
                    <a:pt x="4469" y="2700"/>
                    <a:pt x="4621" y="2852"/>
                  </a:cubicBezTo>
                  <a:cubicBezTo>
                    <a:pt x="4773" y="3004"/>
                    <a:pt x="4986" y="3125"/>
                    <a:pt x="5138" y="3277"/>
                  </a:cubicBezTo>
                  <a:cubicBezTo>
                    <a:pt x="5442" y="3581"/>
                    <a:pt x="6141" y="4372"/>
                    <a:pt x="5259" y="4706"/>
                  </a:cubicBezTo>
                  <a:cubicBezTo>
                    <a:pt x="5136" y="4751"/>
                    <a:pt x="5024" y="4772"/>
                    <a:pt x="4923" y="4772"/>
                  </a:cubicBezTo>
                  <a:cubicBezTo>
                    <a:pt x="4076" y="4772"/>
                    <a:pt x="3922" y="3346"/>
                    <a:pt x="3162" y="3156"/>
                  </a:cubicBezTo>
                  <a:cubicBezTo>
                    <a:pt x="3153" y="3153"/>
                    <a:pt x="3144" y="3152"/>
                    <a:pt x="3136" y="3152"/>
                  </a:cubicBezTo>
                  <a:cubicBezTo>
                    <a:pt x="3037" y="3152"/>
                    <a:pt x="3019" y="3310"/>
                    <a:pt x="3132" y="3338"/>
                  </a:cubicBezTo>
                  <a:cubicBezTo>
                    <a:pt x="3587" y="3460"/>
                    <a:pt x="3800" y="4220"/>
                    <a:pt x="4165" y="4554"/>
                  </a:cubicBezTo>
                  <a:cubicBezTo>
                    <a:pt x="4378" y="4797"/>
                    <a:pt x="4651" y="4888"/>
                    <a:pt x="4986" y="4949"/>
                  </a:cubicBezTo>
                  <a:cubicBezTo>
                    <a:pt x="5004" y="4950"/>
                    <a:pt x="5022" y="4950"/>
                    <a:pt x="5039" y="4950"/>
                  </a:cubicBezTo>
                  <a:cubicBezTo>
                    <a:pt x="5617" y="4950"/>
                    <a:pt x="5984" y="4476"/>
                    <a:pt x="5837" y="3916"/>
                  </a:cubicBezTo>
                  <a:cubicBezTo>
                    <a:pt x="5715" y="3490"/>
                    <a:pt x="5442" y="3217"/>
                    <a:pt x="5107" y="3004"/>
                  </a:cubicBezTo>
                  <a:cubicBezTo>
                    <a:pt x="5077" y="2973"/>
                    <a:pt x="4803" y="2821"/>
                    <a:pt x="4773" y="2730"/>
                  </a:cubicBezTo>
                  <a:cubicBezTo>
                    <a:pt x="4531" y="2263"/>
                    <a:pt x="4546" y="2163"/>
                    <a:pt x="4640" y="2163"/>
                  </a:cubicBezTo>
                  <a:cubicBezTo>
                    <a:pt x="4710" y="2163"/>
                    <a:pt x="4826" y="2220"/>
                    <a:pt x="4912" y="2220"/>
                  </a:cubicBezTo>
                  <a:cubicBezTo>
                    <a:pt x="4928" y="2220"/>
                    <a:pt x="4942" y="2218"/>
                    <a:pt x="4955" y="2213"/>
                  </a:cubicBezTo>
                  <a:cubicBezTo>
                    <a:pt x="5107" y="2153"/>
                    <a:pt x="5290" y="2213"/>
                    <a:pt x="5442" y="2122"/>
                  </a:cubicBezTo>
                  <a:cubicBezTo>
                    <a:pt x="5989" y="1910"/>
                    <a:pt x="5898" y="1241"/>
                    <a:pt x="5594" y="846"/>
                  </a:cubicBezTo>
                  <a:cubicBezTo>
                    <a:pt x="5171" y="251"/>
                    <a:pt x="4403" y="1"/>
                    <a:pt x="359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9" name="Google Shape;4129;p372"/>
            <p:cNvSpPr/>
            <p:nvPr/>
          </p:nvSpPr>
          <p:spPr>
            <a:xfrm>
              <a:off x="1902800" y="2257900"/>
              <a:ext cx="450875" cy="715425"/>
            </a:xfrm>
            <a:custGeom>
              <a:rect b="b" l="l" r="r" t="t"/>
              <a:pathLst>
                <a:path extrusionOk="0" h="28617" w="18035">
                  <a:moveTo>
                    <a:pt x="14401" y="0"/>
                  </a:moveTo>
                  <a:cubicBezTo>
                    <a:pt x="14154" y="0"/>
                    <a:pt x="13905" y="39"/>
                    <a:pt x="13658" y="123"/>
                  </a:cubicBezTo>
                  <a:cubicBezTo>
                    <a:pt x="12563" y="518"/>
                    <a:pt x="11712" y="1734"/>
                    <a:pt x="12107" y="2889"/>
                  </a:cubicBezTo>
                  <a:cubicBezTo>
                    <a:pt x="12127" y="2928"/>
                    <a:pt x="12169" y="2945"/>
                    <a:pt x="12216" y="2945"/>
                  </a:cubicBezTo>
                  <a:cubicBezTo>
                    <a:pt x="12313" y="2945"/>
                    <a:pt x="12432" y="2870"/>
                    <a:pt x="12411" y="2767"/>
                  </a:cubicBezTo>
                  <a:cubicBezTo>
                    <a:pt x="11993" y="1430"/>
                    <a:pt x="13237" y="245"/>
                    <a:pt x="14500" y="245"/>
                  </a:cubicBezTo>
                  <a:cubicBezTo>
                    <a:pt x="14615" y="245"/>
                    <a:pt x="14730" y="255"/>
                    <a:pt x="14843" y="275"/>
                  </a:cubicBezTo>
                  <a:cubicBezTo>
                    <a:pt x="16393" y="549"/>
                    <a:pt x="17305" y="2038"/>
                    <a:pt x="17579" y="3466"/>
                  </a:cubicBezTo>
                  <a:cubicBezTo>
                    <a:pt x="17883" y="5108"/>
                    <a:pt x="17609" y="6871"/>
                    <a:pt x="17396" y="8451"/>
                  </a:cubicBezTo>
                  <a:cubicBezTo>
                    <a:pt x="17123" y="10062"/>
                    <a:pt x="16788" y="11643"/>
                    <a:pt x="16272" y="13193"/>
                  </a:cubicBezTo>
                  <a:cubicBezTo>
                    <a:pt x="15877" y="14622"/>
                    <a:pt x="15573" y="15929"/>
                    <a:pt x="15481" y="17388"/>
                  </a:cubicBezTo>
                  <a:cubicBezTo>
                    <a:pt x="15451" y="18208"/>
                    <a:pt x="15360" y="19029"/>
                    <a:pt x="14965" y="19728"/>
                  </a:cubicBezTo>
                  <a:cubicBezTo>
                    <a:pt x="14509" y="20488"/>
                    <a:pt x="13779" y="21066"/>
                    <a:pt x="13232" y="21704"/>
                  </a:cubicBezTo>
                  <a:cubicBezTo>
                    <a:pt x="12229" y="22980"/>
                    <a:pt x="11652" y="24379"/>
                    <a:pt x="11013" y="25868"/>
                  </a:cubicBezTo>
                  <a:cubicBezTo>
                    <a:pt x="10526" y="26964"/>
                    <a:pt x="9512" y="28373"/>
                    <a:pt x="8252" y="28373"/>
                  </a:cubicBezTo>
                  <a:cubicBezTo>
                    <a:pt x="7940" y="28373"/>
                    <a:pt x="7613" y="28286"/>
                    <a:pt x="7275" y="28087"/>
                  </a:cubicBezTo>
                  <a:cubicBezTo>
                    <a:pt x="6454" y="27631"/>
                    <a:pt x="5968" y="26719"/>
                    <a:pt x="5542" y="25929"/>
                  </a:cubicBezTo>
                  <a:cubicBezTo>
                    <a:pt x="5147" y="25230"/>
                    <a:pt x="4721" y="24622"/>
                    <a:pt x="4205" y="24014"/>
                  </a:cubicBezTo>
                  <a:cubicBezTo>
                    <a:pt x="3141" y="22768"/>
                    <a:pt x="1773" y="21825"/>
                    <a:pt x="284" y="21157"/>
                  </a:cubicBezTo>
                  <a:cubicBezTo>
                    <a:pt x="262" y="21144"/>
                    <a:pt x="241" y="21138"/>
                    <a:pt x="220" y="21138"/>
                  </a:cubicBezTo>
                  <a:cubicBezTo>
                    <a:pt x="95" y="21138"/>
                    <a:pt x="1" y="21348"/>
                    <a:pt x="132" y="21400"/>
                  </a:cubicBezTo>
                  <a:cubicBezTo>
                    <a:pt x="1925" y="22160"/>
                    <a:pt x="3445" y="23376"/>
                    <a:pt x="4569" y="24987"/>
                  </a:cubicBezTo>
                  <a:cubicBezTo>
                    <a:pt x="5420" y="26202"/>
                    <a:pt x="6028" y="28148"/>
                    <a:pt x="7609" y="28543"/>
                  </a:cubicBezTo>
                  <a:cubicBezTo>
                    <a:pt x="7797" y="28593"/>
                    <a:pt x="7984" y="28617"/>
                    <a:pt x="8167" y="28617"/>
                  </a:cubicBezTo>
                  <a:cubicBezTo>
                    <a:pt x="9201" y="28617"/>
                    <a:pt x="10137" y="27875"/>
                    <a:pt x="10679" y="27023"/>
                  </a:cubicBezTo>
                  <a:cubicBezTo>
                    <a:pt x="11196" y="26233"/>
                    <a:pt x="11500" y="25321"/>
                    <a:pt x="11864" y="24439"/>
                  </a:cubicBezTo>
                  <a:cubicBezTo>
                    <a:pt x="12320" y="23406"/>
                    <a:pt x="12928" y="22464"/>
                    <a:pt x="13658" y="21643"/>
                  </a:cubicBezTo>
                  <a:cubicBezTo>
                    <a:pt x="14235" y="20974"/>
                    <a:pt x="14904" y="20427"/>
                    <a:pt x="15299" y="19667"/>
                  </a:cubicBezTo>
                  <a:cubicBezTo>
                    <a:pt x="15664" y="18938"/>
                    <a:pt x="15694" y="18148"/>
                    <a:pt x="15755" y="17388"/>
                  </a:cubicBezTo>
                  <a:cubicBezTo>
                    <a:pt x="15785" y="16506"/>
                    <a:pt x="15816" y="15716"/>
                    <a:pt x="16059" y="14865"/>
                  </a:cubicBezTo>
                  <a:cubicBezTo>
                    <a:pt x="16272" y="13923"/>
                    <a:pt x="16606" y="12980"/>
                    <a:pt x="16880" y="12008"/>
                  </a:cubicBezTo>
                  <a:cubicBezTo>
                    <a:pt x="17366" y="10154"/>
                    <a:pt x="17731" y="8299"/>
                    <a:pt x="17883" y="6384"/>
                  </a:cubicBezTo>
                  <a:cubicBezTo>
                    <a:pt x="17974" y="4865"/>
                    <a:pt x="18035" y="3254"/>
                    <a:pt x="17275" y="1886"/>
                  </a:cubicBezTo>
                  <a:cubicBezTo>
                    <a:pt x="16697" y="881"/>
                    <a:pt x="15578" y="0"/>
                    <a:pt x="1440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30" name="Google Shape;4130;p372"/>
          <p:cNvSpPr txBox="1"/>
          <p:nvPr>
            <p:ph idx="4294967295" type="subTitle"/>
          </p:nvPr>
        </p:nvSpPr>
        <p:spPr>
          <a:xfrm flipH="1">
            <a:off x="4791424" y="306700"/>
            <a:ext cx="3639300" cy="2679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Dela Gothic One"/>
                <a:ea typeface="Dela Gothic One"/>
                <a:cs typeface="Dela Gothic One"/>
                <a:sym typeface="Dela Gothic One"/>
              </a:rPr>
              <a:t>2024 Fall Semester Club Promotion</a:t>
            </a:r>
            <a:endParaRPr sz="1200">
              <a:solidFill>
                <a:schemeClr val="lt1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pic>
        <p:nvPicPr>
          <p:cNvPr id="4131" name="Google Shape;4131;p3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5112" y="1649125"/>
            <a:ext cx="1879201" cy="2505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2" name="Google Shape;4132;p372"/>
          <p:cNvPicPr preferRelativeResize="0"/>
          <p:nvPr/>
        </p:nvPicPr>
        <p:blipFill rotWithShape="1">
          <a:blip r:embed="rId4">
            <a:alphaModFix/>
          </a:blip>
          <a:srcRect b="0" l="35076" r="34345" t="13119"/>
          <a:stretch/>
        </p:blipFill>
        <p:spPr>
          <a:xfrm>
            <a:off x="6717950" y="1643099"/>
            <a:ext cx="1917501" cy="251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6" name="Shape 4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" name="Google Shape;4137;p373"/>
          <p:cNvSpPr txBox="1"/>
          <p:nvPr>
            <p:ph idx="1" type="subTitle"/>
          </p:nvPr>
        </p:nvSpPr>
        <p:spPr>
          <a:xfrm>
            <a:off x="3810325" y="888916"/>
            <a:ext cx="4388100" cy="23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歡迎所有</a:t>
            </a:r>
            <a:endParaRPr sz="3700">
              <a:solidFill>
                <a:srgbClr val="5DBAC9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喜歡音樂 想學吉他</a:t>
            </a:r>
            <a:endParaRPr sz="2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想學唱歌 想玩音樂</a:t>
            </a:r>
            <a:endParaRPr sz="2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想上台表演</a:t>
            </a:r>
            <a:endParaRPr sz="2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5DBAC9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的人類</a:t>
            </a:r>
            <a:endParaRPr sz="3700">
              <a:solidFill>
                <a:srgbClr val="5DBAC9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grpSp>
        <p:nvGrpSpPr>
          <p:cNvPr id="4138" name="Google Shape;4138;p373"/>
          <p:cNvGrpSpPr/>
          <p:nvPr/>
        </p:nvGrpSpPr>
        <p:grpSpPr>
          <a:xfrm>
            <a:off x="-1678177" y="-5569248"/>
            <a:ext cx="5427032" cy="12184045"/>
            <a:chOff x="4592723" y="-5333698"/>
            <a:chExt cx="5427032" cy="12184045"/>
          </a:xfrm>
        </p:grpSpPr>
        <p:sp>
          <p:nvSpPr>
            <p:cNvPr id="4139" name="Google Shape;4139;p373"/>
            <p:cNvSpPr/>
            <p:nvPr/>
          </p:nvSpPr>
          <p:spPr>
            <a:xfrm flipH="1">
              <a:off x="4592723" y="-5333698"/>
              <a:ext cx="1503981" cy="2334915"/>
            </a:xfrm>
            <a:custGeom>
              <a:rect b="b" l="l" r="r" t="t"/>
              <a:pathLst>
                <a:path extrusionOk="0" h="36513" w="23519">
                  <a:moveTo>
                    <a:pt x="12429" y="30780"/>
                  </a:moveTo>
                  <a:cubicBezTo>
                    <a:pt x="10776" y="32558"/>
                    <a:pt x="10337" y="34546"/>
                    <a:pt x="9793" y="36429"/>
                  </a:cubicBezTo>
                  <a:cubicBezTo>
                    <a:pt x="9772" y="36513"/>
                    <a:pt x="9772" y="36513"/>
                    <a:pt x="9709" y="36408"/>
                  </a:cubicBezTo>
                  <a:lnTo>
                    <a:pt x="1863" y="34441"/>
                  </a:lnTo>
                  <a:cubicBezTo>
                    <a:pt x="1842" y="34316"/>
                    <a:pt x="1863" y="34504"/>
                    <a:pt x="1863" y="34358"/>
                  </a:cubicBezTo>
                  <a:lnTo>
                    <a:pt x="838" y="27160"/>
                  </a:lnTo>
                  <a:cubicBezTo>
                    <a:pt x="1" y="24503"/>
                    <a:pt x="11990" y="5462"/>
                    <a:pt x="16530" y="1173"/>
                  </a:cubicBezTo>
                  <a:cubicBezTo>
                    <a:pt x="17828" y="1"/>
                    <a:pt x="20673" y="189"/>
                    <a:pt x="21719" y="1884"/>
                  </a:cubicBezTo>
                  <a:cubicBezTo>
                    <a:pt x="23519" y="4834"/>
                    <a:pt x="20757" y="7785"/>
                    <a:pt x="20757" y="7785"/>
                  </a:cubicBezTo>
                  <a:cubicBezTo>
                    <a:pt x="19501" y="9710"/>
                    <a:pt x="16635" y="11404"/>
                    <a:pt x="16572" y="17451"/>
                  </a:cubicBezTo>
                  <a:lnTo>
                    <a:pt x="16426" y="26992"/>
                  </a:lnTo>
                  <a:cubicBezTo>
                    <a:pt x="16384" y="28729"/>
                    <a:pt x="14082" y="29001"/>
                    <a:pt x="12429" y="30780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0" name="Google Shape;4140;p373"/>
            <p:cNvSpPr/>
            <p:nvPr/>
          </p:nvSpPr>
          <p:spPr>
            <a:xfrm flipH="1">
              <a:off x="5176052" y="-5119602"/>
              <a:ext cx="176687" cy="149957"/>
            </a:xfrm>
            <a:custGeom>
              <a:rect b="b" l="l" r="r" t="t"/>
              <a:pathLst>
                <a:path extrusionOk="0" h="2345" w="2763">
                  <a:moveTo>
                    <a:pt x="0" y="984"/>
                  </a:moveTo>
                  <a:lnTo>
                    <a:pt x="628" y="1"/>
                  </a:lnTo>
                  <a:lnTo>
                    <a:pt x="2762" y="1340"/>
                  </a:lnTo>
                  <a:lnTo>
                    <a:pt x="2134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1" name="Google Shape;4141;p373"/>
            <p:cNvSpPr/>
            <p:nvPr/>
          </p:nvSpPr>
          <p:spPr>
            <a:xfrm flipH="1">
              <a:off x="5346024" y="-4877433"/>
              <a:ext cx="176687" cy="149957"/>
            </a:xfrm>
            <a:custGeom>
              <a:rect b="b" l="l" r="r" t="t"/>
              <a:pathLst>
                <a:path extrusionOk="0" h="2345" w="2763">
                  <a:moveTo>
                    <a:pt x="1" y="984"/>
                  </a:moveTo>
                  <a:lnTo>
                    <a:pt x="629" y="1"/>
                  </a:lnTo>
                  <a:lnTo>
                    <a:pt x="2763" y="1340"/>
                  </a:lnTo>
                  <a:lnTo>
                    <a:pt x="2114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2" name="Google Shape;4142;p373"/>
            <p:cNvSpPr/>
            <p:nvPr/>
          </p:nvSpPr>
          <p:spPr>
            <a:xfrm flipH="1">
              <a:off x="5502568" y="-4633857"/>
              <a:ext cx="175344" cy="149893"/>
            </a:xfrm>
            <a:custGeom>
              <a:rect b="b" l="l" r="r" t="t"/>
              <a:pathLst>
                <a:path extrusionOk="0" h="2344" w="2742">
                  <a:moveTo>
                    <a:pt x="1" y="1004"/>
                  </a:moveTo>
                  <a:lnTo>
                    <a:pt x="628" y="0"/>
                  </a:lnTo>
                  <a:lnTo>
                    <a:pt x="2742" y="1339"/>
                  </a:lnTo>
                  <a:lnTo>
                    <a:pt x="2114" y="2343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3" name="Google Shape;4143;p373"/>
            <p:cNvSpPr/>
            <p:nvPr/>
          </p:nvSpPr>
          <p:spPr>
            <a:xfrm flipH="1">
              <a:off x="5655082" y="-4381008"/>
              <a:ext cx="175344" cy="149957"/>
            </a:xfrm>
            <a:custGeom>
              <a:rect b="b" l="l" r="r" t="t"/>
              <a:pathLst>
                <a:path extrusionOk="0" h="2345" w="2742">
                  <a:moveTo>
                    <a:pt x="0" y="984"/>
                  </a:moveTo>
                  <a:lnTo>
                    <a:pt x="628" y="1"/>
                  </a:lnTo>
                  <a:lnTo>
                    <a:pt x="2741" y="1340"/>
                  </a:lnTo>
                  <a:lnTo>
                    <a:pt x="2114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4" name="Google Shape;4144;p373"/>
            <p:cNvSpPr/>
            <p:nvPr/>
          </p:nvSpPr>
          <p:spPr>
            <a:xfrm flipH="1">
              <a:off x="5790203" y="-4133468"/>
              <a:ext cx="175344" cy="149893"/>
            </a:xfrm>
            <a:custGeom>
              <a:rect b="b" l="l" r="r" t="t"/>
              <a:pathLst>
                <a:path extrusionOk="0" h="2344" w="2742">
                  <a:moveTo>
                    <a:pt x="0" y="1005"/>
                  </a:moveTo>
                  <a:lnTo>
                    <a:pt x="628" y="0"/>
                  </a:lnTo>
                  <a:lnTo>
                    <a:pt x="2741" y="1340"/>
                  </a:lnTo>
                  <a:lnTo>
                    <a:pt x="2113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5" name="Google Shape;4145;p373"/>
            <p:cNvSpPr/>
            <p:nvPr/>
          </p:nvSpPr>
          <p:spPr>
            <a:xfrm flipH="1">
              <a:off x="5905309" y="-3856511"/>
              <a:ext cx="175344" cy="149957"/>
            </a:xfrm>
            <a:custGeom>
              <a:rect b="b" l="l" r="r" t="t"/>
              <a:pathLst>
                <a:path extrusionOk="0" h="2345" w="2742">
                  <a:moveTo>
                    <a:pt x="1" y="984"/>
                  </a:moveTo>
                  <a:lnTo>
                    <a:pt x="628" y="1"/>
                  </a:lnTo>
                  <a:lnTo>
                    <a:pt x="2742" y="1340"/>
                  </a:lnTo>
                  <a:lnTo>
                    <a:pt x="2114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6" name="Google Shape;4146;p373"/>
            <p:cNvSpPr/>
            <p:nvPr/>
          </p:nvSpPr>
          <p:spPr>
            <a:xfrm flipH="1">
              <a:off x="5255027" y="-5207914"/>
              <a:ext cx="187366" cy="220875"/>
            </a:xfrm>
            <a:custGeom>
              <a:rect b="b" l="l" r="r" t="t"/>
              <a:pathLst>
                <a:path extrusionOk="0" h="3454" w="2930">
                  <a:moveTo>
                    <a:pt x="1214" y="3453"/>
                  </a:moveTo>
                  <a:cubicBezTo>
                    <a:pt x="1904" y="3056"/>
                    <a:pt x="2804" y="2281"/>
                    <a:pt x="2930" y="754"/>
                  </a:cubicBezTo>
                  <a:lnTo>
                    <a:pt x="1779" y="22"/>
                  </a:lnTo>
                  <a:cubicBezTo>
                    <a:pt x="1360" y="1"/>
                    <a:pt x="230" y="566"/>
                    <a:pt x="0" y="265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7" name="Google Shape;4147;p373"/>
            <p:cNvSpPr/>
            <p:nvPr/>
          </p:nvSpPr>
          <p:spPr>
            <a:xfrm flipH="1">
              <a:off x="5424935" y="-4967023"/>
              <a:ext cx="187430" cy="220811"/>
            </a:xfrm>
            <a:custGeom>
              <a:rect b="b" l="l" r="r" t="t"/>
              <a:pathLst>
                <a:path extrusionOk="0" h="3453" w="2931">
                  <a:moveTo>
                    <a:pt x="1194" y="3452"/>
                  </a:moveTo>
                  <a:cubicBezTo>
                    <a:pt x="1884" y="3055"/>
                    <a:pt x="2784" y="2281"/>
                    <a:pt x="2930" y="753"/>
                  </a:cubicBezTo>
                  <a:lnTo>
                    <a:pt x="1779" y="21"/>
                  </a:lnTo>
                  <a:cubicBezTo>
                    <a:pt x="1361" y="0"/>
                    <a:pt x="231" y="565"/>
                    <a:pt x="1" y="2657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8" name="Google Shape;4148;p373"/>
            <p:cNvSpPr/>
            <p:nvPr/>
          </p:nvSpPr>
          <p:spPr>
            <a:xfrm flipH="1">
              <a:off x="5581479" y="-4723511"/>
              <a:ext cx="187430" cy="220811"/>
            </a:xfrm>
            <a:custGeom>
              <a:rect b="b" l="l" r="r" t="t"/>
              <a:pathLst>
                <a:path extrusionOk="0" h="3453" w="2931">
                  <a:moveTo>
                    <a:pt x="1214" y="3453"/>
                  </a:moveTo>
                  <a:cubicBezTo>
                    <a:pt x="1926" y="3076"/>
                    <a:pt x="2805" y="2281"/>
                    <a:pt x="2930" y="774"/>
                  </a:cubicBezTo>
                  <a:lnTo>
                    <a:pt x="1779" y="42"/>
                  </a:lnTo>
                  <a:cubicBezTo>
                    <a:pt x="1361" y="0"/>
                    <a:pt x="252" y="586"/>
                    <a:pt x="1" y="267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9" name="Google Shape;4149;p373"/>
            <p:cNvSpPr/>
            <p:nvPr/>
          </p:nvSpPr>
          <p:spPr>
            <a:xfrm flipH="1">
              <a:off x="5732715" y="-4470663"/>
              <a:ext cx="187366" cy="220875"/>
            </a:xfrm>
            <a:custGeom>
              <a:rect b="b" l="l" r="r" t="t"/>
              <a:pathLst>
                <a:path extrusionOk="0" h="3454" w="2930">
                  <a:moveTo>
                    <a:pt x="1193" y="3453"/>
                  </a:moveTo>
                  <a:cubicBezTo>
                    <a:pt x="1905" y="3056"/>
                    <a:pt x="2783" y="2281"/>
                    <a:pt x="2930" y="754"/>
                  </a:cubicBezTo>
                  <a:lnTo>
                    <a:pt x="1779" y="22"/>
                  </a:lnTo>
                  <a:cubicBezTo>
                    <a:pt x="1361" y="1"/>
                    <a:pt x="231" y="566"/>
                    <a:pt x="1" y="265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0" name="Google Shape;4150;p373"/>
            <p:cNvSpPr/>
            <p:nvPr/>
          </p:nvSpPr>
          <p:spPr>
            <a:xfrm flipH="1">
              <a:off x="5869179" y="-4221779"/>
              <a:ext cx="187366" cy="220811"/>
            </a:xfrm>
            <a:custGeom>
              <a:rect b="b" l="l" r="r" t="t"/>
              <a:pathLst>
                <a:path extrusionOk="0" h="3453" w="2930">
                  <a:moveTo>
                    <a:pt x="1214" y="3453"/>
                  </a:moveTo>
                  <a:cubicBezTo>
                    <a:pt x="1925" y="3076"/>
                    <a:pt x="2804" y="2281"/>
                    <a:pt x="2930" y="775"/>
                  </a:cubicBezTo>
                  <a:lnTo>
                    <a:pt x="1779" y="42"/>
                  </a:lnTo>
                  <a:cubicBezTo>
                    <a:pt x="1360" y="0"/>
                    <a:pt x="251" y="586"/>
                    <a:pt x="0" y="2679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1" name="Google Shape;4151;p373"/>
            <p:cNvSpPr/>
            <p:nvPr/>
          </p:nvSpPr>
          <p:spPr>
            <a:xfrm flipH="1">
              <a:off x="5984220" y="-3944822"/>
              <a:ext cx="187430" cy="220875"/>
            </a:xfrm>
            <a:custGeom>
              <a:rect b="b" l="l" r="r" t="t"/>
              <a:pathLst>
                <a:path extrusionOk="0" h="3454" w="2931">
                  <a:moveTo>
                    <a:pt x="1214" y="3453"/>
                  </a:moveTo>
                  <a:cubicBezTo>
                    <a:pt x="1905" y="3056"/>
                    <a:pt x="2805" y="2260"/>
                    <a:pt x="2930" y="754"/>
                  </a:cubicBezTo>
                  <a:lnTo>
                    <a:pt x="1779" y="22"/>
                  </a:lnTo>
                  <a:cubicBezTo>
                    <a:pt x="1361" y="1"/>
                    <a:pt x="231" y="566"/>
                    <a:pt x="1" y="265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2" name="Google Shape;4152;p373"/>
            <p:cNvSpPr/>
            <p:nvPr/>
          </p:nvSpPr>
          <p:spPr>
            <a:xfrm flipH="1">
              <a:off x="5953461" y="-2098338"/>
              <a:ext cx="83004" cy="81661"/>
            </a:xfrm>
            <a:custGeom>
              <a:rect b="b" l="l" r="r" t="t"/>
              <a:pathLst>
                <a:path extrusionOk="0" h="1277" w="1298">
                  <a:moveTo>
                    <a:pt x="1214" y="774"/>
                  </a:moveTo>
                  <a:cubicBezTo>
                    <a:pt x="1130" y="1088"/>
                    <a:pt x="816" y="1277"/>
                    <a:pt x="502" y="1193"/>
                  </a:cubicBezTo>
                  <a:cubicBezTo>
                    <a:pt x="189" y="1109"/>
                    <a:pt x="0" y="795"/>
                    <a:pt x="84" y="482"/>
                  </a:cubicBezTo>
                  <a:cubicBezTo>
                    <a:pt x="168" y="168"/>
                    <a:pt x="481" y="0"/>
                    <a:pt x="795" y="63"/>
                  </a:cubicBezTo>
                  <a:cubicBezTo>
                    <a:pt x="1109" y="147"/>
                    <a:pt x="1297" y="461"/>
                    <a:pt x="1214" y="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3" name="Google Shape;4153;p373"/>
            <p:cNvSpPr/>
            <p:nvPr/>
          </p:nvSpPr>
          <p:spPr>
            <a:xfrm flipH="1">
              <a:off x="6144792" y="-1362431"/>
              <a:ext cx="83004" cy="81661"/>
            </a:xfrm>
            <a:custGeom>
              <a:rect b="b" l="l" r="r" t="t"/>
              <a:pathLst>
                <a:path extrusionOk="0" h="1277" w="1298">
                  <a:moveTo>
                    <a:pt x="1193" y="774"/>
                  </a:moveTo>
                  <a:cubicBezTo>
                    <a:pt x="1109" y="1088"/>
                    <a:pt x="795" y="1277"/>
                    <a:pt x="481" y="1193"/>
                  </a:cubicBezTo>
                  <a:cubicBezTo>
                    <a:pt x="168" y="1109"/>
                    <a:pt x="0" y="795"/>
                    <a:pt x="63" y="481"/>
                  </a:cubicBezTo>
                  <a:cubicBezTo>
                    <a:pt x="147" y="168"/>
                    <a:pt x="460" y="0"/>
                    <a:pt x="774" y="63"/>
                  </a:cubicBezTo>
                  <a:cubicBezTo>
                    <a:pt x="1109" y="168"/>
                    <a:pt x="1297" y="481"/>
                    <a:pt x="1193" y="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4" name="Google Shape;4154;p373"/>
            <p:cNvSpPr/>
            <p:nvPr/>
          </p:nvSpPr>
          <p:spPr>
            <a:xfrm flipH="1">
              <a:off x="6320072" y="-690790"/>
              <a:ext cx="81661" cy="81725"/>
            </a:xfrm>
            <a:custGeom>
              <a:rect b="b" l="l" r="r" t="t"/>
              <a:pathLst>
                <a:path extrusionOk="0" h="1278" w="1277">
                  <a:moveTo>
                    <a:pt x="1193" y="775"/>
                  </a:moveTo>
                  <a:cubicBezTo>
                    <a:pt x="1109" y="1089"/>
                    <a:pt x="795" y="1277"/>
                    <a:pt x="481" y="1214"/>
                  </a:cubicBezTo>
                  <a:cubicBezTo>
                    <a:pt x="167" y="1131"/>
                    <a:pt x="0" y="817"/>
                    <a:pt x="63" y="503"/>
                  </a:cubicBezTo>
                  <a:cubicBezTo>
                    <a:pt x="147" y="189"/>
                    <a:pt x="460" y="1"/>
                    <a:pt x="774" y="85"/>
                  </a:cubicBezTo>
                  <a:cubicBezTo>
                    <a:pt x="1088" y="168"/>
                    <a:pt x="1276" y="482"/>
                    <a:pt x="1193" y="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5" name="Google Shape;4155;p373"/>
            <p:cNvSpPr/>
            <p:nvPr/>
          </p:nvSpPr>
          <p:spPr>
            <a:xfrm flipH="1">
              <a:off x="6473930" y="-104711"/>
              <a:ext cx="81725" cy="81661"/>
            </a:xfrm>
            <a:custGeom>
              <a:rect b="b" l="l" r="r" t="t"/>
              <a:pathLst>
                <a:path extrusionOk="0" h="1277" w="1278">
                  <a:moveTo>
                    <a:pt x="1193" y="775"/>
                  </a:moveTo>
                  <a:cubicBezTo>
                    <a:pt x="1110" y="1088"/>
                    <a:pt x="796" y="1277"/>
                    <a:pt x="482" y="1193"/>
                  </a:cubicBezTo>
                  <a:cubicBezTo>
                    <a:pt x="168" y="1109"/>
                    <a:pt x="1" y="796"/>
                    <a:pt x="64" y="482"/>
                  </a:cubicBezTo>
                  <a:cubicBezTo>
                    <a:pt x="147" y="168"/>
                    <a:pt x="461" y="0"/>
                    <a:pt x="775" y="63"/>
                  </a:cubicBezTo>
                  <a:cubicBezTo>
                    <a:pt x="1089" y="168"/>
                    <a:pt x="1277" y="482"/>
                    <a:pt x="1193" y="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6" name="Google Shape;4156;p373"/>
            <p:cNvSpPr/>
            <p:nvPr/>
          </p:nvSpPr>
          <p:spPr>
            <a:xfrm flipH="1">
              <a:off x="5906652" y="-3117917"/>
              <a:ext cx="64" cy="64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 cap="flat" cmpd="sng" w="2100">
              <a:solidFill>
                <a:srgbClr val="847267"/>
              </a:solidFill>
              <a:prstDash val="solid"/>
              <a:miter lim="2092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7" name="Google Shape;4157;p373"/>
            <p:cNvSpPr/>
            <p:nvPr/>
          </p:nvSpPr>
          <p:spPr>
            <a:xfrm flipH="1">
              <a:off x="5569457" y="1060668"/>
              <a:ext cx="4450298" cy="5789679"/>
            </a:xfrm>
            <a:custGeom>
              <a:rect b="b" l="l" r="r" t="t"/>
              <a:pathLst>
                <a:path extrusionOk="0" h="90538" w="69593">
                  <a:moveTo>
                    <a:pt x="48439" y="3642"/>
                  </a:moveTo>
                  <a:cubicBezTo>
                    <a:pt x="41136" y="1"/>
                    <a:pt x="31428" y="294"/>
                    <a:pt x="26113" y="7680"/>
                  </a:cubicBezTo>
                  <a:cubicBezTo>
                    <a:pt x="20799" y="15108"/>
                    <a:pt x="24690" y="23331"/>
                    <a:pt x="23289" y="28562"/>
                  </a:cubicBezTo>
                  <a:cubicBezTo>
                    <a:pt x="21929" y="33793"/>
                    <a:pt x="8517" y="37475"/>
                    <a:pt x="4248" y="53816"/>
                  </a:cubicBezTo>
                  <a:cubicBezTo>
                    <a:pt x="1" y="70179"/>
                    <a:pt x="12053" y="81729"/>
                    <a:pt x="28708" y="86081"/>
                  </a:cubicBezTo>
                  <a:cubicBezTo>
                    <a:pt x="45844" y="90537"/>
                    <a:pt x="61056" y="85160"/>
                    <a:pt x="65429" y="68358"/>
                  </a:cubicBezTo>
                  <a:cubicBezTo>
                    <a:pt x="69593" y="52435"/>
                    <a:pt x="58859" y="45029"/>
                    <a:pt x="60574" y="38521"/>
                  </a:cubicBezTo>
                  <a:cubicBezTo>
                    <a:pt x="62269" y="32014"/>
                    <a:pt x="66852" y="26909"/>
                    <a:pt x="68149" y="23373"/>
                  </a:cubicBezTo>
                  <a:cubicBezTo>
                    <a:pt x="69467" y="19816"/>
                    <a:pt x="68316" y="17891"/>
                    <a:pt x="66119" y="17702"/>
                  </a:cubicBezTo>
                  <a:cubicBezTo>
                    <a:pt x="63985" y="17514"/>
                    <a:pt x="60700" y="21908"/>
                    <a:pt x="57122" y="20401"/>
                  </a:cubicBezTo>
                  <a:cubicBezTo>
                    <a:pt x="52372" y="18372"/>
                    <a:pt x="51431" y="12178"/>
                    <a:pt x="52582" y="7743"/>
                  </a:cubicBezTo>
                  <a:cubicBezTo>
                    <a:pt x="53774" y="3349"/>
                    <a:pt x="50343" y="4604"/>
                    <a:pt x="48439" y="3642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8" name="Google Shape;4158;p373"/>
            <p:cNvSpPr/>
            <p:nvPr/>
          </p:nvSpPr>
          <p:spPr>
            <a:xfrm>
              <a:off x="6935885" y="2940309"/>
              <a:ext cx="1007400" cy="1007400"/>
            </a:xfrm>
            <a:prstGeom prst="ellipse">
              <a:avLst/>
            </a:pr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9" name="Google Shape;4159;p373"/>
            <p:cNvSpPr/>
            <p:nvPr/>
          </p:nvSpPr>
          <p:spPr>
            <a:xfrm flipH="1">
              <a:off x="5450386" y="-3267746"/>
              <a:ext cx="1914716" cy="5417632"/>
            </a:xfrm>
            <a:custGeom>
              <a:rect b="b" l="l" r="r" t="t"/>
              <a:pathLst>
                <a:path extrusionOk="0" h="84720" w="29942">
                  <a:moveTo>
                    <a:pt x="2448" y="83004"/>
                  </a:moveTo>
                  <a:lnTo>
                    <a:pt x="6717" y="84134"/>
                  </a:lnTo>
                  <a:cubicBezTo>
                    <a:pt x="8955" y="84720"/>
                    <a:pt x="9771" y="83611"/>
                    <a:pt x="10169" y="82104"/>
                  </a:cubicBezTo>
                  <a:lnTo>
                    <a:pt x="29544" y="4499"/>
                  </a:lnTo>
                  <a:cubicBezTo>
                    <a:pt x="29942" y="2971"/>
                    <a:pt x="29000" y="1402"/>
                    <a:pt x="27473" y="1004"/>
                  </a:cubicBezTo>
                  <a:lnTo>
                    <a:pt x="25108" y="377"/>
                  </a:lnTo>
                  <a:cubicBezTo>
                    <a:pt x="23581" y="0"/>
                    <a:pt x="22012" y="900"/>
                    <a:pt x="21593" y="2406"/>
                  </a:cubicBezTo>
                  <a:lnTo>
                    <a:pt x="460" y="79552"/>
                  </a:lnTo>
                  <a:cubicBezTo>
                    <a:pt x="42" y="81079"/>
                    <a:pt x="0" y="82376"/>
                    <a:pt x="2448" y="830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0" name="Google Shape;4160;p373"/>
            <p:cNvSpPr/>
            <p:nvPr/>
          </p:nvSpPr>
          <p:spPr>
            <a:xfrm flipH="1">
              <a:off x="6852627" y="619175"/>
              <a:ext cx="81661" cy="81661"/>
            </a:xfrm>
            <a:custGeom>
              <a:rect b="b" l="l" r="r" t="t"/>
              <a:pathLst>
                <a:path extrusionOk="0" h="1277" w="1277">
                  <a:moveTo>
                    <a:pt x="1214" y="774"/>
                  </a:moveTo>
                  <a:cubicBezTo>
                    <a:pt x="1130" y="1088"/>
                    <a:pt x="816" y="1276"/>
                    <a:pt x="503" y="1193"/>
                  </a:cubicBezTo>
                  <a:cubicBezTo>
                    <a:pt x="189" y="1130"/>
                    <a:pt x="0" y="816"/>
                    <a:pt x="84" y="502"/>
                  </a:cubicBezTo>
                  <a:cubicBezTo>
                    <a:pt x="168" y="188"/>
                    <a:pt x="482" y="0"/>
                    <a:pt x="796" y="84"/>
                  </a:cubicBezTo>
                  <a:cubicBezTo>
                    <a:pt x="1109" y="147"/>
                    <a:pt x="1277" y="460"/>
                    <a:pt x="1214" y="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1" name="Google Shape;4161;p373"/>
            <p:cNvSpPr/>
            <p:nvPr/>
          </p:nvSpPr>
          <p:spPr>
            <a:xfrm flipH="1">
              <a:off x="6504753" y="708829"/>
              <a:ext cx="81661" cy="83004"/>
            </a:xfrm>
            <a:custGeom>
              <a:rect b="b" l="l" r="r" t="t"/>
              <a:pathLst>
                <a:path extrusionOk="0" h="1298" w="1277">
                  <a:moveTo>
                    <a:pt x="1214" y="795"/>
                  </a:moveTo>
                  <a:cubicBezTo>
                    <a:pt x="1130" y="1109"/>
                    <a:pt x="817" y="1297"/>
                    <a:pt x="503" y="1214"/>
                  </a:cubicBezTo>
                  <a:cubicBezTo>
                    <a:pt x="189" y="1130"/>
                    <a:pt x="1" y="816"/>
                    <a:pt x="84" y="502"/>
                  </a:cubicBezTo>
                  <a:cubicBezTo>
                    <a:pt x="168" y="188"/>
                    <a:pt x="482" y="0"/>
                    <a:pt x="775" y="84"/>
                  </a:cubicBezTo>
                  <a:cubicBezTo>
                    <a:pt x="1110" y="167"/>
                    <a:pt x="1277" y="481"/>
                    <a:pt x="1214" y="7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2" name="Google Shape;4162;p373"/>
            <p:cNvSpPr/>
            <p:nvPr/>
          </p:nvSpPr>
          <p:spPr>
            <a:xfrm flipH="1">
              <a:off x="6855313" y="1360390"/>
              <a:ext cx="81661" cy="81725"/>
            </a:xfrm>
            <a:custGeom>
              <a:rect b="b" l="l" r="r" t="t"/>
              <a:pathLst>
                <a:path extrusionOk="0" h="1278" w="1277">
                  <a:moveTo>
                    <a:pt x="1193" y="775"/>
                  </a:moveTo>
                  <a:cubicBezTo>
                    <a:pt x="1110" y="1089"/>
                    <a:pt x="796" y="1277"/>
                    <a:pt x="482" y="1193"/>
                  </a:cubicBezTo>
                  <a:cubicBezTo>
                    <a:pt x="168" y="1110"/>
                    <a:pt x="1" y="796"/>
                    <a:pt x="63" y="482"/>
                  </a:cubicBezTo>
                  <a:cubicBezTo>
                    <a:pt x="147" y="168"/>
                    <a:pt x="461" y="1"/>
                    <a:pt x="775" y="64"/>
                  </a:cubicBezTo>
                  <a:cubicBezTo>
                    <a:pt x="1089" y="147"/>
                    <a:pt x="1277" y="461"/>
                    <a:pt x="1193" y="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3" name="Google Shape;4163;p373"/>
            <p:cNvSpPr/>
            <p:nvPr/>
          </p:nvSpPr>
          <p:spPr>
            <a:xfrm flipH="1">
              <a:off x="5902623" y="-3120603"/>
              <a:ext cx="2102082" cy="7699023"/>
            </a:xfrm>
            <a:custGeom>
              <a:rect b="b" l="l" r="r" t="t"/>
              <a:pathLst>
                <a:path extrusionOk="0" h="120396" w="32872">
                  <a:moveTo>
                    <a:pt x="32600" y="1"/>
                  </a:moveTo>
                  <a:lnTo>
                    <a:pt x="1" y="120311"/>
                  </a:lnTo>
                  <a:lnTo>
                    <a:pt x="273" y="120395"/>
                  </a:lnTo>
                  <a:lnTo>
                    <a:pt x="32872" y="84"/>
                  </a:lnTo>
                  <a:lnTo>
                    <a:pt x="326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4" name="Google Shape;4164;p373"/>
            <p:cNvSpPr/>
            <p:nvPr/>
          </p:nvSpPr>
          <p:spPr>
            <a:xfrm flipH="1">
              <a:off x="5824991" y="-3096495"/>
              <a:ext cx="2087374" cy="7692309"/>
            </a:xfrm>
            <a:custGeom>
              <a:rect b="b" l="l" r="r" t="t"/>
              <a:pathLst>
                <a:path extrusionOk="0" h="120291" w="32642">
                  <a:moveTo>
                    <a:pt x="32369" y="0"/>
                  </a:moveTo>
                  <a:lnTo>
                    <a:pt x="0" y="120227"/>
                  </a:lnTo>
                  <a:lnTo>
                    <a:pt x="272" y="120290"/>
                  </a:lnTo>
                  <a:lnTo>
                    <a:pt x="32641" y="84"/>
                  </a:lnTo>
                  <a:lnTo>
                    <a:pt x="32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5" name="Google Shape;4165;p373"/>
            <p:cNvSpPr/>
            <p:nvPr/>
          </p:nvSpPr>
          <p:spPr>
            <a:xfrm flipH="1">
              <a:off x="5755416" y="-3073794"/>
              <a:ext cx="2044593" cy="7712388"/>
            </a:xfrm>
            <a:custGeom>
              <a:rect b="b" l="l" r="r" t="t"/>
              <a:pathLst>
                <a:path extrusionOk="0" h="120605" w="31973">
                  <a:moveTo>
                    <a:pt x="31700" y="1"/>
                  </a:moveTo>
                  <a:lnTo>
                    <a:pt x="1" y="120521"/>
                  </a:lnTo>
                  <a:lnTo>
                    <a:pt x="273" y="120605"/>
                  </a:lnTo>
                  <a:lnTo>
                    <a:pt x="31972" y="64"/>
                  </a:lnTo>
                  <a:lnTo>
                    <a:pt x="317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6" name="Google Shape;4166;p373"/>
            <p:cNvSpPr/>
            <p:nvPr/>
          </p:nvSpPr>
          <p:spPr>
            <a:xfrm flipH="1">
              <a:off x="5515933" y="-3013555"/>
              <a:ext cx="1961590" cy="7732468"/>
            </a:xfrm>
            <a:custGeom>
              <a:rect b="b" l="l" r="r" t="t"/>
              <a:pathLst>
                <a:path extrusionOk="0" h="120919" w="30675">
                  <a:moveTo>
                    <a:pt x="30382" y="1"/>
                  </a:moveTo>
                  <a:lnTo>
                    <a:pt x="0" y="120834"/>
                  </a:lnTo>
                  <a:lnTo>
                    <a:pt x="293" y="120918"/>
                  </a:lnTo>
                  <a:lnTo>
                    <a:pt x="30674" y="63"/>
                  </a:lnTo>
                  <a:lnTo>
                    <a:pt x="30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7" name="Google Shape;4167;p373"/>
            <p:cNvSpPr/>
            <p:nvPr/>
          </p:nvSpPr>
          <p:spPr>
            <a:xfrm flipH="1">
              <a:off x="5600215" y="-3033635"/>
              <a:ext cx="1984355" cy="7720382"/>
            </a:xfrm>
            <a:custGeom>
              <a:rect b="b" l="l" r="r" t="t"/>
              <a:pathLst>
                <a:path extrusionOk="0" h="120730" w="31031">
                  <a:moveTo>
                    <a:pt x="30758" y="1"/>
                  </a:moveTo>
                  <a:lnTo>
                    <a:pt x="1" y="120667"/>
                  </a:lnTo>
                  <a:lnTo>
                    <a:pt x="273" y="120730"/>
                  </a:lnTo>
                  <a:lnTo>
                    <a:pt x="31030" y="63"/>
                  </a:lnTo>
                  <a:lnTo>
                    <a:pt x="307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8" name="Google Shape;4168;p373"/>
            <p:cNvSpPr/>
            <p:nvPr/>
          </p:nvSpPr>
          <p:spPr>
            <a:xfrm flipH="1">
              <a:off x="5685841" y="-3049685"/>
              <a:ext cx="2005777" cy="7702988"/>
            </a:xfrm>
            <a:custGeom>
              <a:rect b="b" l="l" r="r" t="t"/>
              <a:pathLst>
                <a:path extrusionOk="0" h="120458" w="31366">
                  <a:moveTo>
                    <a:pt x="31093" y="1"/>
                  </a:moveTo>
                  <a:lnTo>
                    <a:pt x="1" y="120374"/>
                  </a:lnTo>
                  <a:lnTo>
                    <a:pt x="273" y="120458"/>
                  </a:lnTo>
                  <a:lnTo>
                    <a:pt x="31365" y="63"/>
                  </a:lnTo>
                  <a:lnTo>
                    <a:pt x="31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9" name="Google Shape;4169;p373"/>
            <p:cNvSpPr/>
            <p:nvPr/>
          </p:nvSpPr>
          <p:spPr>
            <a:xfrm flipH="1">
              <a:off x="6376282" y="497418"/>
              <a:ext cx="624895" cy="198045"/>
            </a:xfrm>
            <a:custGeom>
              <a:rect b="b" l="l" r="r" t="t"/>
              <a:pathLst>
                <a:path extrusionOk="0" h="3097" w="9772">
                  <a:moveTo>
                    <a:pt x="0" y="607"/>
                  </a:moveTo>
                  <a:lnTo>
                    <a:pt x="147" y="0"/>
                  </a:lnTo>
                  <a:lnTo>
                    <a:pt x="9772" y="2490"/>
                  </a:lnTo>
                  <a:lnTo>
                    <a:pt x="9604" y="30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0" name="Google Shape;4170;p373"/>
            <p:cNvSpPr/>
            <p:nvPr/>
          </p:nvSpPr>
          <p:spPr>
            <a:xfrm flipH="1">
              <a:off x="6433835" y="712794"/>
              <a:ext cx="624895" cy="199452"/>
            </a:xfrm>
            <a:custGeom>
              <a:rect b="b" l="l" r="r" t="t"/>
              <a:pathLst>
                <a:path extrusionOk="0" h="3119" w="9772">
                  <a:moveTo>
                    <a:pt x="1" y="608"/>
                  </a:moveTo>
                  <a:lnTo>
                    <a:pt x="147" y="1"/>
                  </a:lnTo>
                  <a:lnTo>
                    <a:pt x="9772" y="2512"/>
                  </a:lnTo>
                  <a:lnTo>
                    <a:pt x="9604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1" name="Google Shape;4171;p373"/>
            <p:cNvSpPr/>
            <p:nvPr/>
          </p:nvSpPr>
          <p:spPr>
            <a:xfrm flipH="1">
              <a:off x="6492667" y="938912"/>
              <a:ext cx="624959" cy="199452"/>
            </a:xfrm>
            <a:custGeom>
              <a:rect b="b" l="l" r="r" t="t"/>
              <a:pathLst>
                <a:path extrusionOk="0" h="3119" w="9773">
                  <a:moveTo>
                    <a:pt x="1" y="608"/>
                  </a:moveTo>
                  <a:lnTo>
                    <a:pt x="147" y="1"/>
                  </a:lnTo>
                  <a:lnTo>
                    <a:pt x="9772" y="2512"/>
                  </a:lnTo>
                  <a:lnTo>
                    <a:pt x="960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2" name="Google Shape;4172;p373"/>
            <p:cNvSpPr/>
            <p:nvPr/>
          </p:nvSpPr>
          <p:spPr>
            <a:xfrm flipH="1">
              <a:off x="6552905" y="1169059"/>
              <a:ext cx="624895" cy="199452"/>
            </a:xfrm>
            <a:custGeom>
              <a:rect b="b" l="l" r="r" t="t"/>
              <a:pathLst>
                <a:path extrusionOk="0" h="3119" w="9772">
                  <a:moveTo>
                    <a:pt x="0" y="608"/>
                  </a:moveTo>
                  <a:lnTo>
                    <a:pt x="168" y="1"/>
                  </a:lnTo>
                  <a:lnTo>
                    <a:pt x="9772" y="2512"/>
                  </a:lnTo>
                  <a:lnTo>
                    <a:pt x="962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3" name="Google Shape;4173;p373"/>
            <p:cNvSpPr/>
            <p:nvPr/>
          </p:nvSpPr>
          <p:spPr>
            <a:xfrm flipH="1">
              <a:off x="6614423" y="1407264"/>
              <a:ext cx="624959" cy="199388"/>
            </a:xfrm>
            <a:custGeom>
              <a:rect b="b" l="l" r="r" t="t"/>
              <a:pathLst>
                <a:path extrusionOk="0" h="3118" w="9773">
                  <a:moveTo>
                    <a:pt x="1" y="607"/>
                  </a:moveTo>
                  <a:lnTo>
                    <a:pt x="168" y="0"/>
                  </a:lnTo>
                  <a:lnTo>
                    <a:pt x="9772" y="2511"/>
                  </a:lnTo>
                  <a:lnTo>
                    <a:pt x="9626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4" name="Google Shape;4174;p373"/>
            <p:cNvSpPr/>
            <p:nvPr/>
          </p:nvSpPr>
          <p:spPr>
            <a:xfrm flipH="1">
              <a:off x="5420907" y="-3152705"/>
              <a:ext cx="626302" cy="199452"/>
            </a:xfrm>
            <a:custGeom>
              <a:rect b="b" l="l" r="r" t="t"/>
              <a:pathLst>
                <a:path extrusionOk="0" h="3119" w="9794">
                  <a:moveTo>
                    <a:pt x="1" y="607"/>
                  </a:moveTo>
                  <a:lnTo>
                    <a:pt x="168" y="0"/>
                  </a:lnTo>
                  <a:lnTo>
                    <a:pt x="9793" y="2511"/>
                  </a:lnTo>
                  <a:lnTo>
                    <a:pt x="9626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5" name="Google Shape;4175;p373"/>
            <p:cNvSpPr/>
            <p:nvPr/>
          </p:nvSpPr>
          <p:spPr>
            <a:xfrm flipH="1">
              <a:off x="5517275" y="-2784751"/>
              <a:ext cx="626238" cy="199452"/>
            </a:xfrm>
            <a:custGeom>
              <a:rect b="b" l="l" r="r" t="t"/>
              <a:pathLst>
                <a:path extrusionOk="0" h="3119" w="9793">
                  <a:moveTo>
                    <a:pt x="0" y="607"/>
                  </a:moveTo>
                  <a:lnTo>
                    <a:pt x="168" y="0"/>
                  </a:lnTo>
                  <a:lnTo>
                    <a:pt x="9793" y="2490"/>
                  </a:lnTo>
                  <a:lnTo>
                    <a:pt x="962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6" name="Google Shape;4176;p373"/>
            <p:cNvSpPr/>
            <p:nvPr/>
          </p:nvSpPr>
          <p:spPr>
            <a:xfrm flipH="1">
              <a:off x="5628352" y="-2357901"/>
              <a:ext cx="626238" cy="199388"/>
            </a:xfrm>
            <a:custGeom>
              <a:rect b="b" l="l" r="r" t="t"/>
              <a:pathLst>
                <a:path extrusionOk="0" h="3118" w="9793">
                  <a:moveTo>
                    <a:pt x="1" y="607"/>
                  </a:moveTo>
                  <a:lnTo>
                    <a:pt x="168" y="0"/>
                  </a:lnTo>
                  <a:lnTo>
                    <a:pt x="9793" y="2511"/>
                  </a:lnTo>
                  <a:lnTo>
                    <a:pt x="9626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7" name="Google Shape;4177;p373"/>
            <p:cNvSpPr/>
            <p:nvPr/>
          </p:nvSpPr>
          <p:spPr>
            <a:xfrm flipH="1">
              <a:off x="5731372" y="-1964560"/>
              <a:ext cx="624895" cy="199452"/>
            </a:xfrm>
            <a:custGeom>
              <a:rect b="b" l="l" r="r" t="t"/>
              <a:pathLst>
                <a:path extrusionOk="0" h="3119" w="9772">
                  <a:moveTo>
                    <a:pt x="0" y="607"/>
                  </a:moveTo>
                  <a:lnTo>
                    <a:pt x="147" y="1"/>
                  </a:lnTo>
                  <a:lnTo>
                    <a:pt x="9772" y="2511"/>
                  </a:lnTo>
                  <a:lnTo>
                    <a:pt x="9604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8" name="Google Shape;4178;p373"/>
            <p:cNvSpPr/>
            <p:nvPr/>
          </p:nvSpPr>
          <p:spPr>
            <a:xfrm flipH="1">
              <a:off x="5826334" y="-1601978"/>
              <a:ext cx="624959" cy="199452"/>
            </a:xfrm>
            <a:custGeom>
              <a:rect b="b" l="l" r="r" t="t"/>
              <a:pathLst>
                <a:path extrusionOk="0" h="3119" w="9773">
                  <a:moveTo>
                    <a:pt x="1" y="608"/>
                  </a:moveTo>
                  <a:lnTo>
                    <a:pt x="147" y="1"/>
                  </a:lnTo>
                  <a:lnTo>
                    <a:pt x="9772" y="2512"/>
                  </a:lnTo>
                  <a:lnTo>
                    <a:pt x="9605" y="31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9" name="Google Shape;4179;p373"/>
            <p:cNvSpPr/>
            <p:nvPr/>
          </p:nvSpPr>
          <p:spPr>
            <a:xfrm flipH="1">
              <a:off x="5917331" y="-1254040"/>
              <a:ext cx="624895" cy="198045"/>
            </a:xfrm>
            <a:custGeom>
              <a:rect b="b" l="l" r="r" t="t"/>
              <a:pathLst>
                <a:path extrusionOk="0" h="3097" w="9772">
                  <a:moveTo>
                    <a:pt x="0" y="607"/>
                  </a:moveTo>
                  <a:lnTo>
                    <a:pt x="167" y="0"/>
                  </a:lnTo>
                  <a:lnTo>
                    <a:pt x="9771" y="2490"/>
                  </a:lnTo>
                  <a:lnTo>
                    <a:pt x="9625" y="30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0" name="Google Shape;4180;p373"/>
            <p:cNvSpPr/>
            <p:nvPr/>
          </p:nvSpPr>
          <p:spPr>
            <a:xfrm flipH="1">
              <a:off x="6008328" y="-906165"/>
              <a:ext cx="626238" cy="199388"/>
            </a:xfrm>
            <a:custGeom>
              <a:rect b="b" l="l" r="r" t="t"/>
              <a:pathLst>
                <a:path extrusionOk="0" h="3118" w="9793">
                  <a:moveTo>
                    <a:pt x="0" y="607"/>
                  </a:moveTo>
                  <a:lnTo>
                    <a:pt x="168" y="0"/>
                  </a:lnTo>
                  <a:lnTo>
                    <a:pt x="9793" y="2511"/>
                  </a:lnTo>
                  <a:lnTo>
                    <a:pt x="962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1" name="Google Shape;4181;p373"/>
            <p:cNvSpPr/>
            <p:nvPr/>
          </p:nvSpPr>
          <p:spPr>
            <a:xfrm flipH="1">
              <a:off x="6089925" y="-590392"/>
              <a:ext cx="624959" cy="199388"/>
            </a:xfrm>
            <a:custGeom>
              <a:rect b="b" l="l" r="r" t="t"/>
              <a:pathLst>
                <a:path extrusionOk="0" h="3118" w="9773">
                  <a:moveTo>
                    <a:pt x="1" y="607"/>
                  </a:moveTo>
                  <a:lnTo>
                    <a:pt x="147" y="0"/>
                  </a:lnTo>
                  <a:lnTo>
                    <a:pt x="9772" y="2511"/>
                  </a:lnTo>
                  <a:lnTo>
                    <a:pt x="960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2" name="Google Shape;4182;p373"/>
            <p:cNvSpPr/>
            <p:nvPr/>
          </p:nvSpPr>
          <p:spPr>
            <a:xfrm flipH="1">
              <a:off x="6164872" y="-306785"/>
              <a:ext cx="624895" cy="199452"/>
            </a:xfrm>
            <a:custGeom>
              <a:rect b="b" l="l" r="r" t="t"/>
              <a:pathLst>
                <a:path extrusionOk="0" h="3119" w="9772">
                  <a:moveTo>
                    <a:pt x="0" y="629"/>
                  </a:moveTo>
                  <a:lnTo>
                    <a:pt x="168" y="1"/>
                  </a:lnTo>
                  <a:lnTo>
                    <a:pt x="9772" y="2512"/>
                  </a:lnTo>
                  <a:lnTo>
                    <a:pt x="9625" y="31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3" name="Google Shape;4183;p373"/>
            <p:cNvSpPr/>
            <p:nvPr/>
          </p:nvSpPr>
          <p:spPr>
            <a:xfrm flipH="1">
              <a:off x="6237132" y="-31108"/>
              <a:ext cx="624895" cy="199388"/>
            </a:xfrm>
            <a:custGeom>
              <a:rect b="b" l="l" r="r" t="t"/>
              <a:pathLst>
                <a:path extrusionOk="0" h="3118" w="9772">
                  <a:moveTo>
                    <a:pt x="0" y="607"/>
                  </a:moveTo>
                  <a:lnTo>
                    <a:pt x="147" y="0"/>
                  </a:lnTo>
                  <a:lnTo>
                    <a:pt x="9772" y="2511"/>
                  </a:lnTo>
                  <a:lnTo>
                    <a:pt x="9604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4" name="Google Shape;4184;p373"/>
            <p:cNvSpPr/>
            <p:nvPr/>
          </p:nvSpPr>
          <p:spPr>
            <a:xfrm flipH="1">
              <a:off x="6306707" y="237792"/>
              <a:ext cx="624895" cy="199452"/>
            </a:xfrm>
            <a:custGeom>
              <a:rect b="b" l="l" r="r" t="t"/>
              <a:pathLst>
                <a:path extrusionOk="0" h="3119" w="9772">
                  <a:moveTo>
                    <a:pt x="0" y="608"/>
                  </a:moveTo>
                  <a:lnTo>
                    <a:pt x="168" y="1"/>
                  </a:lnTo>
                  <a:lnTo>
                    <a:pt x="9772" y="2512"/>
                  </a:lnTo>
                  <a:lnTo>
                    <a:pt x="9625" y="31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85" name="Google Shape;4185;p373"/>
          <p:cNvGrpSpPr/>
          <p:nvPr/>
        </p:nvGrpSpPr>
        <p:grpSpPr>
          <a:xfrm>
            <a:off x="1853451" y="3347005"/>
            <a:ext cx="1395419" cy="1417632"/>
            <a:chOff x="2551226" y="3446680"/>
            <a:chExt cx="1395419" cy="1417632"/>
          </a:xfrm>
        </p:grpSpPr>
        <p:sp>
          <p:nvSpPr>
            <p:cNvPr id="4186" name="Google Shape;4186;p373"/>
            <p:cNvSpPr/>
            <p:nvPr/>
          </p:nvSpPr>
          <p:spPr>
            <a:xfrm rot="-543479">
              <a:off x="3174908" y="4742509"/>
              <a:ext cx="72530" cy="6959"/>
            </a:xfrm>
            <a:custGeom>
              <a:rect b="b" l="l" r="r" t="t"/>
              <a:pathLst>
                <a:path extrusionOk="0" fill="none" h="301" w="3137">
                  <a:moveTo>
                    <a:pt x="34" y="1"/>
                  </a:moveTo>
                  <a:cubicBezTo>
                    <a:pt x="1" y="234"/>
                    <a:pt x="668" y="101"/>
                    <a:pt x="668" y="101"/>
                  </a:cubicBezTo>
                  <a:cubicBezTo>
                    <a:pt x="1502" y="101"/>
                    <a:pt x="2303" y="267"/>
                    <a:pt x="3137" y="30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7" name="Google Shape;4187;p373"/>
            <p:cNvSpPr/>
            <p:nvPr/>
          </p:nvSpPr>
          <p:spPr>
            <a:xfrm rot="-543479">
              <a:off x="3165066" y="4671289"/>
              <a:ext cx="5410" cy="1572"/>
            </a:xfrm>
            <a:custGeom>
              <a:rect b="b" l="l" r="r" t="t"/>
              <a:pathLst>
                <a:path extrusionOk="0" fill="none" h="68" w="234">
                  <a:moveTo>
                    <a:pt x="67" y="1"/>
                  </a:moveTo>
                  <a:cubicBezTo>
                    <a:pt x="0" y="68"/>
                    <a:pt x="200" y="1"/>
                    <a:pt x="234" y="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8" name="Google Shape;4188;p373"/>
            <p:cNvSpPr/>
            <p:nvPr/>
          </p:nvSpPr>
          <p:spPr>
            <a:xfrm rot="-543479">
              <a:off x="3218490" y="4646826"/>
              <a:ext cx="235254" cy="6982"/>
            </a:xfrm>
            <a:custGeom>
              <a:rect b="b" l="l" r="r" t="t"/>
              <a:pathLst>
                <a:path extrusionOk="0" fill="none" h="302" w="10175">
                  <a:moveTo>
                    <a:pt x="0" y="1"/>
                  </a:moveTo>
                  <a:cubicBezTo>
                    <a:pt x="0" y="1"/>
                    <a:pt x="467" y="34"/>
                    <a:pt x="501" y="34"/>
                  </a:cubicBezTo>
                  <a:cubicBezTo>
                    <a:pt x="1135" y="134"/>
                    <a:pt x="1802" y="68"/>
                    <a:pt x="2402" y="134"/>
                  </a:cubicBezTo>
                  <a:cubicBezTo>
                    <a:pt x="5004" y="301"/>
                    <a:pt x="7572" y="34"/>
                    <a:pt x="10174" y="168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9" name="Google Shape;4189;p373"/>
            <p:cNvSpPr/>
            <p:nvPr/>
          </p:nvSpPr>
          <p:spPr>
            <a:xfrm rot="-543479">
              <a:off x="3597999" y="4614432"/>
              <a:ext cx="23" cy="1549"/>
            </a:xfrm>
            <a:custGeom>
              <a:rect b="b" l="l" r="r" t="t"/>
              <a:pathLst>
                <a:path extrusionOk="0" fill="none" h="67" w="1">
                  <a:moveTo>
                    <a:pt x="0" y="0"/>
                  </a:moveTo>
                  <a:cubicBezTo>
                    <a:pt x="0" y="67"/>
                    <a:pt x="0" y="67"/>
                    <a:pt x="0" y="0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0" name="Google Shape;4190;p373"/>
            <p:cNvSpPr/>
            <p:nvPr/>
          </p:nvSpPr>
          <p:spPr>
            <a:xfrm rot="-543479">
              <a:off x="3015441" y="4043187"/>
              <a:ext cx="4647" cy="17757"/>
            </a:xfrm>
            <a:custGeom>
              <a:rect b="b" l="l" r="r" t="t"/>
              <a:pathLst>
                <a:path extrusionOk="0" fill="none" h="768" w="201">
                  <a:moveTo>
                    <a:pt x="1" y="1"/>
                  </a:moveTo>
                  <a:cubicBezTo>
                    <a:pt x="101" y="234"/>
                    <a:pt x="168" y="568"/>
                    <a:pt x="201" y="768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1" name="Google Shape;4191;p373"/>
            <p:cNvSpPr/>
            <p:nvPr/>
          </p:nvSpPr>
          <p:spPr>
            <a:xfrm rot="-543479">
              <a:off x="3051118" y="4087753"/>
              <a:ext cx="141153" cy="51698"/>
            </a:xfrm>
            <a:custGeom>
              <a:rect b="b" l="l" r="r" t="t"/>
              <a:pathLst>
                <a:path extrusionOk="0" fill="none" h="2236" w="6105">
                  <a:moveTo>
                    <a:pt x="0" y="0"/>
                  </a:moveTo>
                  <a:cubicBezTo>
                    <a:pt x="601" y="167"/>
                    <a:pt x="1168" y="968"/>
                    <a:pt x="1768" y="1235"/>
                  </a:cubicBezTo>
                  <a:cubicBezTo>
                    <a:pt x="3102" y="1902"/>
                    <a:pt x="4637" y="2135"/>
                    <a:pt x="6105" y="2235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2" name="Google Shape;4192;p373"/>
            <p:cNvSpPr/>
            <p:nvPr/>
          </p:nvSpPr>
          <p:spPr>
            <a:xfrm rot="-543479">
              <a:off x="2892239" y="3494325"/>
              <a:ext cx="659429" cy="683729"/>
            </a:xfrm>
            <a:custGeom>
              <a:rect b="b" l="l" r="r" t="t"/>
              <a:pathLst>
                <a:path extrusionOk="0" h="29572" w="28521">
                  <a:moveTo>
                    <a:pt x="26199" y="0"/>
                  </a:moveTo>
                  <a:cubicBezTo>
                    <a:pt x="24858" y="0"/>
                    <a:pt x="23218" y="3627"/>
                    <a:pt x="22383" y="3819"/>
                  </a:cubicBezTo>
                  <a:cubicBezTo>
                    <a:pt x="22252" y="3849"/>
                    <a:pt x="22120" y="3862"/>
                    <a:pt x="21986" y="3862"/>
                  </a:cubicBezTo>
                  <a:cubicBezTo>
                    <a:pt x="21367" y="3862"/>
                    <a:pt x="20724" y="3590"/>
                    <a:pt x="20148" y="3453"/>
                  </a:cubicBezTo>
                  <a:cubicBezTo>
                    <a:pt x="18903" y="3141"/>
                    <a:pt x="17640" y="2992"/>
                    <a:pt x="16383" y="2992"/>
                  </a:cubicBezTo>
                  <a:cubicBezTo>
                    <a:pt x="14674" y="2992"/>
                    <a:pt x="12975" y="3267"/>
                    <a:pt x="11342" y="3786"/>
                  </a:cubicBezTo>
                  <a:cubicBezTo>
                    <a:pt x="9474" y="4353"/>
                    <a:pt x="7739" y="5354"/>
                    <a:pt x="5804" y="5821"/>
                  </a:cubicBezTo>
                  <a:cubicBezTo>
                    <a:pt x="5803" y="5821"/>
                    <a:pt x="5802" y="5821"/>
                    <a:pt x="5800" y="5821"/>
                  </a:cubicBezTo>
                  <a:cubicBezTo>
                    <a:pt x="5490" y="5821"/>
                    <a:pt x="2755" y="2205"/>
                    <a:pt x="1523" y="2205"/>
                  </a:cubicBezTo>
                  <a:cubicBezTo>
                    <a:pt x="1480" y="2205"/>
                    <a:pt x="1440" y="2209"/>
                    <a:pt x="1401" y="2218"/>
                  </a:cubicBezTo>
                  <a:cubicBezTo>
                    <a:pt x="534" y="2418"/>
                    <a:pt x="367" y="5721"/>
                    <a:pt x="301" y="6388"/>
                  </a:cubicBezTo>
                  <a:cubicBezTo>
                    <a:pt x="0" y="8856"/>
                    <a:pt x="200" y="11392"/>
                    <a:pt x="367" y="13860"/>
                  </a:cubicBezTo>
                  <a:cubicBezTo>
                    <a:pt x="667" y="17863"/>
                    <a:pt x="667" y="22166"/>
                    <a:pt x="3336" y="25368"/>
                  </a:cubicBezTo>
                  <a:cubicBezTo>
                    <a:pt x="5447" y="27940"/>
                    <a:pt x="8633" y="29372"/>
                    <a:pt x="11961" y="29372"/>
                  </a:cubicBezTo>
                  <a:cubicBezTo>
                    <a:pt x="11999" y="29372"/>
                    <a:pt x="12037" y="29371"/>
                    <a:pt x="12076" y="29371"/>
                  </a:cubicBezTo>
                  <a:cubicBezTo>
                    <a:pt x="16012" y="29338"/>
                    <a:pt x="22750" y="29571"/>
                    <a:pt x="25652" y="26502"/>
                  </a:cubicBezTo>
                  <a:cubicBezTo>
                    <a:pt x="28521" y="23400"/>
                    <a:pt x="28187" y="17963"/>
                    <a:pt x="27753" y="14127"/>
                  </a:cubicBezTo>
                  <a:cubicBezTo>
                    <a:pt x="27487" y="11392"/>
                    <a:pt x="26819" y="8790"/>
                    <a:pt x="26853" y="6054"/>
                  </a:cubicBezTo>
                  <a:cubicBezTo>
                    <a:pt x="26853" y="4987"/>
                    <a:pt x="26920" y="3953"/>
                    <a:pt x="27020" y="2852"/>
                  </a:cubicBezTo>
                  <a:cubicBezTo>
                    <a:pt x="27020" y="2485"/>
                    <a:pt x="26920" y="150"/>
                    <a:pt x="26352" y="17"/>
                  </a:cubicBezTo>
                  <a:cubicBezTo>
                    <a:pt x="26302" y="6"/>
                    <a:pt x="26251" y="0"/>
                    <a:pt x="26199" y="0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3" name="Google Shape;4193;p373"/>
            <p:cNvSpPr/>
            <p:nvPr/>
          </p:nvSpPr>
          <p:spPr>
            <a:xfrm rot="-543479">
              <a:off x="3306318" y="3737116"/>
              <a:ext cx="81015" cy="50149"/>
            </a:xfrm>
            <a:custGeom>
              <a:rect b="b" l="l" r="r" t="t"/>
              <a:pathLst>
                <a:path extrusionOk="0" fill="none" h="2169" w="3504">
                  <a:moveTo>
                    <a:pt x="368" y="1"/>
                  </a:moveTo>
                  <a:cubicBezTo>
                    <a:pt x="1" y="134"/>
                    <a:pt x="1035" y="468"/>
                    <a:pt x="1402" y="668"/>
                  </a:cubicBezTo>
                  <a:cubicBezTo>
                    <a:pt x="2136" y="1135"/>
                    <a:pt x="2803" y="1735"/>
                    <a:pt x="3503" y="2169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4" name="Google Shape;4194;p373"/>
            <p:cNvSpPr/>
            <p:nvPr/>
          </p:nvSpPr>
          <p:spPr>
            <a:xfrm rot="-543479">
              <a:off x="3321096" y="3728590"/>
              <a:ext cx="61733" cy="67906"/>
            </a:xfrm>
            <a:custGeom>
              <a:rect b="b" l="l" r="r" t="t"/>
              <a:pathLst>
                <a:path extrusionOk="0" fill="none" h="2937" w="2670">
                  <a:moveTo>
                    <a:pt x="2502" y="1"/>
                  </a:moveTo>
                  <a:cubicBezTo>
                    <a:pt x="2669" y="668"/>
                    <a:pt x="367" y="2336"/>
                    <a:pt x="1" y="2936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5" name="Google Shape;4195;p373"/>
            <p:cNvSpPr/>
            <p:nvPr/>
          </p:nvSpPr>
          <p:spPr>
            <a:xfrm rot="-543479">
              <a:off x="3276261" y="3953217"/>
              <a:ext cx="171996" cy="154493"/>
            </a:xfrm>
            <a:custGeom>
              <a:rect b="b" l="l" r="r" t="t"/>
              <a:pathLst>
                <a:path extrusionOk="0" h="6682" w="7439">
                  <a:moveTo>
                    <a:pt x="5337" y="0"/>
                  </a:moveTo>
                  <a:cubicBezTo>
                    <a:pt x="3684" y="628"/>
                    <a:pt x="1900" y="1158"/>
                    <a:pt x="50" y="1590"/>
                  </a:cubicBezTo>
                  <a:lnTo>
                    <a:pt x="50" y="1590"/>
                  </a:lnTo>
                  <a:cubicBezTo>
                    <a:pt x="43" y="1576"/>
                    <a:pt x="36" y="1569"/>
                    <a:pt x="28" y="1569"/>
                  </a:cubicBezTo>
                  <a:cubicBezTo>
                    <a:pt x="19" y="1569"/>
                    <a:pt x="10" y="1579"/>
                    <a:pt x="0" y="1601"/>
                  </a:cubicBezTo>
                  <a:cubicBezTo>
                    <a:pt x="17" y="1597"/>
                    <a:pt x="34" y="1594"/>
                    <a:pt x="50" y="1590"/>
                  </a:cubicBezTo>
                  <a:lnTo>
                    <a:pt x="50" y="1590"/>
                  </a:lnTo>
                  <a:cubicBezTo>
                    <a:pt x="126" y="1727"/>
                    <a:pt x="190" y="2504"/>
                    <a:pt x="300" y="2669"/>
                  </a:cubicBezTo>
                  <a:cubicBezTo>
                    <a:pt x="634" y="3269"/>
                    <a:pt x="934" y="3936"/>
                    <a:pt x="1268" y="4503"/>
                  </a:cubicBezTo>
                  <a:cubicBezTo>
                    <a:pt x="1839" y="5487"/>
                    <a:pt x="3616" y="6681"/>
                    <a:pt x="4822" y="6681"/>
                  </a:cubicBezTo>
                  <a:cubicBezTo>
                    <a:pt x="4884" y="6681"/>
                    <a:pt x="4945" y="6678"/>
                    <a:pt x="5004" y="6672"/>
                  </a:cubicBezTo>
                  <a:cubicBezTo>
                    <a:pt x="7439" y="6405"/>
                    <a:pt x="6972" y="367"/>
                    <a:pt x="5337" y="0"/>
                  </a:cubicBezTo>
                  <a:close/>
                </a:path>
              </a:pathLst>
            </a:custGeom>
            <a:solidFill>
              <a:schemeClr val="dk2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6" name="Google Shape;4196;p373"/>
            <p:cNvSpPr/>
            <p:nvPr/>
          </p:nvSpPr>
          <p:spPr>
            <a:xfrm rot="-543479">
              <a:off x="3354165" y="4002945"/>
              <a:ext cx="30866" cy="54010"/>
            </a:xfrm>
            <a:custGeom>
              <a:rect b="b" l="l" r="r" t="t"/>
              <a:pathLst>
                <a:path extrusionOk="0" fill="none" h="2336" w="1335">
                  <a:moveTo>
                    <a:pt x="100" y="1"/>
                  </a:moveTo>
                  <a:cubicBezTo>
                    <a:pt x="0" y="67"/>
                    <a:pt x="1168" y="2036"/>
                    <a:pt x="1335" y="2336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7" name="Google Shape;4197;p373"/>
            <p:cNvSpPr/>
            <p:nvPr/>
          </p:nvSpPr>
          <p:spPr>
            <a:xfrm rot="-543479">
              <a:off x="3403707" y="3504721"/>
              <a:ext cx="43213" cy="73987"/>
            </a:xfrm>
            <a:custGeom>
              <a:rect b="b" l="l" r="r" t="t"/>
              <a:pathLst>
                <a:path extrusionOk="0" h="3200" w="1869">
                  <a:moveTo>
                    <a:pt x="1657" y="0"/>
                  </a:moveTo>
                  <a:cubicBezTo>
                    <a:pt x="1618" y="0"/>
                    <a:pt x="1577" y="8"/>
                    <a:pt x="1535" y="25"/>
                  </a:cubicBezTo>
                  <a:cubicBezTo>
                    <a:pt x="901" y="392"/>
                    <a:pt x="67" y="1460"/>
                    <a:pt x="0" y="1860"/>
                  </a:cubicBezTo>
                  <a:cubicBezTo>
                    <a:pt x="0" y="1860"/>
                    <a:pt x="734" y="2961"/>
                    <a:pt x="1301" y="3194"/>
                  </a:cubicBezTo>
                  <a:cubicBezTo>
                    <a:pt x="1314" y="3198"/>
                    <a:pt x="1326" y="3200"/>
                    <a:pt x="1339" y="3200"/>
                  </a:cubicBezTo>
                  <a:cubicBezTo>
                    <a:pt x="1741" y="3200"/>
                    <a:pt x="1836" y="1100"/>
                    <a:pt x="1868" y="225"/>
                  </a:cubicBezTo>
                  <a:cubicBezTo>
                    <a:pt x="1868" y="75"/>
                    <a:pt x="1775" y="0"/>
                    <a:pt x="1657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8" name="Google Shape;4198;p373"/>
            <p:cNvSpPr/>
            <p:nvPr/>
          </p:nvSpPr>
          <p:spPr>
            <a:xfrm rot="-543479">
              <a:off x="2603774" y="4002912"/>
              <a:ext cx="1290327" cy="759542"/>
            </a:xfrm>
            <a:custGeom>
              <a:rect b="b" l="l" r="r" t="t"/>
              <a:pathLst>
                <a:path extrusionOk="0" h="32851" w="55808">
                  <a:moveTo>
                    <a:pt x="4859" y="0"/>
                  </a:moveTo>
                  <a:cubicBezTo>
                    <a:pt x="4806" y="0"/>
                    <a:pt x="4754" y="4"/>
                    <a:pt x="4704" y="13"/>
                  </a:cubicBezTo>
                  <a:cubicBezTo>
                    <a:pt x="1" y="947"/>
                    <a:pt x="1935" y="7452"/>
                    <a:pt x="3670" y="10120"/>
                  </a:cubicBezTo>
                  <a:cubicBezTo>
                    <a:pt x="3904" y="10521"/>
                    <a:pt x="4170" y="11988"/>
                    <a:pt x="4537" y="12155"/>
                  </a:cubicBezTo>
                  <a:cubicBezTo>
                    <a:pt x="4871" y="12322"/>
                    <a:pt x="5238" y="12155"/>
                    <a:pt x="5571" y="12355"/>
                  </a:cubicBezTo>
                  <a:cubicBezTo>
                    <a:pt x="6172" y="12822"/>
                    <a:pt x="6072" y="13689"/>
                    <a:pt x="6672" y="14190"/>
                  </a:cubicBezTo>
                  <a:cubicBezTo>
                    <a:pt x="8627" y="15834"/>
                    <a:pt x="11217" y="16469"/>
                    <a:pt x="13770" y="16469"/>
                  </a:cubicBezTo>
                  <a:cubicBezTo>
                    <a:pt x="13962" y="16469"/>
                    <a:pt x="14153" y="16465"/>
                    <a:pt x="14344" y="16458"/>
                  </a:cubicBezTo>
                  <a:cubicBezTo>
                    <a:pt x="15712" y="16358"/>
                    <a:pt x="17080" y="16125"/>
                    <a:pt x="18381" y="15624"/>
                  </a:cubicBezTo>
                  <a:cubicBezTo>
                    <a:pt x="18963" y="15391"/>
                    <a:pt x="20587" y="14244"/>
                    <a:pt x="21456" y="14244"/>
                  </a:cubicBezTo>
                  <a:cubicBezTo>
                    <a:pt x="21583" y="14244"/>
                    <a:pt x="21694" y="14268"/>
                    <a:pt x="21783" y="14323"/>
                  </a:cubicBezTo>
                  <a:cubicBezTo>
                    <a:pt x="21950" y="14390"/>
                    <a:pt x="21082" y="20895"/>
                    <a:pt x="21049" y="21528"/>
                  </a:cubicBezTo>
                  <a:cubicBezTo>
                    <a:pt x="20949" y="23497"/>
                    <a:pt x="20916" y="25398"/>
                    <a:pt x="20949" y="27366"/>
                  </a:cubicBezTo>
                  <a:cubicBezTo>
                    <a:pt x="20949" y="28500"/>
                    <a:pt x="20515" y="31169"/>
                    <a:pt x="21216" y="32069"/>
                  </a:cubicBezTo>
                  <a:cubicBezTo>
                    <a:pt x="21739" y="32724"/>
                    <a:pt x="22163" y="32850"/>
                    <a:pt x="22915" y="32850"/>
                  </a:cubicBezTo>
                  <a:cubicBezTo>
                    <a:pt x="23314" y="32850"/>
                    <a:pt x="23805" y="32815"/>
                    <a:pt x="24452" y="32803"/>
                  </a:cubicBezTo>
                  <a:cubicBezTo>
                    <a:pt x="25758" y="32725"/>
                    <a:pt x="31298" y="32606"/>
                    <a:pt x="34874" y="32606"/>
                  </a:cubicBezTo>
                  <a:cubicBezTo>
                    <a:pt x="35864" y="32606"/>
                    <a:pt x="36704" y="32615"/>
                    <a:pt x="37261" y="32636"/>
                  </a:cubicBezTo>
                  <a:cubicBezTo>
                    <a:pt x="37925" y="32656"/>
                    <a:pt x="39617" y="32733"/>
                    <a:pt x="41081" y="32733"/>
                  </a:cubicBezTo>
                  <a:cubicBezTo>
                    <a:pt x="42117" y="32733"/>
                    <a:pt x="43039" y="32694"/>
                    <a:pt x="43398" y="32570"/>
                  </a:cubicBezTo>
                  <a:cubicBezTo>
                    <a:pt x="44199" y="32303"/>
                    <a:pt x="44099" y="29134"/>
                    <a:pt x="44099" y="28367"/>
                  </a:cubicBezTo>
                  <a:cubicBezTo>
                    <a:pt x="44099" y="25865"/>
                    <a:pt x="44232" y="23230"/>
                    <a:pt x="44366" y="20661"/>
                  </a:cubicBezTo>
                  <a:cubicBezTo>
                    <a:pt x="44432" y="19327"/>
                    <a:pt x="44533" y="17959"/>
                    <a:pt x="44599" y="16625"/>
                  </a:cubicBezTo>
                  <a:cubicBezTo>
                    <a:pt x="44633" y="15858"/>
                    <a:pt x="44432" y="14190"/>
                    <a:pt x="45066" y="13689"/>
                  </a:cubicBezTo>
                  <a:cubicBezTo>
                    <a:pt x="45148" y="13631"/>
                    <a:pt x="45238" y="13607"/>
                    <a:pt x="45334" y="13607"/>
                  </a:cubicBezTo>
                  <a:cubicBezTo>
                    <a:pt x="45786" y="13607"/>
                    <a:pt x="46347" y="14158"/>
                    <a:pt x="46567" y="14323"/>
                  </a:cubicBezTo>
                  <a:cubicBezTo>
                    <a:pt x="48202" y="15624"/>
                    <a:pt x="49069" y="17025"/>
                    <a:pt x="49436" y="19060"/>
                  </a:cubicBezTo>
                  <a:cubicBezTo>
                    <a:pt x="49770" y="20795"/>
                    <a:pt x="49069" y="23230"/>
                    <a:pt x="47835" y="24464"/>
                  </a:cubicBezTo>
                  <a:cubicBezTo>
                    <a:pt x="47501" y="24797"/>
                    <a:pt x="47001" y="25198"/>
                    <a:pt x="46601" y="25398"/>
                  </a:cubicBezTo>
                  <a:cubicBezTo>
                    <a:pt x="46367" y="25531"/>
                    <a:pt x="45600" y="25631"/>
                    <a:pt x="45833" y="25665"/>
                  </a:cubicBezTo>
                  <a:cubicBezTo>
                    <a:pt x="46901" y="25798"/>
                    <a:pt x="46167" y="27032"/>
                    <a:pt x="46634" y="27633"/>
                  </a:cubicBezTo>
                  <a:cubicBezTo>
                    <a:pt x="46834" y="27900"/>
                    <a:pt x="47635" y="27800"/>
                    <a:pt x="47902" y="27966"/>
                  </a:cubicBezTo>
                  <a:cubicBezTo>
                    <a:pt x="48320" y="28246"/>
                    <a:pt x="48713" y="28364"/>
                    <a:pt x="49082" y="28364"/>
                  </a:cubicBezTo>
                  <a:cubicBezTo>
                    <a:pt x="50036" y="28364"/>
                    <a:pt x="50831" y="27574"/>
                    <a:pt x="51504" y="26732"/>
                  </a:cubicBezTo>
                  <a:cubicBezTo>
                    <a:pt x="54406" y="23296"/>
                    <a:pt x="55807" y="18393"/>
                    <a:pt x="54573" y="13956"/>
                  </a:cubicBezTo>
                  <a:cubicBezTo>
                    <a:pt x="52972" y="8352"/>
                    <a:pt x="48402" y="6217"/>
                    <a:pt x="42998" y="5517"/>
                  </a:cubicBezTo>
                  <a:cubicBezTo>
                    <a:pt x="42678" y="5492"/>
                    <a:pt x="41500" y="5231"/>
                    <a:pt x="40881" y="5231"/>
                  </a:cubicBezTo>
                  <a:cubicBezTo>
                    <a:pt x="40663" y="5231"/>
                    <a:pt x="40514" y="5263"/>
                    <a:pt x="40496" y="5350"/>
                  </a:cubicBezTo>
                  <a:cubicBezTo>
                    <a:pt x="40530" y="5484"/>
                    <a:pt x="37427" y="6651"/>
                    <a:pt x="35860" y="7118"/>
                  </a:cubicBezTo>
                  <a:cubicBezTo>
                    <a:pt x="34992" y="7371"/>
                    <a:pt x="32498" y="7487"/>
                    <a:pt x="30172" y="7487"/>
                  </a:cubicBezTo>
                  <a:cubicBezTo>
                    <a:pt x="28206" y="7487"/>
                    <a:pt x="26361" y="7404"/>
                    <a:pt x="25719" y="7252"/>
                  </a:cubicBezTo>
                  <a:cubicBezTo>
                    <a:pt x="24285" y="6918"/>
                    <a:pt x="22283" y="6418"/>
                    <a:pt x="22283" y="6418"/>
                  </a:cubicBezTo>
                  <a:cubicBezTo>
                    <a:pt x="22211" y="6369"/>
                    <a:pt x="22126" y="6346"/>
                    <a:pt x="22030" y="6346"/>
                  </a:cubicBezTo>
                  <a:cubicBezTo>
                    <a:pt x="21018" y="6346"/>
                    <a:pt x="18812" y="8857"/>
                    <a:pt x="18080" y="9253"/>
                  </a:cubicBezTo>
                  <a:cubicBezTo>
                    <a:pt x="17063" y="9834"/>
                    <a:pt x="15633" y="10194"/>
                    <a:pt x="14209" y="10194"/>
                  </a:cubicBezTo>
                  <a:cubicBezTo>
                    <a:pt x="12365" y="10194"/>
                    <a:pt x="10530" y="9591"/>
                    <a:pt x="9608" y="8085"/>
                  </a:cubicBezTo>
                  <a:cubicBezTo>
                    <a:pt x="9508" y="7852"/>
                    <a:pt x="9708" y="7485"/>
                    <a:pt x="9608" y="7352"/>
                  </a:cubicBezTo>
                  <a:cubicBezTo>
                    <a:pt x="9441" y="7151"/>
                    <a:pt x="8707" y="7352"/>
                    <a:pt x="8407" y="7118"/>
                  </a:cubicBezTo>
                  <a:cubicBezTo>
                    <a:pt x="7740" y="6451"/>
                    <a:pt x="8540" y="4483"/>
                    <a:pt x="8507" y="3682"/>
                  </a:cubicBezTo>
                  <a:cubicBezTo>
                    <a:pt x="8507" y="2847"/>
                    <a:pt x="6248" y="0"/>
                    <a:pt x="485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9" name="Google Shape;4199;p373"/>
            <p:cNvSpPr/>
            <p:nvPr/>
          </p:nvSpPr>
          <p:spPr>
            <a:xfrm rot="-543479">
              <a:off x="3139337" y="4675594"/>
              <a:ext cx="540681" cy="98333"/>
            </a:xfrm>
            <a:custGeom>
              <a:rect b="b" l="l" r="r" t="t"/>
              <a:pathLst>
                <a:path extrusionOk="0" h="4253" w="23385">
                  <a:moveTo>
                    <a:pt x="15593" y="1"/>
                  </a:moveTo>
                  <a:cubicBezTo>
                    <a:pt x="14393" y="1"/>
                    <a:pt x="13177" y="31"/>
                    <a:pt x="11976" y="31"/>
                  </a:cubicBezTo>
                  <a:cubicBezTo>
                    <a:pt x="10455" y="31"/>
                    <a:pt x="8934" y="20"/>
                    <a:pt x="7415" y="20"/>
                  </a:cubicBezTo>
                  <a:cubicBezTo>
                    <a:pt x="5137" y="20"/>
                    <a:pt x="2863" y="44"/>
                    <a:pt x="601" y="164"/>
                  </a:cubicBezTo>
                  <a:cubicBezTo>
                    <a:pt x="368" y="197"/>
                    <a:pt x="201" y="331"/>
                    <a:pt x="201" y="531"/>
                  </a:cubicBezTo>
                  <a:cubicBezTo>
                    <a:pt x="201" y="898"/>
                    <a:pt x="1" y="3867"/>
                    <a:pt x="2136" y="4167"/>
                  </a:cubicBezTo>
                  <a:cubicBezTo>
                    <a:pt x="2565" y="4227"/>
                    <a:pt x="2948" y="4252"/>
                    <a:pt x="3306" y="4252"/>
                  </a:cubicBezTo>
                  <a:cubicBezTo>
                    <a:pt x="4728" y="4252"/>
                    <a:pt x="5747" y="3853"/>
                    <a:pt x="7640" y="3666"/>
                  </a:cubicBezTo>
                  <a:lnTo>
                    <a:pt x="9174" y="3566"/>
                  </a:lnTo>
                  <a:cubicBezTo>
                    <a:pt x="9174" y="3566"/>
                    <a:pt x="12877" y="3745"/>
                    <a:pt x="14250" y="3745"/>
                  </a:cubicBezTo>
                  <a:cubicBezTo>
                    <a:pt x="14446" y="3745"/>
                    <a:pt x="14595" y="3742"/>
                    <a:pt x="14678" y="3733"/>
                  </a:cubicBezTo>
                  <a:cubicBezTo>
                    <a:pt x="15379" y="3700"/>
                    <a:pt x="18347" y="3700"/>
                    <a:pt x="18981" y="3566"/>
                  </a:cubicBezTo>
                  <a:cubicBezTo>
                    <a:pt x="19361" y="3506"/>
                    <a:pt x="20354" y="3494"/>
                    <a:pt x="21159" y="3494"/>
                  </a:cubicBezTo>
                  <a:cubicBezTo>
                    <a:pt x="21696" y="3494"/>
                    <a:pt x="22150" y="3500"/>
                    <a:pt x="22283" y="3500"/>
                  </a:cubicBezTo>
                  <a:cubicBezTo>
                    <a:pt x="22650" y="3466"/>
                    <a:pt x="23051" y="1932"/>
                    <a:pt x="23217" y="1265"/>
                  </a:cubicBezTo>
                  <a:cubicBezTo>
                    <a:pt x="23384" y="598"/>
                    <a:pt x="23017" y="197"/>
                    <a:pt x="23017" y="197"/>
                  </a:cubicBezTo>
                  <a:cubicBezTo>
                    <a:pt x="22604" y="66"/>
                    <a:pt x="21172" y="51"/>
                    <a:pt x="19828" y="51"/>
                  </a:cubicBezTo>
                  <a:cubicBezTo>
                    <a:pt x="19431" y="51"/>
                    <a:pt x="19042" y="52"/>
                    <a:pt x="18690" y="52"/>
                  </a:cubicBezTo>
                  <a:cubicBezTo>
                    <a:pt x="18118" y="52"/>
                    <a:pt x="17641" y="49"/>
                    <a:pt x="17380" y="31"/>
                  </a:cubicBezTo>
                  <a:cubicBezTo>
                    <a:pt x="16791" y="8"/>
                    <a:pt x="16194" y="1"/>
                    <a:pt x="15593" y="1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0" name="Google Shape;4200;p373"/>
            <p:cNvSpPr/>
            <p:nvPr/>
          </p:nvSpPr>
          <p:spPr>
            <a:xfrm rot="-543479">
              <a:off x="2603772" y="3997802"/>
              <a:ext cx="1290327" cy="769739"/>
            </a:xfrm>
            <a:custGeom>
              <a:rect b="b" l="l" r="r" t="t"/>
              <a:pathLst>
                <a:path extrusionOk="0" fill="none" h="33292" w="55808">
                  <a:moveTo>
                    <a:pt x="35860" y="7339"/>
                  </a:moveTo>
                  <a:cubicBezTo>
                    <a:pt x="34259" y="7806"/>
                    <a:pt x="27120" y="7806"/>
                    <a:pt x="25719" y="7473"/>
                  </a:cubicBezTo>
                  <a:cubicBezTo>
                    <a:pt x="24285" y="7139"/>
                    <a:pt x="22283" y="6639"/>
                    <a:pt x="22283" y="6639"/>
                  </a:cubicBezTo>
                  <a:cubicBezTo>
                    <a:pt x="21449" y="6072"/>
                    <a:pt x="18881" y="9040"/>
                    <a:pt x="18080" y="9474"/>
                  </a:cubicBezTo>
                  <a:cubicBezTo>
                    <a:pt x="15745" y="10808"/>
                    <a:pt x="11242" y="10975"/>
                    <a:pt x="9608" y="8306"/>
                  </a:cubicBezTo>
                  <a:cubicBezTo>
                    <a:pt x="9508" y="8073"/>
                    <a:pt x="9708" y="7706"/>
                    <a:pt x="9608" y="7573"/>
                  </a:cubicBezTo>
                  <a:cubicBezTo>
                    <a:pt x="9441" y="7372"/>
                    <a:pt x="8707" y="7573"/>
                    <a:pt x="8407" y="7339"/>
                  </a:cubicBezTo>
                  <a:cubicBezTo>
                    <a:pt x="7740" y="6672"/>
                    <a:pt x="8540" y="4704"/>
                    <a:pt x="8507" y="3903"/>
                  </a:cubicBezTo>
                  <a:cubicBezTo>
                    <a:pt x="8507" y="3036"/>
                    <a:pt x="6072" y="1"/>
                    <a:pt x="4704" y="234"/>
                  </a:cubicBezTo>
                  <a:cubicBezTo>
                    <a:pt x="1" y="1168"/>
                    <a:pt x="1935" y="7673"/>
                    <a:pt x="3670" y="10341"/>
                  </a:cubicBezTo>
                  <a:cubicBezTo>
                    <a:pt x="3904" y="10742"/>
                    <a:pt x="4170" y="12209"/>
                    <a:pt x="4537" y="12376"/>
                  </a:cubicBezTo>
                  <a:cubicBezTo>
                    <a:pt x="4871" y="12543"/>
                    <a:pt x="5238" y="12376"/>
                    <a:pt x="5571" y="12576"/>
                  </a:cubicBezTo>
                  <a:cubicBezTo>
                    <a:pt x="6172" y="13043"/>
                    <a:pt x="6072" y="13910"/>
                    <a:pt x="6672" y="14411"/>
                  </a:cubicBezTo>
                  <a:cubicBezTo>
                    <a:pt x="8774" y="16179"/>
                    <a:pt x="11609" y="16779"/>
                    <a:pt x="14344" y="16679"/>
                  </a:cubicBezTo>
                  <a:cubicBezTo>
                    <a:pt x="15712" y="16579"/>
                    <a:pt x="17080" y="16346"/>
                    <a:pt x="18381" y="15845"/>
                  </a:cubicBezTo>
                  <a:cubicBezTo>
                    <a:pt x="19048" y="15578"/>
                    <a:pt x="21082" y="14111"/>
                    <a:pt x="21783" y="14544"/>
                  </a:cubicBezTo>
                  <a:cubicBezTo>
                    <a:pt x="21950" y="14611"/>
                    <a:pt x="21082" y="21116"/>
                    <a:pt x="21049" y="21749"/>
                  </a:cubicBezTo>
                  <a:cubicBezTo>
                    <a:pt x="20949" y="23718"/>
                    <a:pt x="20916" y="25619"/>
                    <a:pt x="20949" y="27587"/>
                  </a:cubicBezTo>
                  <a:cubicBezTo>
                    <a:pt x="20949" y="28721"/>
                    <a:pt x="20515" y="31390"/>
                    <a:pt x="21216" y="32290"/>
                  </a:cubicBezTo>
                  <a:cubicBezTo>
                    <a:pt x="22016" y="33291"/>
                    <a:pt x="22584" y="33058"/>
                    <a:pt x="24452" y="33024"/>
                  </a:cubicBezTo>
                  <a:cubicBezTo>
                    <a:pt x="26119" y="32924"/>
                    <a:pt x="34692" y="32757"/>
                    <a:pt x="37261" y="32857"/>
                  </a:cubicBezTo>
                  <a:cubicBezTo>
                    <a:pt x="38395" y="32891"/>
                    <a:pt x="42531" y="33091"/>
                    <a:pt x="43398" y="32791"/>
                  </a:cubicBezTo>
                  <a:cubicBezTo>
                    <a:pt x="44199" y="32524"/>
                    <a:pt x="44099" y="29355"/>
                    <a:pt x="44099" y="28588"/>
                  </a:cubicBezTo>
                  <a:cubicBezTo>
                    <a:pt x="44099" y="26086"/>
                    <a:pt x="44232" y="23451"/>
                    <a:pt x="44366" y="20882"/>
                  </a:cubicBezTo>
                  <a:cubicBezTo>
                    <a:pt x="44432" y="19548"/>
                    <a:pt x="44533" y="18180"/>
                    <a:pt x="44599" y="16846"/>
                  </a:cubicBezTo>
                  <a:cubicBezTo>
                    <a:pt x="44633" y="16079"/>
                    <a:pt x="44432" y="14411"/>
                    <a:pt x="45066" y="13910"/>
                  </a:cubicBezTo>
                  <a:cubicBezTo>
                    <a:pt x="45533" y="13577"/>
                    <a:pt x="46300" y="14344"/>
                    <a:pt x="46567" y="14544"/>
                  </a:cubicBezTo>
                  <a:cubicBezTo>
                    <a:pt x="48202" y="15845"/>
                    <a:pt x="49069" y="17246"/>
                    <a:pt x="49436" y="19281"/>
                  </a:cubicBezTo>
                  <a:cubicBezTo>
                    <a:pt x="49770" y="21016"/>
                    <a:pt x="49069" y="23451"/>
                    <a:pt x="47835" y="24685"/>
                  </a:cubicBezTo>
                  <a:cubicBezTo>
                    <a:pt x="47501" y="25018"/>
                    <a:pt x="47001" y="25419"/>
                    <a:pt x="46601" y="25619"/>
                  </a:cubicBezTo>
                  <a:cubicBezTo>
                    <a:pt x="46367" y="25752"/>
                    <a:pt x="45600" y="25852"/>
                    <a:pt x="45833" y="25886"/>
                  </a:cubicBezTo>
                  <a:cubicBezTo>
                    <a:pt x="46901" y="26019"/>
                    <a:pt x="46167" y="27253"/>
                    <a:pt x="46634" y="27854"/>
                  </a:cubicBezTo>
                  <a:cubicBezTo>
                    <a:pt x="46834" y="28121"/>
                    <a:pt x="47635" y="28021"/>
                    <a:pt x="47902" y="28187"/>
                  </a:cubicBezTo>
                  <a:cubicBezTo>
                    <a:pt x="49403" y="29188"/>
                    <a:pt x="50570" y="28121"/>
                    <a:pt x="51504" y="26953"/>
                  </a:cubicBezTo>
                  <a:cubicBezTo>
                    <a:pt x="54406" y="23517"/>
                    <a:pt x="55807" y="18614"/>
                    <a:pt x="54573" y="14177"/>
                  </a:cubicBezTo>
                  <a:cubicBezTo>
                    <a:pt x="52972" y="8573"/>
                    <a:pt x="48402" y="6438"/>
                    <a:pt x="42998" y="5738"/>
                  </a:cubicBezTo>
                  <a:cubicBezTo>
                    <a:pt x="42564" y="5705"/>
                    <a:pt x="40563" y="5238"/>
                    <a:pt x="40496" y="5571"/>
                  </a:cubicBezTo>
                  <a:cubicBezTo>
                    <a:pt x="40530" y="5705"/>
                    <a:pt x="37427" y="6872"/>
                    <a:pt x="35860" y="7339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1" name="Google Shape;4201;p373"/>
            <p:cNvSpPr/>
            <p:nvPr/>
          </p:nvSpPr>
          <p:spPr>
            <a:xfrm rot="-543479">
              <a:off x="2656262" y="4150974"/>
              <a:ext cx="60184" cy="63259"/>
            </a:xfrm>
            <a:custGeom>
              <a:rect b="b" l="l" r="r" t="t"/>
              <a:pathLst>
                <a:path extrusionOk="0" fill="none" h="2736" w="2603">
                  <a:moveTo>
                    <a:pt x="1" y="1"/>
                  </a:moveTo>
                  <a:cubicBezTo>
                    <a:pt x="668" y="301"/>
                    <a:pt x="1936" y="2035"/>
                    <a:pt x="2603" y="2736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2" name="Google Shape;4202;p373"/>
            <p:cNvSpPr/>
            <p:nvPr/>
          </p:nvSpPr>
          <p:spPr>
            <a:xfrm rot="-543479">
              <a:off x="2661377" y="4154460"/>
              <a:ext cx="46311" cy="72507"/>
            </a:xfrm>
            <a:custGeom>
              <a:rect b="b" l="l" r="r" t="t"/>
              <a:pathLst>
                <a:path extrusionOk="0" fill="none" h="3136" w="2003">
                  <a:moveTo>
                    <a:pt x="1835" y="0"/>
                  </a:moveTo>
                  <a:cubicBezTo>
                    <a:pt x="2002" y="167"/>
                    <a:pt x="234" y="2802"/>
                    <a:pt x="1" y="3136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3" name="Google Shape;4203;p373"/>
            <p:cNvSpPr/>
            <p:nvPr/>
          </p:nvSpPr>
          <p:spPr>
            <a:xfrm rot="-543479">
              <a:off x="3046273" y="3806168"/>
              <a:ext cx="68669" cy="60184"/>
            </a:xfrm>
            <a:custGeom>
              <a:rect b="b" l="l" r="r" t="t"/>
              <a:pathLst>
                <a:path extrusionOk="0" fill="none" h="2603" w="2970">
                  <a:moveTo>
                    <a:pt x="167" y="1"/>
                  </a:moveTo>
                  <a:cubicBezTo>
                    <a:pt x="0" y="1"/>
                    <a:pt x="434" y="268"/>
                    <a:pt x="568" y="368"/>
                  </a:cubicBezTo>
                  <a:cubicBezTo>
                    <a:pt x="668" y="501"/>
                    <a:pt x="801" y="668"/>
                    <a:pt x="934" y="801"/>
                  </a:cubicBezTo>
                  <a:cubicBezTo>
                    <a:pt x="1568" y="1468"/>
                    <a:pt x="2302" y="1969"/>
                    <a:pt x="2969" y="2603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4" name="Google Shape;4204;p373"/>
            <p:cNvSpPr/>
            <p:nvPr/>
          </p:nvSpPr>
          <p:spPr>
            <a:xfrm rot="-543479">
              <a:off x="3054707" y="3810034"/>
              <a:ext cx="54010" cy="80992"/>
            </a:xfrm>
            <a:custGeom>
              <a:rect b="b" l="l" r="r" t="t"/>
              <a:pathLst>
                <a:path extrusionOk="0" fill="none" h="3503" w="2336">
                  <a:moveTo>
                    <a:pt x="2302" y="34"/>
                  </a:moveTo>
                  <a:cubicBezTo>
                    <a:pt x="2335" y="34"/>
                    <a:pt x="2169" y="0"/>
                    <a:pt x="2102" y="34"/>
                  </a:cubicBezTo>
                  <a:cubicBezTo>
                    <a:pt x="1935" y="267"/>
                    <a:pt x="1735" y="534"/>
                    <a:pt x="1601" y="768"/>
                  </a:cubicBezTo>
                  <a:cubicBezTo>
                    <a:pt x="1068" y="1668"/>
                    <a:pt x="501" y="2602"/>
                    <a:pt x="0" y="3503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5" name="Google Shape;4205;p373"/>
            <p:cNvSpPr/>
            <p:nvPr/>
          </p:nvSpPr>
          <p:spPr>
            <a:xfrm rot="-543479">
              <a:off x="3383947" y="4694106"/>
              <a:ext cx="37826" cy="24693"/>
            </a:xfrm>
            <a:custGeom>
              <a:rect b="b" l="l" r="r" t="t"/>
              <a:pathLst>
                <a:path extrusionOk="0" fill="none" h="1068" w="1636">
                  <a:moveTo>
                    <a:pt x="334" y="1001"/>
                  </a:moveTo>
                  <a:lnTo>
                    <a:pt x="401" y="1001"/>
                  </a:lnTo>
                  <a:lnTo>
                    <a:pt x="334" y="1001"/>
                  </a:lnTo>
                  <a:cubicBezTo>
                    <a:pt x="634" y="1068"/>
                    <a:pt x="1335" y="1068"/>
                    <a:pt x="1502" y="834"/>
                  </a:cubicBezTo>
                  <a:cubicBezTo>
                    <a:pt x="1635" y="601"/>
                    <a:pt x="1335" y="334"/>
                    <a:pt x="1235" y="234"/>
                  </a:cubicBezTo>
                  <a:cubicBezTo>
                    <a:pt x="1001" y="67"/>
                    <a:pt x="734" y="0"/>
                    <a:pt x="468" y="201"/>
                  </a:cubicBezTo>
                  <a:cubicBezTo>
                    <a:pt x="301" y="267"/>
                    <a:pt x="1" y="868"/>
                    <a:pt x="334" y="100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6" name="Google Shape;4206;p373"/>
            <p:cNvSpPr/>
            <p:nvPr/>
          </p:nvSpPr>
          <p:spPr>
            <a:xfrm rot="-543479">
              <a:off x="3186371" y="4360667"/>
              <a:ext cx="32415" cy="45525"/>
            </a:xfrm>
            <a:custGeom>
              <a:rect b="b" l="l" r="r" t="t"/>
              <a:pathLst>
                <a:path extrusionOk="0" h="1969" w="1402">
                  <a:moveTo>
                    <a:pt x="668" y="0"/>
                  </a:moveTo>
                  <a:cubicBezTo>
                    <a:pt x="334" y="34"/>
                    <a:pt x="67" y="200"/>
                    <a:pt x="34" y="534"/>
                  </a:cubicBezTo>
                  <a:cubicBezTo>
                    <a:pt x="1" y="801"/>
                    <a:pt x="134" y="1101"/>
                    <a:pt x="234" y="1335"/>
                  </a:cubicBezTo>
                  <a:cubicBezTo>
                    <a:pt x="201" y="1501"/>
                    <a:pt x="168" y="1701"/>
                    <a:pt x="301" y="1835"/>
                  </a:cubicBezTo>
                  <a:cubicBezTo>
                    <a:pt x="334" y="1868"/>
                    <a:pt x="401" y="1968"/>
                    <a:pt x="568" y="1968"/>
                  </a:cubicBezTo>
                  <a:cubicBezTo>
                    <a:pt x="1135" y="1935"/>
                    <a:pt x="1402" y="1335"/>
                    <a:pt x="1402" y="801"/>
                  </a:cubicBezTo>
                  <a:cubicBezTo>
                    <a:pt x="1368" y="300"/>
                    <a:pt x="1068" y="0"/>
                    <a:pt x="668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7" name="Google Shape;4207;p373"/>
            <p:cNvSpPr/>
            <p:nvPr/>
          </p:nvSpPr>
          <p:spPr>
            <a:xfrm rot="-543479">
              <a:off x="3507438" y="4282452"/>
              <a:ext cx="29340" cy="56322"/>
            </a:xfrm>
            <a:custGeom>
              <a:rect b="b" l="l" r="r" t="t"/>
              <a:pathLst>
                <a:path extrusionOk="0" h="2436" w="1269">
                  <a:moveTo>
                    <a:pt x="535" y="1"/>
                  </a:moveTo>
                  <a:cubicBezTo>
                    <a:pt x="468" y="1"/>
                    <a:pt x="334" y="1"/>
                    <a:pt x="201" y="67"/>
                  </a:cubicBezTo>
                  <a:cubicBezTo>
                    <a:pt x="34" y="234"/>
                    <a:pt x="1" y="501"/>
                    <a:pt x="1" y="668"/>
                  </a:cubicBezTo>
                  <a:cubicBezTo>
                    <a:pt x="1" y="835"/>
                    <a:pt x="1" y="1068"/>
                    <a:pt x="34" y="1335"/>
                  </a:cubicBezTo>
                  <a:lnTo>
                    <a:pt x="34" y="1368"/>
                  </a:lnTo>
                  <a:cubicBezTo>
                    <a:pt x="34" y="1735"/>
                    <a:pt x="101" y="2136"/>
                    <a:pt x="301" y="2236"/>
                  </a:cubicBezTo>
                  <a:cubicBezTo>
                    <a:pt x="334" y="2302"/>
                    <a:pt x="368" y="2302"/>
                    <a:pt x="435" y="2302"/>
                  </a:cubicBezTo>
                  <a:cubicBezTo>
                    <a:pt x="468" y="2302"/>
                    <a:pt x="501" y="2336"/>
                    <a:pt x="535" y="2336"/>
                  </a:cubicBezTo>
                  <a:cubicBezTo>
                    <a:pt x="535" y="2369"/>
                    <a:pt x="535" y="2369"/>
                    <a:pt x="601" y="2369"/>
                  </a:cubicBezTo>
                  <a:cubicBezTo>
                    <a:pt x="635" y="2436"/>
                    <a:pt x="668" y="2436"/>
                    <a:pt x="701" y="2436"/>
                  </a:cubicBezTo>
                  <a:cubicBezTo>
                    <a:pt x="768" y="2436"/>
                    <a:pt x="835" y="2436"/>
                    <a:pt x="1002" y="2369"/>
                  </a:cubicBezTo>
                  <a:cubicBezTo>
                    <a:pt x="1168" y="2302"/>
                    <a:pt x="1168" y="2069"/>
                    <a:pt x="1168" y="1869"/>
                  </a:cubicBezTo>
                  <a:cubicBezTo>
                    <a:pt x="1202" y="1802"/>
                    <a:pt x="1202" y="1669"/>
                    <a:pt x="1202" y="1535"/>
                  </a:cubicBezTo>
                  <a:cubicBezTo>
                    <a:pt x="1268" y="1035"/>
                    <a:pt x="1268" y="534"/>
                    <a:pt x="1035" y="301"/>
                  </a:cubicBezTo>
                  <a:cubicBezTo>
                    <a:pt x="1002" y="234"/>
                    <a:pt x="935" y="201"/>
                    <a:pt x="868" y="168"/>
                  </a:cubicBezTo>
                  <a:cubicBezTo>
                    <a:pt x="835" y="67"/>
                    <a:pt x="768" y="1"/>
                    <a:pt x="668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8" name="Google Shape;4208;p373"/>
            <p:cNvSpPr/>
            <p:nvPr/>
          </p:nvSpPr>
          <p:spPr>
            <a:xfrm rot="-543479">
              <a:off x="3059639" y="4177154"/>
              <a:ext cx="92576" cy="81755"/>
            </a:xfrm>
            <a:custGeom>
              <a:rect b="b" l="l" r="r" t="t"/>
              <a:pathLst>
                <a:path extrusionOk="0" fill="none" h="3536" w="4004">
                  <a:moveTo>
                    <a:pt x="101" y="467"/>
                  </a:moveTo>
                  <a:cubicBezTo>
                    <a:pt x="201" y="767"/>
                    <a:pt x="1" y="1468"/>
                    <a:pt x="968" y="2368"/>
                  </a:cubicBezTo>
                  <a:cubicBezTo>
                    <a:pt x="1168" y="2535"/>
                    <a:pt x="2469" y="3536"/>
                    <a:pt x="2869" y="3302"/>
                  </a:cubicBezTo>
                  <a:cubicBezTo>
                    <a:pt x="4004" y="2535"/>
                    <a:pt x="2502" y="934"/>
                    <a:pt x="1835" y="534"/>
                  </a:cubicBezTo>
                  <a:cubicBezTo>
                    <a:pt x="1535" y="334"/>
                    <a:pt x="301" y="0"/>
                    <a:pt x="101" y="467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9" name="Google Shape;4209;p373"/>
            <p:cNvSpPr/>
            <p:nvPr/>
          </p:nvSpPr>
          <p:spPr>
            <a:xfrm rot="-543479">
              <a:off x="3121290" y="4215389"/>
              <a:ext cx="87166" cy="83327"/>
            </a:xfrm>
            <a:custGeom>
              <a:rect b="b" l="l" r="r" t="t"/>
              <a:pathLst>
                <a:path extrusionOk="0" fill="none" h="3604" w="3770">
                  <a:moveTo>
                    <a:pt x="300" y="401"/>
                  </a:moveTo>
                  <a:cubicBezTo>
                    <a:pt x="267" y="301"/>
                    <a:pt x="0" y="601"/>
                    <a:pt x="801" y="1735"/>
                  </a:cubicBezTo>
                  <a:cubicBezTo>
                    <a:pt x="1234" y="2303"/>
                    <a:pt x="2468" y="3603"/>
                    <a:pt x="3102" y="2603"/>
                  </a:cubicBezTo>
                  <a:cubicBezTo>
                    <a:pt x="3769" y="1469"/>
                    <a:pt x="2135" y="768"/>
                    <a:pt x="1334" y="435"/>
                  </a:cubicBezTo>
                  <a:cubicBezTo>
                    <a:pt x="1134" y="301"/>
                    <a:pt x="467" y="1"/>
                    <a:pt x="300" y="40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0" name="Google Shape;4210;p373"/>
            <p:cNvSpPr/>
            <p:nvPr/>
          </p:nvSpPr>
          <p:spPr>
            <a:xfrm rot="-543479">
              <a:off x="3181479" y="4242039"/>
              <a:ext cx="121893" cy="77154"/>
            </a:xfrm>
            <a:custGeom>
              <a:rect b="b" l="l" r="r" t="t"/>
              <a:pathLst>
                <a:path extrusionOk="0" fill="none" h="3337" w="5272">
                  <a:moveTo>
                    <a:pt x="568" y="801"/>
                  </a:moveTo>
                  <a:cubicBezTo>
                    <a:pt x="434" y="735"/>
                    <a:pt x="868" y="968"/>
                    <a:pt x="1001" y="1102"/>
                  </a:cubicBezTo>
                  <a:cubicBezTo>
                    <a:pt x="1168" y="1268"/>
                    <a:pt x="1435" y="1468"/>
                    <a:pt x="1669" y="1602"/>
                  </a:cubicBezTo>
                  <a:cubicBezTo>
                    <a:pt x="2202" y="1935"/>
                    <a:pt x="5271" y="3336"/>
                    <a:pt x="5171" y="1502"/>
                  </a:cubicBezTo>
                  <a:cubicBezTo>
                    <a:pt x="5071" y="1"/>
                    <a:pt x="2069" y="134"/>
                    <a:pt x="1168" y="268"/>
                  </a:cubicBezTo>
                  <a:cubicBezTo>
                    <a:pt x="935" y="301"/>
                    <a:pt x="1" y="468"/>
                    <a:pt x="234" y="768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1" name="Google Shape;4211;p373"/>
            <p:cNvSpPr/>
            <p:nvPr/>
          </p:nvSpPr>
          <p:spPr>
            <a:xfrm rot="-543479">
              <a:off x="3271856" y="4237707"/>
              <a:ext cx="120344" cy="43976"/>
            </a:xfrm>
            <a:custGeom>
              <a:rect b="b" l="l" r="r" t="t"/>
              <a:pathLst>
                <a:path extrusionOk="0" fill="none" h="1902" w="5205">
                  <a:moveTo>
                    <a:pt x="1835" y="67"/>
                  </a:moveTo>
                  <a:cubicBezTo>
                    <a:pt x="1702" y="134"/>
                    <a:pt x="1" y="201"/>
                    <a:pt x="234" y="1068"/>
                  </a:cubicBezTo>
                  <a:cubicBezTo>
                    <a:pt x="501" y="1902"/>
                    <a:pt x="3170" y="1802"/>
                    <a:pt x="3837" y="1568"/>
                  </a:cubicBezTo>
                  <a:cubicBezTo>
                    <a:pt x="4904" y="1201"/>
                    <a:pt x="5204" y="534"/>
                    <a:pt x="4070" y="234"/>
                  </a:cubicBezTo>
                  <a:cubicBezTo>
                    <a:pt x="3737" y="167"/>
                    <a:pt x="3336" y="67"/>
                    <a:pt x="3003" y="67"/>
                  </a:cubicBezTo>
                  <a:cubicBezTo>
                    <a:pt x="2269" y="0"/>
                    <a:pt x="1835" y="67"/>
                    <a:pt x="1835" y="67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2" name="Google Shape;4212;p373"/>
            <p:cNvSpPr/>
            <p:nvPr/>
          </p:nvSpPr>
          <p:spPr>
            <a:xfrm rot="-543479">
              <a:off x="3366116" y="4200889"/>
              <a:ext cx="121107" cy="65571"/>
            </a:xfrm>
            <a:custGeom>
              <a:rect b="b" l="l" r="r" t="t"/>
              <a:pathLst>
                <a:path extrusionOk="0" fill="none" h="2836" w="5238">
                  <a:moveTo>
                    <a:pt x="2002" y="434"/>
                  </a:moveTo>
                  <a:cubicBezTo>
                    <a:pt x="1668" y="501"/>
                    <a:pt x="1" y="834"/>
                    <a:pt x="67" y="1435"/>
                  </a:cubicBezTo>
                  <a:cubicBezTo>
                    <a:pt x="334" y="2836"/>
                    <a:pt x="3136" y="1668"/>
                    <a:pt x="3737" y="1335"/>
                  </a:cubicBezTo>
                  <a:cubicBezTo>
                    <a:pt x="4470" y="968"/>
                    <a:pt x="5238" y="0"/>
                    <a:pt x="3870" y="134"/>
                  </a:cubicBezTo>
                  <a:cubicBezTo>
                    <a:pt x="3536" y="167"/>
                    <a:pt x="3203" y="167"/>
                    <a:pt x="2903" y="234"/>
                  </a:cubicBezTo>
                  <a:cubicBezTo>
                    <a:pt x="2636" y="234"/>
                    <a:pt x="2236" y="334"/>
                    <a:pt x="2002" y="43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3" name="Google Shape;4213;p373"/>
            <p:cNvSpPr/>
            <p:nvPr/>
          </p:nvSpPr>
          <p:spPr>
            <a:xfrm rot="-543479">
              <a:off x="3437381" y="4151220"/>
              <a:ext cx="91790" cy="61733"/>
            </a:xfrm>
            <a:custGeom>
              <a:rect b="b" l="l" r="r" t="t"/>
              <a:pathLst>
                <a:path extrusionOk="0" fill="none" h="2670" w="3970">
                  <a:moveTo>
                    <a:pt x="2835" y="368"/>
                  </a:moveTo>
                  <a:cubicBezTo>
                    <a:pt x="1601" y="868"/>
                    <a:pt x="0" y="1669"/>
                    <a:pt x="467" y="2336"/>
                  </a:cubicBezTo>
                  <a:cubicBezTo>
                    <a:pt x="734" y="2669"/>
                    <a:pt x="1334" y="2369"/>
                    <a:pt x="1635" y="2302"/>
                  </a:cubicBezTo>
                  <a:cubicBezTo>
                    <a:pt x="2268" y="2069"/>
                    <a:pt x="3970" y="1368"/>
                    <a:pt x="3803" y="368"/>
                  </a:cubicBezTo>
                  <a:cubicBezTo>
                    <a:pt x="3736" y="1"/>
                    <a:pt x="2969" y="301"/>
                    <a:pt x="2802" y="334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4" name="Google Shape;4214;p373"/>
            <p:cNvSpPr/>
            <p:nvPr/>
          </p:nvSpPr>
          <p:spPr>
            <a:xfrm rot="-543479">
              <a:off x="3477893" y="4060689"/>
              <a:ext cx="121870" cy="111859"/>
            </a:xfrm>
            <a:custGeom>
              <a:rect b="b" l="l" r="r" t="t"/>
              <a:pathLst>
                <a:path extrusionOk="0" fill="none" h="4838" w="5271">
                  <a:moveTo>
                    <a:pt x="1768" y="2235"/>
                  </a:moveTo>
                  <a:cubicBezTo>
                    <a:pt x="1568" y="2502"/>
                    <a:pt x="1335" y="2736"/>
                    <a:pt x="1134" y="3036"/>
                  </a:cubicBezTo>
                  <a:cubicBezTo>
                    <a:pt x="1001" y="3203"/>
                    <a:pt x="0" y="4837"/>
                    <a:pt x="834" y="4770"/>
                  </a:cubicBezTo>
                  <a:cubicBezTo>
                    <a:pt x="1168" y="4770"/>
                    <a:pt x="1768" y="4370"/>
                    <a:pt x="2068" y="4203"/>
                  </a:cubicBezTo>
                  <a:cubicBezTo>
                    <a:pt x="2902" y="3670"/>
                    <a:pt x="5271" y="1768"/>
                    <a:pt x="4637" y="834"/>
                  </a:cubicBezTo>
                  <a:cubicBezTo>
                    <a:pt x="4103" y="0"/>
                    <a:pt x="3069" y="1201"/>
                    <a:pt x="2802" y="1301"/>
                  </a:cubicBezTo>
                  <a:cubicBezTo>
                    <a:pt x="2802" y="1301"/>
                    <a:pt x="2068" y="1868"/>
                    <a:pt x="1768" y="2235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5" name="Google Shape;4215;p373"/>
            <p:cNvSpPr/>
            <p:nvPr/>
          </p:nvSpPr>
          <p:spPr>
            <a:xfrm rot="-543479">
              <a:off x="3363821" y="4387627"/>
              <a:ext cx="3098" cy="15445"/>
            </a:xfrm>
            <a:custGeom>
              <a:rect b="b" l="l" r="r" t="t"/>
              <a:pathLst>
                <a:path extrusionOk="0" fill="none" h="668" w="134">
                  <a:moveTo>
                    <a:pt x="33" y="1"/>
                  </a:moveTo>
                  <a:cubicBezTo>
                    <a:pt x="134" y="167"/>
                    <a:pt x="0" y="434"/>
                    <a:pt x="67" y="668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6" name="Google Shape;4216;p373"/>
            <p:cNvSpPr/>
            <p:nvPr/>
          </p:nvSpPr>
          <p:spPr>
            <a:xfrm rot="-543479">
              <a:off x="3277423" y="4434376"/>
              <a:ext cx="1572" cy="23930"/>
            </a:xfrm>
            <a:custGeom>
              <a:rect b="b" l="l" r="r" t="t"/>
              <a:pathLst>
                <a:path extrusionOk="0" fill="none" h="1035" w="68">
                  <a:moveTo>
                    <a:pt x="34" y="1"/>
                  </a:moveTo>
                  <a:cubicBezTo>
                    <a:pt x="1" y="367"/>
                    <a:pt x="34" y="668"/>
                    <a:pt x="68" y="1035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7" name="Google Shape;4217;p373"/>
            <p:cNvSpPr/>
            <p:nvPr/>
          </p:nvSpPr>
          <p:spPr>
            <a:xfrm rot="-543479">
              <a:off x="3361597" y="4444957"/>
              <a:ext cx="3098" cy="10058"/>
            </a:xfrm>
            <a:custGeom>
              <a:rect b="b" l="l" r="r" t="t"/>
              <a:pathLst>
                <a:path extrusionOk="0" fill="none" h="435" w="134">
                  <a:moveTo>
                    <a:pt x="134" y="1"/>
                  </a:moveTo>
                  <a:cubicBezTo>
                    <a:pt x="0" y="167"/>
                    <a:pt x="33" y="234"/>
                    <a:pt x="33" y="434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8" name="Google Shape;4218;p373"/>
            <p:cNvSpPr/>
            <p:nvPr/>
          </p:nvSpPr>
          <p:spPr>
            <a:xfrm rot="-543479">
              <a:off x="3414355" y="4414908"/>
              <a:ext cx="786" cy="16994"/>
            </a:xfrm>
            <a:custGeom>
              <a:rect b="b" l="l" r="r" t="t"/>
              <a:pathLst>
                <a:path extrusionOk="0" fill="none" h="735" w="34">
                  <a:moveTo>
                    <a:pt x="34" y="67"/>
                  </a:moveTo>
                  <a:cubicBezTo>
                    <a:pt x="0" y="1"/>
                    <a:pt x="0" y="668"/>
                    <a:pt x="34" y="734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9" name="Google Shape;4219;p373"/>
            <p:cNvSpPr/>
            <p:nvPr/>
          </p:nvSpPr>
          <p:spPr>
            <a:xfrm rot="-543479">
              <a:off x="3415328" y="4336112"/>
              <a:ext cx="6959" cy="10058"/>
            </a:xfrm>
            <a:custGeom>
              <a:rect b="b" l="l" r="r" t="t"/>
              <a:pathLst>
                <a:path extrusionOk="0" fill="none" h="435" w="301">
                  <a:moveTo>
                    <a:pt x="301" y="101"/>
                  </a:moveTo>
                  <a:cubicBezTo>
                    <a:pt x="234" y="1"/>
                    <a:pt x="67" y="334"/>
                    <a:pt x="1" y="435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0" name="Google Shape;4220;p373"/>
            <p:cNvSpPr/>
            <p:nvPr/>
          </p:nvSpPr>
          <p:spPr>
            <a:xfrm rot="-543479">
              <a:off x="3293122" y="4360762"/>
              <a:ext cx="786" cy="5410"/>
            </a:xfrm>
            <a:custGeom>
              <a:rect b="b" l="l" r="r" t="t"/>
              <a:pathLst>
                <a:path extrusionOk="0" fill="none" h="234" w="34">
                  <a:moveTo>
                    <a:pt x="33" y="0"/>
                  </a:moveTo>
                  <a:cubicBezTo>
                    <a:pt x="33" y="67"/>
                    <a:pt x="0" y="167"/>
                    <a:pt x="0" y="234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1" name="Google Shape;4221;p373"/>
            <p:cNvSpPr/>
            <p:nvPr/>
          </p:nvSpPr>
          <p:spPr>
            <a:xfrm rot="-543479">
              <a:off x="3458688" y="4403625"/>
              <a:ext cx="3884" cy="7745"/>
            </a:xfrm>
            <a:custGeom>
              <a:rect b="b" l="l" r="r" t="t"/>
              <a:pathLst>
                <a:path extrusionOk="0" fill="none" h="335" w="168">
                  <a:moveTo>
                    <a:pt x="101" y="34"/>
                  </a:moveTo>
                  <a:cubicBezTo>
                    <a:pt x="1" y="1"/>
                    <a:pt x="101" y="68"/>
                    <a:pt x="167" y="334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2" name="Google Shape;4222;p373"/>
            <p:cNvSpPr/>
            <p:nvPr/>
          </p:nvSpPr>
          <p:spPr>
            <a:xfrm rot="-543479">
              <a:off x="3430976" y="4467486"/>
              <a:ext cx="3098" cy="12370"/>
            </a:xfrm>
            <a:custGeom>
              <a:rect b="b" l="l" r="r" t="t"/>
              <a:pathLst>
                <a:path extrusionOk="0" fill="none" h="535" w="134">
                  <a:moveTo>
                    <a:pt x="0" y="1"/>
                  </a:moveTo>
                  <a:cubicBezTo>
                    <a:pt x="67" y="1"/>
                    <a:pt x="134" y="468"/>
                    <a:pt x="134" y="535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3" name="Google Shape;4223;p373"/>
            <p:cNvSpPr/>
            <p:nvPr/>
          </p:nvSpPr>
          <p:spPr>
            <a:xfrm rot="-543479">
              <a:off x="3470197" y="4351763"/>
              <a:ext cx="4647" cy="10821"/>
            </a:xfrm>
            <a:custGeom>
              <a:rect b="b" l="l" r="r" t="t"/>
              <a:pathLst>
                <a:path extrusionOk="0" fill="none" h="468" w="201">
                  <a:moveTo>
                    <a:pt x="101" y="1"/>
                  </a:moveTo>
                  <a:cubicBezTo>
                    <a:pt x="201" y="134"/>
                    <a:pt x="34" y="301"/>
                    <a:pt x="1" y="468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4" name="Google Shape;4224;p373"/>
            <p:cNvSpPr/>
            <p:nvPr/>
          </p:nvSpPr>
          <p:spPr>
            <a:xfrm rot="-543479">
              <a:off x="3308377" y="4484781"/>
              <a:ext cx="1572" cy="7745"/>
            </a:xfrm>
            <a:custGeom>
              <a:rect b="b" l="l" r="r" t="t"/>
              <a:pathLst>
                <a:path extrusionOk="0" fill="none" h="335" w="68">
                  <a:moveTo>
                    <a:pt x="68" y="1"/>
                  </a:moveTo>
                  <a:cubicBezTo>
                    <a:pt x="1" y="134"/>
                    <a:pt x="34" y="101"/>
                    <a:pt x="1" y="334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5" name="Google Shape;4225;p373"/>
            <p:cNvSpPr/>
            <p:nvPr/>
          </p:nvSpPr>
          <p:spPr>
            <a:xfrm rot="-543479">
              <a:off x="2816701" y="4333958"/>
              <a:ext cx="16208" cy="8508"/>
            </a:xfrm>
            <a:custGeom>
              <a:rect b="b" l="l" r="r" t="t"/>
              <a:pathLst>
                <a:path extrusionOk="0" fill="none" h="368" w="701">
                  <a:moveTo>
                    <a:pt x="200" y="34"/>
                  </a:moveTo>
                  <a:cubicBezTo>
                    <a:pt x="0" y="1"/>
                    <a:pt x="500" y="301"/>
                    <a:pt x="701" y="367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6" name="Google Shape;4226;p373"/>
            <p:cNvSpPr/>
            <p:nvPr/>
          </p:nvSpPr>
          <p:spPr>
            <a:xfrm rot="-543479">
              <a:off x="2889683" y="4331380"/>
              <a:ext cx="23" cy="23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7" name="Google Shape;4227;p373"/>
            <p:cNvSpPr/>
            <p:nvPr/>
          </p:nvSpPr>
          <p:spPr>
            <a:xfrm rot="-543479">
              <a:off x="2875753" y="4389585"/>
              <a:ext cx="3098" cy="2335"/>
            </a:xfrm>
            <a:custGeom>
              <a:rect b="b" l="l" r="r" t="t"/>
              <a:pathLst>
                <a:path extrusionOk="0" fill="none" h="101" w="134">
                  <a:moveTo>
                    <a:pt x="134" y="68"/>
                  </a:moveTo>
                  <a:cubicBezTo>
                    <a:pt x="0" y="1"/>
                    <a:pt x="34" y="1"/>
                    <a:pt x="34" y="10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8" name="Google Shape;4228;p373"/>
            <p:cNvSpPr/>
            <p:nvPr/>
          </p:nvSpPr>
          <p:spPr>
            <a:xfrm rot="-543479">
              <a:off x="2891734" y="3641188"/>
              <a:ext cx="49386" cy="69547"/>
            </a:xfrm>
            <a:custGeom>
              <a:rect b="b" l="l" r="r" t="t"/>
              <a:pathLst>
                <a:path extrusionOk="0" h="3008" w="2136">
                  <a:moveTo>
                    <a:pt x="902" y="0"/>
                  </a:moveTo>
                  <a:cubicBezTo>
                    <a:pt x="860" y="0"/>
                    <a:pt x="824" y="46"/>
                    <a:pt x="801" y="162"/>
                  </a:cubicBezTo>
                  <a:cubicBezTo>
                    <a:pt x="801" y="162"/>
                    <a:pt x="1" y="2864"/>
                    <a:pt x="334" y="2997"/>
                  </a:cubicBezTo>
                  <a:cubicBezTo>
                    <a:pt x="352" y="3004"/>
                    <a:pt x="372" y="3008"/>
                    <a:pt x="396" y="3008"/>
                  </a:cubicBezTo>
                  <a:cubicBezTo>
                    <a:pt x="818" y="3008"/>
                    <a:pt x="2135" y="1930"/>
                    <a:pt x="2135" y="1930"/>
                  </a:cubicBezTo>
                  <a:cubicBezTo>
                    <a:pt x="2135" y="1596"/>
                    <a:pt x="1502" y="996"/>
                    <a:pt x="1335" y="662"/>
                  </a:cubicBezTo>
                  <a:cubicBezTo>
                    <a:pt x="1258" y="508"/>
                    <a:pt x="1043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9" name="Google Shape;4229;p373"/>
            <p:cNvSpPr/>
            <p:nvPr/>
          </p:nvSpPr>
          <p:spPr>
            <a:xfrm rot="-543479">
              <a:off x="3167451" y="3924481"/>
              <a:ext cx="283854" cy="82541"/>
            </a:xfrm>
            <a:custGeom>
              <a:rect b="b" l="l" r="r" t="t"/>
              <a:pathLst>
                <a:path extrusionOk="0" fill="none" h="3570" w="12277">
                  <a:moveTo>
                    <a:pt x="1" y="3336"/>
                  </a:moveTo>
                  <a:cubicBezTo>
                    <a:pt x="34" y="3570"/>
                    <a:pt x="4037" y="3169"/>
                    <a:pt x="4371" y="3103"/>
                  </a:cubicBezTo>
                  <a:cubicBezTo>
                    <a:pt x="7206" y="2602"/>
                    <a:pt x="9875" y="1501"/>
                    <a:pt x="12276" y="0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0" name="Google Shape;4230;p373"/>
            <p:cNvSpPr/>
            <p:nvPr/>
          </p:nvSpPr>
          <p:spPr>
            <a:xfrm rot="-543479">
              <a:off x="3033946" y="3637464"/>
              <a:ext cx="131904" cy="51698"/>
            </a:xfrm>
            <a:custGeom>
              <a:rect b="b" l="l" r="r" t="t"/>
              <a:pathLst>
                <a:path extrusionOk="0" fill="none" h="2236" w="5705">
                  <a:moveTo>
                    <a:pt x="0" y="2236"/>
                  </a:moveTo>
                  <a:cubicBezTo>
                    <a:pt x="1968" y="1669"/>
                    <a:pt x="3870" y="902"/>
                    <a:pt x="5704" y="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1" name="Google Shape;4231;p373"/>
            <p:cNvSpPr/>
            <p:nvPr/>
          </p:nvSpPr>
          <p:spPr>
            <a:xfrm rot="-543479">
              <a:off x="3242607" y="3600978"/>
              <a:ext cx="31629" cy="6982"/>
            </a:xfrm>
            <a:custGeom>
              <a:rect b="b" l="l" r="r" t="t"/>
              <a:pathLst>
                <a:path extrusionOk="0" fill="none" h="302" w="1368">
                  <a:moveTo>
                    <a:pt x="0" y="301"/>
                  </a:moveTo>
                  <a:cubicBezTo>
                    <a:pt x="467" y="201"/>
                    <a:pt x="934" y="68"/>
                    <a:pt x="1368" y="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32" name="Google Shape;4232;p373"/>
          <p:cNvGrpSpPr/>
          <p:nvPr/>
        </p:nvGrpSpPr>
        <p:grpSpPr>
          <a:xfrm flipH="1" rot="-1003239">
            <a:off x="1765344" y="2762655"/>
            <a:ext cx="444491" cy="531640"/>
            <a:chOff x="3966200" y="758625"/>
            <a:chExt cx="444500" cy="531650"/>
          </a:xfrm>
        </p:grpSpPr>
        <p:sp>
          <p:nvSpPr>
            <p:cNvPr id="4233" name="Google Shape;4233;p373"/>
            <p:cNvSpPr/>
            <p:nvPr/>
          </p:nvSpPr>
          <p:spPr>
            <a:xfrm>
              <a:off x="3973750" y="767775"/>
              <a:ext cx="427850" cy="510675"/>
            </a:xfrm>
            <a:custGeom>
              <a:rect b="b" l="l" r="r" t="t"/>
              <a:pathLst>
                <a:path extrusionOk="0" h="20427" w="17114">
                  <a:moveTo>
                    <a:pt x="8055" y="1"/>
                  </a:moveTo>
                  <a:lnTo>
                    <a:pt x="7386" y="913"/>
                  </a:lnTo>
                  <a:lnTo>
                    <a:pt x="6596" y="4834"/>
                  </a:lnTo>
                  <a:lnTo>
                    <a:pt x="5107" y="9211"/>
                  </a:lnTo>
                  <a:lnTo>
                    <a:pt x="0" y="6748"/>
                  </a:lnTo>
                  <a:lnTo>
                    <a:pt x="2402" y="12584"/>
                  </a:lnTo>
                  <a:lnTo>
                    <a:pt x="2098" y="19697"/>
                  </a:lnTo>
                  <a:lnTo>
                    <a:pt x="5593" y="15320"/>
                  </a:lnTo>
                  <a:cubicBezTo>
                    <a:pt x="5593" y="15320"/>
                    <a:pt x="9727" y="20214"/>
                    <a:pt x="10578" y="20426"/>
                  </a:cubicBezTo>
                  <a:lnTo>
                    <a:pt x="8937" y="11490"/>
                  </a:lnTo>
                  <a:lnTo>
                    <a:pt x="17113" y="7660"/>
                  </a:lnTo>
                  <a:lnTo>
                    <a:pt x="9393" y="7144"/>
                  </a:lnTo>
                  <a:lnTo>
                    <a:pt x="80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4" name="Google Shape;4234;p373"/>
            <p:cNvSpPr/>
            <p:nvPr/>
          </p:nvSpPr>
          <p:spPr>
            <a:xfrm>
              <a:off x="3972225" y="760175"/>
              <a:ext cx="430875" cy="524350"/>
            </a:xfrm>
            <a:custGeom>
              <a:rect b="b" l="l" r="r" t="t"/>
              <a:pathLst>
                <a:path extrusionOk="0" h="20974" w="17235">
                  <a:moveTo>
                    <a:pt x="8359" y="1"/>
                  </a:moveTo>
                  <a:lnTo>
                    <a:pt x="6596" y="9089"/>
                  </a:lnTo>
                  <a:lnTo>
                    <a:pt x="0" y="7052"/>
                  </a:lnTo>
                  <a:lnTo>
                    <a:pt x="4469" y="12736"/>
                  </a:lnTo>
                  <a:lnTo>
                    <a:pt x="2037" y="20366"/>
                  </a:lnTo>
                  <a:lnTo>
                    <a:pt x="6840" y="14135"/>
                  </a:lnTo>
                  <a:lnTo>
                    <a:pt x="10791" y="20974"/>
                  </a:lnTo>
                  <a:lnTo>
                    <a:pt x="10487" y="12311"/>
                  </a:lnTo>
                  <a:lnTo>
                    <a:pt x="17235" y="8147"/>
                  </a:lnTo>
                  <a:lnTo>
                    <a:pt x="9849" y="8755"/>
                  </a:lnTo>
                  <a:lnTo>
                    <a:pt x="83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5" name="Google Shape;4235;p373"/>
            <p:cNvSpPr/>
            <p:nvPr/>
          </p:nvSpPr>
          <p:spPr>
            <a:xfrm>
              <a:off x="3967350" y="758625"/>
              <a:ext cx="443350" cy="531650"/>
            </a:xfrm>
            <a:custGeom>
              <a:rect b="b" l="l" r="r" t="t"/>
              <a:pathLst>
                <a:path extrusionOk="0" h="21266" w="17734">
                  <a:moveTo>
                    <a:pt x="10909" y="12483"/>
                  </a:moveTo>
                  <a:cubicBezTo>
                    <a:pt x="10915" y="12483"/>
                    <a:pt x="10915" y="12501"/>
                    <a:pt x="10890" y="12532"/>
                  </a:cubicBezTo>
                  <a:lnTo>
                    <a:pt x="10890" y="12532"/>
                  </a:lnTo>
                  <a:cubicBezTo>
                    <a:pt x="10891" y="12498"/>
                    <a:pt x="10903" y="12483"/>
                    <a:pt x="10909" y="12483"/>
                  </a:cubicBezTo>
                  <a:close/>
                  <a:moveTo>
                    <a:pt x="4633" y="12829"/>
                  </a:moveTo>
                  <a:lnTo>
                    <a:pt x="4633" y="12829"/>
                  </a:lnTo>
                  <a:cubicBezTo>
                    <a:pt x="4633" y="12832"/>
                    <a:pt x="4632" y="12835"/>
                    <a:pt x="4631" y="12838"/>
                  </a:cubicBezTo>
                  <a:lnTo>
                    <a:pt x="4631" y="12838"/>
                  </a:lnTo>
                  <a:cubicBezTo>
                    <a:pt x="4632" y="12835"/>
                    <a:pt x="4632" y="12832"/>
                    <a:pt x="4633" y="12829"/>
                  </a:cubicBezTo>
                  <a:close/>
                  <a:moveTo>
                    <a:pt x="4629" y="12881"/>
                  </a:moveTo>
                  <a:cubicBezTo>
                    <a:pt x="4652" y="12907"/>
                    <a:pt x="4653" y="12920"/>
                    <a:pt x="4648" y="12920"/>
                  </a:cubicBezTo>
                  <a:cubicBezTo>
                    <a:pt x="4643" y="12920"/>
                    <a:pt x="4632" y="12907"/>
                    <a:pt x="4629" y="12881"/>
                  </a:cubicBezTo>
                  <a:close/>
                  <a:moveTo>
                    <a:pt x="8529" y="861"/>
                  </a:moveTo>
                  <a:cubicBezTo>
                    <a:pt x="8973" y="3544"/>
                    <a:pt x="9420" y="6183"/>
                    <a:pt x="9892" y="8847"/>
                  </a:cubicBezTo>
                  <a:cubicBezTo>
                    <a:pt x="9892" y="8938"/>
                    <a:pt x="9953" y="8969"/>
                    <a:pt x="10013" y="8969"/>
                  </a:cubicBezTo>
                  <a:cubicBezTo>
                    <a:pt x="12302" y="8773"/>
                    <a:pt x="14591" y="8578"/>
                    <a:pt x="16879" y="8406"/>
                  </a:cubicBezTo>
                  <a:lnTo>
                    <a:pt x="16879" y="8406"/>
                  </a:lnTo>
                  <a:cubicBezTo>
                    <a:pt x="14777" y="9694"/>
                    <a:pt x="12697" y="10960"/>
                    <a:pt x="10591" y="12251"/>
                  </a:cubicBezTo>
                  <a:cubicBezTo>
                    <a:pt x="10560" y="12312"/>
                    <a:pt x="10530" y="12343"/>
                    <a:pt x="10530" y="12373"/>
                  </a:cubicBezTo>
                  <a:cubicBezTo>
                    <a:pt x="10644" y="15081"/>
                    <a:pt x="10705" y="17788"/>
                    <a:pt x="10812" y="20521"/>
                  </a:cubicBezTo>
                  <a:lnTo>
                    <a:pt x="10812" y="20521"/>
                  </a:lnTo>
                  <a:cubicBezTo>
                    <a:pt x="9600" y="18413"/>
                    <a:pt x="8367" y="16302"/>
                    <a:pt x="7187" y="14166"/>
                  </a:cubicBezTo>
                  <a:cubicBezTo>
                    <a:pt x="7171" y="14121"/>
                    <a:pt x="7133" y="14098"/>
                    <a:pt x="7088" y="14098"/>
                  </a:cubicBezTo>
                  <a:cubicBezTo>
                    <a:pt x="7042" y="14098"/>
                    <a:pt x="6989" y="14121"/>
                    <a:pt x="6943" y="14166"/>
                  </a:cubicBezTo>
                  <a:cubicBezTo>
                    <a:pt x="5507" y="16072"/>
                    <a:pt x="4046" y="17928"/>
                    <a:pt x="2605" y="19824"/>
                  </a:cubicBezTo>
                  <a:lnTo>
                    <a:pt x="2605" y="19824"/>
                  </a:lnTo>
                  <a:cubicBezTo>
                    <a:pt x="3225" y="17868"/>
                    <a:pt x="3829" y="15914"/>
                    <a:pt x="4481" y="13984"/>
                  </a:cubicBezTo>
                  <a:cubicBezTo>
                    <a:pt x="4603" y="13680"/>
                    <a:pt x="4785" y="13254"/>
                    <a:pt x="4816" y="12950"/>
                  </a:cubicBezTo>
                  <a:cubicBezTo>
                    <a:pt x="4816" y="12768"/>
                    <a:pt x="4785" y="12707"/>
                    <a:pt x="4664" y="12555"/>
                  </a:cubicBezTo>
                  <a:cubicBezTo>
                    <a:pt x="3904" y="11613"/>
                    <a:pt x="3144" y="10640"/>
                    <a:pt x="2384" y="9668"/>
                  </a:cubicBezTo>
                  <a:lnTo>
                    <a:pt x="563" y="7330"/>
                  </a:lnTo>
                  <a:lnTo>
                    <a:pt x="563" y="7330"/>
                  </a:lnTo>
                  <a:lnTo>
                    <a:pt x="6761" y="9273"/>
                  </a:lnTo>
                  <a:cubicBezTo>
                    <a:pt x="6784" y="9280"/>
                    <a:pt x="6805" y="9284"/>
                    <a:pt x="6823" y="9284"/>
                  </a:cubicBezTo>
                  <a:cubicBezTo>
                    <a:pt x="6879" y="9284"/>
                    <a:pt x="6913" y="9250"/>
                    <a:pt x="6913" y="9181"/>
                  </a:cubicBezTo>
                  <a:cubicBezTo>
                    <a:pt x="7442" y="6398"/>
                    <a:pt x="7996" y="3640"/>
                    <a:pt x="8529" y="861"/>
                  </a:cubicBezTo>
                  <a:close/>
                  <a:moveTo>
                    <a:pt x="8578" y="1"/>
                  </a:moveTo>
                  <a:cubicBezTo>
                    <a:pt x="8525" y="1"/>
                    <a:pt x="8477" y="26"/>
                    <a:pt x="8463" y="93"/>
                  </a:cubicBezTo>
                  <a:lnTo>
                    <a:pt x="8402" y="93"/>
                  </a:lnTo>
                  <a:cubicBezTo>
                    <a:pt x="8412" y="152"/>
                    <a:pt x="8422" y="210"/>
                    <a:pt x="8431" y="269"/>
                  </a:cubicBezTo>
                  <a:lnTo>
                    <a:pt x="8431" y="269"/>
                  </a:lnTo>
                  <a:cubicBezTo>
                    <a:pt x="7898" y="3215"/>
                    <a:pt x="7281" y="6133"/>
                    <a:pt x="6749" y="9079"/>
                  </a:cubicBezTo>
                  <a:lnTo>
                    <a:pt x="6749" y="9079"/>
                  </a:lnTo>
                  <a:lnTo>
                    <a:pt x="377" y="7091"/>
                  </a:lnTo>
                  <a:lnTo>
                    <a:pt x="377" y="7091"/>
                  </a:lnTo>
                  <a:lnTo>
                    <a:pt x="347" y="7054"/>
                  </a:lnTo>
                  <a:cubicBezTo>
                    <a:pt x="315" y="7013"/>
                    <a:pt x="279" y="6997"/>
                    <a:pt x="244" y="6997"/>
                  </a:cubicBezTo>
                  <a:cubicBezTo>
                    <a:pt x="222" y="6997"/>
                    <a:pt x="202" y="7004"/>
                    <a:pt x="184" y="7016"/>
                  </a:cubicBezTo>
                  <a:lnTo>
                    <a:pt x="184" y="7016"/>
                  </a:lnTo>
                  <a:cubicBezTo>
                    <a:pt x="167" y="7010"/>
                    <a:pt x="152" y="7008"/>
                    <a:pt x="138" y="7008"/>
                  </a:cubicBezTo>
                  <a:cubicBezTo>
                    <a:pt x="24" y="7008"/>
                    <a:pt x="0" y="7166"/>
                    <a:pt x="143" y="7201"/>
                  </a:cubicBezTo>
                  <a:lnTo>
                    <a:pt x="143" y="7201"/>
                  </a:lnTo>
                  <a:cubicBezTo>
                    <a:pt x="148" y="7213"/>
                    <a:pt x="156" y="7225"/>
                    <a:pt x="165" y="7236"/>
                  </a:cubicBezTo>
                  <a:cubicBezTo>
                    <a:pt x="1533" y="8999"/>
                    <a:pt x="2901" y="10701"/>
                    <a:pt x="4269" y="12464"/>
                  </a:cubicBezTo>
                  <a:cubicBezTo>
                    <a:pt x="4360" y="12555"/>
                    <a:pt x="4451" y="12738"/>
                    <a:pt x="4572" y="12829"/>
                  </a:cubicBezTo>
                  <a:cubicBezTo>
                    <a:pt x="4595" y="12847"/>
                    <a:pt x="4611" y="12862"/>
                    <a:pt x="4623" y="12874"/>
                  </a:cubicBezTo>
                  <a:lnTo>
                    <a:pt x="4623" y="12874"/>
                  </a:lnTo>
                  <a:cubicBezTo>
                    <a:pt x="4559" y="13136"/>
                    <a:pt x="4446" y="13421"/>
                    <a:pt x="4360" y="13680"/>
                  </a:cubicBezTo>
                  <a:cubicBezTo>
                    <a:pt x="3965" y="14957"/>
                    <a:pt x="3539" y="16294"/>
                    <a:pt x="3113" y="17571"/>
                  </a:cubicBezTo>
                  <a:lnTo>
                    <a:pt x="2241" y="20305"/>
                  </a:lnTo>
                  <a:lnTo>
                    <a:pt x="2241" y="20305"/>
                  </a:lnTo>
                  <a:cubicBezTo>
                    <a:pt x="2218" y="20336"/>
                    <a:pt x="2194" y="20367"/>
                    <a:pt x="2171" y="20397"/>
                  </a:cubicBezTo>
                  <a:lnTo>
                    <a:pt x="2205" y="20417"/>
                  </a:lnTo>
                  <a:lnTo>
                    <a:pt x="2202" y="20428"/>
                  </a:lnTo>
                  <a:cubicBezTo>
                    <a:pt x="2181" y="20531"/>
                    <a:pt x="2258" y="20606"/>
                    <a:pt x="2338" y="20606"/>
                  </a:cubicBezTo>
                  <a:cubicBezTo>
                    <a:pt x="2376" y="20606"/>
                    <a:pt x="2415" y="20589"/>
                    <a:pt x="2445" y="20549"/>
                  </a:cubicBezTo>
                  <a:cubicBezTo>
                    <a:pt x="3985" y="18506"/>
                    <a:pt x="5553" y="16520"/>
                    <a:pt x="7095" y="14480"/>
                  </a:cubicBezTo>
                  <a:lnTo>
                    <a:pt x="7095" y="14480"/>
                  </a:lnTo>
                  <a:cubicBezTo>
                    <a:pt x="8344" y="16706"/>
                    <a:pt x="9648" y="18932"/>
                    <a:pt x="10895" y="21188"/>
                  </a:cubicBezTo>
                  <a:cubicBezTo>
                    <a:pt x="10935" y="21241"/>
                    <a:pt x="10992" y="21265"/>
                    <a:pt x="11044" y="21265"/>
                  </a:cubicBezTo>
                  <a:cubicBezTo>
                    <a:pt x="11111" y="21265"/>
                    <a:pt x="11168" y="21226"/>
                    <a:pt x="11168" y="21157"/>
                  </a:cubicBezTo>
                  <a:lnTo>
                    <a:pt x="10956" y="13862"/>
                  </a:lnTo>
                  <a:cubicBezTo>
                    <a:pt x="10956" y="13528"/>
                    <a:pt x="11016" y="12920"/>
                    <a:pt x="10895" y="12586"/>
                  </a:cubicBezTo>
                  <a:cubicBezTo>
                    <a:pt x="10892" y="12570"/>
                    <a:pt x="10890" y="12556"/>
                    <a:pt x="10890" y="12544"/>
                  </a:cubicBezTo>
                  <a:lnTo>
                    <a:pt x="10890" y="12544"/>
                  </a:lnTo>
                  <a:cubicBezTo>
                    <a:pt x="10985" y="12475"/>
                    <a:pt x="11066" y="12424"/>
                    <a:pt x="11168" y="12373"/>
                  </a:cubicBezTo>
                  <a:cubicBezTo>
                    <a:pt x="12354" y="11674"/>
                    <a:pt x="13478" y="10944"/>
                    <a:pt x="14664" y="10215"/>
                  </a:cubicBezTo>
                  <a:cubicBezTo>
                    <a:pt x="15667" y="9607"/>
                    <a:pt x="16640" y="8999"/>
                    <a:pt x="17582" y="8391"/>
                  </a:cubicBezTo>
                  <a:cubicBezTo>
                    <a:pt x="17734" y="8330"/>
                    <a:pt x="17673" y="8118"/>
                    <a:pt x="17521" y="8118"/>
                  </a:cubicBezTo>
                  <a:cubicBezTo>
                    <a:pt x="17481" y="8121"/>
                    <a:pt x="17441" y="8124"/>
                    <a:pt x="17401" y="8128"/>
                  </a:cubicBezTo>
                  <a:lnTo>
                    <a:pt x="17401" y="8128"/>
                  </a:lnTo>
                  <a:cubicBezTo>
                    <a:pt x="17400" y="8115"/>
                    <a:pt x="17399" y="8102"/>
                    <a:pt x="17399" y="8087"/>
                  </a:cubicBezTo>
                  <a:cubicBezTo>
                    <a:pt x="17374" y="8103"/>
                    <a:pt x="17348" y="8119"/>
                    <a:pt x="17322" y="8135"/>
                  </a:cubicBezTo>
                  <a:lnTo>
                    <a:pt x="17322" y="8135"/>
                  </a:lnTo>
                  <a:cubicBezTo>
                    <a:pt x="14966" y="8338"/>
                    <a:pt x="12558" y="8541"/>
                    <a:pt x="10203" y="8716"/>
                  </a:cubicBezTo>
                  <a:lnTo>
                    <a:pt x="10203" y="8716"/>
                  </a:lnTo>
                  <a:cubicBezTo>
                    <a:pt x="9695" y="5843"/>
                    <a:pt x="9216" y="2997"/>
                    <a:pt x="8737" y="93"/>
                  </a:cubicBezTo>
                  <a:cubicBezTo>
                    <a:pt x="8720" y="42"/>
                    <a:pt x="8645" y="1"/>
                    <a:pt x="857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6" name="Google Shape;4236;p373"/>
            <p:cNvSpPr/>
            <p:nvPr/>
          </p:nvSpPr>
          <p:spPr>
            <a:xfrm>
              <a:off x="4111325" y="1148575"/>
              <a:ext cx="133025" cy="136950"/>
            </a:xfrm>
            <a:custGeom>
              <a:rect b="b" l="l" r="r" t="t"/>
              <a:pathLst>
                <a:path extrusionOk="0" h="5478" w="5321">
                  <a:moveTo>
                    <a:pt x="183" y="0"/>
                  </a:moveTo>
                  <a:cubicBezTo>
                    <a:pt x="92" y="0"/>
                    <a:pt x="1" y="128"/>
                    <a:pt x="90" y="240"/>
                  </a:cubicBezTo>
                  <a:cubicBezTo>
                    <a:pt x="1610" y="2094"/>
                    <a:pt x="3251" y="3857"/>
                    <a:pt x="5045" y="5438"/>
                  </a:cubicBezTo>
                  <a:cubicBezTo>
                    <a:pt x="5066" y="5466"/>
                    <a:pt x="5094" y="5478"/>
                    <a:pt x="5122" y="5478"/>
                  </a:cubicBezTo>
                  <a:cubicBezTo>
                    <a:pt x="5217" y="5478"/>
                    <a:pt x="5320" y="5349"/>
                    <a:pt x="5227" y="5255"/>
                  </a:cubicBezTo>
                  <a:cubicBezTo>
                    <a:pt x="3464" y="3614"/>
                    <a:pt x="1792" y="1881"/>
                    <a:pt x="272" y="58"/>
                  </a:cubicBezTo>
                  <a:cubicBezTo>
                    <a:pt x="248" y="17"/>
                    <a:pt x="215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7" name="Google Shape;4237;p373"/>
            <p:cNvSpPr/>
            <p:nvPr/>
          </p:nvSpPr>
          <p:spPr>
            <a:xfrm>
              <a:off x="4020850" y="1082000"/>
              <a:ext cx="19800" cy="186975"/>
            </a:xfrm>
            <a:custGeom>
              <a:rect b="b" l="l" r="r" t="t"/>
              <a:pathLst>
                <a:path extrusionOk="0" h="7479" w="792">
                  <a:moveTo>
                    <a:pt x="654" y="0"/>
                  </a:moveTo>
                  <a:cubicBezTo>
                    <a:pt x="586" y="0"/>
                    <a:pt x="518" y="46"/>
                    <a:pt x="518" y="137"/>
                  </a:cubicBezTo>
                  <a:cubicBezTo>
                    <a:pt x="335" y="2538"/>
                    <a:pt x="183" y="4970"/>
                    <a:pt x="1" y="7341"/>
                  </a:cubicBezTo>
                  <a:cubicBezTo>
                    <a:pt x="1" y="7423"/>
                    <a:pt x="72" y="7478"/>
                    <a:pt x="137" y="7478"/>
                  </a:cubicBezTo>
                  <a:cubicBezTo>
                    <a:pt x="193" y="7478"/>
                    <a:pt x="244" y="7438"/>
                    <a:pt x="244" y="7341"/>
                  </a:cubicBezTo>
                  <a:cubicBezTo>
                    <a:pt x="457" y="4970"/>
                    <a:pt x="578" y="2538"/>
                    <a:pt x="791" y="137"/>
                  </a:cubicBezTo>
                  <a:cubicBezTo>
                    <a:pt x="791" y="46"/>
                    <a:pt x="723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8" name="Google Shape;4238;p373"/>
            <p:cNvSpPr/>
            <p:nvPr/>
          </p:nvSpPr>
          <p:spPr>
            <a:xfrm>
              <a:off x="3966200" y="926925"/>
              <a:ext cx="75275" cy="161775"/>
            </a:xfrm>
            <a:custGeom>
              <a:rect b="b" l="l" r="r" t="t"/>
              <a:pathLst>
                <a:path extrusionOk="0" h="6471" w="3011">
                  <a:moveTo>
                    <a:pt x="159" y="0"/>
                  </a:moveTo>
                  <a:cubicBezTo>
                    <a:pt x="79" y="0"/>
                    <a:pt x="1" y="73"/>
                    <a:pt x="59" y="170"/>
                  </a:cubicBezTo>
                  <a:cubicBezTo>
                    <a:pt x="1123" y="2145"/>
                    <a:pt x="1974" y="4243"/>
                    <a:pt x="2704" y="6370"/>
                  </a:cubicBezTo>
                  <a:cubicBezTo>
                    <a:pt x="2745" y="6439"/>
                    <a:pt x="2817" y="6470"/>
                    <a:pt x="2878" y="6470"/>
                  </a:cubicBezTo>
                  <a:cubicBezTo>
                    <a:pt x="2952" y="6470"/>
                    <a:pt x="3011" y="6424"/>
                    <a:pt x="2977" y="6340"/>
                  </a:cubicBezTo>
                  <a:cubicBezTo>
                    <a:pt x="2248" y="4182"/>
                    <a:pt x="1336" y="2085"/>
                    <a:pt x="272" y="79"/>
                  </a:cubicBezTo>
                  <a:cubicBezTo>
                    <a:pt x="250" y="24"/>
                    <a:pt x="20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9" name="Google Shape;4239;p373"/>
            <p:cNvSpPr/>
            <p:nvPr/>
          </p:nvSpPr>
          <p:spPr>
            <a:xfrm>
              <a:off x="4034525" y="1074025"/>
              <a:ext cx="53050" cy="9125"/>
            </a:xfrm>
            <a:custGeom>
              <a:rect b="b" l="l" r="r" t="t"/>
              <a:pathLst>
                <a:path extrusionOk="0" h="365" w="2122">
                  <a:moveTo>
                    <a:pt x="1916" y="0"/>
                  </a:moveTo>
                  <a:cubicBezTo>
                    <a:pt x="1338" y="61"/>
                    <a:pt x="761" y="122"/>
                    <a:pt x="214" y="122"/>
                  </a:cubicBezTo>
                  <a:cubicBezTo>
                    <a:pt x="1" y="122"/>
                    <a:pt x="1" y="365"/>
                    <a:pt x="214" y="365"/>
                  </a:cubicBezTo>
                  <a:cubicBezTo>
                    <a:pt x="822" y="365"/>
                    <a:pt x="1369" y="334"/>
                    <a:pt x="1977" y="213"/>
                  </a:cubicBezTo>
                  <a:cubicBezTo>
                    <a:pt x="1992" y="219"/>
                    <a:pt x="2005" y="222"/>
                    <a:pt x="2017" y="222"/>
                  </a:cubicBezTo>
                  <a:cubicBezTo>
                    <a:pt x="2121" y="222"/>
                    <a:pt x="2080" y="0"/>
                    <a:pt x="191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0" name="Google Shape;4240;p373"/>
            <p:cNvSpPr/>
            <p:nvPr/>
          </p:nvSpPr>
          <p:spPr>
            <a:xfrm>
              <a:off x="4101950" y="763925"/>
              <a:ext cx="82875" cy="216325"/>
            </a:xfrm>
            <a:custGeom>
              <a:rect b="b" l="l" r="r" t="t"/>
              <a:pathLst>
                <a:path extrusionOk="0" h="8653" w="3315">
                  <a:moveTo>
                    <a:pt x="3103" y="0"/>
                  </a:moveTo>
                  <a:cubicBezTo>
                    <a:pt x="3095" y="0"/>
                    <a:pt x="3087" y="1"/>
                    <a:pt x="3079" y="3"/>
                  </a:cubicBezTo>
                  <a:cubicBezTo>
                    <a:pt x="2623" y="94"/>
                    <a:pt x="2410" y="884"/>
                    <a:pt x="2258" y="1249"/>
                  </a:cubicBezTo>
                  <a:cubicBezTo>
                    <a:pt x="1985" y="2009"/>
                    <a:pt x="1863" y="2829"/>
                    <a:pt x="1651" y="3589"/>
                  </a:cubicBezTo>
                  <a:cubicBezTo>
                    <a:pt x="1195" y="5261"/>
                    <a:pt x="617" y="6902"/>
                    <a:pt x="40" y="8483"/>
                  </a:cubicBezTo>
                  <a:cubicBezTo>
                    <a:pt x="1" y="8580"/>
                    <a:pt x="98" y="8652"/>
                    <a:pt x="190" y="8652"/>
                  </a:cubicBezTo>
                  <a:cubicBezTo>
                    <a:pt x="241" y="8652"/>
                    <a:pt x="291" y="8629"/>
                    <a:pt x="313" y="8574"/>
                  </a:cubicBezTo>
                  <a:cubicBezTo>
                    <a:pt x="799" y="7206"/>
                    <a:pt x="1316" y="5778"/>
                    <a:pt x="1711" y="4380"/>
                  </a:cubicBezTo>
                  <a:cubicBezTo>
                    <a:pt x="1894" y="3741"/>
                    <a:pt x="2106" y="3042"/>
                    <a:pt x="2258" y="2404"/>
                  </a:cubicBezTo>
                  <a:cubicBezTo>
                    <a:pt x="2319" y="2100"/>
                    <a:pt x="2410" y="1766"/>
                    <a:pt x="2502" y="1462"/>
                  </a:cubicBezTo>
                  <a:cubicBezTo>
                    <a:pt x="2593" y="1158"/>
                    <a:pt x="2806" y="337"/>
                    <a:pt x="3170" y="276"/>
                  </a:cubicBezTo>
                  <a:cubicBezTo>
                    <a:pt x="3314" y="247"/>
                    <a:pt x="3240" y="0"/>
                    <a:pt x="310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1" name="Google Shape;4241;p373"/>
            <p:cNvSpPr/>
            <p:nvPr/>
          </p:nvSpPr>
          <p:spPr>
            <a:xfrm>
              <a:off x="4211075" y="941725"/>
              <a:ext cx="197350" cy="21375"/>
            </a:xfrm>
            <a:custGeom>
              <a:rect b="b" l="l" r="r" t="t"/>
              <a:pathLst>
                <a:path extrusionOk="0" h="855" w="7894">
                  <a:moveTo>
                    <a:pt x="150" y="1"/>
                  </a:moveTo>
                  <a:cubicBezTo>
                    <a:pt x="19" y="1"/>
                    <a:pt x="0" y="248"/>
                    <a:pt x="173" y="277"/>
                  </a:cubicBezTo>
                  <a:cubicBezTo>
                    <a:pt x="2666" y="642"/>
                    <a:pt x="5188" y="854"/>
                    <a:pt x="7681" y="854"/>
                  </a:cubicBezTo>
                  <a:cubicBezTo>
                    <a:pt x="7833" y="854"/>
                    <a:pt x="7894" y="581"/>
                    <a:pt x="7681" y="581"/>
                  </a:cubicBezTo>
                  <a:cubicBezTo>
                    <a:pt x="5188" y="550"/>
                    <a:pt x="2666" y="338"/>
                    <a:pt x="173" y="3"/>
                  </a:cubicBezTo>
                  <a:cubicBezTo>
                    <a:pt x="165" y="2"/>
                    <a:pt x="157" y="1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42" name="Google Shape;4242;p373"/>
          <p:cNvSpPr txBox="1"/>
          <p:nvPr>
            <p:ph type="title"/>
          </p:nvPr>
        </p:nvSpPr>
        <p:spPr>
          <a:xfrm>
            <a:off x="3248875" y="3197425"/>
            <a:ext cx="5511000" cy="13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>
                <a:solidFill>
                  <a:srgbClr val="F061C0"/>
                </a:solidFill>
              </a:rPr>
              <a:t>加入吉他社！</a:t>
            </a:r>
            <a:endParaRPr sz="5700">
              <a:solidFill>
                <a:srgbClr val="F061C0"/>
              </a:solidFill>
            </a:endParaRPr>
          </a:p>
        </p:txBody>
      </p:sp>
      <p:grpSp>
        <p:nvGrpSpPr>
          <p:cNvPr id="4243" name="Google Shape;4243;p373"/>
          <p:cNvGrpSpPr/>
          <p:nvPr/>
        </p:nvGrpSpPr>
        <p:grpSpPr>
          <a:xfrm>
            <a:off x="1252400" y="4543938"/>
            <a:ext cx="509800" cy="508500"/>
            <a:chOff x="6299400" y="3344375"/>
            <a:chExt cx="509800" cy="508500"/>
          </a:xfrm>
        </p:grpSpPr>
        <p:sp>
          <p:nvSpPr>
            <p:cNvPr id="4244" name="Google Shape;4244;p373"/>
            <p:cNvSpPr/>
            <p:nvPr/>
          </p:nvSpPr>
          <p:spPr>
            <a:xfrm>
              <a:off x="6564350" y="3355875"/>
              <a:ext cx="175575" cy="200650"/>
            </a:xfrm>
            <a:custGeom>
              <a:rect b="b" l="l" r="r" t="t"/>
              <a:pathLst>
                <a:path extrusionOk="0" h="8026" w="7023">
                  <a:moveTo>
                    <a:pt x="6110" y="1"/>
                  </a:moveTo>
                  <a:lnTo>
                    <a:pt x="5351" y="1034"/>
                  </a:lnTo>
                  <a:lnTo>
                    <a:pt x="1" y="7053"/>
                  </a:lnTo>
                  <a:lnTo>
                    <a:pt x="1490" y="8025"/>
                  </a:lnTo>
                  <a:lnTo>
                    <a:pt x="3831" y="7873"/>
                  </a:lnTo>
                  <a:cubicBezTo>
                    <a:pt x="4895" y="5381"/>
                    <a:pt x="5928" y="2858"/>
                    <a:pt x="6961" y="305"/>
                  </a:cubicBezTo>
                  <a:cubicBezTo>
                    <a:pt x="6992" y="244"/>
                    <a:pt x="7022" y="153"/>
                    <a:pt x="6992" y="92"/>
                  </a:cubicBezTo>
                  <a:cubicBezTo>
                    <a:pt x="6992" y="47"/>
                    <a:pt x="6954" y="24"/>
                    <a:pt x="6916" y="24"/>
                  </a:cubicBezTo>
                  <a:cubicBezTo>
                    <a:pt x="6878" y="24"/>
                    <a:pt x="6840" y="47"/>
                    <a:pt x="6840" y="92"/>
                  </a:cubicBezTo>
                  <a:lnTo>
                    <a:pt x="66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5" name="Google Shape;4245;p373"/>
            <p:cNvSpPr/>
            <p:nvPr/>
          </p:nvSpPr>
          <p:spPr>
            <a:xfrm>
              <a:off x="6314350" y="3610450"/>
              <a:ext cx="492450" cy="240900"/>
            </a:xfrm>
            <a:custGeom>
              <a:rect b="b" l="l" r="r" t="t"/>
              <a:pathLst>
                <a:path extrusionOk="0" h="9636" w="19698">
                  <a:moveTo>
                    <a:pt x="19697" y="0"/>
                  </a:moveTo>
                  <a:lnTo>
                    <a:pt x="1" y="9636"/>
                  </a:lnTo>
                  <a:cubicBezTo>
                    <a:pt x="2736" y="9393"/>
                    <a:pt x="5472" y="9028"/>
                    <a:pt x="8025" y="7964"/>
                  </a:cubicBezTo>
                  <a:cubicBezTo>
                    <a:pt x="9393" y="7387"/>
                    <a:pt x="10700" y="6627"/>
                    <a:pt x="11977" y="5867"/>
                  </a:cubicBezTo>
                  <a:cubicBezTo>
                    <a:pt x="13831" y="4803"/>
                    <a:pt x="15654" y="3709"/>
                    <a:pt x="17539" y="2645"/>
                  </a:cubicBezTo>
                  <a:cubicBezTo>
                    <a:pt x="17691" y="2554"/>
                    <a:pt x="17843" y="2432"/>
                    <a:pt x="17995" y="2341"/>
                  </a:cubicBezTo>
                  <a:cubicBezTo>
                    <a:pt x="18177" y="2128"/>
                    <a:pt x="18299" y="1885"/>
                    <a:pt x="18451" y="1611"/>
                  </a:cubicBezTo>
                  <a:cubicBezTo>
                    <a:pt x="18755" y="1004"/>
                    <a:pt x="19211" y="456"/>
                    <a:pt x="19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6" name="Google Shape;4246;p373"/>
            <p:cNvSpPr/>
            <p:nvPr/>
          </p:nvSpPr>
          <p:spPr>
            <a:xfrm>
              <a:off x="6400975" y="3562575"/>
              <a:ext cx="256875" cy="95000"/>
            </a:xfrm>
            <a:custGeom>
              <a:rect b="b" l="l" r="r" t="t"/>
              <a:pathLst>
                <a:path extrusionOk="0" h="3800" w="10275">
                  <a:moveTo>
                    <a:pt x="2098" y="1"/>
                  </a:moveTo>
                  <a:lnTo>
                    <a:pt x="1" y="852"/>
                  </a:lnTo>
                  <a:lnTo>
                    <a:pt x="31" y="943"/>
                  </a:lnTo>
                  <a:cubicBezTo>
                    <a:pt x="1703" y="1672"/>
                    <a:pt x="3284" y="2523"/>
                    <a:pt x="4743" y="3557"/>
                  </a:cubicBezTo>
                  <a:cubicBezTo>
                    <a:pt x="4864" y="3648"/>
                    <a:pt x="5016" y="3739"/>
                    <a:pt x="5168" y="3800"/>
                  </a:cubicBezTo>
                  <a:lnTo>
                    <a:pt x="9150" y="3131"/>
                  </a:lnTo>
                  <a:lnTo>
                    <a:pt x="10275" y="1308"/>
                  </a:lnTo>
                  <a:lnTo>
                    <a:pt x="20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7" name="Google Shape;4247;p373"/>
            <p:cNvSpPr/>
            <p:nvPr/>
          </p:nvSpPr>
          <p:spPr>
            <a:xfrm>
              <a:off x="6304475" y="3346775"/>
              <a:ext cx="498525" cy="502300"/>
            </a:xfrm>
            <a:custGeom>
              <a:rect b="b" l="l" r="r" t="t"/>
              <a:pathLst>
                <a:path extrusionOk="0" h="20092" w="19941">
                  <a:moveTo>
                    <a:pt x="17356" y="0"/>
                  </a:moveTo>
                  <a:lnTo>
                    <a:pt x="17356" y="0"/>
                  </a:lnTo>
                  <a:cubicBezTo>
                    <a:pt x="12706" y="2189"/>
                    <a:pt x="8420" y="6110"/>
                    <a:pt x="3891" y="9271"/>
                  </a:cubicBezTo>
                  <a:cubicBezTo>
                    <a:pt x="5381" y="9514"/>
                    <a:pt x="11004" y="10365"/>
                    <a:pt x="12645" y="10547"/>
                  </a:cubicBezTo>
                  <a:lnTo>
                    <a:pt x="9119" y="12766"/>
                  </a:lnTo>
                  <a:lnTo>
                    <a:pt x="1" y="20092"/>
                  </a:lnTo>
                  <a:cubicBezTo>
                    <a:pt x="5046" y="18511"/>
                    <a:pt x="9879" y="16262"/>
                    <a:pt x="14439" y="13526"/>
                  </a:cubicBezTo>
                  <a:cubicBezTo>
                    <a:pt x="15502" y="12888"/>
                    <a:pt x="16566" y="12189"/>
                    <a:pt x="17721" y="11672"/>
                  </a:cubicBezTo>
                  <a:cubicBezTo>
                    <a:pt x="18481" y="11307"/>
                    <a:pt x="19302" y="11003"/>
                    <a:pt x="19940" y="10456"/>
                  </a:cubicBezTo>
                  <a:cubicBezTo>
                    <a:pt x="17265" y="8936"/>
                    <a:pt x="14347" y="7933"/>
                    <a:pt x="11338" y="7629"/>
                  </a:cubicBezTo>
                  <a:cubicBezTo>
                    <a:pt x="13101" y="6231"/>
                    <a:pt x="14590" y="4438"/>
                    <a:pt x="15594" y="2462"/>
                  </a:cubicBezTo>
                  <a:cubicBezTo>
                    <a:pt x="15867" y="2006"/>
                    <a:pt x="17113" y="487"/>
                    <a:pt x="17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8" name="Google Shape;4248;p373"/>
            <p:cNvSpPr/>
            <p:nvPr/>
          </p:nvSpPr>
          <p:spPr>
            <a:xfrm>
              <a:off x="6301675" y="3344375"/>
              <a:ext cx="440950" cy="504300"/>
            </a:xfrm>
            <a:custGeom>
              <a:rect b="b" l="l" r="r" t="t"/>
              <a:pathLst>
                <a:path extrusionOk="0" h="20172" w="17638">
                  <a:moveTo>
                    <a:pt x="17463" y="1"/>
                  </a:moveTo>
                  <a:cubicBezTo>
                    <a:pt x="17455" y="1"/>
                    <a:pt x="17446" y="2"/>
                    <a:pt x="17438" y="5"/>
                  </a:cubicBezTo>
                  <a:cubicBezTo>
                    <a:pt x="12499" y="2369"/>
                    <a:pt x="8436" y="6152"/>
                    <a:pt x="4014" y="9247"/>
                  </a:cubicBezTo>
                  <a:lnTo>
                    <a:pt x="4014" y="9247"/>
                  </a:lnTo>
                  <a:cubicBezTo>
                    <a:pt x="4010" y="9246"/>
                    <a:pt x="4007" y="9246"/>
                    <a:pt x="4003" y="9245"/>
                  </a:cubicBezTo>
                  <a:lnTo>
                    <a:pt x="4003" y="9245"/>
                  </a:lnTo>
                  <a:cubicBezTo>
                    <a:pt x="4003" y="9248"/>
                    <a:pt x="4003" y="9251"/>
                    <a:pt x="4003" y="9254"/>
                  </a:cubicBezTo>
                  <a:lnTo>
                    <a:pt x="4003" y="9254"/>
                  </a:lnTo>
                  <a:cubicBezTo>
                    <a:pt x="3993" y="9261"/>
                    <a:pt x="3983" y="9269"/>
                    <a:pt x="3973" y="9276"/>
                  </a:cubicBezTo>
                  <a:cubicBezTo>
                    <a:pt x="3912" y="9336"/>
                    <a:pt x="3912" y="9428"/>
                    <a:pt x="4003" y="9428"/>
                  </a:cubicBezTo>
                  <a:cubicBezTo>
                    <a:pt x="6869" y="9900"/>
                    <a:pt x="9706" y="10115"/>
                    <a:pt x="12543" y="10601"/>
                  </a:cubicBezTo>
                  <a:lnTo>
                    <a:pt x="12543" y="10601"/>
                  </a:lnTo>
                  <a:cubicBezTo>
                    <a:pt x="10261" y="11785"/>
                    <a:pt x="8257" y="13520"/>
                    <a:pt x="6252" y="15112"/>
                  </a:cubicBezTo>
                  <a:cubicBezTo>
                    <a:pt x="4216" y="16723"/>
                    <a:pt x="2149" y="18455"/>
                    <a:pt x="52" y="20005"/>
                  </a:cubicBezTo>
                  <a:cubicBezTo>
                    <a:pt x="1" y="20056"/>
                    <a:pt x="35" y="20171"/>
                    <a:pt x="102" y="20171"/>
                  </a:cubicBezTo>
                  <a:cubicBezTo>
                    <a:pt x="114" y="20171"/>
                    <a:pt x="128" y="20167"/>
                    <a:pt x="143" y="20157"/>
                  </a:cubicBezTo>
                  <a:cubicBezTo>
                    <a:pt x="2149" y="18637"/>
                    <a:pt x="4094" y="17027"/>
                    <a:pt x="6070" y="15446"/>
                  </a:cubicBezTo>
                  <a:cubicBezTo>
                    <a:pt x="8182" y="13726"/>
                    <a:pt x="10325" y="11856"/>
                    <a:pt x="12765" y="10639"/>
                  </a:cubicBezTo>
                  <a:lnTo>
                    <a:pt x="12765" y="10639"/>
                  </a:lnTo>
                  <a:cubicBezTo>
                    <a:pt x="12772" y="10641"/>
                    <a:pt x="12780" y="10642"/>
                    <a:pt x="12788" y="10643"/>
                  </a:cubicBezTo>
                  <a:cubicBezTo>
                    <a:pt x="12788" y="10639"/>
                    <a:pt x="12788" y="10634"/>
                    <a:pt x="12787" y="10628"/>
                  </a:cubicBezTo>
                  <a:lnTo>
                    <a:pt x="12787" y="10628"/>
                  </a:lnTo>
                  <a:cubicBezTo>
                    <a:pt x="12798" y="10623"/>
                    <a:pt x="12808" y="10618"/>
                    <a:pt x="12818" y="10613"/>
                  </a:cubicBezTo>
                  <a:cubicBezTo>
                    <a:pt x="12909" y="10583"/>
                    <a:pt x="12879" y="10461"/>
                    <a:pt x="12788" y="10461"/>
                  </a:cubicBezTo>
                  <a:cubicBezTo>
                    <a:pt x="9974" y="9958"/>
                    <a:pt x="7102" y="9743"/>
                    <a:pt x="4228" y="9282"/>
                  </a:cubicBezTo>
                  <a:lnTo>
                    <a:pt x="4228" y="9282"/>
                  </a:lnTo>
                  <a:cubicBezTo>
                    <a:pt x="8603" y="6203"/>
                    <a:pt x="12636" y="2468"/>
                    <a:pt x="17499" y="127"/>
                  </a:cubicBezTo>
                  <a:cubicBezTo>
                    <a:pt x="17637" y="127"/>
                    <a:pt x="17549" y="1"/>
                    <a:pt x="1746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9" name="Google Shape;4249;p373"/>
            <p:cNvSpPr/>
            <p:nvPr/>
          </p:nvSpPr>
          <p:spPr>
            <a:xfrm>
              <a:off x="6299400" y="3345025"/>
              <a:ext cx="502825" cy="504150"/>
            </a:xfrm>
            <a:custGeom>
              <a:rect b="b" l="l" r="r" t="t"/>
              <a:pathLst>
                <a:path extrusionOk="0" h="20166" w="20113">
                  <a:moveTo>
                    <a:pt x="17563" y="0"/>
                  </a:moveTo>
                  <a:cubicBezTo>
                    <a:pt x="17532" y="0"/>
                    <a:pt x="17497" y="11"/>
                    <a:pt x="17468" y="40"/>
                  </a:cubicBezTo>
                  <a:cubicBezTo>
                    <a:pt x="17225" y="526"/>
                    <a:pt x="16830" y="982"/>
                    <a:pt x="16465" y="1438"/>
                  </a:cubicBezTo>
                  <a:cubicBezTo>
                    <a:pt x="16040" y="1955"/>
                    <a:pt x="15705" y="2532"/>
                    <a:pt x="15341" y="3110"/>
                  </a:cubicBezTo>
                  <a:cubicBezTo>
                    <a:pt x="14352" y="4787"/>
                    <a:pt x="13039" y="6287"/>
                    <a:pt x="11518" y="7552"/>
                  </a:cubicBezTo>
                  <a:lnTo>
                    <a:pt x="11518" y="7552"/>
                  </a:lnTo>
                  <a:cubicBezTo>
                    <a:pt x="11506" y="7550"/>
                    <a:pt x="11493" y="7549"/>
                    <a:pt x="11480" y="7548"/>
                  </a:cubicBezTo>
                  <a:lnTo>
                    <a:pt x="11480" y="7548"/>
                  </a:lnTo>
                  <a:cubicBezTo>
                    <a:pt x="11486" y="7553"/>
                    <a:pt x="11491" y="7562"/>
                    <a:pt x="11495" y="7571"/>
                  </a:cubicBezTo>
                  <a:lnTo>
                    <a:pt x="11495" y="7571"/>
                  </a:lnTo>
                  <a:cubicBezTo>
                    <a:pt x="11480" y="7584"/>
                    <a:pt x="11465" y="7596"/>
                    <a:pt x="11450" y="7608"/>
                  </a:cubicBezTo>
                  <a:cubicBezTo>
                    <a:pt x="11359" y="7669"/>
                    <a:pt x="11450" y="7760"/>
                    <a:pt x="11511" y="7760"/>
                  </a:cubicBezTo>
                  <a:cubicBezTo>
                    <a:pt x="13517" y="8003"/>
                    <a:pt x="15462" y="8459"/>
                    <a:pt x="17316" y="9219"/>
                  </a:cubicBezTo>
                  <a:cubicBezTo>
                    <a:pt x="17833" y="9402"/>
                    <a:pt x="18319" y="9645"/>
                    <a:pt x="18775" y="9858"/>
                  </a:cubicBezTo>
                  <a:cubicBezTo>
                    <a:pt x="18958" y="9979"/>
                    <a:pt x="19140" y="10040"/>
                    <a:pt x="19353" y="10162"/>
                  </a:cubicBezTo>
                  <a:cubicBezTo>
                    <a:pt x="19414" y="10192"/>
                    <a:pt x="19535" y="10253"/>
                    <a:pt x="19596" y="10314"/>
                  </a:cubicBezTo>
                  <a:cubicBezTo>
                    <a:pt x="19809" y="10465"/>
                    <a:pt x="19870" y="10435"/>
                    <a:pt x="19687" y="10617"/>
                  </a:cubicBezTo>
                  <a:cubicBezTo>
                    <a:pt x="19383" y="10921"/>
                    <a:pt x="18897" y="11104"/>
                    <a:pt x="18502" y="11256"/>
                  </a:cubicBezTo>
                  <a:cubicBezTo>
                    <a:pt x="18046" y="11469"/>
                    <a:pt x="17620" y="11651"/>
                    <a:pt x="17225" y="11864"/>
                  </a:cubicBezTo>
                  <a:cubicBezTo>
                    <a:pt x="15462" y="12776"/>
                    <a:pt x="13821" y="13900"/>
                    <a:pt x="12088" y="14842"/>
                  </a:cubicBezTo>
                  <a:cubicBezTo>
                    <a:pt x="10325" y="15845"/>
                    <a:pt x="8502" y="16697"/>
                    <a:pt x="6678" y="17487"/>
                  </a:cubicBezTo>
                  <a:cubicBezTo>
                    <a:pt x="4550" y="18460"/>
                    <a:pt x="2362" y="19250"/>
                    <a:pt x="112" y="19979"/>
                  </a:cubicBezTo>
                  <a:cubicBezTo>
                    <a:pt x="0" y="20007"/>
                    <a:pt x="43" y="20165"/>
                    <a:pt x="122" y="20165"/>
                  </a:cubicBezTo>
                  <a:cubicBezTo>
                    <a:pt x="129" y="20165"/>
                    <a:pt x="136" y="20164"/>
                    <a:pt x="143" y="20162"/>
                  </a:cubicBezTo>
                  <a:cubicBezTo>
                    <a:pt x="3760" y="19007"/>
                    <a:pt x="7255" y="17578"/>
                    <a:pt x="10599" y="15845"/>
                  </a:cubicBezTo>
                  <a:cubicBezTo>
                    <a:pt x="12271" y="14964"/>
                    <a:pt x="13942" y="13991"/>
                    <a:pt x="15553" y="13019"/>
                  </a:cubicBezTo>
                  <a:cubicBezTo>
                    <a:pt x="16374" y="12532"/>
                    <a:pt x="17164" y="12046"/>
                    <a:pt x="18046" y="11651"/>
                  </a:cubicBezTo>
                  <a:cubicBezTo>
                    <a:pt x="18775" y="11347"/>
                    <a:pt x="19505" y="11043"/>
                    <a:pt x="20052" y="10526"/>
                  </a:cubicBezTo>
                  <a:cubicBezTo>
                    <a:pt x="20113" y="10465"/>
                    <a:pt x="20113" y="10405"/>
                    <a:pt x="20052" y="10374"/>
                  </a:cubicBezTo>
                  <a:cubicBezTo>
                    <a:pt x="17499" y="8890"/>
                    <a:pt x="14657" y="7928"/>
                    <a:pt x="11695" y="7572"/>
                  </a:cubicBezTo>
                  <a:lnTo>
                    <a:pt x="11695" y="7572"/>
                  </a:lnTo>
                  <a:cubicBezTo>
                    <a:pt x="13149" y="6354"/>
                    <a:pt x="14403" y="4938"/>
                    <a:pt x="15401" y="3323"/>
                  </a:cubicBezTo>
                  <a:cubicBezTo>
                    <a:pt x="15766" y="2715"/>
                    <a:pt x="16070" y="2167"/>
                    <a:pt x="16496" y="1590"/>
                  </a:cubicBezTo>
                  <a:cubicBezTo>
                    <a:pt x="16860" y="1073"/>
                    <a:pt x="17286" y="587"/>
                    <a:pt x="17590" y="70"/>
                  </a:cubicBezTo>
                  <a:cubicBezTo>
                    <a:pt x="17673" y="49"/>
                    <a:pt x="17628" y="0"/>
                    <a:pt x="1756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0" name="Google Shape;4250;p373"/>
            <p:cNvSpPr/>
            <p:nvPr/>
          </p:nvSpPr>
          <p:spPr>
            <a:xfrm>
              <a:off x="6658875" y="3355125"/>
              <a:ext cx="88650" cy="200025"/>
            </a:xfrm>
            <a:custGeom>
              <a:rect b="b" l="l" r="r" t="t"/>
              <a:pathLst>
                <a:path extrusionOk="0" h="8001" w="3546">
                  <a:moveTo>
                    <a:pt x="3089" y="1"/>
                  </a:moveTo>
                  <a:cubicBezTo>
                    <a:pt x="3059" y="1"/>
                    <a:pt x="3059" y="31"/>
                    <a:pt x="3029" y="31"/>
                  </a:cubicBezTo>
                  <a:cubicBezTo>
                    <a:pt x="2952" y="82"/>
                    <a:pt x="3004" y="197"/>
                    <a:pt x="3094" y="197"/>
                  </a:cubicBezTo>
                  <a:cubicBezTo>
                    <a:pt x="3112" y="197"/>
                    <a:pt x="3130" y="193"/>
                    <a:pt x="3150" y="183"/>
                  </a:cubicBezTo>
                  <a:lnTo>
                    <a:pt x="3150" y="183"/>
                  </a:lnTo>
                  <a:lnTo>
                    <a:pt x="3059" y="548"/>
                  </a:lnTo>
                  <a:cubicBezTo>
                    <a:pt x="3029" y="669"/>
                    <a:pt x="2937" y="852"/>
                    <a:pt x="2877" y="1004"/>
                  </a:cubicBezTo>
                  <a:cubicBezTo>
                    <a:pt x="2725" y="1338"/>
                    <a:pt x="2603" y="1672"/>
                    <a:pt x="2451" y="1976"/>
                  </a:cubicBezTo>
                  <a:cubicBezTo>
                    <a:pt x="2177" y="2615"/>
                    <a:pt x="1934" y="3222"/>
                    <a:pt x="1691" y="3891"/>
                  </a:cubicBezTo>
                  <a:cubicBezTo>
                    <a:pt x="1174" y="5198"/>
                    <a:pt x="597" y="6536"/>
                    <a:pt x="19" y="7873"/>
                  </a:cubicBezTo>
                  <a:cubicBezTo>
                    <a:pt x="1" y="7948"/>
                    <a:pt x="51" y="8000"/>
                    <a:pt x="100" y="8000"/>
                  </a:cubicBezTo>
                  <a:cubicBezTo>
                    <a:pt x="130" y="8000"/>
                    <a:pt x="160" y="7980"/>
                    <a:pt x="171" y="7934"/>
                  </a:cubicBezTo>
                  <a:cubicBezTo>
                    <a:pt x="810" y="6414"/>
                    <a:pt x="1448" y="4894"/>
                    <a:pt x="2086" y="3374"/>
                  </a:cubicBezTo>
                  <a:cubicBezTo>
                    <a:pt x="2390" y="2615"/>
                    <a:pt x="2725" y="1824"/>
                    <a:pt x="3029" y="1034"/>
                  </a:cubicBezTo>
                  <a:cubicBezTo>
                    <a:pt x="3150" y="760"/>
                    <a:pt x="3545" y="183"/>
                    <a:pt x="318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1" name="Google Shape;4251;p373"/>
            <p:cNvSpPr/>
            <p:nvPr/>
          </p:nvSpPr>
          <p:spPr>
            <a:xfrm>
              <a:off x="6399475" y="3583850"/>
              <a:ext cx="135000" cy="76300"/>
            </a:xfrm>
            <a:custGeom>
              <a:rect b="b" l="l" r="r" t="t"/>
              <a:pathLst>
                <a:path extrusionOk="0" h="3052" w="5400">
                  <a:moveTo>
                    <a:pt x="182" y="1"/>
                  </a:moveTo>
                  <a:cubicBezTo>
                    <a:pt x="61" y="1"/>
                    <a:pt x="0" y="153"/>
                    <a:pt x="91" y="213"/>
                  </a:cubicBezTo>
                  <a:cubicBezTo>
                    <a:pt x="1064" y="609"/>
                    <a:pt x="2006" y="1064"/>
                    <a:pt x="2918" y="1612"/>
                  </a:cubicBezTo>
                  <a:cubicBezTo>
                    <a:pt x="3678" y="2068"/>
                    <a:pt x="4438" y="2706"/>
                    <a:pt x="5258" y="3040"/>
                  </a:cubicBezTo>
                  <a:cubicBezTo>
                    <a:pt x="5274" y="3048"/>
                    <a:pt x="5287" y="3051"/>
                    <a:pt x="5299" y="3051"/>
                  </a:cubicBezTo>
                  <a:cubicBezTo>
                    <a:pt x="5386" y="3051"/>
                    <a:pt x="5399" y="2884"/>
                    <a:pt x="5319" y="2858"/>
                  </a:cubicBezTo>
                  <a:cubicBezTo>
                    <a:pt x="4863" y="2675"/>
                    <a:pt x="4468" y="2341"/>
                    <a:pt x="4043" y="2068"/>
                  </a:cubicBezTo>
                  <a:cubicBezTo>
                    <a:pt x="3617" y="1794"/>
                    <a:pt x="3222" y="1520"/>
                    <a:pt x="2796" y="1308"/>
                  </a:cubicBezTo>
                  <a:cubicBezTo>
                    <a:pt x="1945" y="821"/>
                    <a:pt x="1094" y="396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2" name="Google Shape;4252;p373"/>
            <p:cNvSpPr/>
            <p:nvPr/>
          </p:nvSpPr>
          <p:spPr>
            <a:xfrm>
              <a:off x="6312075" y="3607775"/>
              <a:ext cx="497125" cy="245100"/>
            </a:xfrm>
            <a:custGeom>
              <a:rect b="b" l="l" r="r" t="t"/>
              <a:pathLst>
                <a:path extrusionOk="0" h="9804" w="19885">
                  <a:moveTo>
                    <a:pt x="19773" y="1"/>
                  </a:moveTo>
                  <a:cubicBezTo>
                    <a:pt x="19749" y="1"/>
                    <a:pt x="19722" y="14"/>
                    <a:pt x="19697" y="47"/>
                  </a:cubicBezTo>
                  <a:cubicBezTo>
                    <a:pt x="19150" y="563"/>
                    <a:pt x="18694" y="1171"/>
                    <a:pt x="18299" y="1901"/>
                  </a:cubicBezTo>
                  <a:cubicBezTo>
                    <a:pt x="17843" y="2721"/>
                    <a:pt x="16718" y="3147"/>
                    <a:pt x="15897" y="3603"/>
                  </a:cubicBezTo>
                  <a:cubicBezTo>
                    <a:pt x="14286" y="4606"/>
                    <a:pt x="12615" y="5548"/>
                    <a:pt x="10973" y="6491"/>
                  </a:cubicBezTo>
                  <a:cubicBezTo>
                    <a:pt x="9332" y="7433"/>
                    <a:pt x="7630" y="8253"/>
                    <a:pt x="5806" y="8709"/>
                  </a:cubicBezTo>
                  <a:cubicBezTo>
                    <a:pt x="3952" y="9196"/>
                    <a:pt x="2037" y="9409"/>
                    <a:pt x="92" y="9621"/>
                  </a:cubicBezTo>
                  <a:cubicBezTo>
                    <a:pt x="1" y="9621"/>
                    <a:pt x="1" y="9804"/>
                    <a:pt x="92" y="9804"/>
                  </a:cubicBezTo>
                  <a:cubicBezTo>
                    <a:pt x="1976" y="9652"/>
                    <a:pt x="3830" y="9439"/>
                    <a:pt x="5624" y="8983"/>
                  </a:cubicBezTo>
                  <a:cubicBezTo>
                    <a:pt x="7478" y="8527"/>
                    <a:pt x="9180" y="7706"/>
                    <a:pt x="10852" y="6794"/>
                  </a:cubicBezTo>
                  <a:cubicBezTo>
                    <a:pt x="12615" y="5822"/>
                    <a:pt x="14347" y="4758"/>
                    <a:pt x="16110" y="3725"/>
                  </a:cubicBezTo>
                  <a:cubicBezTo>
                    <a:pt x="16779" y="3360"/>
                    <a:pt x="17721" y="2965"/>
                    <a:pt x="18238" y="2357"/>
                  </a:cubicBezTo>
                  <a:cubicBezTo>
                    <a:pt x="18451" y="2083"/>
                    <a:pt x="18603" y="1718"/>
                    <a:pt x="18785" y="1414"/>
                  </a:cubicBezTo>
                  <a:cubicBezTo>
                    <a:pt x="19089" y="959"/>
                    <a:pt x="19454" y="533"/>
                    <a:pt x="19819" y="138"/>
                  </a:cubicBezTo>
                  <a:cubicBezTo>
                    <a:pt x="19885" y="94"/>
                    <a:pt x="19838" y="1"/>
                    <a:pt x="1977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53" name="Google Shape;4253;p373"/>
          <p:cNvGrpSpPr/>
          <p:nvPr/>
        </p:nvGrpSpPr>
        <p:grpSpPr>
          <a:xfrm rot="-1680264">
            <a:off x="-212394" y="2250130"/>
            <a:ext cx="999244" cy="1325315"/>
            <a:chOff x="7088571" y="937373"/>
            <a:chExt cx="1056959" cy="1401864"/>
          </a:xfrm>
        </p:grpSpPr>
        <p:sp>
          <p:nvSpPr>
            <p:cNvPr id="4254" name="Google Shape;4254;p373"/>
            <p:cNvSpPr/>
            <p:nvPr/>
          </p:nvSpPr>
          <p:spPr>
            <a:xfrm rot="2001667">
              <a:off x="7536967" y="992618"/>
              <a:ext cx="265218" cy="329817"/>
            </a:xfrm>
            <a:custGeom>
              <a:rect b="b" l="l" r="r" t="t"/>
              <a:pathLst>
                <a:path extrusionOk="0" h="13193" w="10609">
                  <a:moveTo>
                    <a:pt x="5958" y="1"/>
                  </a:moveTo>
                  <a:lnTo>
                    <a:pt x="4773" y="2219"/>
                  </a:lnTo>
                  <a:lnTo>
                    <a:pt x="2919" y="3618"/>
                  </a:lnTo>
                  <a:lnTo>
                    <a:pt x="2159" y="5745"/>
                  </a:lnTo>
                  <a:lnTo>
                    <a:pt x="487" y="6991"/>
                  </a:lnTo>
                  <a:lnTo>
                    <a:pt x="639" y="8207"/>
                  </a:lnTo>
                  <a:lnTo>
                    <a:pt x="1" y="9454"/>
                  </a:lnTo>
                  <a:lnTo>
                    <a:pt x="639" y="13192"/>
                  </a:lnTo>
                  <a:lnTo>
                    <a:pt x="7630" y="9514"/>
                  </a:lnTo>
                  <a:lnTo>
                    <a:pt x="10609" y="3344"/>
                  </a:lnTo>
                  <a:lnTo>
                    <a:pt x="9302" y="912"/>
                  </a:lnTo>
                  <a:lnTo>
                    <a:pt x="5958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5" name="Google Shape;4255;p373"/>
            <p:cNvSpPr/>
            <p:nvPr/>
          </p:nvSpPr>
          <p:spPr>
            <a:xfrm rot="2001667">
              <a:off x="7292831" y="1985129"/>
              <a:ext cx="188495" cy="323467"/>
            </a:xfrm>
            <a:custGeom>
              <a:rect b="b" l="l" r="r" t="t"/>
              <a:pathLst>
                <a:path extrusionOk="0" h="12939" w="7540">
                  <a:moveTo>
                    <a:pt x="5259" y="0"/>
                  </a:moveTo>
                  <a:lnTo>
                    <a:pt x="1" y="1763"/>
                  </a:lnTo>
                  <a:cubicBezTo>
                    <a:pt x="852" y="4863"/>
                    <a:pt x="1612" y="8025"/>
                    <a:pt x="2250" y="11186"/>
                  </a:cubicBezTo>
                  <a:cubicBezTo>
                    <a:pt x="2402" y="11946"/>
                    <a:pt x="2706" y="12827"/>
                    <a:pt x="3466" y="12918"/>
                  </a:cubicBezTo>
                  <a:cubicBezTo>
                    <a:pt x="3516" y="12932"/>
                    <a:pt x="3568" y="12938"/>
                    <a:pt x="3623" y="12938"/>
                  </a:cubicBezTo>
                  <a:cubicBezTo>
                    <a:pt x="3804" y="12938"/>
                    <a:pt x="4009" y="12874"/>
                    <a:pt x="4196" y="12827"/>
                  </a:cubicBezTo>
                  <a:cubicBezTo>
                    <a:pt x="5290" y="12462"/>
                    <a:pt x="6262" y="11702"/>
                    <a:pt x="6779" y="10699"/>
                  </a:cubicBezTo>
                  <a:cubicBezTo>
                    <a:pt x="7539" y="9088"/>
                    <a:pt x="6992" y="7265"/>
                    <a:pt x="6536" y="5593"/>
                  </a:cubicBezTo>
                  <a:cubicBezTo>
                    <a:pt x="6050" y="3769"/>
                    <a:pt x="5594" y="1915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6" name="Google Shape;4256;p373"/>
            <p:cNvSpPr/>
            <p:nvPr/>
          </p:nvSpPr>
          <p:spPr>
            <a:xfrm rot="2001667">
              <a:off x="7330440" y="1029620"/>
              <a:ext cx="574485" cy="1017299"/>
            </a:xfrm>
            <a:custGeom>
              <a:rect b="b" l="l" r="r" t="t"/>
              <a:pathLst>
                <a:path extrusionOk="0" h="40693" w="22980">
                  <a:moveTo>
                    <a:pt x="8009" y="1"/>
                  </a:moveTo>
                  <a:cubicBezTo>
                    <a:pt x="7624" y="1"/>
                    <a:pt x="7243" y="24"/>
                    <a:pt x="6870" y="71"/>
                  </a:cubicBezTo>
                  <a:cubicBezTo>
                    <a:pt x="7022" y="314"/>
                    <a:pt x="7113" y="618"/>
                    <a:pt x="7113" y="892"/>
                  </a:cubicBezTo>
                  <a:cubicBezTo>
                    <a:pt x="7113" y="1347"/>
                    <a:pt x="6961" y="1773"/>
                    <a:pt x="6688" y="2168"/>
                  </a:cubicBezTo>
                  <a:cubicBezTo>
                    <a:pt x="6140" y="3080"/>
                    <a:pt x="5381" y="3810"/>
                    <a:pt x="4469" y="4265"/>
                  </a:cubicBezTo>
                  <a:cubicBezTo>
                    <a:pt x="5745" y="4600"/>
                    <a:pt x="6140" y="6454"/>
                    <a:pt x="5350" y="7487"/>
                  </a:cubicBezTo>
                  <a:cubicBezTo>
                    <a:pt x="4769" y="8270"/>
                    <a:pt x="3793" y="8625"/>
                    <a:pt x="2822" y="8625"/>
                  </a:cubicBezTo>
                  <a:cubicBezTo>
                    <a:pt x="2472" y="8625"/>
                    <a:pt x="2123" y="8579"/>
                    <a:pt x="1794" y="8490"/>
                  </a:cubicBezTo>
                  <a:lnTo>
                    <a:pt x="1794" y="8490"/>
                  </a:lnTo>
                  <a:cubicBezTo>
                    <a:pt x="2584" y="9190"/>
                    <a:pt x="2128" y="10557"/>
                    <a:pt x="1277" y="11256"/>
                  </a:cubicBezTo>
                  <a:cubicBezTo>
                    <a:pt x="912" y="11560"/>
                    <a:pt x="456" y="11773"/>
                    <a:pt x="0" y="11925"/>
                  </a:cubicBezTo>
                  <a:cubicBezTo>
                    <a:pt x="274" y="21105"/>
                    <a:pt x="2189" y="30375"/>
                    <a:pt x="7022" y="38187"/>
                  </a:cubicBezTo>
                  <a:cubicBezTo>
                    <a:pt x="7478" y="38947"/>
                    <a:pt x="8025" y="39707"/>
                    <a:pt x="8785" y="40132"/>
                  </a:cubicBezTo>
                  <a:cubicBezTo>
                    <a:pt x="9454" y="40497"/>
                    <a:pt x="10244" y="40588"/>
                    <a:pt x="11004" y="40619"/>
                  </a:cubicBezTo>
                  <a:cubicBezTo>
                    <a:pt x="11765" y="40659"/>
                    <a:pt x="12355" y="40693"/>
                    <a:pt x="12921" y="40693"/>
                  </a:cubicBezTo>
                  <a:cubicBezTo>
                    <a:pt x="13642" y="40693"/>
                    <a:pt x="14322" y="40637"/>
                    <a:pt x="15259" y="40467"/>
                  </a:cubicBezTo>
                  <a:cubicBezTo>
                    <a:pt x="17508" y="40163"/>
                    <a:pt x="18907" y="39585"/>
                    <a:pt x="20882" y="38491"/>
                  </a:cubicBezTo>
                  <a:cubicBezTo>
                    <a:pt x="21581" y="38126"/>
                    <a:pt x="22250" y="37701"/>
                    <a:pt x="22615" y="37002"/>
                  </a:cubicBezTo>
                  <a:cubicBezTo>
                    <a:pt x="22980" y="36333"/>
                    <a:pt x="22980" y="35543"/>
                    <a:pt x="22980" y="34722"/>
                  </a:cubicBezTo>
                  <a:cubicBezTo>
                    <a:pt x="22858" y="26485"/>
                    <a:pt x="20943" y="18399"/>
                    <a:pt x="18603" y="10497"/>
                  </a:cubicBezTo>
                  <a:cubicBezTo>
                    <a:pt x="18147" y="8946"/>
                    <a:pt x="17660" y="7335"/>
                    <a:pt x="16900" y="5907"/>
                  </a:cubicBezTo>
                  <a:cubicBezTo>
                    <a:pt x="15563" y="3384"/>
                    <a:pt x="13344" y="1256"/>
                    <a:pt x="10609" y="375"/>
                  </a:cubicBezTo>
                  <a:cubicBezTo>
                    <a:pt x="9766" y="122"/>
                    <a:pt x="8879" y="1"/>
                    <a:pt x="800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7" name="Google Shape;4257;p373"/>
            <p:cNvSpPr/>
            <p:nvPr/>
          </p:nvSpPr>
          <p:spPr>
            <a:xfrm rot="2001697">
              <a:off x="7283186" y="1988882"/>
              <a:ext cx="196535" cy="322922"/>
            </a:xfrm>
            <a:custGeom>
              <a:rect b="b" l="l" r="r" t="t"/>
              <a:pathLst>
                <a:path extrusionOk="0" h="13400" w="7812">
                  <a:moveTo>
                    <a:pt x="5414" y="0"/>
                  </a:moveTo>
                  <a:cubicBezTo>
                    <a:pt x="5288" y="0"/>
                    <a:pt x="5178" y="86"/>
                    <a:pt x="5227" y="233"/>
                  </a:cubicBezTo>
                  <a:cubicBezTo>
                    <a:pt x="5592" y="2178"/>
                    <a:pt x="6048" y="4124"/>
                    <a:pt x="6595" y="6008"/>
                  </a:cubicBezTo>
                  <a:cubicBezTo>
                    <a:pt x="7142" y="8045"/>
                    <a:pt x="7720" y="10507"/>
                    <a:pt x="5775" y="12027"/>
                  </a:cubicBezTo>
                  <a:cubicBezTo>
                    <a:pt x="5410" y="12331"/>
                    <a:pt x="4802" y="12726"/>
                    <a:pt x="4316" y="12817"/>
                  </a:cubicBezTo>
                  <a:cubicBezTo>
                    <a:pt x="4233" y="12826"/>
                    <a:pt x="4154" y="12830"/>
                    <a:pt x="4080" y="12830"/>
                  </a:cubicBezTo>
                  <a:cubicBezTo>
                    <a:pt x="3147" y="12830"/>
                    <a:pt x="2874" y="12144"/>
                    <a:pt x="2705" y="11328"/>
                  </a:cubicBezTo>
                  <a:cubicBezTo>
                    <a:pt x="2492" y="10264"/>
                    <a:pt x="2249" y="9261"/>
                    <a:pt x="2036" y="8197"/>
                  </a:cubicBezTo>
                  <a:cubicBezTo>
                    <a:pt x="1519" y="6069"/>
                    <a:pt x="1033" y="3972"/>
                    <a:pt x="455" y="1844"/>
                  </a:cubicBezTo>
                  <a:cubicBezTo>
                    <a:pt x="445" y="1760"/>
                    <a:pt x="384" y="1724"/>
                    <a:pt x="312" y="1724"/>
                  </a:cubicBezTo>
                  <a:cubicBezTo>
                    <a:pt x="176" y="1724"/>
                    <a:pt x="0" y="1858"/>
                    <a:pt x="60" y="2057"/>
                  </a:cubicBezTo>
                  <a:cubicBezTo>
                    <a:pt x="850" y="5036"/>
                    <a:pt x="1580" y="8045"/>
                    <a:pt x="2188" y="11024"/>
                  </a:cubicBezTo>
                  <a:cubicBezTo>
                    <a:pt x="2340" y="11783"/>
                    <a:pt x="2492" y="12847"/>
                    <a:pt x="3282" y="13273"/>
                  </a:cubicBezTo>
                  <a:cubicBezTo>
                    <a:pt x="3460" y="13362"/>
                    <a:pt x="3653" y="13399"/>
                    <a:pt x="3852" y="13399"/>
                  </a:cubicBezTo>
                  <a:cubicBezTo>
                    <a:pt x="4400" y="13399"/>
                    <a:pt x="4994" y="13115"/>
                    <a:pt x="5440" y="12847"/>
                  </a:cubicBezTo>
                  <a:cubicBezTo>
                    <a:pt x="7264" y="11783"/>
                    <a:pt x="7811" y="9899"/>
                    <a:pt x="7507" y="7923"/>
                  </a:cubicBezTo>
                  <a:cubicBezTo>
                    <a:pt x="7082" y="5340"/>
                    <a:pt x="6170" y="2786"/>
                    <a:pt x="5683" y="203"/>
                  </a:cubicBezTo>
                  <a:cubicBezTo>
                    <a:pt x="5641" y="63"/>
                    <a:pt x="5522" y="0"/>
                    <a:pt x="541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8" name="Google Shape;4258;p373"/>
            <p:cNvSpPr/>
            <p:nvPr/>
          </p:nvSpPr>
          <p:spPr>
            <a:xfrm rot="2001667">
              <a:off x="7323346" y="1024997"/>
              <a:ext cx="587410" cy="1029874"/>
            </a:xfrm>
            <a:custGeom>
              <a:rect b="b" l="l" r="r" t="t"/>
              <a:pathLst>
                <a:path extrusionOk="0" h="41196" w="23497">
                  <a:moveTo>
                    <a:pt x="8252" y="486"/>
                  </a:moveTo>
                  <a:cubicBezTo>
                    <a:pt x="9086" y="486"/>
                    <a:pt x="9915" y="601"/>
                    <a:pt x="10730" y="830"/>
                  </a:cubicBezTo>
                  <a:cubicBezTo>
                    <a:pt x="10740" y="831"/>
                    <a:pt x="10751" y="832"/>
                    <a:pt x="10761" y="832"/>
                  </a:cubicBezTo>
                  <a:cubicBezTo>
                    <a:pt x="10778" y="832"/>
                    <a:pt x="10795" y="830"/>
                    <a:pt x="10812" y="828"/>
                  </a:cubicBezTo>
                  <a:lnTo>
                    <a:pt x="10812" y="828"/>
                  </a:lnTo>
                  <a:cubicBezTo>
                    <a:pt x="17125" y="2988"/>
                    <a:pt x="18487" y="9974"/>
                    <a:pt x="19970" y="15694"/>
                  </a:cubicBezTo>
                  <a:cubicBezTo>
                    <a:pt x="21520" y="21621"/>
                    <a:pt x="22736" y="27730"/>
                    <a:pt x="22919" y="33901"/>
                  </a:cubicBezTo>
                  <a:cubicBezTo>
                    <a:pt x="22949" y="35603"/>
                    <a:pt x="23071" y="37153"/>
                    <a:pt x="21520" y="38217"/>
                  </a:cubicBezTo>
                  <a:cubicBezTo>
                    <a:pt x="20305" y="39038"/>
                    <a:pt x="18815" y="39706"/>
                    <a:pt x="17417" y="40071"/>
                  </a:cubicBezTo>
                  <a:cubicBezTo>
                    <a:pt x="16201" y="40405"/>
                    <a:pt x="14864" y="40649"/>
                    <a:pt x="13618" y="40679"/>
                  </a:cubicBezTo>
                  <a:cubicBezTo>
                    <a:pt x="13168" y="40698"/>
                    <a:pt x="12660" y="40722"/>
                    <a:pt x="12136" y="40722"/>
                  </a:cubicBezTo>
                  <a:cubicBezTo>
                    <a:pt x="10962" y="40722"/>
                    <a:pt x="9707" y="40599"/>
                    <a:pt x="8845" y="40010"/>
                  </a:cubicBezTo>
                  <a:cubicBezTo>
                    <a:pt x="7721" y="39190"/>
                    <a:pt x="6991" y="37639"/>
                    <a:pt x="6383" y="36454"/>
                  </a:cubicBezTo>
                  <a:cubicBezTo>
                    <a:pt x="5624" y="35086"/>
                    <a:pt x="4985" y="33688"/>
                    <a:pt x="4377" y="32259"/>
                  </a:cubicBezTo>
                  <a:cubicBezTo>
                    <a:pt x="3253" y="29463"/>
                    <a:pt x="2402" y="26636"/>
                    <a:pt x="1794" y="23688"/>
                  </a:cubicBezTo>
                  <a:cubicBezTo>
                    <a:pt x="1125" y="20496"/>
                    <a:pt x="730" y="17244"/>
                    <a:pt x="547" y="14022"/>
                  </a:cubicBezTo>
                  <a:cubicBezTo>
                    <a:pt x="547" y="13779"/>
                    <a:pt x="517" y="13505"/>
                    <a:pt x="517" y="13293"/>
                  </a:cubicBezTo>
                  <a:cubicBezTo>
                    <a:pt x="456" y="12593"/>
                    <a:pt x="426" y="12533"/>
                    <a:pt x="1003" y="12198"/>
                  </a:cubicBezTo>
                  <a:cubicBezTo>
                    <a:pt x="1490" y="11894"/>
                    <a:pt x="1915" y="11590"/>
                    <a:pt x="2250" y="11104"/>
                  </a:cubicBezTo>
                  <a:cubicBezTo>
                    <a:pt x="2634" y="10456"/>
                    <a:pt x="2790" y="9732"/>
                    <a:pt x="2525" y="9127"/>
                  </a:cubicBezTo>
                  <a:lnTo>
                    <a:pt x="2525" y="9127"/>
                  </a:lnTo>
                  <a:cubicBezTo>
                    <a:pt x="2697" y="9146"/>
                    <a:pt x="2872" y="9155"/>
                    <a:pt x="3048" y="9155"/>
                  </a:cubicBezTo>
                  <a:cubicBezTo>
                    <a:pt x="4287" y="9155"/>
                    <a:pt x="5557" y="8683"/>
                    <a:pt x="6049" y="7487"/>
                  </a:cubicBezTo>
                  <a:cubicBezTo>
                    <a:pt x="6480" y="6436"/>
                    <a:pt x="6147" y="5147"/>
                    <a:pt x="5198" y="4550"/>
                  </a:cubicBezTo>
                  <a:lnTo>
                    <a:pt x="5198" y="4550"/>
                  </a:lnTo>
                  <a:cubicBezTo>
                    <a:pt x="6545" y="3696"/>
                    <a:pt x="7945" y="2151"/>
                    <a:pt x="7404" y="525"/>
                  </a:cubicBezTo>
                  <a:lnTo>
                    <a:pt x="7404" y="525"/>
                  </a:lnTo>
                  <a:cubicBezTo>
                    <a:pt x="7687" y="499"/>
                    <a:pt x="7970" y="486"/>
                    <a:pt x="8252" y="486"/>
                  </a:cubicBezTo>
                  <a:close/>
                  <a:moveTo>
                    <a:pt x="8263" y="0"/>
                  </a:moveTo>
                  <a:cubicBezTo>
                    <a:pt x="7868" y="0"/>
                    <a:pt x="7474" y="24"/>
                    <a:pt x="7083" y="71"/>
                  </a:cubicBezTo>
                  <a:cubicBezTo>
                    <a:pt x="6931" y="71"/>
                    <a:pt x="6809" y="253"/>
                    <a:pt x="6900" y="374"/>
                  </a:cubicBezTo>
                  <a:cubicBezTo>
                    <a:pt x="7660" y="1955"/>
                    <a:pt x="5897" y="3566"/>
                    <a:pt x="4651" y="4295"/>
                  </a:cubicBezTo>
                  <a:cubicBezTo>
                    <a:pt x="4499" y="4356"/>
                    <a:pt x="4408" y="4630"/>
                    <a:pt x="4651" y="4721"/>
                  </a:cubicBezTo>
                  <a:cubicBezTo>
                    <a:pt x="5775" y="5116"/>
                    <a:pt x="6140" y="6636"/>
                    <a:pt x="5441" y="7609"/>
                  </a:cubicBezTo>
                  <a:cubicBezTo>
                    <a:pt x="4919" y="8339"/>
                    <a:pt x="4081" y="8611"/>
                    <a:pt x="3224" y="8611"/>
                  </a:cubicBezTo>
                  <a:cubicBezTo>
                    <a:pt x="2833" y="8611"/>
                    <a:pt x="2438" y="8555"/>
                    <a:pt x="2067" y="8460"/>
                  </a:cubicBezTo>
                  <a:cubicBezTo>
                    <a:pt x="2058" y="8458"/>
                    <a:pt x="2048" y="8457"/>
                    <a:pt x="2039" y="8457"/>
                  </a:cubicBezTo>
                  <a:cubicBezTo>
                    <a:pt x="1870" y="8457"/>
                    <a:pt x="1738" y="8711"/>
                    <a:pt x="1824" y="8855"/>
                  </a:cubicBezTo>
                  <a:cubicBezTo>
                    <a:pt x="2979" y="10131"/>
                    <a:pt x="1277" y="11560"/>
                    <a:pt x="152" y="11955"/>
                  </a:cubicBezTo>
                  <a:cubicBezTo>
                    <a:pt x="61" y="12016"/>
                    <a:pt x="0" y="12107"/>
                    <a:pt x="0" y="12198"/>
                  </a:cubicBezTo>
                  <a:cubicBezTo>
                    <a:pt x="213" y="18125"/>
                    <a:pt x="1034" y="24053"/>
                    <a:pt x="2949" y="29706"/>
                  </a:cubicBezTo>
                  <a:cubicBezTo>
                    <a:pt x="3861" y="32442"/>
                    <a:pt x="5076" y="35117"/>
                    <a:pt x="6505" y="37639"/>
                  </a:cubicBezTo>
                  <a:cubicBezTo>
                    <a:pt x="7113" y="38703"/>
                    <a:pt x="7751" y="39980"/>
                    <a:pt x="8876" y="40588"/>
                  </a:cubicBezTo>
                  <a:cubicBezTo>
                    <a:pt x="9940" y="41196"/>
                    <a:pt x="11308" y="41105"/>
                    <a:pt x="12463" y="41135"/>
                  </a:cubicBezTo>
                  <a:cubicBezTo>
                    <a:pt x="12665" y="41143"/>
                    <a:pt x="12868" y="41146"/>
                    <a:pt x="13071" y="41146"/>
                  </a:cubicBezTo>
                  <a:cubicBezTo>
                    <a:pt x="15311" y="41146"/>
                    <a:pt x="17599" y="40684"/>
                    <a:pt x="19606" y="39737"/>
                  </a:cubicBezTo>
                  <a:cubicBezTo>
                    <a:pt x="20730" y="39250"/>
                    <a:pt x="22098" y="38642"/>
                    <a:pt x="22797" y="37639"/>
                  </a:cubicBezTo>
                  <a:cubicBezTo>
                    <a:pt x="23496" y="36697"/>
                    <a:pt x="23405" y="35481"/>
                    <a:pt x="23405" y="34387"/>
                  </a:cubicBezTo>
                  <a:cubicBezTo>
                    <a:pt x="23253" y="28217"/>
                    <a:pt x="22128" y="22198"/>
                    <a:pt x="20609" y="16271"/>
                  </a:cubicBezTo>
                  <a:cubicBezTo>
                    <a:pt x="19063" y="10242"/>
                    <a:pt x="17639" y="2642"/>
                    <a:pt x="10977" y="396"/>
                  </a:cubicBezTo>
                  <a:lnTo>
                    <a:pt x="10977" y="396"/>
                  </a:lnTo>
                  <a:cubicBezTo>
                    <a:pt x="10958" y="387"/>
                    <a:pt x="10937" y="379"/>
                    <a:pt x="10912" y="374"/>
                  </a:cubicBezTo>
                  <a:lnTo>
                    <a:pt x="10912" y="374"/>
                  </a:lnTo>
                  <a:cubicBezTo>
                    <a:pt x="10912" y="374"/>
                    <a:pt x="10912" y="374"/>
                    <a:pt x="10912" y="374"/>
                  </a:cubicBezTo>
                  <a:cubicBezTo>
                    <a:pt x="10048" y="122"/>
                    <a:pt x="9155" y="0"/>
                    <a:pt x="826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9" name="Google Shape;4259;p373"/>
            <p:cNvSpPr/>
            <p:nvPr/>
          </p:nvSpPr>
          <p:spPr>
            <a:xfrm rot="2001667">
              <a:off x="7479680" y="1374732"/>
              <a:ext cx="87548" cy="205395"/>
            </a:xfrm>
            <a:custGeom>
              <a:rect b="b" l="l" r="r" t="t"/>
              <a:pathLst>
                <a:path extrusionOk="0" h="8216" w="3502">
                  <a:moveTo>
                    <a:pt x="1031" y="1792"/>
                  </a:moveTo>
                  <a:lnTo>
                    <a:pt x="1031" y="1792"/>
                  </a:lnTo>
                  <a:cubicBezTo>
                    <a:pt x="1046" y="2087"/>
                    <a:pt x="1079" y="2383"/>
                    <a:pt x="1123" y="2679"/>
                  </a:cubicBezTo>
                  <a:lnTo>
                    <a:pt x="1123" y="2679"/>
                  </a:lnTo>
                  <a:cubicBezTo>
                    <a:pt x="1096" y="2598"/>
                    <a:pt x="1070" y="2505"/>
                    <a:pt x="1070" y="2425"/>
                  </a:cubicBezTo>
                  <a:cubicBezTo>
                    <a:pt x="1006" y="2040"/>
                    <a:pt x="911" y="1956"/>
                    <a:pt x="1031" y="1792"/>
                  </a:cubicBezTo>
                  <a:close/>
                  <a:moveTo>
                    <a:pt x="1722" y="1280"/>
                  </a:moveTo>
                  <a:cubicBezTo>
                    <a:pt x="1847" y="1299"/>
                    <a:pt x="1813" y="1569"/>
                    <a:pt x="1890" y="1939"/>
                  </a:cubicBezTo>
                  <a:cubicBezTo>
                    <a:pt x="1951" y="2152"/>
                    <a:pt x="1982" y="2425"/>
                    <a:pt x="2042" y="2638"/>
                  </a:cubicBezTo>
                  <a:cubicBezTo>
                    <a:pt x="2134" y="3185"/>
                    <a:pt x="2255" y="3763"/>
                    <a:pt x="2346" y="4279"/>
                  </a:cubicBezTo>
                  <a:cubicBezTo>
                    <a:pt x="2455" y="4911"/>
                    <a:pt x="2670" y="5756"/>
                    <a:pt x="2630" y="6505"/>
                  </a:cubicBezTo>
                  <a:lnTo>
                    <a:pt x="2630" y="6505"/>
                  </a:lnTo>
                  <a:cubicBezTo>
                    <a:pt x="2167" y="4768"/>
                    <a:pt x="1874" y="3047"/>
                    <a:pt x="1722" y="1280"/>
                  </a:cubicBezTo>
                  <a:close/>
                  <a:moveTo>
                    <a:pt x="1386" y="4162"/>
                  </a:moveTo>
                  <a:cubicBezTo>
                    <a:pt x="1532" y="4958"/>
                    <a:pt x="1646" y="5700"/>
                    <a:pt x="1617" y="6529"/>
                  </a:cubicBezTo>
                  <a:cubicBezTo>
                    <a:pt x="1617" y="6603"/>
                    <a:pt x="1617" y="6675"/>
                    <a:pt x="1618" y="6745"/>
                  </a:cubicBezTo>
                  <a:lnTo>
                    <a:pt x="1618" y="6745"/>
                  </a:lnTo>
                  <a:cubicBezTo>
                    <a:pt x="1429" y="5970"/>
                    <a:pt x="1448" y="4943"/>
                    <a:pt x="1404" y="4310"/>
                  </a:cubicBezTo>
                  <a:cubicBezTo>
                    <a:pt x="1398" y="4261"/>
                    <a:pt x="1392" y="4211"/>
                    <a:pt x="1386" y="4162"/>
                  </a:cubicBezTo>
                  <a:close/>
                  <a:moveTo>
                    <a:pt x="2063" y="6283"/>
                  </a:moveTo>
                  <a:lnTo>
                    <a:pt x="2063" y="6283"/>
                  </a:lnTo>
                  <a:cubicBezTo>
                    <a:pt x="2124" y="6517"/>
                    <a:pt x="2188" y="6750"/>
                    <a:pt x="2255" y="6985"/>
                  </a:cubicBezTo>
                  <a:cubicBezTo>
                    <a:pt x="2288" y="7095"/>
                    <a:pt x="2369" y="7141"/>
                    <a:pt x="2454" y="7141"/>
                  </a:cubicBezTo>
                  <a:cubicBezTo>
                    <a:pt x="2476" y="7141"/>
                    <a:pt x="2498" y="7138"/>
                    <a:pt x="2519" y="7132"/>
                  </a:cubicBezTo>
                  <a:lnTo>
                    <a:pt x="2519" y="7132"/>
                  </a:lnTo>
                  <a:cubicBezTo>
                    <a:pt x="2459" y="7315"/>
                    <a:pt x="2371" y="7483"/>
                    <a:pt x="2248" y="7630"/>
                  </a:cubicBezTo>
                  <a:lnTo>
                    <a:pt x="2248" y="7630"/>
                  </a:lnTo>
                  <a:cubicBezTo>
                    <a:pt x="2035" y="7227"/>
                    <a:pt x="2045" y="6744"/>
                    <a:pt x="2063" y="6283"/>
                  </a:cubicBezTo>
                  <a:close/>
                  <a:moveTo>
                    <a:pt x="1404" y="0"/>
                  </a:moveTo>
                  <a:cubicBezTo>
                    <a:pt x="1321" y="0"/>
                    <a:pt x="1240" y="39"/>
                    <a:pt x="1199" y="128"/>
                  </a:cubicBezTo>
                  <a:lnTo>
                    <a:pt x="1199" y="128"/>
                  </a:lnTo>
                  <a:cubicBezTo>
                    <a:pt x="1171" y="126"/>
                    <a:pt x="1144" y="125"/>
                    <a:pt x="1118" y="125"/>
                  </a:cubicBezTo>
                  <a:cubicBezTo>
                    <a:pt x="1" y="125"/>
                    <a:pt x="440" y="1885"/>
                    <a:pt x="583" y="2486"/>
                  </a:cubicBezTo>
                  <a:cubicBezTo>
                    <a:pt x="827" y="3489"/>
                    <a:pt x="887" y="4523"/>
                    <a:pt x="1009" y="5495"/>
                  </a:cubicBezTo>
                  <a:cubicBezTo>
                    <a:pt x="1070" y="6134"/>
                    <a:pt x="1131" y="7197"/>
                    <a:pt x="1526" y="7745"/>
                  </a:cubicBezTo>
                  <a:cubicBezTo>
                    <a:pt x="1587" y="7805"/>
                    <a:pt x="1655" y="7836"/>
                    <a:pt x="1723" y="7836"/>
                  </a:cubicBezTo>
                  <a:cubicBezTo>
                    <a:pt x="1760" y="7836"/>
                    <a:pt x="1796" y="7827"/>
                    <a:pt x="1831" y="7810"/>
                  </a:cubicBezTo>
                  <a:lnTo>
                    <a:pt x="1831" y="7810"/>
                  </a:lnTo>
                  <a:cubicBezTo>
                    <a:pt x="1886" y="7910"/>
                    <a:pt x="1955" y="8010"/>
                    <a:pt x="2042" y="8109"/>
                  </a:cubicBezTo>
                  <a:cubicBezTo>
                    <a:pt x="2082" y="8169"/>
                    <a:pt x="2160" y="8215"/>
                    <a:pt x="2244" y="8215"/>
                  </a:cubicBezTo>
                  <a:cubicBezTo>
                    <a:pt x="2288" y="8215"/>
                    <a:pt x="2334" y="8202"/>
                    <a:pt x="2377" y="8170"/>
                  </a:cubicBezTo>
                  <a:cubicBezTo>
                    <a:pt x="3501" y="7197"/>
                    <a:pt x="3045" y="5465"/>
                    <a:pt x="2833" y="4158"/>
                  </a:cubicBezTo>
                  <a:cubicBezTo>
                    <a:pt x="2681" y="3185"/>
                    <a:pt x="2498" y="2182"/>
                    <a:pt x="2225" y="1240"/>
                  </a:cubicBezTo>
                  <a:cubicBezTo>
                    <a:pt x="2129" y="882"/>
                    <a:pt x="1977" y="486"/>
                    <a:pt x="1651" y="274"/>
                  </a:cubicBezTo>
                  <a:lnTo>
                    <a:pt x="1651" y="274"/>
                  </a:lnTo>
                  <a:cubicBezTo>
                    <a:pt x="1650" y="251"/>
                    <a:pt x="1649" y="229"/>
                    <a:pt x="1647" y="206"/>
                  </a:cubicBezTo>
                  <a:cubicBezTo>
                    <a:pt x="1647" y="83"/>
                    <a:pt x="1524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0" name="Google Shape;4260;p373"/>
            <p:cNvSpPr/>
            <p:nvPr/>
          </p:nvSpPr>
          <p:spPr>
            <a:xfrm rot="2001667">
              <a:off x="7404147" y="1661923"/>
              <a:ext cx="212220" cy="227194"/>
            </a:xfrm>
            <a:custGeom>
              <a:rect b="b" l="l" r="r" t="t"/>
              <a:pathLst>
                <a:path extrusionOk="0" h="9088" w="8489">
                  <a:moveTo>
                    <a:pt x="3665" y="1"/>
                  </a:moveTo>
                  <a:cubicBezTo>
                    <a:pt x="3513" y="1"/>
                    <a:pt x="3355" y="19"/>
                    <a:pt x="3192" y="59"/>
                  </a:cubicBezTo>
                  <a:cubicBezTo>
                    <a:pt x="1672" y="424"/>
                    <a:pt x="1125" y="2096"/>
                    <a:pt x="669" y="3433"/>
                  </a:cubicBezTo>
                  <a:cubicBezTo>
                    <a:pt x="0" y="5257"/>
                    <a:pt x="61" y="6959"/>
                    <a:pt x="61" y="8874"/>
                  </a:cubicBezTo>
                  <a:cubicBezTo>
                    <a:pt x="32" y="9018"/>
                    <a:pt x="120" y="9087"/>
                    <a:pt x="220" y="9087"/>
                  </a:cubicBezTo>
                  <a:cubicBezTo>
                    <a:pt x="330" y="9087"/>
                    <a:pt x="456" y="9003"/>
                    <a:pt x="456" y="8844"/>
                  </a:cubicBezTo>
                  <a:cubicBezTo>
                    <a:pt x="456" y="7263"/>
                    <a:pt x="365" y="5743"/>
                    <a:pt x="821" y="4284"/>
                  </a:cubicBezTo>
                  <a:cubicBezTo>
                    <a:pt x="1216" y="2977"/>
                    <a:pt x="1824" y="637"/>
                    <a:pt x="3496" y="515"/>
                  </a:cubicBezTo>
                  <a:cubicBezTo>
                    <a:pt x="3541" y="512"/>
                    <a:pt x="3585" y="511"/>
                    <a:pt x="3629" y="511"/>
                  </a:cubicBezTo>
                  <a:cubicBezTo>
                    <a:pt x="5334" y="511"/>
                    <a:pt x="5635" y="2795"/>
                    <a:pt x="6079" y="3980"/>
                  </a:cubicBezTo>
                  <a:cubicBezTo>
                    <a:pt x="6565" y="5348"/>
                    <a:pt x="7569" y="6442"/>
                    <a:pt x="7994" y="7841"/>
                  </a:cubicBezTo>
                  <a:cubicBezTo>
                    <a:pt x="8016" y="7950"/>
                    <a:pt x="8090" y="7997"/>
                    <a:pt x="8172" y="7997"/>
                  </a:cubicBezTo>
                  <a:cubicBezTo>
                    <a:pt x="8317" y="7997"/>
                    <a:pt x="8489" y="7852"/>
                    <a:pt x="8450" y="7658"/>
                  </a:cubicBezTo>
                  <a:cubicBezTo>
                    <a:pt x="8176" y="6716"/>
                    <a:pt x="7660" y="5895"/>
                    <a:pt x="7143" y="5044"/>
                  </a:cubicBezTo>
                  <a:cubicBezTo>
                    <a:pt x="6626" y="4071"/>
                    <a:pt x="6383" y="3068"/>
                    <a:pt x="6018" y="2035"/>
                  </a:cubicBezTo>
                  <a:cubicBezTo>
                    <a:pt x="5617" y="1018"/>
                    <a:pt x="4791" y="1"/>
                    <a:pt x="366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1" name="Google Shape;4261;p373"/>
            <p:cNvSpPr/>
            <p:nvPr/>
          </p:nvSpPr>
          <p:spPr>
            <a:xfrm rot="2001667">
              <a:off x="7504804" y="1867191"/>
              <a:ext cx="88973" cy="59673"/>
            </a:xfrm>
            <a:custGeom>
              <a:rect b="b" l="l" r="r" t="t"/>
              <a:pathLst>
                <a:path extrusionOk="0" h="2387" w="3559">
                  <a:moveTo>
                    <a:pt x="2153" y="1"/>
                  </a:moveTo>
                  <a:cubicBezTo>
                    <a:pt x="1972" y="1"/>
                    <a:pt x="1779" y="209"/>
                    <a:pt x="1917" y="347"/>
                  </a:cubicBezTo>
                  <a:cubicBezTo>
                    <a:pt x="2160" y="560"/>
                    <a:pt x="2312" y="834"/>
                    <a:pt x="2434" y="1168"/>
                  </a:cubicBezTo>
                  <a:cubicBezTo>
                    <a:pt x="2464" y="1320"/>
                    <a:pt x="2525" y="1563"/>
                    <a:pt x="2494" y="1715"/>
                  </a:cubicBezTo>
                  <a:cubicBezTo>
                    <a:pt x="2494" y="1860"/>
                    <a:pt x="2430" y="1897"/>
                    <a:pt x="2339" y="1897"/>
                  </a:cubicBezTo>
                  <a:cubicBezTo>
                    <a:pt x="2278" y="1897"/>
                    <a:pt x="2204" y="1879"/>
                    <a:pt x="2130" y="1867"/>
                  </a:cubicBezTo>
                  <a:cubicBezTo>
                    <a:pt x="1430" y="1745"/>
                    <a:pt x="853" y="1320"/>
                    <a:pt x="488" y="803"/>
                  </a:cubicBezTo>
                  <a:cubicBezTo>
                    <a:pt x="446" y="727"/>
                    <a:pt x="384" y="695"/>
                    <a:pt x="322" y="695"/>
                  </a:cubicBezTo>
                  <a:cubicBezTo>
                    <a:pt x="163" y="695"/>
                    <a:pt x="1" y="902"/>
                    <a:pt x="154" y="1077"/>
                  </a:cubicBezTo>
                  <a:cubicBezTo>
                    <a:pt x="458" y="1472"/>
                    <a:pt x="823" y="1837"/>
                    <a:pt x="1279" y="2049"/>
                  </a:cubicBezTo>
                  <a:cubicBezTo>
                    <a:pt x="1600" y="2198"/>
                    <a:pt x="2021" y="2386"/>
                    <a:pt x="2397" y="2386"/>
                  </a:cubicBezTo>
                  <a:cubicBezTo>
                    <a:pt x="2483" y="2386"/>
                    <a:pt x="2567" y="2376"/>
                    <a:pt x="2646" y="2353"/>
                  </a:cubicBezTo>
                  <a:cubicBezTo>
                    <a:pt x="3558" y="2080"/>
                    <a:pt x="2677" y="499"/>
                    <a:pt x="2312" y="74"/>
                  </a:cubicBezTo>
                  <a:cubicBezTo>
                    <a:pt x="2268" y="22"/>
                    <a:pt x="2211" y="1"/>
                    <a:pt x="215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2" name="Google Shape;4262;p373"/>
            <p:cNvSpPr/>
            <p:nvPr/>
          </p:nvSpPr>
          <p:spPr>
            <a:xfrm rot="2001667">
              <a:off x="7320393" y="1787990"/>
              <a:ext cx="87598" cy="61448"/>
            </a:xfrm>
            <a:custGeom>
              <a:rect b="b" l="l" r="r" t="t"/>
              <a:pathLst>
                <a:path extrusionOk="0" h="2458" w="3504">
                  <a:moveTo>
                    <a:pt x="281" y="0"/>
                  </a:moveTo>
                  <a:cubicBezTo>
                    <a:pt x="146" y="0"/>
                    <a:pt x="0" y="132"/>
                    <a:pt x="39" y="325"/>
                  </a:cubicBezTo>
                  <a:cubicBezTo>
                    <a:pt x="282" y="933"/>
                    <a:pt x="525" y="1541"/>
                    <a:pt x="951" y="2028"/>
                  </a:cubicBezTo>
                  <a:cubicBezTo>
                    <a:pt x="1146" y="2272"/>
                    <a:pt x="1302" y="2458"/>
                    <a:pt x="1546" y="2458"/>
                  </a:cubicBezTo>
                  <a:cubicBezTo>
                    <a:pt x="1605" y="2458"/>
                    <a:pt x="1670" y="2447"/>
                    <a:pt x="1741" y="2423"/>
                  </a:cubicBezTo>
                  <a:cubicBezTo>
                    <a:pt x="2592" y="2149"/>
                    <a:pt x="3504" y="1329"/>
                    <a:pt x="3078" y="356"/>
                  </a:cubicBezTo>
                  <a:cubicBezTo>
                    <a:pt x="3037" y="272"/>
                    <a:pt x="2955" y="235"/>
                    <a:pt x="2871" y="235"/>
                  </a:cubicBezTo>
                  <a:cubicBezTo>
                    <a:pt x="2711" y="235"/>
                    <a:pt x="2543" y="369"/>
                    <a:pt x="2622" y="569"/>
                  </a:cubicBezTo>
                  <a:cubicBezTo>
                    <a:pt x="2744" y="873"/>
                    <a:pt x="2653" y="1177"/>
                    <a:pt x="2470" y="1389"/>
                  </a:cubicBezTo>
                  <a:cubicBezTo>
                    <a:pt x="2321" y="1589"/>
                    <a:pt x="1906" y="1931"/>
                    <a:pt x="1594" y="1931"/>
                  </a:cubicBezTo>
                  <a:cubicBezTo>
                    <a:pt x="1525" y="1931"/>
                    <a:pt x="1462" y="1914"/>
                    <a:pt x="1407" y="1876"/>
                  </a:cubicBezTo>
                  <a:cubicBezTo>
                    <a:pt x="1194" y="1724"/>
                    <a:pt x="1042" y="1359"/>
                    <a:pt x="920" y="1116"/>
                  </a:cubicBezTo>
                  <a:cubicBezTo>
                    <a:pt x="738" y="812"/>
                    <a:pt x="586" y="477"/>
                    <a:pt x="464" y="143"/>
                  </a:cubicBezTo>
                  <a:cubicBezTo>
                    <a:pt x="431" y="44"/>
                    <a:pt x="358" y="0"/>
                    <a:pt x="28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3" name="Google Shape;4263;p373"/>
            <p:cNvSpPr/>
            <p:nvPr/>
          </p:nvSpPr>
          <p:spPr>
            <a:xfrm rot="2001667">
              <a:off x="7340626" y="2009259"/>
              <a:ext cx="65073" cy="209145"/>
            </a:xfrm>
            <a:custGeom>
              <a:rect b="b" l="l" r="r" t="t"/>
              <a:pathLst>
                <a:path extrusionOk="0" h="8366" w="2603">
                  <a:moveTo>
                    <a:pt x="65" y="1"/>
                  </a:moveTo>
                  <a:cubicBezTo>
                    <a:pt x="23" y="1"/>
                    <a:pt x="1" y="31"/>
                    <a:pt x="31" y="92"/>
                  </a:cubicBezTo>
                  <a:cubicBezTo>
                    <a:pt x="274" y="1763"/>
                    <a:pt x="578" y="3374"/>
                    <a:pt x="973" y="5016"/>
                  </a:cubicBezTo>
                  <a:cubicBezTo>
                    <a:pt x="1247" y="6171"/>
                    <a:pt x="1338" y="7630"/>
                    <a:pt x="2402" y="8359"/>
                  </a:cubicBezTo>
                  <a:cubicBezTo>
                    <a:pt x="2414" y="8363"/>
                    <a:pt x="2427" y="8365"/>
                    <a:pt x="2440" y="8365"/>
                  </a:cubicBezTo>
                  <a:cubicBezTo>
                    <a:pt x="2522" y="8365"/>
                    <a:pt x="2602" y="8290"/>
                    <a:pt x="2523" y="8238"/>
                  </a:cubicBezTo>
                  <a:cubicBezTo>
                    <a:pt x="1277" y="7447"/>
                    <a:pt x="1186" y="5259"/>
                    <a:pt x="882" y="3891"/>
                  </a:cubicBezTo>
                  <a:cubicBezTo>
                    <a:pt x="609" y="2615"/>
                    <a:pt x="396" y="1338"/>
                    <a:pt x="213" y="92"/>
                  </a:cubicBezTo>
                  <a:cubicBezTo>
                    <a:pt x="168" y="31"/>
                    <a:pt x="107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4" name="Google Shape;4264;p373"/>
            <p:cNvSpPr/>
            <p:nvPr/>
          </p:nvSpPr>
          <p:spPr>
            <a:xfrm rot="2001667">
              <a:off x="7361222" y="2008818"/>
              <a:ext cx="51699" cy="276093"/>
            </a:xfrm>
            <a:custGeom>
              <a:rect b="b" l="l" r="r" t="t"/>
              <a:pathLst>
                <a:path extrusionOk="0" h="11044" w="2068">
                  <a:moveTo>
                    <a:pt x="497" y="0"/>
                  </a:moveTo>
                  <a:cubicBezTo>
                    <a:pt x="462" y="0"/>
                    <a:pt x="421" y="15"/>
                    <a:pt x="396" y="40"/>
                  </a:cubicBezTo>
                  <a:cubicBezTo>
                    <a:pt x="1" y="1681"/>
                    <a:pt x="517" y="3080"/>
                    <a:pt x="852" y="4691"/>
                  </a:cubicBezTo>
                  <a:cubicBezTo>
                    <a:pt x="1065" y="5633"/>
                    <a:pt x="2068" y="10770"/>
                    <a:pt x="487" y="10922"/>
                  </a:cubicBezTo>
                  <a:cubicBezTo>
                    <a:pt x="479" y="10919"/>
                    <a:pt x="472" y="10918"/>
                    <a:pt x="466" y="10918"/>
                  </a:cubicBezTo>
                  <a:cubicBezTo>
                    <a:pt x="407" y="10918"/>
                    <a:pt x="462" y="11043"/>
                    <a:pt x="517" y="11043"/>
                  </a:cubicBezTo>
                  <a:cubicBezTo>
                    <a:pt x="2037" y="10922"/>
                    <a:pt x="1460" y="8095"/>
                    <a:pt x="1399" y="7183"/>
                  </a:cubicBezTo>
                  <a:cubicBezTo>
                    <a:pt x="1277" y="6058"/>
                    <a:pt x="1095" y="4903"/>
                    <a:pt x="821" y="3779"/>
                  </a:cubicBezTo>
                  <a:cubicBezTo>
                    <a:pt x="517" y="2472"/>
                    <a:pt x="244" y="1378"/>
                    <a:pt x="548" y="101"/>
                  </a:cubicBezTo>
                  <a:cubicBezTo>
                    <a:pt x="583" y="30"/>
                    <a:pt x="546" y="0"/>
                    <a:pt x="49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5" name="Google Shape;4265;p373"/>
            <p:cNvSpPr/>
            <p:nvPr/>
          </p:nvSpPr>
          <p:spPr>
            <a:xfrm rot="2001667">
              <a:off x="7408812" y="2021639"/>
              <a:ext cx="41474" cy="241719"/>
            </a:xfrm>
            <a:custGeom>
              <a:rect b="b" l="l" r="r" t="t"/>
              <a:pathLst>
                <a:path extrusionOk="0" h="9669" w="1659">
                  <a:moveTo>
                    <a:pt x="78" y="0"/>
                  </a:moveTo>
                  <a:cubicBezTo>
                    <a:pt x="36" y="0"/>
                    <a:pt x="0" y="32"/>
                    <a:pt x="17" y="80"/>
                  </a:cubicBezTo>
                  <a:cubicBezTo>
                    <a:pt x="381" y="1631"/>
                    <a:pt x="685" y="3181"/>
                    <a:pt x="929" y="4792"/>
                  </a:cubicBezTo>
                  <a:cubicBezTo>
                    <a:pt x="1202" y="6311"/>
                    <a:pt x="1597" y="8014"/>
                    <a:pt x="1081" y="9533"/>
                  </a:cubicBezTo>
                  <a:cubicBezTo>
                    <a:pt x="1060" y="9614"/>
                    <a:pt x="1121" y="9668"/>
                    <a:pt x="1173" y="9668"/>
                  </a:cubicBezTo>
                  <a:cubicBezTo>
                    <a:pt x="1199" y="9668"/>
                    <a:pt x="1222" y="9655"/>
                    <a:pt x="1233" y="9625"/>
                  </a:cubicBezTo>
                  <a:cubicBezTo>
                    <a:pt x="1658" y="8287"/>
                    <a:pt x="1385" y="6919"/>
                    <a:pt x="1202" y="5552"/>
                  </a:cubicBezTo>
                  <a:cubicBezTo>
                    <a:pt x="929" y="3728"/>
                    <a:pt x="594" y="1904"/>
                    <a:pt x="169" y="80"/>
                  </a:cubicBezTo>
                  <a:cubicBezTo>
                    <a:pt x="155" y="24"/>
                    <a:pt x="114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6" name="Google Shape;4266;p373"/>
            <p:cNvSpPr/>
            <p:nvPr/>
          </p:nvSpPr>
          <p:spPr>
            <a:xfrm rot="2001667">
              <a:off x="7544680" y="970451"/>
              <a:ext cx="213295" cy="310342"/>
            </a:xfrm>
            <a:custGeom>
              <a:rect b="b" l="l" r="r" t="t"/>
              <a:pathLst>
                <a:path extrusionOk="0" h="12414" w="8532">
                  <a:moveTo>
                    <a:pt x="8233" y="0"/>
                  </a:moveTo>
                  <a:cubicBezTo>
                    <a:pt x="8224" y="0"/>
                    <a:pt x="8216" y="1"/>
                    <a:pt x="8207" y="2"/>
                  </a:cubicBezTo>
                  <a:cubicBezTo>
                    <a:pt x="7447" y="93"/>
                    <a:pt x="6717" y="154"/>
                    <a:pt x="5958" y="245"/>
                  </a:cubicBezTo>
                  <a:cubicBezTo>
                    <a:pt x="5684" y="276"/>
                    <a:pt x="5684" y="701"/>
                    <a:pt x="5958" y="701"/>
                  </a:cubicBezTo>
                  <a:lnTo>
                    <a:pt x="6046" y="701"/>
                  </a:lnTo>
                  <a:cubicBezTo>
                    <a:pt x="5759" y="1287"/>
                    <a:pt x="5394" y="1862"/>
                    <a:pt x="4985" y="2373"/>
                  </a:cubicBezTo>
                  <a:cubicBezTo>
                    <a:pt x="4681" y="2707"/>
                    <a:pt x="4377" y="3011"/>
                    <a:pt x="4012" y="3285"/>
                  </a:cubicBezTo>
                  <a:cubicBezTo>
                    <a:pt x="3769" y="3497"/>
                    <a:pt x="3070" y="3771"/>
                    <a:pt x="2888" y="4014"/>
                  </a:cubicBezTo>
                  <a:cubicBezTo>
                    <a:pt x="2644" y="4318"/>
                    <a:pt x="2644" y="4774"/>
                    <a:pt x="2492" y="5108"/>
                  </a:cubicBezTo>
                  <a:cubicBezTo>
                    <a:pt x="2128" y="5929"/>
                    <a:pt x="1459" y="6537"/>
                    <a:pt x="608" y="6841"/>
                  </a:cubicBezTo>
                  <a:cubicBezTo>
                    <a:pt x="456" y="6902"/>
                    <a:pt x="426" y="7084"/>
                    <a:pt x="486" y="7236"/>
                  </a:cubicBezTo>
                  <a:cubicBezTo>
                    <a:pt x="1307" y="8270"/>
                    <a:pt x="182" y="8756"/>
                    <a:pt x="30" y="9637"/>
                  </a:cubicBezTo>
                  <a:cubicBezTo>
                    <a:pt x="1" y="9725"/>
                    <a:pt x="284" y="10552"/>
                    <a:pt x="275" y="10552"/>
                  </a:cubicBezTo>
                  <a:cubicBezTo>
                    <a:pt x="275" y="10552"/>
                    <a:pt x="275" y="10551"/>
                    <a:pt x="274" y="10549"/>
                  </a:cubicBezTo>
                  <a:lnTo>
                    <a:pt x="274" y="10549"/>
                  </a:lnTo>
                  <a:cubicBezTo>
                    <a:pt x="334" y="11036"/>
                    <a:pt x="365" y="11552"/>
                    <a:pt x="334" y="12069"/>
                  </a:cubicBezTo>
                  <a:cubicBezTo>
                    <a:pt x="334" y="12297"/>
                    <a:pt x="485" y="12413"/>
                    <a:pt x="625" y="12413"/>
                  </a:cubicBezTo>
                  <a:cubicBezTo>
                    <a:pt x="728" y="12413"/>
                    <a:pt x="825" y="12350"/>
                    <a:pt x="851" y="12221"/>
                  </a:cubicBezTo>
                  <a:cubicBezTo>
                    <a:pt x="881" y="11643"/>
                    <a:pt x="881" y="11096"/>
                    <a:pt x="760" y="10580"/>
                  </a:cubicBezTo>
                  <a:cubicBezTo>
                    <a:pt x="638" y="9972"/>
                    <a:pt x="608" y="9820"/>
                    <a:pt x="881" y="9212"/>
                  </a:cubicBezTo>
                  <a:cubicBezTo>
                    <a:pt x="1204" y="8540"/>
                    <a:pt x="1408" y="7915"/>
                    <a:pt x="1051" y="7254"/>
                  </a:cubicBezTo>
                  <a:lnTo>
                    <a:pt x="1051" y="7254"/>
                  </a:lnTo>
                  <a:cubicBezTo>
                    <a:pt x="1574" y="6997"/>
                    <a:pt x="2046" y="6661"/>
                    <a:pt x="2432" y="6172"/>
                  </a:cubicBezTo>
                  <a:cubicBezTo>
                    <a:pt x="2857" y="5625"/>
                    <a:pt x="2918" y="4804"/>
                    <a:pt x="3374" y="4318"/>
                  </a:cubicBezTo>
                  <a:cubicBezTo>
                    <a:pt x="3830" y="3801"/>
                    <a:pt x="4590" y="3467"/>
                    <a:pt x="5106" y="2920"/>
                  </a:cubicBezTo>
                  <a:cubicBezTo>
                    <a:pt x="5731" y="2265"/>
                    <a:pt x="6211" y="1494"/>
                    <a:pt x="6601" y="635"/>
                  </a:cubicBezTo>
                  <a:lnTo>
                    <a:pt x="6601" y="635"/>
                  </a:lnTo>
                  <a:cubicBezTo>
                    <a:pt x="7146" y="576"/>
                    <a:pt x="7675" y="525"/>
                    <a:pt x="8237" y="458"/>
                  </a:cubicBezTo>
                  <a:cubicBezTo>
                    <a:pt x="8531" y="428"/>
                    <a:pt x="8484" y="0"/>
                    <a:pt x="8233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7" name="Google Shape;4267;p373"/>
            <p:cNvSpPr/>
            <p:nvPr/>
          </p:nvSpPr>
          <p:spPr>
            <a:xfrm rot="2001667">
              <a:off x="7530217" y="1121401"/>
              <a:ext cx="59248" cy="66198"/>
            </a:xfrm>
            <a:custGeom>
              <a:rect b="b" l="l" r="r" t="t"/>
              <a:pathLst>
                <a:path extrusionOk="0" h="2648" w="2370">
                  <a:moveTo>
                    <a:pt x="325" y="1"/>
                  </a:moveTo>
                  <a:cubicBezTo>
                    <a:pt x="160" y="1"/>
                    <a:pt x="1" y="140"/>
                    <a:pt x="100" y="318"/>
                  </a:cubicBezTo>
                  <a:cubicBezTo>
                    <a:pt x="525" y="1230"/>
                    <a:pt x="1133" y="1990"/>
                    <a:pt x="1893" y="2598"/>
                  </a:cubicBezTo>
                  <a:cubicBezTo>
                    <a:pt x="1934" y="2633"/>
                    <a:pt x="1978" y="2648"/>
                    <a:pt x="2021" y="2648"/>
                  </a:cubicBezTo>
                  <a:cubicBezTo>
                    <a:pt x="2203" y="2648"/>
                    <a:pt x="2369" y="2381"/>
                    <a:pt x="2197" y="2233"/>
                  </a:cubicBezTo>
                  <a:cubicBezTo>
                    <a:pt x="1468" y="1656"/>
                    <a:pt x="951" y="926"/>
                    <a:pt x="556" y="136"/>
                  </a:cubicBezTo>
                  <a:cubicBezTo>
                    <a:pt x="503" y="41"/>
                    <a:pt x="413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8" name="Google Shape;4268;p373"/>
            <p:cNvSpPr/>
            <p:nvPr/>
          </p:nvSpPr>
          <p:spPr>
            <a:xfrm rot="2001667">
              <a:off x="7563220" y="1110615"/>
              <a:ext cx="100747" cy="61423"/>
            </a:xfrm>
            <a:custGeom>
              <a:rect b="b" l="l" r="r" t="t"/>
              <a:pathLst>
                <a:path extrusionOk="0" h="2457" w="4030">
                  <a:moveTo>
                    <a:pt x="331" y="0"/>
                  </a:moveTo>
                  <a:cubicBezTo>
                    <a:pt x="115" y="0"/>
                    <a:pt x="1" y="341"/>
                    <a:pt x="214" y="447"/>
                  </a:cubicBezTo>
                  <a:cubicBezTo>
                    <a:pt x="1369" y="964"/>
                    <a:pt x="2646" y="1420"/>
                    <a:pt x="3558" y="2392"/>
                  </a:cubicBezTo>
                  <a:cubicBezTo>
                    <a:pt x="3609" y="2437"/>
                    <a:pt x="3662" y="2457"/>
                    <a:pt x="3711" y="2457"/>
                  </a:cubicBezTo>
                  <a:cubicBezTo>
                    <a:pt x="3895" y="2457"/>
                    <a:pt x="4029" y="2189"/>
                    <a:pt x="3862" y="1997"/>
                  </a:cubicBezTo>
                  <a:cubicBezTo>
                    <a:pt x="2919" y="1055"/>
                    <a:pt x="1582" y="599"/>
                    <a:pt x="427" y="22"/>
                  </a:cubicBezTo>
                  <a:cubicBezTo>
                    <a:pt x="393" y="7"/>
                    <a:pt x="361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9" name="Google Shape;4269;p373"/>
            <p:cNvSpPr/>
            <p:nvPr/>
          </p:nvSpPr>
          <p:spPr>
            <a:xfrm rot="2001667">
              <a:off x="7615726" y="1097511"/>
              <a:ext cx="94823" cy="28474"/>
            </a:xfrm>
            <a:custGeom>
              <a:rect b="b" l="l" r="r" t="t"/>
              <a:pathLst>
                <a:path extrusionOk="0" h="1139" w="3793">
                  <a:moveTo>
                    <a:pt x="291" y="0"/>
                  </a:moveTo>
                  <a:cubicBezTo>
                    <a:pt x="51" y="0"/>
                    <a:pt x="0" y="385"/>
                    <a:pt x="277" y="468"/>
                  </a:cubicBezTo>
                  <a:cubicBezTo>
                    <a:pt x="1310" y="711"/>
                    <a:pt x="2374" y="954"/>
                    <a:pt x="3438" y="1137"/>
                  </a:cubicBezTo>
                  <a:cubicBezTo>
                    <a:pt x="3448" y="1138"/>
                    <a:pt x="3457" y="1138"/>
                    <a:pt x="3466" y="1138"/>
                  </a:cubicBezTo>
                  <a:cubicBezTo>
                    <a:pt x="3745" y="1138"/>
                    <a:pt x="3793" y="710"/>
                    <a:pt x="3499" y="681"/>
                  </a:cubicBezTo>
                  <a:cubicBezTo>
                    <a:pt x="2435" y="498"/>
                    <a:pt x="1371" y="255"/>
                    <a:pt x="368" y="12"/>
                  </a:cubicBezTo>
                  <a:cubicBezTo>
                    <a:pt x="340" y="4"/>
                    <a:pt x="315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0" name="Google Shape;4270;p373"/>
            <p:cNvSpPr/>
            <p:nvPr/>
          </p:nvSpPr>
          <p:spPr>
            <a:xfrm rot="2001667">
              <a:off x="7700509" y="1064339"/>
              <a:ext cx="78623" cy="17825"/>
            </a:xfrm>
            <a:custGeom>
              <a:rect b="b" l="l" r="r" t="t"/>
              <a:pathLst>
                <a:path extrusionOk="0" h="713" w="3145">
                  <a:moveTo>
                    <a:pt x="2876" y="0"/>
                  </a:moveTo>
                  <a:cubicBezTo>
                    <a:pt x="2861" y="0"/>
                    <a:pt x="2844" y="2"/>
                    <a:pt x="2827" y="6"/>
                  </a:cubicBezTo>
                  <a:cubicBezTo>
                    <a:pt x="2162" y="185"/>
                    <a:pt x="1475" y="257"/>
                    <a:pt x="767" y="257"/>
                  </a:cubicBezTo>
                  <a:cubicBezTo>
                    <a:pt x="634" y="257"/>
                    <a:pt x="500" y="254"/>
                    <a:pt x="365" y="249"/>
                  </a:cubicBezTo>
                  <a:cubicBezTo>
                    <a:pt x="61" y="249"/>
                    <a:pt x="1" y="705"/>
                    <a:pt x="304" y="705"/>
                  </a:cubicBezTo>
                  <a:cubicBezTo>
                    <a:pt x="439" y="710"/>
                    <a:pt x="575" y="712"/>
                    <a:pt x="711" y="712"/>
                  </a:cubicBezTo>
                  <a:cubicBezTo>
                    <a:pt x="1434" y="712"/>
                    <a:pt x="2172" y="641"/>
                    <a:pt x="2888" y="462"/>
                  </a:cubicBezTo>
                  <a:cubicBezTo>
                    <a:pt x="3145" y="405"/>
                    <a:pt x="3107" y="0"/>
                    <a:pt x="287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1" name="Google Shape;4271;p373"/>
            <p:cNvSpPr/>
            <p:nvPr/>
          </p:nvSpPr>
          <p:spPr>
            <a:xfrm rot="2001667">
              <a:off x="7656694" y="1423203"/>
              <a:ext cx="93473" cy="216994"/>
            </a:xfrm>
            <a:custGeom>
              <a:rect b="b" l="l" r="r" t="t"/>
              <a:pathLst>
                <a:path extrusionOk="0" h="8680" w="3739">
                  <a:moveTo>
                    <a:pt x="1318" y="1047"/>
                  </a:moveTo>
                  <a:lnTo>
                    <a:pt x="1318" y="1047"/>
                  </a:lnTo>
                  <a:cubicBezTo>
                    <a:pt x="1524" y="1306"/>
                    <a:pt x="1642" y="2164"/>
                    <a:pt x="1702" y="2463"/>
                  </a:cubicBezTo>
                  <a:cubicBezTo>
                    <a:pt x="1790" y="2780"/>
                    <a:pt x="1868" y="3097"/>
                    <a:pt x="1942" y="3408"/>
                  </a:cubicBezTo>
                  <a:lnTo>
                    <a:pt x="1942" y="3408"/>
                  </a:lnTo>
                  <a:cubicBezTo>
                    <a:pt x="1928" y="3406"/>
                    <a:pt x="1915" y="3405"/>
                    <a:pt x="1902" y="3405"/>
                  </a:cubicBezTo>
                  <a:cubicBezTo>
                    <a:pt x="1854" y="3405"/>
                    <a:pt x="1808" y="3418"/>
                    <a:pt x="1772" y="3443"/>
                  </a:cubicBezTo>
                  <a:lnTo>
                    <a:pt x="1772" y="3443"/>
                  </a:lnTo>
                  <a:cubicBezTo>
                    <a:pt x="1611" y="2654"/>
                    <a:pt x="1461" y="1857"/>
                    <a:pt x="1318" y="1047"/>
                  </a:cubicBezTo>
                  <a:close/>
                  <a:moveTo>
                    <a:pt x="829" y="1120"/>
                  </a:moveTo>
                  <a:lnTo>
                    <a:pt x="829" y="1120"/>
                  </a:lnTo>
                  <a:cubicBezTo>
                    <a:pt x="1026" y="2219"/>
                    <a:pt x="1241" y="3317"/>
                    <a:pt x="1479" y="4412"/>
                  </a:cubicBezTo>
                  <a:lnTo>
                    <a:pt x="1479" y="4412"/>
                  </a:lnTo>
                  <a:cubicBezTo>
                    <a:pt x="1545" y="4866"/>
                    <a:pt x="1601" y="5321"/>
                    <a:pt x="1641" y="5776"/>
                  </a:cubicBezTo>
                  <a:cubicBezTo>
                    <a:pt x="1659" y="6050"/>
                    <a:pt x="1608" y="6912"/>
                    <a:pt x="1729" y="7624"/>
                  </a:cubicBezTo>
                  <a:lnTo>
                    <a:pt x="1729" y="7624"/>
                  </a:lnTo>
                  <a:cubicBezTo>
                    <a:pt x="1691" y="7550"/>
                    <a:pt x="1652" y="7471"/>
                    <a:pt x="1611" y="7387"/>
                  </a:cubicBezTo>
                  <a:cubicBezTo>
                    <a:pt x="1550" y="7144"/>
                    <a:pt x="1520" y="6931"/>
                    <a:pt x="1520" y="6688"/>
                  </a:cubicBezTo>
                  <a:cubicBezTo>
                    <a:pt x="1490" y="6232"/>
                    <a:pt x="1490" y="5776"/>
                    <a:pt x="1429" y="5320"/>
                  </a:cubicBezTo>
                  <a:cubicBezTo>
                    <a:pt x="1368" y="4651"/>
                    <a:pt x="1216" y="3952"/>
                    <a:pt x="1034" y="3314"/>
                  </a:cubicBezTo>
                  <a:cubicBezTo>
                    <a:pt x="912" y="2858"/>
                    <a:pt x="669" y="2250"/>
                    <a:pt x="730" y="1764"/>
                  </a:cubicBezTo>
                  <a:cubicBezTo>
                    <a:pt x="730" y="1642"/>
                    <a:pt x="730" y="1521"/>
                    <a:pt x="669" y="1399"/>
                  </a:cubicBezTo>
                  <a:cubicBezTo>
                    <a:pt x="727" y="1293"/>
                    <a:pt x="780" y="1200"/>
                    <a:pt x="829" y="1120"/>
                  </a:cubicBezTo>
                  <a:close/>
                  <a:moveTo>
                    <a:pt x="2048" y="6860"/>
                  </a:moveTo>
                  <a:lnTo>
                    <a:pt x="2048" y="6860"/>
                  </a:lnTo>
                  <a:cubicBezTo>
                    <a:pt x="2114" y="7123"/>
                    <a:pt x="2181" y="7387"/>
                    <a:pt x="2250" y="7650"/>
                  </a:cubicBezTo>
                  <a:lnTo>
                    <a:pt x="2250" y="7650"/>
                  </a:lnTo>
                  <a:cubicBezTo>
                    <a:pt x="2213" y="7620"/>
                    <a:pt x="2172" y="7583"/>
                    <a:pt x="2128" y="7539"/>
                  </a:cubicBezTo>
                  <a:cubicBezTo>
                    <a:pt x="2050" y="7461"/>
                    <a:pt x="2044" y="7162"/>
                    <a:pt x="2048" y="6860"/>
                  </a:cubicBezTo>
                  <a:close/>
                  <a:moveTo>
                    <a:pt x="1064" y="1"/>
                  </a:moveTo>
                  <a:cubicBezTo>
                    <a:pt x="0" y="1"/>
                    <a:pt x="334" y="1794"/>
                    <a:pt x="426" y="2372"/>
                  </a:cubicBezTo>
                  <a:cubicBezTo>
                    <a:pt x="578" y="3132"/>
                    <a:pt x="790" y="3861"/>
                    <a:pt x="942" y="4621"/>
                  </a:cubicBezTo>
                  <a:cubicBezTo>
                    <a:pt x="1094" y="5411"/>
                    <a:pt x="1034" y="6202"/>
                    <a:pt x="1186" y="6992"/>
                  </a:cubicBezTo>
                  <a:cubicBezTo>
                    <a:pt x="1270" y="7810"/>
                    <a:pt x="1616" y="8680"/>
                    <a:pt x="2516" y="8680"/>
                  </a:cubicBezTo>
                  <a:cubicBezTo>
                    <a:pt x="2586" y="8680"/>
                    <a:pt x="2659" y="8675"/>
                    <a:pt x="2736" y="8664"/>
                  </a:cubicBezTo>
                  <a:cubicBezTo>
                    <a:pt x="2857" y="8664"/>
                    <a:pt x="2918" y="8542"/>
                    <a:pt x="2918" y="8481"/>
                  </a:cubicBezTo>
                  <a:cubicBezTo>
                    <a:pt x="2920" y="8474"/>
                    <a:pt x="2921" y="8466"/>
                    <a:pt x="2922" y="8458"/>
                  </a:cubicBezTo>
                  <a:lnTo>
                    <a:pt x="2922" y="8458"/>
                  </a:lnTo>
                  <a:cubicBezTo>
                    <a:pt x="3739" y="7446"/>
                    <a:pt x="2443" y="3044"/>
                    <a:pt x="2310" y="2433"/>
                  </a:cubicBezTo>
                  <a:cubicBezTo>
                    <a:pt x="2158" y="1885"/>
                    <a:pt x="2006" y="1"/>
                    <a:pt x="106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2" name="Google Shape;4272;p373"/>
            <p:cNvSpPr/>
            <p:nvPr/>
          </p:nvSpPr>
          <p:spPr>
            <a:xfrm rot="2001667">
              <a:off x="7508902" y="1410171"/>
              <a:ext cx="54724" cy="166296"/>
            </a:xfrm>
            <a:custGeom>
              <a:rect b="b" l="l" r="r" t="t"/>
              <a:pathLst>
                <a:path extrusionOk="0" h="6652" w="2189">
                  <a:moveTo>
                    <a:pt x="343" y="1"/>
                  </a:moveTo>
                  <a:cubicBezTo>
                    <a:pt x="286" y="1"/>
                    <a:pt x="223" y="19"/>
                    <a:pt x="153" y="57"/>
                  </a:cubicBezTo>
                  <a:cubicBezTo>
                    <a:pt x="61" y="87"/>
                    <a:pt x="1" y="209"/>
                    <a:pt x="1" y="300"/>
                  </a:cubicBezTo>
                  <a:cubicBezTo>
                    <a:pt x="77" y="621"/>
                    <a:pt x="145" y="947"/>
                    <a:pt x="209" y="1275"/>
                  </a:cubicBezTo>
                  <a:lnTo>
                    <a:pt x="209" y="1275"/>
                  </a:lnTo>
                  <a:cubicBezTo>
                    <a:pt x="161" y="1601"/>
                    <a:pt x="183" y="1996"/>
                    <a:pt x="183" y="2215"/>
                  </a:cubicBezTo>
                  <a:cubicBezTo>
                    <a:pt x="153" y="2793"/>
                    <a:pt x="122" y="3370"/>
                    <a:pt x="61" y="3887"/>
                  </a:cubicBezTo>
                  <a:cubicBezTo>
                    <a:pt x="44" y="4061"/>
                    <a:pt x="196" y="4165"/>
                    <a:pt x="330" y="4165"/>
                  </a:cubicBezTo>
                  <a:cubicBezTo>
                    <a:pt x="429" y="4165"/>
                    <a:pt x="517" y="4108"/>
                    <a:pt x="517" y="3978"/>
                  </a:cubicBezTo>
                  <a:cubicBezTo>
                    <a:pt x="527" y="3903"/>
                    <a:pt x="553" y="3731"/>
                    <a:pt x="584" y="3499"/>
                  </a:cubicBezTo>
                  <a:lnTo>
                    <a:pt x="584" y="3499"/>
                  </a:lnTo>
                  <a:cubicBezTo>
                    <a:pt x="602" y="3618"/>
                    <a:pt x="621" y="3738"/>
                    <a:pt x="639" y="3856"/>
                  </a:cubicBezTo>
                  <a:cubicBezTo>
                    <a:pt x="639" y="3978"/>
                    <a:pt x="760" y="4039"/>
                    <a:pt x="821" y="4039"/>
                  </a:cubicBezTo>
                  <a:cubicBezTo>
                    <a:pt x="1195" y="4146"/>
                    <a:pt x="1123" y="5424"/>
                    <a:pt x="1059" y="5858"/>
                  </a:cubicBezTo>
                  <a:lnTo>
                    <a:pt x="1059" y="5858"/>
                  </a:lnTo>
                  <a:cubicBezTo>
                    <a:pt x="1033" y="5770"/>
                    <a:pt x="920" y="5703"/>
                    <a:pt x="810" y="5703"/>
                  </a:cubicBezTo>
                  <a:cubicBezTo>
                    <a:pt x="729" y="5703"/>
                    <a:pt x="650" y="5740"/>
                    <a:pt x="608" y="5832"/>
                  </a:cubicBezTo>
                  <a:cubicBezTo>
                    <a:pt x="407" y="6211"/>
                    <a:pt x="645" y="6652"/>
                    <a:pt x="1027" y="6652"/>
                  </a:cubicBezTo>
                  <a:cubicBezTo>
                    <a:pt x="1105" y="6652"/>
                    <a:pt x="1189" y="6633"/>
                    <a:pt x="1277" y="6592"/>
                  </a:cubicBezTo>
                  <a:cubicBezTo>
                    <a:pt x="2189" y="6227"/>
                    <a:pt x="1490" y="4434"/>
                    <a:pt x="1368" y="3856"/>
                  </a:cubicBezTo>
                  <a:cubicBezTo>
                    <a:pt x="1338" y="3735"/>
                    <a:pt x="1277" y="3674"/>
                    <a:pt x="1186" y="3674"/>
                  </a:cubicBezTo>
                  <a:cubicBezTo>
                    <a:pt x="973" y="3644"/>
                    <a:pt x="912" y="2367"/>
                    <a:pt x="882" y="2215"/>
                  </a:cubicBezTo>
                  <a:cubicBezTo>
                    <a:pt x="836" y="2031"/>
                    <a:pt x="790" y="1828"/>
                    <a:pt x="757" y="1622"/>
                  </a:cubicBezTo>
                  <a:lnTo>
                    <a:pt x="757" y="1622"/>
                  </a:lnTo>
                  <a:cubicBezTo>
                    <a:pt x="786" y="762"/>
                    <a:pt x="709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73" name="Google Shape;4273;p373"/>
          <p:cNvGrpSpPr/>
          <p:nvPr/>
        </p:nvGrpSpPr>
        <p:grpSpPr>
          <a:xfrm rot="-6179405">
            <a:off x="1134212" y="1474148"/>
            <a:ext cx="1143467" cy="795141"/>
            <a:chOff x="1257125" y="2210825"/>
            <a:chExt cx="1096550" cy="762500"/>
          </a:xfrm>
        </p:grpSpPr>
        <p:sp>
          <p:nvSpPr>
            <p:cNvPr id="4274" name="Google Shape;4274;p373"/>
            <p:cNvSpPr/>
            <p:nvPr/>
          </p:nvSpPr>
          <p:spPr>
            <a:xfrm>
              <a:off x="1488900" y="2365075"/>
              <a:ext cx="315375" cy="327525"/>
            </a:xfrm>
            <a:custGeom>
              <a:rect b="b" l="l" r="r" t="t"/>
              <a:pathLst>
                <a:path extrusionOk="0" h="13101" w="12615">
                  <a:moveTo>
                    <a:pt x="4104" y="0"/>
                  </a:moveTo>
                  <a:lnTo>
                    <a:pt x="0" y="517"/>
                  </a:lnTo>
                  <a:lnTo>
                    <a:pt x="122" y="669"/>
                  </a:lnTo>
                  <a:lnTo>
                    <a:pt x="6019" y="7508"/>
                  </a:lnTo>
                  <a:cubicBezTo>
                    <a:pt x="6019" y="7508"/>
                    <a:pt x="6475" y="7751"/>
                    <a:pt x="6687" y="7903"/>
                  </a:cubicBezTo>
                  <a:cubicBezTo>
                    <a:pt x="6931" y="7994"/>
                    <a:pt x="7569" y="9210"/>
                    <a:pt x="7569" y="9210"/>
                  </a:cubicBezTo>
                  <a:cubicBezTo>
                    <a:pt x="7569" y="9210"/>
                    <a:pt x="9666" y="10669"/>
                    <a:pt x="9727" y="10821"/>
                  </a:cubicBezTo>
                  <a:cubicBezTo>
                    <a:pt x="9788" y="11003"/>
                    <a:pt x="12098" y="13101"/>
                    <a:pt x="12098" y="13101"/>
                  </a:cubicBezTo>
                  <a:lnTo>
                    <a:pt x="12615" y="10791"/>
                  </a:lnTo>
                  <a:lnTo>
                    <a:pt x="9180" y="7326"/>
                  </a:lnTo>
                  <a:lnTo>
                    <a:pt x="6475" y="3556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5" name="Google Shape;4275;p373"/>
            <p:cNvSpPr/>
            <p:nvPr/>
          </p:nvSpPr>
          <p:spPr>
            <a:xfrm>
              <a:off x="1909125" y="2260175"/>
              <a:ext cx="440750" cy="711875"/>
            </a:xfrm>
            <a:custGeom>
              <a:rect b="b" l="l" r="r" t="t"/>
              <a:pathLst>
                <a:path extrusionOk="0" h="28475" w="17630">
                  <a:moveTo>
                    <a:pt x="14104" y="1"/>
                  </a:moveTo>
                  <a:cubicBezTo>
                    <a:pt x="14084" y="1"/>
                    <a:pt x="14063" y="1"/>
                    <a:pt x="14043" y="2"/>
                  </a:cubicBezTo>
                  <a:cubicBezTo>
                    <a:pt x="12736" y="32"/>
                    <a:pt x="11551" y="1491"/>
                    <a:pt x="12006" y="2707"/>
                  </a:cubicBezTo>
                  <a:lnTo>
                    <a:pt x="0" y="21278"/>
                  </a:lnTo>
                  <a:cubicBezTo>
                    <a:pt x="2037" y="22160"/>
                    <a:pt x="3830" y="23680"/>
                    <a:pt x="4985" y="25595"/>
                  </a:cubicBezTo>
                  <a:cubicBezTo>
                    <a:pt x="5654" y="26780"/>
                    <a:pt x="6292" y="28239"/>
                    <a:pt x="7629" y="28452"/>
                  </a:cubicBezTo>
                  <a:cubicBezTo>
                    <a:pt x="7730" y="28467"/>
                    <a:pt x="7829" y="28474"/>
                    <a:pt x="7929" y="28474"/>
                  </a:cubicBezTo>
                  <a:cubicBezTo>
                    <a:pt x="8823" y="28474"/>
                    <a:pt x="9666" y="27881"/>
                    <a:pt x="10213" y="27114"/>
                  </a:cubicBezTo>
                  <a:cubicBezTo>
                    <a:pt x="10791" y="26294"/>
                    <a:pt x="11095" y="25291"/>
                    <a:pt x="11520" y="24348"/>
                  </a:cubicBezTo>
                  <a:cubicBezTo>
                    <a:pt x="12006" y="23254"/>
                    <a:pt x="12675" y="22221"/>
                    <a:pt x="13496" y="21309"/>
                  </a:cubicBezTo>
                  <a:cubicBezTo>
                    <a:pt x="14043" y="20671"/>
                    <a:pt x="14712" y="20093"/>
                    <a:pt x="15046" y="19333"/>
                  </a:cubicBezTo>
                  <a:cubicBezTo>
                    <a:pt x="15502" y="18330"/>
                    <a:pt x="15350" y="17175"/>
                    <a:pt x="15472" y="16081"/>
                  </a:cubicBezTo>
                  <a:cubicBezTo>
                    <a:pt x="15563" y="15078"/>
                    <a:pt x="15867" y="14166"/>
                    <a:pt x="16140" y="13254"/>
                  </a:cubicBezTo>
                  <a:cubicBezTo>
                    <a:pt x="16870" y="10914"/>
                    <a:pt x="17356" y="8482"/>
                    <a:pt x="17538" y="6050"/>
                  </a:cubicBezTo>
                  <a:cubicBezTo>
                    <a:pt x="17630" y="4743"/>
                    <a:pt x="17630" y="3375"/>
                    <a:pt x="17083" y="2160"/>
                  </a:cubicBezTo>
                  <a:cubicBezTo>
                    <a:pt x="16574" y="962"/>
                    <a:pt x="15416" y="1"/>
                    <a:pt x="14104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6" name="Google Shape;4276;p373"/>
            <p:cNvSpPr/>
            <p:nvPr/>
          </p:nvSpPr>
          <p:spPr>
            <a:xfrm>
              <a:off x="1264225" y="2213925"/>
              <a:ext cx="949625" cy="655475"/>
            </a:xfrm>
            <a:custGeom>
              <a:rect b="b" l="l" r="r" t="t"/>
              <a:pathLst>
                <a:path extrusionOk="0" h="26219" w="37985">
                  <a:moveTo>
                    <a:pt x="37438" y="4435"/>
                  </a:moveTo>
                  <a:cubicBezTo>
                    <a:pt x="37439" y="4437"/>
                    <a:pt x="37440" y="4439"/>
                    <a:pt x="37440" y="4441"/>
                  </a:cubicBezTo>
                  <a:lnTo>
                    <a:pt x="37440" y="4441"/>
                  </a:lnTo>
                  <a:cubicBezTo>
                    <a:pt x="37470" y="4439"/>
                    <a:pt x="37499" y="4437"/>
                    <a:pt x="37529" y="4435"/>
                  </a:cubicBezTo>
                  <a:close/>
                  <a:moveTo>
                    <a:pt x="16678" y="1"/>
                  </a:moveTo>
                  <a:cubicBezTo>
                    <a:pt x="12834" y="1"/>
                    <a:pt x="9278" y="2598"/>
                    <a:pt x="5370" y="2885"/>
                  </a:cubicBezTo>
                  <a:cubicBezTo>
                    <a:pt x="4580" y="2946"/>
                    <a:pt x="3698" y="2915"/>
                    <a:pt x="2939" y="3189"/>
                  </a:cubicBezTo>
                  <a:cubicBezTo>
                    <a:pt x="2179" y="3463"/>
                    <a:pt x="1480" y="4162"/>
                    <a:pt x="1540" y="4982"/>
                  </a:cubicBezTo>
                  <a:cubicBezTo>
                    <a:pt x="1571" y="5225"/>
                    <a:pt x="1662" y="5529"/>
                    <a:pt x="1632" y="5803"/>
                  </a:cubicBezTo>
                  <a:cubicBezTo>
                    <a:pt x="1480" y="6593"/>
                    <a:pt x="142" y="6745"/>
                    <a:pt x="51" y="7596"/>
                  </a:cubicBezTo>
                  <a:cubicBezTo>
                    <a:pt x="1" y="8098"/>
                    <a:pt x="530" y="8434"/>
                    <a:pt x="1041" y="8434"/>
                  </a:cubicBezTo>
                  <a:cubicBezTo>
                    <a:pt x="1149" y="8434"/>
                    <a:pt x="1257" y="8419"/>
                    <a:pt x="1358" y="8387"/>
                  </a:cubicBezTo>
                  <a:cubicBezTo>
                    <a:pt x="1936" y="8204"/>
                    <a:pt x="2270" y="7627"/>
                    <a:pt x="2513" y="7049"/>
                  </a:cubicBezTo>
                  <a:cubicBezTo>
                    <a:pt x="2756" y="6441"/>
                    <a:pt x="2969" y="5833"/>
                    <a:pt x="3060" y="5195"/>
                  </a:cubicBezTo>
                  <a:cubicBezTo>
                    <a:pt x="3091" y="5013"/>
                    <a:pt x="3151" y="4800"/>
                    <a:pt x="3303" y="4648"/>
                  </a:cubicBezTo>
                  <a:cubicBezTo>
                    <a:pt x="3388" y="4577"/>
                    <a:pt x="3493" y="4553"/>
                    <a:pt x="3608" y="4553"/>
                  </a:cubicBezTo>
                  <a:cubicBezTo>
                    <a:pt x="3740" y="4553"/>
                    <a:pt x="3887" y="4585"/>
                    <a:pt x="4033" y="4618"/>
                  </a:cubicBezTo>
                  <a:cubicBezTo>
                    <a:pt x="5644" y="5074"/>
                    <a:pt x="7437" y="5560"/>
                    <a:pt x="8471" y="6928"/>
                  </a:cubicBezTo>
                  <a:cubicBezTo>
                    <a:pt x="8805" y="7384"/>
                    <a:pt x="9079" y="7931"/>
                    <a:pt x="9595" y="8204"/>
                  </a:cubicBezTo>
                  <a:cubicBezTo>
                    <a:pt x="9877" y="8340"/>
                    <a:pt x="10197" y="8366"/>
                    <a:pt x="10527" y="8366"/>
                  </a:cubicBezTo>
                  <a:cubicBezTo>
                    <a:pt x="10738" y="8366"/>
                    <a:pt x="10954" y="8355"/>
                    <a:pt x="11167" y="8355"/>
                  </a:cubicBezTo>
                  <a:cubicBezTo>
                    <a:pt x="11514" y="8355"/>
                    <a:pt x="11852" y="8384"/>
                    <a:pt x="12148" y="8539"/>
                  </a:cubicBezTo>
                  <a:cubicBezTo>
                    <a:pt x="12635" y="8751"/>
                    <a:pt x="12908" y="9298"/>
                    <a:pt x="13182" y="9785"/>
                  </a:cubicBezTo>
                  <a:cubicBezTo>
                    <a:pt x="13486" y="10362"/>
                    <a:pt x="13729" y="10909"/>
                    <a:pt x="14033" y="11457"/>
                  </a:cubicBezTo>
                  <a:cubicBezTo>
                    <a:pt x="14398" y="12095"/>
                    <a:pt x="14702" y="12855"/>
                    <a:pt x="14398" y="13523"/>
                  </a:cubicBezTo>
                  <a:cubicBezTo>
                    <a:pt x="14246" y="13858"/>
                    <a:pt x="13942" y="14101"/>
                    <a:pt x="13729" y="14405"/>
                  </a:cubicBezTo>
                  <a:cubicBezTo>
                    <a:pt x="13547" y="14709"/>
                    <a:pt x="13486" y="15165"/>
                    <a:pt x="13729" y="15378"/>
                  </a:cubicBezTo>
                  <a:cubicBezTo>
                    <a:pt x="13835" y="15466"/>
                    <a:pt x="13958" y="15503"/>
                    <a:pt x="14087" y="15503"/>
                  </a:cubicBezTo>
                  <a:cubicBezTo>
                    <a:pt x="14401" y="15503"/>
                    <a:pt x="14742" y="15281"/>
                    <a:pt x="14914" y="15043"/>
                  </a:cubicBezTo>
                  <a:cubicBezTo>
                    <a:pt x="15218" y="14648"/>
                    <a:pt x="15462" y="14192"/>
                    <a:pt x="15918" y="14131"/>
                  </a:cubicBezTo>
                  <a:cubicBezTo>
                    <a:pt x="15972" y="14121"/>
                    <a:pt x="16024" y="14115"/>
                    <a:pt x="16075" y="14115"/>
                  </a:cubicBezTo>
                  <a:cubicBezTo>
                    <a:pt x="16735" y="14115"/>
                    <a:pt x="17120" y="14980"/>
                    <a:pt x="17741" y="15347"/>
                  </a:cubicBezTo>
                  <a:cubicBezTo>
                    <a:pt x="18228" y="15651"/>
                    <a:pt x="18866" y="15590"/>
                    <a:pt x="19383" y="15864"/>
                  </a:cubicBezTo>
                  <a:cubicBezTo>
                    <a:pt x="20082" y="16229"/>
                    <a:pt x="20447" y="17019"/>
                    <a:pt x="20538" y="17809"/>
                  </a:cubicBezTo>
                  <a:cubicBezTo>
                    <a:pt x="20659" y="18569"/>
                    <a:pt x="20629" y="19359"/>
                    <a:pt x="20781" y="20150"/>
                  </a:cubicBezTo>
                  <a:cubicBezTo>
                    <a:pt x="20842" y="20514"/>
                    <a:pt x="20994" y="20879"/>
                    <a:pt x="21358" y="21001"/>
                  </a:cubicBezTo>
                  <a:cubicBezTo>
                    <a:pt x="21435" y="21030"/>
                    <a:pt x="21516" y="21041"/>
                    <a:pt x="21600" y="21041"/>
                  </a:cubicBezTo>
                  <a:cubicBezTo>
                    <a:pt x="21865" y="21041"/>
                    <a:pt x="22158" y="20930"/>
                    <a:pt x="22424" y="20930"/>
                  </a:cubicBezTo>
                  <a:cubicBezTo>
                    <a:pt x="22508" y="20930"/>
                    <a:pt x="22589" y="20941"/>
                    <a:pt x="22665" y="20970"/>
                  </a:cubicBezTo>
                  <a:cubicBezTo>
                    <a:pt x="23638" y="21335"/>
                    <a:pt x="22513" y="23280"/>
                    <a:pt x="23486" y="23706"/>
                  </a:cubicBezTo>
                  <a:cubicBezTo>
                    <a:pt x="23563" y="23732"/>
                    <a:pt x="23646" y="23741"/>
                    <a:pt x="23734" y="23741"/>
                  </a:cubicBezTo>
                  <a:cubicBezTo>
                    <a:pt x="23854" y="23741"/>
                    <a:pt x="23984" y="23724"/>
                    <a:pt x="24124" y="23706"/>
                  </a:cubicBezTo>
                  <a:cubicBezTo>
                    <a:pt x="25007" y="23412"/>
                    <a:pt x="25869" y="22644"/>
                    <a:pt x="26728" y="22644"/>
                  </a:cubicBezTo>
                  <a:cubicBezTo>
                    <a:pt x="26934" y="22644"/>
                    <a:pt x="27140" y="22688"/>
                    <a:pt x="27346" y="22794"/>
                  </a:cubicBezTo>
                  <a:cubicBezTo>
                    <a:pt x="27772" y="23007"/>
                    <a:pt x="28076" y="23463"/>
                    <a:pt x="28471" y="23615"/>
                  </a:cubicBezTo>
                  <a:cubicBezTo>
                    <a:pt x="28805" y="23736"/>
                    <a:pt x="29170" y="23736"/>
                    <a:pt x="29444" y="23888"/>
                  </a:cubicBezTo>
                  <a:cubicBezTo>
                    <a:pt x="29839" y="24101"/>
                    <a:pt x="29991" y="24648"/>
                    <a:pt x="30264" y="25074"/>
                  </a:cubicBezTo>
                  <a:cubicBezTo>
                    <a:pt x="30599" y="25621"/>
                    <a:pt x="31207" y="26077"/>
                    <a:pt x="31906" y="26198"/>
                  </a:cubicBezTo>
                  <a:cubicBezTo>
                    <a:pt x="31994" y="26211"/>
                    <a:pt x="32087" y="26218"/>
                    <a:pt x="32179" y="26218"/>
                  </a:cubicBezTo>
                  <a:cubicBezTo>
                    <a:pt x="32309" y="26218"/>
                    <a:pt x="32437" y="26204"/>
                    <a:pt x="32544" y="26168"/>
                  </a:cubicBezTo>
                  <a:cubicBezTo>
                    <a:pt x="33122" y="25864"/>
                    <a:pt x="32970" y="25013"/>
                    <a:pt x="32878" y="24375"/>
                  </a:cubicBezTo>
                  <a:cubicBezTo>
                    <a:pt x="32787" y="23007"/>
                    <a:pt x="33547" y="21761"/>
                    <a:pt x="34216" y="20545"/>
                  </a:cubicBezTo>
                  <a:cubicBezTo>
                    <a:pt x="36374" y="16715"/>
                    <a:pt x="37681" y="12338"/>
                    <a:pt x="37894" y="7931"/>
                  </a:cubicBezTo>
                  <a:cubicBezTo>
                    <a:pt x="37985" y="6747"/>
                    <a:pt x="37955" y="5503"/>
                    <a:pt x="37440" y="4441"/>
                  </a:cubicBezTo>
                  <a:lnTo>
                    <a:pt x="37440" y="4441"/>
                  </a:lnTo>
                  <a:cubicBezTo>
                    <a:pt x="37356" y="4446"/>
                    <a:pt x="37271" y="4448"/>
                    <a:pt x="37187" y="4448"/>
                  </a:cubicBezTo>
                  <a:cubicBezTo>
                    <a:pt x="34871" y="4448"/>
                    <a:pt x="32858" y="2737"/>
                    <a:pt x="30568" y="2186"/>
                  </a:cubicBezTo>
                  <a:cubicBezTo>
                    <a:pt x="29663" y="1970"/>
                    <a:pt x="28740" y="1934"/>
                    <a:pt x="27810" y="1934"/>
                  </a:cubicBezTo>
                  <a:cubicBezTo>
                    <a:pt x="27344" y="1934"/>
                    <a:pt x="26877" y="1943"/>
                    <a:pt x="26410" y="1943"/>
                  </a:cubicBezTo>
                  <a:cubicBezTo>
                    <a:pt x="25708" y="1943"/>
                    <a:pt x="25006" y="1923"/>
                    <a:pt x="24307" y="1821"/>
                  </a:cubicBezTo>
                  <a:cubicBezTo>
                    <a:pt x="21966" y="1456"/>
                    <a:pt x="19747" y="210"/>
                    <a:pt x="17346" y="28"/>
                  </a:cubicBezTo>
                  <a:cubicBezTo>
                    <a:pt x="17122" y="10"/>
                    <a:pt x="16899" y="1"/>
                    <a:pt x="1667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7" name="Google Shape;4277;p373"/>
            <p:cNvSpPr/>
            <p:nvPr/>
          </p:nvSpPr>
          <p:spPr>
            <a:xfrm>
              <a:off x="1505625" y="2403825"/>
              <a:ext cx="114000" cy="134525"/>
            </a:xfrm>
            <a:custGeom>
              <a:rect b="b" l="l" r="r" t="t"/>
              <a:pathLst>
                <a:path extrusionOk="0" h="5381" w="4560">
                  <a:moveTo>
                    <a:pt x="0" y="0"/>
                  </a:moveTo>
                  <a:lnTo>
                    <a:pt x="4559" y="5380"/>
                  </a:lnTo>
                  <a:cubicBezTo>
                    <a:pt x="3192" y="3465"/>
                    <a:pt x="1672" y="1672"/>
                    <a:pt x="0" y="0"/>
                  </a:cubicBezTo>
                  <a:close/>
                </a:path>
              </a:pathLst>
            </a:custGeom>
            <a:solidFill>
              <a:srgbClr val="61FF4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8" name="Google Shape;4278;p373"/>
            <p:cNvSpPr/>
            <p:nvPr/>
          </p:nvSpPr>
          <p:spPr>
            <a:xfrm>
              <a:off x="1608200" y="2345225"/>
              <a:ext cx="82100" cy="83100"/>
            </a:xfrm>
            <a:custGeom>
              <a:rect b="b" l="l" r="r" t="t"/>
              <a:pathLst>
                <a:path extrusionOk="0" h="3324" w="3284">
                  <a:moveTo>
                    <a:pt x="1022" y="1"/>
                  </a:moveTo>
                  <a:cubicBezTo>
                    <a:pt x="902" y="1"/>
                    <a:pt x="781" y="22"/>
                    <a:pt x="669" y="65"/>
                  </a:cubicBezTo>
                  <a:cubicBezTo>
                    <a:pt x="304" y="247"/>
                    <a:pt x="61" y="673"/>
                    <a:pt x="31" y="1098"/>
                  </a:cubicBezTo>
                  <a:cubicBezTo>
                    <a:pt x="0" y="1493"/>
                    <a:pt x="152" y="1919"/>
                    <a:pt x="365" y="2284"/>
                  </a:cubicBezTo>
                  <a:cubicBezTo>
                    <a:pt x="706" y="2860"/>
                    <a:pt x="1272" y="3324"/>
                    <a:pt x="1890" y="3324"/>
                  </a:cubicBezTo>
                  <a:cubicBezTo>
                    <a:pt x="1988" y="3324"/>
                    <a:pt x="2088" y="3312"/>
                    <a:pt x="2189" y="3287"/>
                  </a:cubicBezTo>
                  <a:cubicBezTo>
                    <a:pt x="2918" y="3135"/>
                    <a:pt x="3283" y="2284"/>
                    <a:pt x="3192" y="1584"/>
                  </a:cubicBezTo>
                  <a:cubicBezTo>
                    <a:pt x="3040" y="703"/>
                    <a:pt x="2219" y="4"/>
                    <a:pt x="1368" y="4"/>
                  </a:cubicBezTo>
                  <a:lnTo>
                    <a:pt x="1474" y="110"/>
                  </a:lnTo>
                  <a:lnTo>
                    <a:pt x="1474" y="110"/>
                  </a:lnTo>
                  <a:cubicBezTo>
                    <a:pt x="1340" y="38"/>
                    <a:pt x="1182" y="1"/>
                    <a:pt x="1022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9" name="Google Shape;4279;p373"/>
            <p:cNvSpPr/>
            <p:nvPr/>
          </p:nvSpPr>
          <p:spPr>
            <a:xfrm>
              <a:off x="1634800" y="23772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61FF4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0" name="Google Shape;4280;p373"/>
            <p:cNvSpPr/>
            <p:nvPr/>
          </p:nvSpPr>
          <p:spPr>
            <a:xfrm>
              <a:off x="1650750" y="24045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61FF4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1" name="Google Shape;4281;p373"/>
            <p:cNvSpPr/>
            <p:nvPr/>
          </p:nvSpPr>
          <p:spPr>
            <a:xfrm>
              <a:off x="1987375" y="2377975"/>
              <a:ext cx="111750" cy="98050"/>
            </a:xfrm>
            <a:custGeom>
              <a:rect b="b" l="l" r="r" t="t"/>
              <a:pathLst>
                <a:path extrusionOk="0" h="3922" w="4470">
                  <a:moveTo>
                    <a:pt x="2767" y="1"/>
                  </a:moveTo>
                  <a:lnTo>
                    <a:pt x="3071" y="396"/>
                  </a:lnTo>
                  <a:cubicBezTo>
                    <a:pt x="2708" y="163"/>
                    <a:pt x="2257" y="18"/>
                    <a:pt x="1830" y="18"/>
                  </a:cubicBezTo>
                  <a:cubicBezTo>
                    <a:pt x="1757" y="18"/>
                    <a:pt x="1684" y="22"/>
                    <a:pt x="1612" y="31"/>
                  </a:cubicBezTo>
                  <a:cubicBezTo>
                    <a:pt x="1126" y="122"/>
                    <a:pt x="639" y="396"/>
                    <a:pt x="366" y="791"/>
                  </a:cubicBezTo>
                  <a:cubicBezTo>
                    <a:pt x="1" y="1369"/>
                    <a:pt x="122" y="2129"/>
                    <a:pt x="518" y="2706"/>
                  </a:cubicBezTo>
                  <a:cubicBezTo>
                    <a:pt x="882" y="3284"/>
                    <a:pt x="1490" y="3618"/>
                    <a:pt x="2159" y="3800"/>
                  </a:cubicBezTo>
                  <a:cubicBezTo>
                    <a:pt x="2372" y="3892"/>
                    <a:pt x="2585" y="3922"/>
                    <a:pt x="2828" y="3922"/>
                  </a:cubicBezTo>
                  <a:cubicBezTo>
                    <a:pt x="3284" y="3892"/>
                    <a:pt x="3709" y="3496"/>
                    <a:pt x="3892" y="3071"/>
                  </a:cubicBezTo>
                  <a:cubicBezTo>
                    <a:pt x="4469" y="1977"/>
                    <a:pt x="3892" y="457"/>
                    <a:pt x="276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2" name="Google Shape;4282;p373"/>
            <p:cNvSpPr/>
            <p:nvPr/>
          </p:nvSpPr>
          <p:spPr>
            <a:xfrm>
              <a:off x="2016250" y="24083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61FF4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3" name="Google Shape;4283;p373"/>
            <p:cNvSpPr/>
            <p:nvPr/>
          </p:nvSpPr>
          <p:spPr>
            <a:xfrm>
              <a:off x="2034500" y="2445625"/>
              <a:ext cx="3075" cy="775"/>
            </a:xfrm>
            <a:custGeom>
              <a:rect b="b" l="l" r="r" t="t"/>
              <a:pathLst>
                <a:path extrusionOk="0" h="31" w="123">
                  <a:moveTo>
                    <a:pt x="122" y="0"/>
                  </a:moveTo>
                  <a:cubicBezTo>
                    <a:pt x="82" y="0"/>
                    <a:pt x="54" y="14"/>
                    <a:pt x="32" y="23"/>
                  </a:cubicBezTo>
                  <a:lnTo>
                    <a:pt x="32" y="23"/>
                  </a:lnTo>
                  <a:lnTo>
                    <a:pt x="122" y="0"/>
                  </a:lnTo>
                  <a:close/>
                  <a:moveTo>
                    <a:pt x="32" y="23"/>
                  </a:moveTo>
                  <a:lnTo>
                    <a:pt x="0" y="30"/>
                  </a:lnTo>
                  <a:cubicBezTo>
                    <a:pt x="11" y="30"/>
                    <a:pt x="21" y="27"/>
                    <a:pt x="32" y="23"/>
                  </a:cubicBezTo>
                  <a:close/>
                </a:path>
              </a:pathLst>
            </a:custGeom>
            <a:solidFill>
              <a:srgbClr val="61FF4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4" name="Google Shape;4284;p373"/>
            <p:cNvSpPr/>
            <p:nvPr/>
          </p:nvSpPr>
          <p:spPr>
            <a:xfrm>
              <a:off x="2069450" y="2429650"/>
              <a:ext cx="800" cy="2300"/>
            </a:xfrm>
            <a:custGeom>
              <a:rect b="b" l="l" r="r" t="t"/>
              <a:pathLst>
                <a:path extrusionOk="0" h="92" w="32">
                  <a:moveTo>
                    <a:pt x="1" y="1"/>
                  </a:moveTo>
                  <a:cubicBezTo>
                    <a:pt x="1" y="16"/>
                    <a:pt x="8" y="31"/>
                    <a:pt x="16" y="46"/>
                  </a:cubicBezTo>
                  <a:lnTo>
                    <a:pt x="16" y="46"/>
                  </a:lnTo>
                  <a:lnTo>
                    <a:pt x="1" y="1"/>
                  </a:lnTo>
                  <a:close/>
                  <a:moveTo>
                    <a:pt x="16" y="46"/>
                  </a:moveTo>
                  <a:lnTo>
                    <a:pt x="31" y="92"/>
                  </a:lnTo>
                  <a:cubicBezTo>
                    <a:pt x="31" y="77"/>
                    <a:pt x="23" y="62"/>
                    <a:pt x="16" y="46"/>
                  </a:cubicBezTo>
                  <a:close/>
                </a:path>
              </a:pathLst>
            </a:custGeom>
            <a:solidFill>
              <a:srgbClr val="61FF4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5" name="Google Shape;4285;p373"/>
            <p:cNvSpPr/>
            <p:nvPr/>
          </p:nvSpPr>
          <p:spPr>
            <a:xfrm>
              <a:off x="2035250" y="2420550"/>
              <a:ext cx="1550" cy="1525"/>
            </a:xfrm>
            <a:custGeom>
              <a:rect b="b" l="l" r="r" t="t"/>
              <a:pathLst>
                <a:path extrusionOk="0" h="61" w="62">
                  <a:moveTo>
                    <a:pt x="1" y="0"/>
                  </a:moveTo>
                  <a:lnTo>
                    <a:pt x="31" y="30"/>
                  </a:lnTo>
                  <a:lnTo>
                    <a:pt x="31" y="30"/>
                  </a:lnTo>
                  <a:cubicBezTo>
                    <a:pt x="24" y="15"/>
                    <a:pt x="16" y="0"/>
                    <a:pt x="1" y="0"/>
                  </a:cubicBezTo>
                  <a:close/>
                  <a:moveTo>
                    <a:pt x="31" y="30"/>
                  </a:moveTo>
                  <a:cubicBezTo>
                    <a:pt x="39" y="46"/>
                    <a:pt x="46" y="61"/>
                    <a:pt x="62" y="61"/>
                  </a:cubicBezTo>
                  <a:lnTo>
                    <a:pt x="31" y="30"/>
                  </a:lnTo>
                  <a:close/>
                </a:path>
              </a:pathLst>
            </a:custGeom>
            <a:solidFill>
              <a:srgbClr val="61FF4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6" name="Google Shape;4286;p373"/>
            <p:cNvSpPr/>
            <p:nvPr/>
          </p:nvSpPr>
          <p:spPr>
            <a:xfrm>
              <a:off x="1849075" y="2632650"/>
              <a:ext cx="41825" cy="40200"/>
            </a:xfrm>
            <a:custGeom>
              <a:rect b="b" l="l" r="r" t="t"/>
              <a:pathLst>
                <a:path extrusionOk="0" h="1608" w="1673">
                  <a:moveTo>
                    <a:pt x="735" y="1"/>
                  </a:moveTo>
                  <a:cubicBezTo>
                    <a:pt x="571" y="1"/>
                    <a:pt x="408" y="48"/>
                    <a:pt x="274" y="148"/>
                  </a:cubicBezTo>
                  <a:lnTo>
                    <a:pt x="396" y="148"/>
                  </a:lnTo>
                  <a:cubicBezTo>
                    <a:pt x="183" y="148"/>
                    <a:pt x="31" y="331"/>
                    <a:pt x="1" y="544"/>
                  </a:cubicBezTo>
                  <a:cubicBezTo>
                    <a:pt x="1" y="726"/>
                    <a:pt x="92" y="908"/>
                    <a:pt x="183" y="1091"/>
                  </a:cubicBezTo>
                  <a:cubicBezTo>
                    <a:pt x="335" y="1334"/>
                    <a:pt x="548" y="1607"/>
                    <a:pt x="791" y="1607"/>
                  </a:cubicBezTo>
                  <a:cubicBezTo>
                    <a:pt x="913" y="1607"/>
                    <a:pt x="1034" y="1547"/>
                    <a:pt x="1156" y="1516"/>
                  </a:cubicBezTo>
                  <a:cubicBezTo>
                    <a:pt x="1521" y="1303"/>
                    <a:pt x="1673" y="756"/>
                    <a:pt x="1460" y="392"/>
                  </a:cubicBezTo>
                  <a:cubicBezTo>
                    <a:pt x="1306" y="141"/>
                    <a:pt x="1018" y="1"/>
                    <a:pt x="7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7" name="Google Shape;4287;p373"/>
            <p:cNvSpPr/>
            <p:nvPr/>
          </p:nvSpPr>
          <p:spPr>
            <a:xfrm>
              <a:off x="1758650" y="2262000"/>
              <a:ext cx="56275" cy="47625"/>
            </a:xfrm>
            <a:custGeom>
              <a:rect b="b" l="l" r="r" t="t"/>
              <a:pathLst>
                <a:path extrusionOk="0" h="1905" w="2251">
                  <a:moveTo>
                    <a:pt x="313" y="1"/>
                  </a:moveTo>
                  <a:cubicBezTo>
                    <a:pt x="209" y="1"/>
                    <a:pt x="105" y="15"/>
                    <a:pt x="1" y="50"/>
                  </a:cubicBezTo>
                  <a:lnTo>
                    <a:pt x="457" y="476"/>
                  </a:lnTo>
                  <a:cubicBezTo>
                    <a:pt x="548" y="871"/>
                    <a:pt x="609" y="1296"/>
                    <a:pt x="882" y="1600"/>
                  </a:cubicBezTo>
                  <a:cubicBezTo>
                    <a:pt x="1050" y="1787"/>
                    <a:pt x="1310" y="1905"/>
                    <a:pt x="1555" y="1905"/>
                  </a:cubicBezTo>
                  <a:cubicBezTo>
                    <a:pt x="1710" y="1905"/>
                    <a:pt x="1859" y="1858"/>
                    <a:pt x="1977" y="1752"/>
                  </a:cubicBezTo>
                  <a:cubicBezTo>
                    <a:pt x="2250" y="1479"/>
                    <a:pt x="2189" y="1023"/>
                    <a:pt x="1977" y="780"/>
                  </a:cubicBezTo>
                  <a:cubicBezTo>
                    <a:pt x="1794" y="506"/>
                    <a:pt x="1429" y="324"/>
                    <a:pt x="1065" y="202"/>
                  </a:cubicBezTo>
                  <a:cubicBezTo>
                    <a:pt x="826" y="94"/>
                    <a:pt x="571" y="1"/>
                    <a:pt x="31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8" name="Google Shape;4288;p373"/>
            <p:cNvSpPr/>
            <p:nvPr/>
          </p:nvSpPr>
          <p:spPr>
            <a:xfrm>
              <a:off x="1719900" y="2507175"/>
              <a:ext cx="49425" cy="49475"/>
            </a:xfrm>
            <a:custGeom>
              <a:rect b="b" l="l" r="r" t="t"/>
              <a:pathLst>
                <a:path extrusionOk="0" h="1979" w="1977">
                  <a:moveTo>
                    <a:pt x="578" y="0"/>
                  </a:moveTo>
                  <a:lnTo>
                    <a:pt x="730" y="304"/>
                  </a:lnTo>
                  <a:cubicBezTo>
                    <a:pt x="274" y="395"/>
                    <a:pt x="1" y="912"/>
                    <a:pt x="122" y="1338"/>
                  </a:cubicBezTo>
                  <a:cubicBezTo>
                    <a:pt x="266" y="1739"/>
                    <a:pt x="680" y="1978"/>
                    <a:pt x="1109" y="1978"/>
                  </a:cubicBezTo>
                  <a:cubicBezTo>
                    <a:pt x="1135" y="1978"/>
                    <a:pt x="1160" y="1978"/>
                    <a:pt x="1186" y="1976"/>
                  </a:cubicBezTo>
                  <a:cubicBezTo>
                    <a:pt x="1338" y="1945"/>
                    <a:pt x="1490" y="1885"/>
                    <a:pt x="1581" y="1824"/>
                  </a:cubicBezTo>
                  <a:cubicBezTo>
                    <a:pt x="1976" y="1550"/>
                    <a:pt x="1976" y="942"/>
                    <a:pt x="1703" y="608"/>
                  </a:cubicBezTo>
                  <a:cubicBezTo>
                    <a:pt x="1460" y="274"/>
                    <a:pt x="1034" y="91"/>
                    <a:pt x="5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9" name="Google Shape;4289;p373"/>
            <p:cNvSpPr/>
            <p:nvPr/>
          </p:nvSpPr>
          <p:spPr>
            <a:xfrm>
              <a:off x="1473700" y="2292425"/>
              <a:ext cx="44100" cy="36225"/>
            </a:xfrm>
            <a:custGeom>
              <a:rect b="b" l="l" r="r" t="t"/>
              <a:pathLst>
                <a:path extrusionOk="0" h="1449" w="1764">
                  <a:moveTo>
                    <a:pt x="879" y="0"/>
                  </a:moveTo>
                  <a:cubicBezTo>
                    <a:pt x="787" y="0"/>
                    <a:pt x="695" y="16"/>
                    <a:pt x="608" y="49"/>
                  </a:cubicBezTo>
                  <a:cubicBezTo>
                    <a:pt x="425" y="154"/>
                    <a:pt x="286" y="304"/>
                    <a:pt x="95" y="304"/>
                  </a:cubicBezTo>
                  <a:cubicBezTo>
                    <a:pt x="65" y="304"/>
                    <a:pt x="34" y="300"/>
                    <a:pt x="0" y="292"/>
                  </a:cubicBezTo>
                  <a:lnTo>
                    <a:pt x="0" y="292"/>
                  </a:lnTo>
                  <a:lnTo>
                    <a:pt x="213" y="657"/>
                  </a:lnTo>
                  <a:cubicBezTo>
                    <a:pt x="155" y="1067"/>
                    <a:pt x="548" y="1449"/>
                    <a:pt x="957" y="1449"/>
                  </a:cubicBezTo>
                  <a:cubicBezTo>
                    <a:pt x="973" y="1449"/>
                    <a:pt x="988" y="1448"/>
                    <a:pt x="1003" y="1447"/>
                  </a:cubicBezTo>
                  <a:cubicBezTo>
                    <a:pt x="1399" y="1417"/>
                    <a:pt x="1763" y="961"/>
                    <a:pt x="1642" y="535"/>
                  </a:cubicBezTo>
                  <a:cubicBezTo>
                    <a:pt x="1547" y="203"/>
                    <a:pt x="1210" y="0"/>
                    <a:pt x="87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0" name="Google Shape;4290;p373"/>
            <p:cNvSpPr/>
            <p:nvPr/>
          </p:nvSpPr>
          <p:spPr>
            <a:xfrm>
              <a:off x="1635550" y="2213100"/>
              <a:ext cx="85150" cy="47250"/>
            </a:xfrm>
            <a:custGeom>
              <a:rect b="b" l="l" r="r" t="t"/>
              <a:pathLst>
                <a:path extrusionOk="0" h="1890" w="3406">
                  <a:moveTo>
                    <a:pt x="3223" y="0"/>
                  </a:moveTo>
                  <a:lnTo>
                    <a:pt x="1" y="213"/>
                  </a:lnTo>
                  <a:cubicBezTo>
                    <a:pt x="365" y="1003"/>
                    <a:pt x="1125" y="1672"/>
                    <a:pt x="2007" y="1854"/>
                  </a:cubicBezTo>
                  <a:cubicBezTo>
                    <a:pt x="2112" y="1872"/>
                    <a:pt x="2228" y="1889"/>
                    <a:pt x="2336" y="1889"/>
                  </a:cubicBezTo>
                  <a:cubicBezTo>
                    <a:pt x="2415" y="1889"/>
                    <a:pt x="2490" y="1880"/>
                    <a:pt x="2554" y="1854"/>
                  </a:cubicBezTo>
                  <a:cubicBezTo>
                    <a:pt x="2767" y="1733"/>
                    <a:pt x="2919" y="1520"/>
                    <a:pt x="3040" y="1246"/>
                  </a:cubicBezTo>
                  <a:cubicBezTo>
                    <a:pt x="3223" y="851"/>
                    <a:pt x="3405" y="365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1" name="Google Shape;4291;p373"/>
            <p:cNvSpPr/>
            <p:nvPr/>
          </p:nvSpPr>
          <p:spPr>
            <a:xfrm>
              <a:off x="1890875" y="2495475"/>
              <a:ext cx="155800" cy="152150"/>
            </a:xfrm>
            <a:custGeom>
              <a:rect b="b" l="l" r="r" t="t"/>
              <a:pathLst>
                <a:path extrusionOk="0" h="6086" w="6232">
                  <a:moveTo>
                    <a:pt x="3735" y="0"/>
                  </a:moveTo>
                  <a:cubicBezTo>
                    <a:pt x="3614" y="0"/>
                    <a:pt x="3493" y="4"/>
                    <a:pt x="3375" y="12"/>
                  </a:cubicBezTo>
                  <a:cubicBezTo>
                    <a:pt x="2736" y="103"/>
                    <a:pt x="2037" y="195"/>
                    <a:pt x="1490" y="590"/>
                  </a:cubicBezTo>
                  <a:cubicBezTo>
                    <a:pt x="761" y="1076"/>
                    <a:pt x="305" y="1866"/>
                    <a:pt x="153" y="2717"/>
                  </a:cubicBezTo>
                  <a:cubicBezTo>
                    <a:pt x="1" y="3538"/>
                    <a:pt x="183" y="4450"/>
                    <a:pt x="517" y="5210"/>
                  </a:cubicBezTo>
                  <a:cubicBezTo>
                    <a:pt x="609" y="5362"/>
                    <a:pt x="730" y="5575"/>
                    <a:pt x="852" y="5666"/>
                  </a:cubicBezTo>
                  <a:cubicBezTo>
                    <a:pt x="1156" y="5939"/>
                    <a:pt x="1551" y="6031"/>
                    <a:pt x="1946" y="6061"/>
                  </a:cubicBezTo>
                  <a:cubicBezTo>
                    <a:pt x="2082" y="6073"/>
                    <a:pt x="2234" y="6086"/>
                    <a:pt x="2389" y="6086"/>
                  </a:cubicBezTo>
                  <a:cubicBezTo>
                    <a:pt x="2613" y="6086"/>
                    <a:pt x="2842" y="6060"/>
                    <a:pt x="3040" y="5970"/>
                  </a:cubicBezTo>
                  <a:cubicBezTo>
                    <a:pt x="3375" y="5879"/>
                    <a:pt x="3648" y="5453"/>
                    <a:pt x="3527" y="5119"/>
                  </a:cubicBezTo>
                  <a:cubicBezTo>
                    <a:pt x="3435" y="4845"/>
                    <a:pt x="3162" y="4693"/>
                    <a:pt x="2919" y="4511"/>
                  </a:cubicBezTo>
                  <a:cubicBezTo>
                    <a:pt x="2706" y="4298"/>
                    <a:pt x="2463" y="3994"/>
                    <a:pt x="2615" y="3751"/>
                  </a:cubicBezTo>
                  <a:cubicBezTo>
                    <a:pt x="2688" y="3587"/>
                    <a:pt x="2859" y="3521"/>
                    <a:pt x="3031" y="3521"/>
                  </a:cubicBezTo>
                  <a:cubicBezTo>
                    <a:pt x="3145" y="3521"/>
                    <a:pt x="3259" y="3550"/>
                    <a:pt x="3344" y="3599"/>
                  </a:cubicBezTo>
                  <a:lnTo>
                    <a:pt x="3314" y="3295"/>
                  </a:lnTo>
                  <a:cubicBezTo>
                    <a:pt x="3466" y="3295"/>
                    <a:pt x="3618" y="3447"/>
                    <a:pt x="3679" y="3538"/>
                  </a:cubicBezTo>
                  <a:cubicBezTo>
                    <a:pt x="3982" y="3964"/>
                    <a:pt x="4226" y="4450"/>
                    <a:pt x="4651" y="4754"/>
                  </a:cubicBezTo>
                  <a:cubicBezTo>
                    <a:pt x="4849" y="4906"/>
                    <a:pt x="5107" y="4997"/>
                    <a:pt x="5358" y="4997"/>
                  </a:cubicBezTo>
                  <a:cubicBezTo>
                    <a:pt x="5609" y="4997"/>
                    <a:pt x="5852" y="4906"/>
                    <a:pt x="6019" y="4693"/>
                  </a:cubicBezTo>
                  <a:cubicBezTo>
                    <a:pt x="6232" y="4389"/>
                    <a:pt x="6110" y="3903"/>
                    <a:pt x="5897" y="3599"/>
                  </a:cubicBezTo>
                  <a:cubicBezTo>
                    <a:pt x="5624" y="3295"/>
                    <a:pt x="5290" y="3082"/>
                    <a:pt x="4986" y="2839"/>
                  </a:cubicBezTo>
                  <a:cubicBezTo>
                    <a:pt x="4864" y="2717"/>
                    <a:pt x="4742" y="2626"/>
                    <a:pt x="4712" y="2474"/>
                  </a:cubicBezTo>
                  <a:cubicBezTo>
                    <a:pt x="4682" y="2383"/>
                    <a:pt x="4712" y="2170"/>
                    <a:pt x="4834" y="2110"/>
                  </a:cubicBezTo>
                  <a:cubicBezTo>
                    <a:pt x="4894" y="2079"/>
                    <a:pt x="5016" y="2079"/>
                    <a:pt x="5077" y="2079"/>
                  </a:cubicBezTo>
                  <a:cubicBezTo>
                    <a:pt x="5161" y="2089"/>
                    <a:pt x="5249" y="2095"/>
                    <a:pt x="5336" y="2095"/>
                  </a:cubicBezTo>
                  <a:cubicBezTo>
                    <a:pt x="5532" y="2095"/>
                    <a:pt x="5729" y="2063"/>
                    <a:pt x="5897" y="1958"/>
                  </a:cubicBezTo>
                  <a:cubicBezTo>
                    <a:pt x="6232" y="1684"/>
                    <a:pt x="6141" y="1167"/>
                    <a:pt x="5897" y="802"/>
                  </a:cubicBezTo>
                  <a:cubicBezTo>
                    <a:pt x="5421" y="194"/>
                    <a:pt x="4554" y="0"/>
                    <a:pt x="3735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2" name="Google Shape;4292;p373"/>
            <p:cNvSpPr/>
            <p:nvPr/>
          </p:nvSpPr>
          <p:spPr>
            <a:xfrm>
              <a:off x="1758650" y="2334075"/>
              <a:ext cx="146700" cy="141000"/>
            </a:xfrm>
            <a:custGeom>
              <a:rect b="b" l="l" r="r" t="t"/>
              <a:pathLst>
                <a:path extrusionOk="0" h="5640" w="5868">
                  <a:moveTo>
                    <a:pt x="3592" y="0"/>
                  </a:moveTo>
                  <a:cubicBezTo>
                    <a:pt x="3445" y="0"/>
                    <a:pt x="3301" y="9"/>
                    <a:pt x="3162" y="24"/>
                  </a:cubicBezTo>
                  <a:cubicBezTo>
                    <a:pt x="2524" y="85"/>
                    <a:pt x="1916" y="207"/>
                    <a:pt x="1369" y="541"/>
                  </a:cubicBezTo>
                  <a:cubicBezTo>
                    <a:pt x="730" y="997"/>
                    <a:pt x="274" y="1727"/>
                    <a:pt x="153" y="2517"/>
                  </a:cubicBezTo>
                  <a:cubicBezTo>
                    <a:pt x="1" y="3307"/>
                    <a:pt x="153" y="4128"/>
                    <a:pt x="518" y="4827"/>
                  </a:cubicBezTo>
                  <a:cubicBezTo>
                    <a:pt x="578" y="4979"/>
                    <a:pt x="639" y="5131"/>
                    <a:pt x="761" y="5252"/>
                  </a:cubicBezTo>
                  <a:cubicBezTo>
                    <a:pt x="1004" y="5496"/>
                    <a:pt x="1399" y="5556"/>
                    <a:pt x="1764" y="5587"/>
                  </a:cubicBezTo>
                  <a:cubicBezTo>
                    <a:pt x="1931" y="5617"/>
                    <a:pt x="2098" y="5640"/>
                    <a:pt x="2265" y="5640"/>
                  </a:cubicBezTo>
                  <a:cubicBezTo>
                    <a:pt x="2432" y="5640"/>
                    <a:pt x="2600" y="5617"/>
                    <a:pt x="2767" y="5556"/>
                  </a:cubicBezTo>
                  <a:cubicBezTo>
                    <a:pt x="3071" y="5404"/>
                    <a:pt x="3344" y="5070"/>
                    <a:pt x="3223" y="4736"/>
                  </a:cubicBezTo>
                  <a:cubicBezTo>
                    <a:pt x="3132" y="4462"/>
                    <a:pt x="2888" y="4310"/>
                    <a:pt x="2676" y="4158"/>
                  </a:cubicBezTo>
                  <a:cubicBezTo>
                    <a:pt x="2463" y="4006"/>
                    <a:pt x="2280" y="3702"/>
                    <a:pt x="2402" y="3459"/>
                  </a:cubicBezTo>
                  <a:cubicBezTo>
                    <a:pt x="2475" y="3350"/>
                    <a:pt x="2625" y="3295"/>
                    <a:pt x="2785" y="3295"/>
                  </a:cubicBezTo>
                  <a:cubicBezTo>
                    <a:pt x="2892" y="3295"/>
                    <a:pt x="3004" y="3319"/>
                    <a:pt x="3101" y="3368"/>
                  </a:cubicBezTo>
                  <a:lnTo>
                    <a:pt x="3132" y="3094"/>
                  </a:lnTo>
                  <a:cubicBezTo>
                    <a:pt x="3145" y="3092"/>
                    <a:pt x="3158" y="3090"/>
                    <a:pt x="3171" y="3090"/>
                  </a:cubicBezTo>
                  <a:cubicBezTo>
                    <a:pt x="3300" y="3090"/>
                    <a:pt x="3383" y="3224"/>
                    <a:pt x="3466" y="3307"/>
                  </a:cubicBezTo>
                  <a:cubicBezTo>
                    <a:pt x="3739" y="3702"/>
                    <a:pt x="3922" y="4158"/>
                    <a:pt x="4347" y="4432"/>
                  </a:cubicBezTo>
                  <a:cubicBezTo>
                    <a:pt x="4540" y="4550"/>
                    <a:pt x="4784" y="4626"/>
                    <a:pt x="5014" y="4626"/>
                  </a:cubicBezTo>
                  <a:cubicBezTo>
                    <a:pt x="5256" y="4626"/>
                    <a:pt x="5484" y="4543"/>
                    <a:pt x="5624" y="4341"/>
                  </a:cubicBezTo>
                  <a:cubicBezTo>
                    <a:pt x="5867" y="4037"/>
                    <a:pt x="5746" y="3611"/>
                    <a:pt x="5502" y="3307"/>
                  </a:cubicBezTo>
                  <a:cubicBezTo>
                    <a:pt x="5290" y="3003"/>
                    <a:pt x="4986" y="2821"/>
                    <a:pt x="4682" y="2608"/>
                  </a:cubicBezTo>
                  <a:cubicBezTo>
                    <a:pt x="4560" y="2517"/>
                    <a:pt x="4439" y="2395"/>
                    <a:pt x="4408" y="2304"/>
                  </a:cubicBezTo>
                  <a:cubicBezTo>
                    <a:pt x="4378" y="2182"/>
                    <a:pt x="4408" y="2030"/>
                    <a:pt x="4530" y="1939"/>
                  </a:cubicBezTo>
                  <a:cubicBezTo>
                    <a:pt x="4591" y="1909"/>
                    <a:pt x="4682" y="1909"/>
                    <a:pt x="4743" y="1909"/>
                  </a:cubicBezTo>
                  <a:cubicBezTo>
                    <a:pt x="4827" y="1918"/>
                    <a:pt x="4915" y="1925"/>
                    <a:pt x="5000" y="1925"/>
                  </a:cubicBezTo>
                  <a:cubicBezTo>
                    <a:pt x="5192" y="1925"/>
                    <a:pt x="5376" y="1892"/>
                    <a:pt x="5502" y="1787"/>
                  </a:cubicBezTo>
                  <a:cubicBezTo>
                    <a:pt x="5806" y="1575"/>
                    <a:pt x="5746" y="1088"/>
                    <a:pt x="5502" y="784"/>
                  </a:cubicBezTo>
                  <a:cubicBezTo>
                    <a:pt x="5073" y="204"/>
                    <a:pt x="4309" y="0"/>
                    <a:pt x="359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3" name="Google Shape;4293;p373"/>
            <p:cNvSpPr/>
            <p:nvPr/>
          </p:nvSpPr>
          <p:spPr>
            <a:xfrm>
              <a:off x="1257125" y="2210825"/>
              <a:ext cx="959175" cy="661125"/>
            </a:xfrm>
            <a:custGeom>
              <a:rect b="b" l="l" r="r" t="t"/>
              <a:pathLst>
                <a:path extrusionOk="0" h="26445" w="38367">
                  <a:moveTo>
                    <a:pt x="17042" y="390"/>
                  </a:moveTo>
                  <a:cubicBezTo>
                    <a:pt x="17136" y="390"/>
                    <a:pt x="17231" y="392"/>
                    <a:pt x="17326" y="395"/>
                  </a:cubicBezTo>
                  <a:cubicBezTo>
                    <a:pt x="19515" y="456"/>
                    <a:pt x="21490" y="1489"/>
                    <a:pt x="23527" y="1976"/>
                  </a:cubicBezTo>
                  <a:cubicBezTo>
                    <a:pt x="25533" y="2462"/>
                    <a:pt x="27600" y="2158"/>
                    <a:pt x="29636" y="2371"/>
                  </a:cubicBezTo>
                  <a:cubicBezTo>
                    <a:pt x="31703" y="2553"/>
                    <a:pt x="33375" y="3647"/>
                    <a:pt x="35229" y="4346"/>
                  </a:cubicBezTo>
                  <a:cubicBezTo>
                    <a:pt x="35996" y="4620"/>
                    <a:pt x="36763" y="4796"/>
                    <a:pt x="37575" y="4805"/>
                  </a:cubicBezTo>
                  <a:lnTo>
                    <a:pt x="37575" y="4805"/>
                  </a:lnTo>
                  <a:cubicBezTo>
                    <a:pt x="38367" y="6757"/>
                    <a:pt x="37925" y="9202"/>
                    <a:pt x="37570" y="11185"/>
                  </a:cubicBezTo>
                  <a:cubicBezTo>
                    <a:pt x="37205" y="13465"/>
                    <a:pt x="36567" y="15684"/>
                    <a:pt x="35594" y="17812"/>
                  </a:cubicBezTo>
                  <a:cubicBezTo>
                    <a:pt x="35199" y="18845"/>
                    <a:pt x="34682" y="19787"/>
                    <a:pt x="34135" y="20790"/>
                  </a:cubicBezTo>
                  <a:cubicBezTo>
                    <a:pt x="33679" y="21611"/>
                    <a:pt x="33162" y="22462"/>
                    <a:pt x="32950" y="23374"/>
                  </a:cubicBezTo>
                  <a:cubicBezTo>
                    <a:pt x="32889" y="23800"/>
                    <a:pt x="32828" y="24164"/>
                    <a:pt x="32889" y="24590"/>
                  </a:cubicBezTo>
                  <a:cubicBezTo>
                    <a:pt x="32917" y="25160"/>
                    <a:pt x="33079" y="26184"/>
                    <a:pt x="32247" y="26184"/>
                  </a:cubicBezTo>
                  <a:cubicBezTo>
                    <a:pt x="32192" y="26184"/>
                    <a:pt x="32132" y="26180"/>
                    <a:pt x="32068" y="26170"/>
                  </a:cubicBezTo>
                  <a:cubicBezTo>
                    <a:pt x="31430" y="26079"/>
                    <a:pt x="30913" y="25654"/>
                    <a:pt x="30548" y="25107"/>
                  </a:cubicBezTo>
                  <a:cubicBezTo>
                    <a:pt x="30336" y="24772"/>
                    <a:pt x="30214" y="24347"/>
                    <a:pt x="29910" y="24043"/>
                  </a:cubicBezTo>
                  <a:cubicBezTo>
                    <a:pt x="29636" y="23800"/>
                    <a:pt x="29302" y="23739"/>
                    <a:pt x="28968" y="23678"/>
                  </a:cubicBezTo>
                  <a:cubicBezTo>
                    <a:pt x="28360" y="23526"/>
                    <a:pt x="28086" y="23040"/>
                    <a:pt x="27570" y="22766"/>
                  </a:cubicBezTo>
                  <a:cubicBezTo>
                    <a:pt x="27354" y="22658"/>
                    <a:pt x="27134" y="22612"/>
                    <a:pt x="26914" y="22612"/>
                  </a:cubicBezTo>
                  <a:cubicBezTo>
                    <a:pt x="26577" y="22612"/>
                    <a:pt x="26241" y="22722"/>
                    <a:pt x="25928" y="22888"/>
                  </a:cubicBezTo>
                  <a:cubicBezTo>
                    <a:pt x="25481" y="23052"/>
                    <a:pt x="24560" y="23727"/>
                    <a:pt x="23941" y="23727"/>
                  </a:cubicBezTo>
                  <a:cubicBezTo>
                    <a:pt x="23761" y="23727"/>
                    <a:pt x="23606" y="23670"/>
                    <a:pt x="23497" y="23526"/>
                  </a:cubicBezTo>
                  <a:cubicBezTo>
                    <a:pt x="23193" y="23101"/>
                    <a:pt x="23466" y="22280"/>
                    <a:pt x="23405" y="21763"/>
                  </a:cubicBezTo>
                  <a:cubicBezTo>
                    <a:pt x="23375" y="21398"/>
                    <a:pt x="23223" y="21064"/>
                    <a:pt x="22797" y="20942"/>
                  </a:cubicBezTo>
                  <a:cubicBezTo>
                    <a:pt x="22727" y="20921"/>
                    <a:pt x="22660" y="20913"/>
                    <a:pt x="22595" y="20913"/>
                  </a:cubicBezTo>
                  <a:cubicBezTo>
                    <a:pt x="22378" y="20913"/>
                    <a:pt x="22180" y="21003"/>
                    <a:pt x="21946" y="21003"/>
                  </a:cubicBezTo>
                  <a:cubicBezTo>
                    <a:pt x="21034" y="21003"/>
                    <a:pt x="21034" y="19909"/>
                    <a:pt x="20974" y="19240"/>
                  </a:cubicBezTo>
                  <a:cubicBezTo>
                    <a:pt x="20913" y="18359"/>
                    <a:pt x="20913" y="17447"/>
                    <a:pt x="20427" y="16687"/>
                  </a:cubicBezTo>
                  <a:cubicBezTo>
                    <a:pt x="19879" y="15836"/>
                    <a:pt x="19150" y="15836"/>
                    <a:pt x="18329" y="15532"/>
                  </a:cubicBezTo>
                  <a:cubicBezTo>
                    <a:pt x="17569" y="15289"/>
                    <a:pt x="17144" y="14164"/>
                    <a:pt x="16262" y="14134"/>
                  </a:cubicBezTo>
                  <a:cubicBezTo>
                    <a:pt x="16249" y="14133"/>
                    <a:pt x="16237" y="14133"/>
                    <a:pt x="16224" y="14133"/>
                  </a:cubicBezTo>
                  <a:cubicBezTo>
                    <a:pt x="15436" y="14133"/>
                    <a:pt x="15250" y="15051"/>
                    <a:pt x="14682" y="15380"/>
                  </a:cubicBezTo>
                  <a:cubicBezTo>
                    <a:pt x="14604" y="15428"/>
                    <a:pt x="14511" y="15452"/>
                    <a:pt x="14416" y="15452"/>
                  </a:cubicBezTo>
                  <a:cubicBezTo>
                    <a:pt x="14211" y="15452"/>
                    <a:pt x="13995" y="15344"/>
                    <a:pt x="13891" y="15137"/>
                  </a:cubicBezTo>
                  <a:cubicBezTo>
                    <a:pt x="13831" y="15015"/>
                    <a:pt x="13983" y="14711"/>
                    <a:pt x="14074" y="14590"/>
                  </a:cubicBezTo>
                  <a:cubicBezTo>
                    <a:pt x="14226" y="14377"/>
                    <a:pt x="14408" y="14164"/>
                    <a:pt x="14560" y="13951"/>
                  </a:cubicBezTo>
                  <a:cubicBezTo>
                    <a:pt x="14743" y="13647"/>
                    <a:pt x="14864" y="13344"/>
                    <a:pt x="14834" y="13009"/>
                  </a:cubicBezTo>
                  <a:cubicBezTo>
                    <a:pt x="14803" y="12158"/>
                    <a:pt x="14226" y="11368"/>
                    <a:pt x="13831" y="10638"/>
                  </a:cubicBezTo>
                  <a:cubicBezTo>
                    <a:pt x="13466" y="9878"/>
                    <a:pt x="13071" y="8906"/>
                    <a:pt x="12250" y="8541"/>
                  </a:cubicBezTo>
                  <a:cubicBezTo>
                    <a:pt x="11988" y="8447"/>
                    <a:pt x="11716" y="8426"/>
                    <a:pt x="11444" y="8426"/>
                  </a:cubicBezTo>
                  <a:cubicBezTo>
                    <a:pt x="11215" y="8426"/>
                    <a:pt x="10985" y="8441"/>
                    <a:pt x="10760" y="8441"/>
                  </a:cubicBezTo>
                  <a:cubicBezTo>
                    <a:pt x="10386" y="8441"/>
                    <a:pt x="10025" y="8399"/>
                    <a:pt x="9697" y="8176"/>
                  </a:cubicBezTo>
                  <a:cubicBezTo>
                    <a:pt x="9271" y="7872"/>
                    <a:pt x="9028" y="7386"/>
                    <a:pt x="8663" y="6960"/>
                  </a:cubicBezTo>
                  <a:cubicBezTo>
                    <a:pt x="8359" y="6565"/>
                    <a:pt x="7995" y="6261"/>
                    <a:pt x="7569" y="6018"/>
                  </a:cubicBezTo>
                  <a:cubicBezTo>
                    <a:pt x="6748" y="5441"/>
                    <a:pt x="5745" y="5137"/>
                    <a:pt x="4773" y="4863"/>
                  </a:cubicBezTo>
                  <a:cubicBezTo>
                    <a:pt x="4490" y="4780"/>
                    <a:pt x="4153" y="4651"/>
                    <a:pt x="3856" y="4651"/>
                  </a:cubicBezTo>
                  <a:cubicBezTo>
                    <a:pt x="3610" y="4651"/>
                    <a:pt x="3391" y="4740"/>
                    <a:pt x="3253" y="5015"/>
                  </a:cubicBezTo>
                  <a:cubicBezTo>
                    <a:pt x="3010" y="5441"/>
                    <a:pt x="3010" y="6018"/>
                    <a:pt x="2888" y="6413"/>
                  </a:cubicBezTo>
                  <a:cubicBezTo>
                    <a:pt x="2736" y="6960"/>
                    <a:pt x="2523" y="7538"/>
                    <a:pt x="2189" y="7994"/>
                  </a:cubicBezTo>
                  <a:cubicBezTo>
                    <a:pt x="1944" y="8277"/>
                    <a:pt x="1558" y="8513"/>
                    <a:pt x="1191" y="8513"/>
                  </a:cubicBezTo>
                  <a:cubicBezTo>
                    <a:pt x="967" y="8513"/>
                    <a:pt x="751" y="8425"/>
                    <a:pt x="578" y="8207"/>
                  </a:cubicBezTo>
                  <a:cubicBezTo>
                    <a:pt x="122" y="7568"/>
                    <a:pt x="1004" y="7143"/>
                    <a:pt x="1429" y="6869"/>
                  </a:cubicBezTo>
                  <a:cubicBezTo>
                    <a:pt x="1642" y="6717"/>
                    <a:pt x="1885" y="6535"/>
                    <a:pt x="1976" y="6261"/>
                  </a:cubicBezTo>
                  <a:cubicBezTo>
                    <a:pt x="2128" y="5927"/>
                    <a:pt x="1976" y="5593"/>
                    <a:pt x="1976" y="5198"/>
                  </a:cubicBezTo>
                  <a:cubicBezTo>
                    <a:pt x="1916" y="3830"/>
                    <a:pt x="3496" y="3374"/>
                    <a:pt x="4560" y="3343"/>
                  </a:cubicBezTo>
                  <a:cubicBezTo>
                    <a:pt x="5441" y="3283"/>
                    <a:pt x="6293" y="3283"/>
                    <a:pt x="7144" y="3070"/>
                  </a:cubicBezTo>
                  <a:cubicBezTo>
                    <a:pt x="8876" y="2735"/>
                    <a:pt x="10487" y="2067"/>
                    <a:pt x="12159" y="1459"/>
                  </a:cubicBezTo>
                  <a:cubicBezTo>
                    <a:pt x="13741" y="884"/>
                    <a:pt x="15377" y="390"/>
                    <a:pt x="17042" y="390"/>
                  </a:cubicBezTo>
                  <a:close/>
                  <a:moveTo>
                    <a:pt x="17004" y="1"/>
                  </a:moveTo>
                  <a:cubicBezTo>
                    <a:pt x="15823" y="1"/>
                    <a:pt x="14660" y="216"/>
                    <a:pt x="13496" y="577"/>
                  </a:cubicBezTo>
                  <a:cubicBezTo>
                    <a:pt x="11703" y="1094"/>
                    <a:pt x="10001" y="1915"/>
                    <a:pt x="8177" y="2401"/>
                  </a:cubicBezTo>
                  <a:cubicBezTo>
                    <a:pt x="7235" y="2675"/>
                    <a:pt x="6232" y="2857"/>
                    <a:pt x="5259" y="2887"/>
                  </a:cubicBezTo>
                  <a:cubicBezTo>
                    <a:pt x="4347" y="2918"/>
                    <a:pt x="3405" y="2918"/>
                    <a:pt x="2645" y="3465"/>
                  </a:cubicBezTo>
                  <a:cubicBezTo>
                    <a:pt x="2037" y="3891"/>
                    <a:pt x="1642" y="4529"/>
                    <a:pt x="1733" y="5289"/>
                  </a:cubicBezTo>
                  <a:cubicBezTo>
                    <a:pt x="1764" y="5653"/>
                    <a:pt x="1885" y="5897"/>
                    <a:pt x="1612" y="6231"/>
                  </a:cubicBezTo>
                  <a:cubicBezTo>
                    <a:pt x="1490" y="6413"/>
                    <a:pt x="1277" y="6535"/>
                    <a:pt x="1064" y="6657"/>
                  </a:cubicBezTo>
                  <a:cubicBezTo>
                    <a:pt x="821" y="6839"/>
                    <a:pt x="517" y="7021"/>
                    <a:pt x="305" y="7295"/>
                  </a:cubicBezTo>
                  <a:cubicBezTo>
                    <a:pt x="1" y="7781"/>
                    <a:pt x="244" y="8328"/>
                    <a:pt x="730" y="8541"/>
                  </a:cubicBezTo>
                  <a:cubicBezTo>
                    <a:pt x="898" y="8625"/>
                    <a:pt x="1069" y="8663"/>
                    <a:pt x="1237" y="8663"/>
                  </a:cubicBezTo>
                  <a:cubicBezTo>
                    <a:pt x="1675" y="8663"/>
                    <a:pt x="2094" y="8406"/>
                    <a:pt x="2402" y="8055"/>
                  </a:cubicBezTo>
                  <a:cubicBezTo>
                    <a:pt x="2979" y="7386"/>
                    <a:pt x="3253" y="6383"/>
                    <a:pt x="3375" y="5562"/>
                  </a:cubicBezTo>
                  <a:cubicBezTo>
                    <a:pt x="3461" y="5132"/>
                    <a:pt x="3601" y="4891"/>
                    <a:pt x="4102" y="4891"/>
                  </a:cubicBezTo>
                  <a:cubicBezTo>
                    <a:pt x="4132" y="4891"/>
                    <a:pt x="4163" y="4892"/>
                    <a:pt x="4195" y="4894"/>
                  </a:cubicBezTo>
                  <a:cubicBezTo>
                    <a:pt x="4438" y="4894"/>
                    <a:pt x="4803" y="5046"/>
                    <a:pt x="5046" y="5137"/>
                  </a:cubicBezTo>
                  <a:cubicBezTo>
                    <a:pt x="5715" y="5319"/>
                    <a:pt x="6323" y="5562"/>
                    <a:pt x="6931" y="5866"/>
                  </a:cubicBezTo>
                  <a:cubicBezTo>
                    <a:pt x="7417" y="6109"/>
                    <a:pt x="7904" y="6413"/>
                    <a:pt x="8299" y="6839"/>
                  </a:cubicBezTo>
                  <a:cubicBezTo>
                    <a:pt x="8694" y="7264"/>
                    <a:pt x="8967" y="7872"/>
                    <a:pt x="9423" y="8237"/>
                  </a:cubicBezTo>
                  <a:cubicBezTo>
                    <a:pt x="9867" y="8588"/>
                    <a:pt x="10345" y="8614"/>
                    <a:pt x="10842" y="8614"/>
                  </a:cubicBezTo>
                  <a:cubicBezTo>
                    <a:pt x="10925" y="8614"/>
                    <a:pt x="11009" y="8613"/>
                    <a:pt x="11093" y="8613"/>
                  </a:cubicBezTo>
                  <a:cubicBezTo>
                    <a:pt x="11333" y="8613"/>
                    <a:pt x="11578" y="8619"/>
                    <a:pt x="11825" y="8663"/>
                  </a:cubicBezTo>
                  <a:cubicBezTo>
                    <a:pt x="13040" y="8845"/>
                    <a:pt x="13588" y="10608"/>
                    <a:pt x="14074" y="11550"/>
                  </a:cubicBezTo>
                  <a:cubicBezTo>
                    <a:pt x="14347" y="12037"/>
                    <a:pt x="14682" y="12644"/>
                    <a:pt x="14560" y="13252"/>
                  </a:cubicBezTo>
                  <a:cubicBezTo>
                    <a:pt x="14439" y="13860"/>
                    <a:pt x="13831" y="14164"/>
                    <a:pt x="13679" y="14711"/>
                  </a:cubicBezTo>
                  <a:cubicBezTo>
                    <a:pt x="13527" y="15167"/>
                    <a:pt x="13739" y="15745"/>
                    <a:pt x="14256" y="15775"/>
                  </a:cubicBezTo>
                  <a:cubicBezTo>
                    <a:pt x="14266" y="15775"/>
                    <a:pt x="14276" y="15776"/>
                    <a:pt x="14286" y="15776"/>
                  </a:cubicBezTo>
                  <a:cubicBezTo>
                    <a:pt x="15234" y="15776"/>
                    <a:pt x="15411" y="14373"/>
                    <a:pt x="16301" y="14373"/>
                  </a:cubicBezTo>
                  <a:cubicBezTo>
                    <a:pt x="16328" y="14373"/>
                    <a:pt x="16356" y="14374"/>
                    <a:pt x="16384" y="14377"/>
                  </a:cubicBezTo>
                  <a:cubicBezTo>
                    <a:pt x="16840" y="14407"/>
                    <a:pt x="17265" y="15076"/>
                    <a:pt x="17600" y="15380"/>
                  </a:cubicBezTo>
                  <a:cubicBezTo>
                    <a:pt x="17934" y="15684"/>
                    <a:pt x="18360" y="15806"/>
                    <a:pt x="18816" y="15897"/>
                  </a:cubicBezTo>
                  <a:cubicBezTo>
                    <a:pt x="20366" y="16262"/>
                    <a:pt x="20639" y="17569"/>
                    <a:pt x="20700" y="18967"/>
                  </a:cubicBezTo>
                  <a:cubicBezTo>
                    <a:pt x="20761" y="19605"/>
                    <a:pt x="20700" y="20790"/>
                    <a:pt x="21399" y="21155"/>
                  </a:cubicBezTo>
                  <a:cubicBezTo>
                    <a:pt x="21550" y="21222"/>
                    <a:pt x="21683" y="21243"/>
                    <a:pt x="21818" y="21243"/>
                  </a:cubicBezTo>
                  <a:cubicBezTo>
                    <a:pt x="21927" y="21243"/>
                    <a:pt x="22037" y="21230"/>
                    <a:pt x="22159" y="21216"/>
                  </a:cubicBezTo>
                  <a:cubicBezTo>
                    <a:pt x="22279" y="21197"/>
                    <a:pt x="22389" y="21186"/>
                    <a:pt x="22489" y="21186"/>
                  </a:cubicBezTo>
                  <a:cubicBezTo>
                    <a:pt x="22872" y="21186"/>
                    <a:pt x="23101" y="21348"/>
                    <a:pt x="23101" y="21854"/>
                  </a:cubicBezTo>
                  <a:cubicBezTo>
                    <a:pt x="23155" y="22634"/>
                    <a:pt x="22923" y="23962"/>
                    <a:pt x="23881" y="23962"/>
                  </a:cubicBezTo>
                  <a:cubicBezTo>
                    <a:pt x="24005" y="23962"/>
                    <a:pt x="24149" y="23940"/>
                    <a:pt x="24317" y="23891"/>
                  </a:cubicBezTo>
                  <a:cubicBezTo>
                    <a:pt x="25107" y="23678"/>
                    <a:pt x="25776" y="23070"/>
                    <a:pt x="26597" y="22918"/>
                  </a:cubicBezTo>
                  <a:cubicBezTo>
                    <a:pt x="26689" y="22900"/>
                    <a:pt x="26777" y="22891"/>
                    <a:pt x="26862" y="22891"/>
                  </a:cubicBezTo>
                  <a:cubicBezTo>
                    <a:pt x="27335" y="22891"/>
                    <a:pt x="27700" y="23161"/>
                    <a:pt x="28086" y="23496"/>
                  </a:cubicBezTo>
                  <a:cubicBezTo>
                    <a:pt x="28481" y="23800"/>
                    <a:pt x="28785" y="23860"/>
                    <a:pt x="29241" y="23982"/>
                  </a:cubicBezTo>
                  <a:cubicBezTo>
                    <a:pt x="30001" y="24164"/>
                    <a:pt x="30062" y="24863"/>
                    <a:pt x="30427" y="25380"/>
                  </a:cubicBezTo>
                  <a:cubicBezTo>
                    <a:pt x="30700" y="25715"/>
                    <a:pt x="31035" y="26018"/>
                    <a:pt x="31430" y="26231"/>
                  </a:cubicBezTo>
                  <a:cubicBezTo>
                    <a:pt x="31679" y="26348"/>
                    <a:pt x="31998" y="26444"/>
                    <a:pt x="32300" y="26444"/>
                  </a:cubicBezTo>
                  <a:cubicBezTo>
                    <a:pt x="32625" y="26444"/>
                    <a:pt x="32928" y="26333"/>
                    <a:pt x="33102" y="26018"/>
                  </a:cubicBezTo>
                  <a:cubicBezTo>
                    <a:pt x="33284" y="25715"/>
                    <a:pt x="33254" y="25350"/>
                    <a:pt x="33254" y="25015"/>
                  </a:cubicBezTo>
                  <a:cubicBezTo>
                    <a:pt x="33223" y="24408"/>
                    <a:pt x="33132" y="23860"/>
                    <a:pt x="33284" y="23283"/>
                  </a:cubicBezTo>
                  <a:cubicBezTo>
                    <a:pt x="33557" y="22189"/>
                    <a:pt x="34226" y="21216"/>
                    <a:pt x="34773" y="20213"/>
                  </a:cubicBezTo>
                  <a:cubicBezTo>
                    <a:pt x="36901" y="16262"/>
                    <a:pt x="38238" y="11641"/>
                    <a:pt x="38238" y="7143"/>
                  </a:cubicBezTo>
                  <a:cubicBezTo>
                    <a:pt x="38238" y="6340"/>
                    <a:pt x="38144" y="5537"/>
                    <a:pt x="37852" y="4797"/>
                  </a:cubicBezTo>
                  <a:lnTo>
                    <a:pt x="37852" y="4797"/>
                  </a:lnTo>
                  <a:cubicBezTo>
                    <a:pt x="37995" y="4699"/>
                    <a:pt x="37992" y="4407"/>
                    <a:pt x="37813" y="4407"/>
                  </a:cubicBezTo>
                  <a:cubicBezTo>
                    <a:pt x="37720" y="4412"/>
                    <a:pt x="37628" y="4415"/>
                    <a:pt x="37536" y="4415"/>
                  </a:cubicBezTo>
                  <a:cubicBezTo>
                    <a:pt x="35495" y="4415"/>
                    <a:pt x="33717" y="3160"/>
                    <a:pt x="31855" y="2462"/>
                  </a:cubicBezTo>
                  <a:cubicBezTo>
                    <a:pt x="30602" y="1987"/>
                    <a:pt x="29312" y="1928"/>
                    <a:pt x="28002" y="1928"/>
                  </a:cubicBezTo>
                  <a:cubicBezTo>
                    <a:pt x="27565" y="1928"/>
                    <a:pt x="27126" y="1934"/>
                    <a:pt x="26685" y="1934"/>
                  </a:cubicBezTo>
                  <a:cubicBezTo>
                    <a:pt x="26333" y="1934"/>
                    <a:pt x="25979" y="1930"/>
                    <a:pt x="25624" y="1915"/>
                  </a:cubicBezTo>
                  <a:cubicBezTo>
                    <a:pt x="23223" y="1793"/>
                    <a:pt x="21126" y="699"/>
                    <a:pt x="18846" y="182"/>
                  </a:cubicBezTo>
                  <a:cubicBezTo>
                    <a:pt x="18226" y="58"/>
                    <a:pt x="17612" y="1"/>
                    <a:pt x="1700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4" name="Google Shape;4294;p373"/>
            <p:cNvSpPr/>
            <p:nvPr/>
          </p:nvSpPr>
          <p:spPr>
            <a:xfrm>
              <a:off x="1655750" y="2567450"/>
              <a:ext cx="119825" cy="112300"/>
            </a:xfrm>
            <a:custGeom>
              <a:rect b="b" l="l" r="r" t="t"/>
              <a:pathLst>
                <a:path extrusionOk="0" h="4492" w="4793">
                  <a:moveTo>
                    <a:pt x="127" y="1"/>
                  </a:moveTo>
                  <a:cubicBezTo>
                    <a:pt x="64" y="1"/>
                    <a:pt x="1" y="87"/>
                    <a:pt x="44" y="173"/>
                  </a:cubicBezTo>
                  <a:cubicBezTo>
                    <a:pt x="1077" y="2088"/>
                    <a:pt x="3357" y="2726"/>
                    <a:pt x="4573" y="4459"/>
                  </a:cubicBezTo>
                  <a:cubicBezTo>
                    <a:pt x="4596" y="4482"/>
                    <a:pt x="4624" y="4491"/>
                    <a:pt x="4650" y="4491"/>
                  </a:cubicBezTo>
                  <a:cubicBezTo>
                    <a:pt x="4726" y="4491"/>
                    <a:pt x="4793" y="4413"/>
                    <a:pt x="4725" y="4367"/>
                  </a:cubicBezTo>
                  <a:cubicBezTo>
                    <a:pt x="3509" y="2604"/>
                    <a:pt x="1229" y="1997"/>
                    <a:pt x="196" y="51"/>
                  </a:cubicBezTo>
                  <a:cubicBezTo>
                    <a:pt x="178" y="16"/>
                    <a:pt x="152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5" name="Google Shape;4295;p373"/>
            <p:cNvSpPr/>
            <p:nvPr/>
          </p:nvSpPr>
          <p:spPr>
            <a:xfrm>
              <a:off x="1517500" y="2420050"/>
              <a:ext cx="105525" cy="121175"/>
            </a:xfrm>
            <a:custGeom>
              <a:rect b="b" l="l" r="r" t="t"/>
              <a:pathLst>
                <a:path extrusionOk="0" h="4847" w="4221">
                  <a:moveTo>
                    <a:pt x="144" y="1"/>
                  </a:moveTo>
                  <a:cubicBezTo>
                    <a:pt x="78" y="1"/>
                    <a:pt x="1" y="77"/>
                    <a:pt x="72" y="172"/>
                  </a:cubicBezTo>
                  <a:cubicBezTo>
                    <a:pt x="1531" y="1631"/>
                    <a:pt x="2838" y="3151"/>
                    <a:pt x="4024" y="4823"/>
                  </a:cubicBezTo>
                  <a:cubicBezTo>
                    <a:pt x="4040" y="4839"/>
                    <a:pt x="4063" y="4846"/>
                    <a:pt x="4086" y="4846"/>
                  </a:cubicBezTo>
                  <a:cubicBezTo>
                    <a:pt x="4151" y="4846"/>
                    <a:pt x="4220" y="4790"/>
                    <a:pt x="4176" y="4701"/>
                  </a:cubicBezTo>
                  <a:cubicBezTo>
                    <a:pt x="3021" y="3029"/>
                    <a:pt x="1683" y="1509"/>
                    <a:pt x="194" y="20"/>
                  </a:cubicBezTo>
                  <a:cubicBezTo>
                    <a:pt x="180" y="7"/>
                    <a:pt x="163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6" name="Google Shape;4296;p373"/>
            <p:cNvSpPr/>
            <p:nvPr/>
          </p:nvSpPr>
          <p:spPr>
            <a:xfrm>
              <a:off x="1601350" y="2342825"/>
              <a:ext cx="88950" cy="88450"/>
            </a:xfrm>
            <a:custGeom>
              <a:rect b="b" l="l" r="r" t="t"/>
              <a:pathLst>
                <a:path extrusionOk="0" h="3538" w="3558">
                  <a:moveTo>
                    <a:pt x="1325" y="200"/>
                  </a:moveTo>
                  <a:cubicBezTo>
                    <a:pt x="1547" y="200"/>
                    <a:pt x="1770" y="297"/>
                    <a:pt x="1946" y="525"/>
                  </a:cubicBezTo>
                  <a:cubicBezTo>
                    <a:pt x="1974" y="563"/>
                    <a:pt x="2009" y="577"/>
                    <a:pt x="2040" y="577"/>
                  </a:cubicBezTo>
                  <a:cubicBezTo>
                    <a:pt x="2111" y="577"/>
                    <a:pt x="2171" y="507"/>
                    <a:pt x="2129" y="465"/>
                  </a:cubicBezTo>
                  <a:cubicBezTo>
                    <a:pt x="2083" y="396"/>
                    <a:pt x="2035" y="335"/>
                    <a:pt x="1984" y="282"/>
                  </a:cubicBezTo>
                  <a:lnTo>
                    <a:pt x="1984" y="282"/>
                  </a:lnTo>
                  <a:cubicBezTo>
                    <a:pt x="2557" y="437"/>
                    <a:pt x="3075" y="848"/>
                    <a:pt x="3253" y="1407"/>
                  </a:cubicBezTo>
                  <a:cubicBezTo>
                    <a:pt x="3496" y="2045"/>
                    <a:pt x="3253" y="3018"/>
                    <a:pt x="2554" y="3261"/>
                  </a:cubicBezTo>
                  <a:cubicBezTo>
                    <a:pt x="2415" y="3307"/>
                    <a:pt x="2280" y="3328"/>
                    <a:pt x="2149" y="3328"/>
                  </a:cubicBezTo>
                  <a:cubicBezTo>
                    <a:pt x="1506" y="3328"/>
                    <a:pt x="968" y="2819"/>
                    <a:pt x="639" y="2288"/>
                  </a:cubicBezTo>
                  <a:cubicBezTo>
                    <a:pt x="457" y="1893"/>
                    <a:pt x="305" y="1498"/>
                    <a:pt x="366" y="1042"/>
                  </a:cubicBezTo>
                  <a:cubicBezTo>
                    <a:pt x="466" y="562"/>
                    <a:pt x="895" y="200"/>
                    <a:pt x="1325" y="200"/>
                  </a:cubicBezTo>
                  <a:close/>
                  <a:moveTo>
                    <a:pt x="1339" y="0"/>
                  </a:moveTo>
                  <a:cubicBezTo>
                    <a:pt x="845" y="0"/>
                    <a:pt x="348" y="406"/>
                    <a:pt x="214" y="981"/>
                  </a:cubicBezTo>
                  <a:cubicBezTo>
                    <a:pt x="1" y="2015"/>
                    <a:pt x="822" y="3261"/>
                    <a:pt x="1855" y="3504"/>
                  </a:cubicBezTo>
                  <a:cubicBezTo>
                    <a:pt x="1961" y="3527"/>
                    <a:pt x="2063" y="3537"/>
                    <a:pt x="2161" y="3537"/>
                  </a:cubicBezTo>
                  <a:cubicBezTo>
                    <a:pt x="2997" y="3537"/>
                    <a:pt x="3557" y="2770"/>
                    <a:pt x="3557" y="1954"/>
                  </a:cubicBezTo>
                  <a:cubicBezTo>
                    <a:pt x="3557" y="890"/>
                    <a:pt x="2615" y="130"/>
                    <a:pt x="1642" y="39"/>
                  </a:cubicBezTo>
                  <a:cubicBezTo>
                    <a:pt x="1631" y="39"/>
                    <a:pt x="1620" y="41"/>
                    <a:pt x="1611" y="44"/>
                  </a:cubicBezTo>
                  <a:lnTo>
                    <a:pt x="1611" y="44"/>
                  </a:lnTo>
                  <a:cubicBezTo>
                    <a:pt x="1522" y="14"/>
                    <a:pt x="1430" y="0"/>
                    <a:pt x="133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7" name="Google Shape;4297;p373"/>
            <p:cNvSpPr/>
            <p:nvPr/>
          </p:nvSpPr>
          <p:spPr>
            <a:xfrm>
              <a:off x="1631200" y="2374625"/>
              <a:ext cx="5450" cy="4775"/>
            </a:xfrm>
            <a:custGeom>
              <a:rect b="b" l="l" r="r" t="t"/>
              <a:pathLst>
                <a:path extrusionOk="0" h="191" w="218">
                  <a:moveTo>
                    <a:pt x="108" y="1"/>
                  </a:moveTo>
                  <a:cubicBezTo>
                    <a:pt x="38" y="1"/>
                    <a:pt x="1" y="139"/>
                    <a:pt x="53" y="165"/>
                  </a:cubicBezTo>
                  <a:cubicBezTo>
                    <a:pt x="77" y="183"/>
                    <a:pt x="98" y="190"/>
                    <a:pt x="116" y="190"/>
                  </a:cubicBezTo>
                  <a:cubicBezTo>
                    <a:pt x="193" y="190"/>
                    <a:pt x="218" y="62"/>
                    <a:pt x="144" y="13"/>
                  </a:cubicBezTo>
                  <a:cubicBezTo>
                    <a:pt x="131" y="5"/>
                    <a:pt x="119" y="1"/>
                    <a:pt x="108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8" name="Google Shape;4298;p373"/>
            <p:cNvSpPr/>
            <p:nvPr/>
          </p:nvSpPr>
          <p:spPr>
            <a:xfrm>
              <a:off x="1647625" y="2402350"/>
              <a:ext cx="6525" cy="4850"/>
            </a:xfrm>
            <a:custGeom>
              <a:rect b="b" l="l" r="r" t="t"/>
              <a:pathLst>
                <a:path extrusionOk="0" h="194" w="261">
                  <a:moveTo>
                    <a:pt x="87" y="1"/>
                  </a:moveTo>
                  <a:cubicBezTo>
                    <a:pt x="17" y="1"/>
                    <a:pt x="0" y="110"/>
                    <a:pt x="95" y="181"/>
                  </a:cubicBezTo>
                  <a:cubicBezTo>
                    <a:pt x="108" y="190"/>
                    <a:pt x="121" y="193"/>
                    <a:pt x="133" y="193"/>
                  </a:cubicBezTo>
                  <a:cubicBezTo>
                    <a:pt x="208" y="193"/>
                    <a:pt x="260" y="55"/>
                    <a:pt x="156" y="29"/>
                  </a:cubicBezTo>
                  <a:cubicBezTo>
                    <a:pt x="130" y="9"/>
                    <a:pt x="106" y="1"/>
                    <a:pt x="87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9" name="Google Shape;4299;p373"/>
            <p:cNvSpPr/>
            <p:nvPr/>
          </p:nvSpPr>
          <p:spPr>
            <a:xfrm>
              <a:off x="1978275" y="2374850"/>
              <a:ext cx="120075" cy="101850"/>
            </a:xfrm>
            <a:custGeom>
              <a:rect b="b" l="l" r="r" t="t"/>
              <a:pathLst>
                <a:path extrusionOk="0" h="4074" w="4803">
                  <a:moveTo>
                    <a:pt x="2161" y="205"/>
                  </a:moveTo>
                  <a:cubicBezTo>
                    <a:pt x="2573" y="205"/>
                    <a:pt x="2997" y="320"/>
                    <a:pt x="3344" y="521"/>
                  </a:cubicBezTo>
                  <a:cubicBezTo>
                    <a:pt x="3377" y="541"/>
                    <a:pt x="3408" y="549"/>
                    <a:pt x="3434" y="549"/>
                  </a:cubicBezTo>
                  <a:cubicBezTo>
                    <a:pt x="3490" y="549"/>
                    <a:pt x="3525" y="511"/>
                    <a:pt x="3521" y="470"/>
                  </a:cubicBezTo>
                  <a:lnTo>
                    <a:pt x="3521" y="470"/>
                  </a:lnTo>
                  <a:cubicBezTo>
                    <a:pt x="4042" y="903"/>
                    <a:pt x="4370" y="1535"/>
                    <a:pt x="4347" y="2223"/>
                  </a:cubicBezTo>
                  <a:cubicBezTo>
                    <a:pt x="4347" y="2679"/>
                    <a:pt x="4195" y="3165"/>
                    <a:pt x="3830" y="3500"/>
                  </a:cubicBezTo>
                  <a:cubicBezTo>
                    <a:pt x="3582" y="3763"/>
                    <a:pt x="3294" y="3861"/>
                    <a:pt x="2995" y="3861"/>
                  </a:cubicBezTo>
                  <a:cubicBezTo>
                    <a:pt x="2708" y="3861"/>
                    <a:pt x="2411" y="3771"/>
                    <a:pt x="2128" y="3652"/>
                  </a:cubicBezTo>
                  <a:cubicBezTo>
                    <a:pt x="1246" y="3287"/>
                    <a:pt x="426" y="2436"/>
                    <a:pt x="608" y="1372"/>
                  </a:cubicBezTo>
                  <a:cubicBezTo>
                    <a:pt x="781" y="545"/>
                    <a:pt x="1453" y="205"/>
                    <a:pt x="2161" y="205"/>
                  </a:cubicBezTo>
                  <a:close/>
                  <a:moveTo>
                    <a:pt x="3099" y="0"/>
                  </a:moveTo>
                  <a:cubicBezTo>
                    <a:pt x="2995" y="0"/>
                    <a:pt x="2929" y="129"/>
                    <a:pt x="3040" y="156"/>
                  </a:cubicBezTo>
                  <a:cubicBezTo>
                    <a:pt x="3141" y="207"/>
                    <a:pt x="3238" y="264"/>
                    <a:pt x="3330" y="326"/>
                  </a:cubicBezTo>
                  <a:lnTo>
                    <a:pt x="3330" y="326"/>
                  </a:lnTo>
                  <a:cubicBezTo>
                    <a:pt x="2977" y="149"/>
                    <a:pt x="2566" y="46"/>
                    <a:pt x="2165" y="46"/>
                  </a:cubicBezTo>
                  <a:cubicBezTo>
                    <a:pt x="1497" y="46"/>
                    <a:pt x="855" y="332"/>
                    <a:pt x="547" y="1038"/>
                  </a:cubicBezTo>
                  <a:cubicBezTo>
                    <a:pt x="0" y="2254"/>
                    <a:pt x="1003" y="3378"/>
                    <a:pt x="2067" y="3865"/>
                  </a:cubicBezTo>
                  <a:cubicBezTo>
                    <a:pt x="2369" y="4002"/>
                    <a:pt x="2674" y="4073"/>
                    <a:pt x="2962" y="4073"/>
                  </a:cubicBezTo>
                  <a:cubicBezTo>
                    <a:pt x="3629" y="4073"/>
                    <a:pt x="4204" y="3690"/>
                    <a:pt x="4438" y="2861"/>
                  </a:cubicBezTo>
                  <a:cubicBezTo>
                    <a:pt x="4803" y="1737"/>
                    <a:pt x="4195" y="521"/>
                    <a:pt x="3131" y="4"/>
                  </a:cubicBezTo>
                  <a:cubicBezTo>
                    <a:pt x="3120" y="2"/>
                    <a:pt x="3109" y="0"/>
                    <a:pt x="309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0" name="Google Shape;4300;p373"/>
            <p:cNvSpPr/>
            <p:nvPr/>
          </p:nvSpPr>
          <p:spPr>
            <a:xfrm>
              <a:off x="2013125" y="2406150"/>
              <a:ext cx="6525" cy="4850"/>
            </a:xfrm>
            <a:custGeom>
              <a:rect b="b" l="l" r="r" t="t"/>
              <a:pathLst>
                <a:path extrusionOk="0" h="194" w="261">
                  <a:moveTo>
                    <a:pt x="99" y="1"/>
                  </a:moveTo>
                  <a:cubicBezTo>
                    <a:pt x="36" y="1"/>
                    <a:pt x="0" y="109"/>
                    <a:pt x="96" y="181"/>
                  </a:cubicBezTo>
                  <a:cubicBezTo>
                    <a:pt x="113" y="189"/>
                    <a:pt x="129" y="193"/>
                    <a:pt x="143" y="193"/>
                  </a:cubicBezTo>
                  <a:cubicBezTo>
                    <a:pt x="231" y="193"/>
                    <a:pt x="261" y="55"/>
                    <a:pt x="156" y="29"/>
                  </a:cubicBezTo>
                  <a:cubicBezTo>
                    <a:pt x="137" y="9"/>
                    <a:pt x="117" y="1"/>
                    <a:pt x="99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1" name="Google Shape;4301;p373"/>
            <p:cNvSpPr/>
            <p:nvPr/>
          </p:nvSpPr>
          <p:spPr>
            <a:xfrm>
              <a:off x="2030700" y="2443250"/>
              <a:ext cx="10425" cy="6200"/>
            </a:xfrm>
            <a:custGeom>
              <a:rect b="b" l="l" r="r" t="t"/>
              <a:pathLst>
                <a:path extrusionOk="0" h="248" w="417">
                  <a:moveTo>
                    <a:pt x="294" y="1"/>
                  </a:moveTo>
                  <a:cubicBezTo>
                    <a:pt x="288" y="1"/>
                    <a:pt x="281" y="2"/>
                    <a:pt x="274" y="4"/>
                  </a:cubicBezTo>
                  <a:cubicBezTo>
                    <a:pt x="213" y="4"/>
                    <a:pt x="183" y="65"/>
                    <a:pt x="152" y="65"/>
                  </a:cubicBezTo>
                  <a:cubicBezTo>
                    <a:pt x="0" y="95"/>
                    <a:pt x="61" y="247"/>
                    <a:pt x="183" y="247"/>
                  </a:cubicBezTo>
                  <a:cubicBezTo>
                    <a:pt x="213" y="247"/>
                    <a:pt x="244" y="217"/>
                    <a:pt x="304" y="217"/>
                  </a:cubicBezTo>
                  <a:cubicBezTo>
                    <a:pt x="417" y="161"/>
                    <a:pt x="373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2" name="Google Shape;4302;p373"/>
            <p:cNvSpPr/>
            <p:nvPr/>
          </p:nvSpPr>
          <p:spPr>
            <a:xfrm>
              <a:off x="2065975" y="2427725"/>
              <a:ext cx="7000" cy="7075"/>
            </a:xfrm>
            <a:custGeom>
              <a:rect b="b" l="l" r="r" t="t"/>
              <a:pathLst>
                <a:path extrusionOk="0" h="283" w="280">
                  <a:moveTo>
                    <a:pt x="109" y="0"/>
                  </a:moveTo>
                  <a:cubicBezTo>
                    <a:pt x="51" y="0"/>
                    <a:pt x="1" y="40"/>
                    <a:pt x="18" y="108"/>
                  </a:cubicBezTo>
                  <a:cubicBezTo>
                    <a:pt x="18" y="139"/>
                    <a:pt x="79" y="169"/>
                    <a:pt x="79" y="230"/>
                  </a:cubicBezTo>
                  <a:cubicBezTo>
                    <a:pt x="103" y="266"/>
                    <a:pt x="141" y="283"/>
                    <a:pt x="177" y="283"/>
                  </a:cubicBezTo>
                  <a:cubicBezTo>
                    <a:pt x="231" y="283"/>
                    <a:pt x="280" y="243"/>
                    <a:pt x="261" y="169"/>
                  </a:cubicBezTo>
                  <a:cubicBezTo>
                    <a:pt x="261" y="139"/>
                    <a:pt x="231" y="108"/>
                    <a:pt x="231" y="78"/>
                  </a:cubicBezTo>
                  <a:cubicBezTo>
                    <a:pt x="204" y="24"/>
                    <a:pt x="154" y="0"/>
                    <a:pt x="109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3" name="Google Shape;4303;p373"/>
            <p:cNvSpPr/>
            <p:nvPr/>
          </p:nvSpPr>
          <p:spPr>
            <a:xfrm>
              <a:off x="2031950" y="2419425"/>
              <a:ext cx="8875" cy="5500"/>
            </a:xfrm>
            <a:custGeom>
              <a:rect b="b" l="l" r="r" t="t"/>
              <a:pathLst>
                <a:path extrusionOk="0" h="220" w="355">
                  <a:moveTo>
                    <a:pt x="120" y="1"/>
                  </a:moveTo>
                  <a:cubicBezTo>
                    <a:pt x="48" y="1"/>
                    <a:pt x="0" y="116"/>
                    <a:pt x="102" y="167"/>
                  </a:cubicBezTo>
                  <a:cubicBezTo>
                    <a:pt x="133" y="167"/>
                    <a:pt x="133" y="197"/>
                    <a:pt x="163" y="197"/>
                  </a:cubicBezTo>
                  <a:cubicBezTo>
                    <a:pt x="184" y="213"/>
                    <a:pt x="205" y="220"/>
                    <a:pt x="223" y="220"/>
                  </a:cubicBezTo>
                  <a:cubicBezTo>
                    <a:pt x="310" y="220"/>
                    <a:pt x="355" y="70"/>
                    <a:pt x="254" y="45"/>
                  </a:cubicBezTo>
                  <a:cubicBezTo>
                    <a:pt x="194" y="45"/>
                    <a:pt x="194" y="15"/>
                    <a:pt x="163" y="15"/>
                  </a:cubicBezTo>
                  <a:cubicBezTo>
                    <a:pt x="149" y="5"/>
                    <a:pt x="134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4" name="Google Shape;4304;p373"/>
            <p:cNvSpPr/>
            <p:nvPr/>
          </p:nvSpPr>
          <p:spPr>
            <a:xfrm>
              <a:off x="1845000" y="2628575"/>
              <a:ext cx="48175" cy="44625"/>
            </a:xfrm>
            <a:custGeom>
              <a:rect b="b" l="l" r="r" t="t"/>
              <a:pathLst>
                <a:path extrusionOk="0" h="1785" w="1927">
                  <a:moveTo>
                    <a:pt x="918" y="183"/>
                  </a:moveTo>
                  <a:cubicBezTo>
                    <a:pt x="1395" y="183"/>
                    <a:pt x="1798" y="651"/>
                    <a:pt x="1562" y="1193"/>
                  </a:cubicBezTo>
                  <a:cubicBezTo>
                    <a:pt x="1466" y="1423"/>
                    <a:pt x="1250" y="1568"/>
                    <a:pt x="1027" y="1568"/>
                  </a:cubicBezTo>
                  <a:cubicBezTo>
                    <a:pt x="896" y="1568"/>
                    <a:pt x="763" y="1518"/>
                    <a:pt x="650" y="1406"/>
                  </a:cubicBezTo>
                  <a:cubicBezTo>
                    <a:pt x="559" y="1284"/>
                    <a:pt x="437" y="1162"/>
                    <a:pt x="346" y="1010"/>
                  </a:cubicBezTo>
                  <a:cubicBezTo>
                    <a:pt x="255" y="767"/>
                    <a:pt x="194" y="403"/>
                    <a:pt x="559" y="342"/>
                  </a:cubicBezTo>
                  <a:cubicBezTo>
                    <a:pt x="578" y="349"/>
                    <a:pt x="595" y="353"/>
                    <a:pt x="609" y="353"/>
                  </a:cubicBezTo>
                  <a:cubicBezTo>
                    <a:pt x="675" y="353"/>
                    <a:pt x="690" y="280"/>
                    <a:pt x="653" y="232"/>
                  </a:cubicBezTo>
                  <a:lnTo>
                    <a:pt x="653" y="232"/>
                  </a:lnTo>
                  <a:cubicBezTo>
                    <a:pt x="742" y="198"/>
                    <a:pt x="831" y="183"/>
                    <a:pt x="918" y="183"/>
                  </a:cubicBezTo>
                  <a:close/>
                  <a:moveTo>
                    <a:pt x="908" y="0"/>
                  </a:moveTo>
                  <a:cubicBezTo>
                    <a:pt x="728" y="0"/>
                    <a:pt x="551" y="52"/>
                    <a:pt x="407" y="159"/>
                  </a:cubicBezTo>
                  <a:cubicBezTo>
                    <a:pt x="364" y="181"/>
                    <a:pt x="351" y="214"/>
                    <a:pt x="357" y="245"/>
                  </a:cubicBezTo>
                  <a:lnTo>
                    <a:pt x="357" y="245"/>
                  </a:lnTo>
                  <a:cubicBezTo>
                    <a:pt x="1" y="419"/>
                    <a:pt x="71" y="934"/>
                    <a:pt x="255" y="1223"/>
                  </a:cubicBezTo>
                  <a:cubicBezTo>
                    <a:pt x="419" y="1531"/>
                    <a:pt x="709" y="1784"/>
                    <a:pt x="1029" y="1784"/>
                  </a:cubicBezTo>
                  <a:cubicBezTo>
                    <a:pt x="1183" y="1784"/>
                    <a:pt x="1344" y="1726"/>
                    <a:pt x="1501" y="1588"/>
                  </a:cubicBezTo>
                  <a:cubicBezTo>
                    <a:pt x="1836" y="1284"/>
                    <a:pt x="1927" y="737"/>
                    <a:pt x="1653" y="342"/>
                  </a:cubicBezTo>
                  <a:cubicBezTo>
                    <a:pt x="1469" y="121"/>
                    <a:pt x="1185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5" name="Google Shape;4305;p373"/>
            <p:cNvSpPr/>
            <p:nvPr/>
          </p:nvSpPr>
          <p:spPr>
            <a:xfrm>
              <a:off x="1757425" y="2259525"/>
              <a:ext cx="68350" cy="51800"/>
            </a:xfrm>
            <a:custGeom>
              <a:rect b="b" l="l" r="r" t="t"/>
              <a:pathLst>
                <a:path extrusionOk="0" h="2072" w="2734">
                  <a:moveTo>
                    <a:pt x="355" y="1"/>
                  </a:moveTo>
                  <a:cubicBezTo>
                    <a:pt x="255" y="1"/>
                    <a:pt x="162" y="9"/>
                    <a:pt x="80" y="28"/>
                  </a:cubicBezTo>
                  <a:cubicBezTo>
                    <a:pt x="0" y="54"/>
                    <a:pt x="14" y="221"/>
                    <a:pt x="100" y="221"/>
                  </a:cubicBezTo>
                  <a:cubicBezTo>
                    <a:pt x="112" y="221"/>
                    <a:pt x="126" y="217"/>
                    <a:pt x="141" y="210"/>
                  </a:cubicBezTo>
                  <a:cubicBezTo>
                    <a:pt x="213" y="194"/>
                    <a:pt x="295" y="187"/>
                    <a:pt x="383" y="187"/>
                  </a:cubicBezTo>
                  <a:cubicBezTo>
                    <a:pt x="1151" y="187"/>
                    <a:pt x="2407" y="760"/>
                    <a:pt x="2026" y="1578"/>
                  </a:cubicBezTo>
                  <a:cubicBezTo>
                    <a:pt x="1922" y="1785"/>
                    <a:pt x="1790" y="1893"/>
                    <a:pt x="1602" y="1893"/>
                  </a:cubicBezTo>
                  <a:cubicBezTo>
                    <a:pt x="1513" y="1893"/>
                    <a:pt x="1412" y="1869"/>
                    <a:pt x="1296" y="1821"/>
                  </a:cubicBezTo>
                  <a:cubicBezTo>
                    <a:pt x="1144" y="1730"/>
                    <a:pt x="992" y="1578"/>
                    <a:pt x="901" y="1426"/>
                  </a:cubicBezTo>
                  <a:cubicBezTo>
                    <a:pt x="688" y="1183"/>
                    <a:pt x="658" y="818"/>
                    <a:pt x="597" y="484"/>
                  </a:cubicBezTo>
                  <a:cubicBezTo>
                    <a:pt x="597" y="463"/>
                    <a:pt x="577" y="453"/>
                    <a:pt x="551" y="453"/>
                  </a:cubicBezTo>
                  <a:cubicBezTo>
                    <a:pt x="499" y="453"/>
                    <a:pt x="425" y="494"/>
                    <a:pt x="445" y="575"/>
                  </a:cubicBezTo>
                  <a:cubicBezTo>
                    <a:pt x="567" y="1091"/>
                    <a:pt x="658" y="1730"/>
                    <a:pt x="1235" y="1973"/>
                  </a:cubicBezTo>
                  <a:cubicBezTo>
                    <a:pt x="1374" y="2037"/>
                    <a:pt x="1517" y="2071"/>
                    <a:pt x="1653" y="2071"/>
                  </a:cubicBezTo>
                  <a:cubicBezTo>
                    <a:pt x="1903" y="2071"/>
                    <a:pt x="2131" y="1955"/>
                    <a:pt x="2269" y="1699"/>
                  </a:cubicBezTo>
                  <a:cubicBezTo>
                    <a:pt x="2734" y="715"/>
                    <a:pt x="1254" y="1"/>
                    <a:pt x="35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6" name="Google Shape;4306;p373"/>
            <p:cNvSpPr/>
            <p:nvPr/>
          </p:nvSpPr>
          <p:spPr>
            <a:xfrm>
              <a:off x="1719150" y="2502600"/>
              <a:ext cx="51700" cy="54325"/>
            </a:xfrm>
            <a:custGeom>
              <a:rect b="b" l="l" r="r" t="t"/>
              <a:pathLst>
                <a:path extrusionOk="0" h="2173" w="2068">
                  <a:moveTo>
                    <a:pt x="608" y="1"/>
                  </a:moveTo>
                  <a:cubicBezTo>
                    <a:pt x="487" y="62"/>
                    <a:pt x="456" y="274"/>
                    <a:pt x="578" y="274"/>
                  </a:cubicBezTo>
                  <a:cubicBezTo>
                    <a:pt x="973" y="335"/>
                    <a:pt x="1398" y="487"/>
                    <a:pt x="1672" y="821"/>
                  </a:cubicBezTo>
                  <a:cubicBezTo>
                    <a:pt x="1976" y="1247"/>
                    <a:pt x="1885" y="1885"/>
                    <a:pt x="1338" y="2007"/>
                  </a:cubicBezTo>
                  <a:cubicBezTo>
                    <a:pt x="1269" y="2027"/>
                    <a:pt x="1198" y="2036"/>
                    <a:pt x="1128" y="2036"/>
                  </a:cubicBezTo>
                  <a:cubicBezTo>
                    <a:pt x="763" y="2036"/>
                    <a:pt x="401" y="1786"/>
                    <a:pt x="274" y="1429"/>
                  </a:cubicBezTo>
                  <a:cubicBezTo>
                    <a:pt x="152" y="1065"/>
                    <a:pt x="426" y="639"/>
                    <a:pt x="791" y="517"/>
                  </a:cubicBezTo>
                  <a:cubicBezTo>
                    <a:pt x="912" y="487"/>
                    <a:pt x="851" y="335"/>
                    <a:pt x="760" y="335"/>
                  </a:cubicBezTo>
                  <a:cubicBezTo>
                    <a:pt x="304" y="457"/>
                    <a:pt x="0" y="913"/>
                    <a:pt x="61" y="1369"/>
                  </a:cubicBezTo>
                  <a:cubicBezTo>
                    <a:pt x="170" y="1832"/>
                    <a:pt x="645" y="2173"/>
                    <a:pt x="1115" y="2173"/>
                  </a:cubicBezTo>
                  <a:cubicBezTo>
                    <a:pt x="1169" y="2173"/>
                    <a:pt x="1223" y="2168"/>
                    <a:pt x="1277" y="2159"/>
                  </a:cubicBezTo>
                  <a:cubicBezTo>
                    <a:pt x="1794" y="2068"/>
                    <a:pt x="2067" y="1612"/>
                    <a:pt x="2006" y="1125"/>
                  </a:cubicBezTo>
                  <a:cubicBezTo>
                    <a:pt x="1885" y="457"/>
                    <a:pt x="1216" y="153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7" name="Google Shape;4307;p373"/>
            <p:cNvSpPr/>
            <p:nvPr/>
          </p:nvSpPr>
          <p:spPr>
            <a:xfrm>
              <a:off x="1469900" y="2290325"/>
              <a:ext cx="49425" cy="40050"/>
            </a:xfrm>
            <a:custGeom>
              <a:rect b="b" l="l" r="r" t="t"/>
              <a:pathLst>
                <a:path extrusionOk="0" h="1602" w="1977">
                  <a:moveTo>
                    <a:pt x="1023" y="0"/>
                  </a:moveTo>
                  <a:cubicBezTo>
                    <a:pt x="975" y="0"/>
                    <a:pt x="928" y="4"/>
                    <a:pt x="882" y="11"/>
                  </a:cubicBezTo>
                  <a:cubicBezTo>
                    <a:pt x="608" y="103"/>
                    <a:pt x="426" y="315"/>
                    <a:pt x="122" y="315"/>
                  </a:cubicBezTo>
                  <a:cubicBezTo>
                    <a:pt x="0" y="315"/>
                    <a:pt x="0" y="498"/>
                    <a:pt x="122" y="498"/>
                  </a:cubicBezTo>
                  <a:cubicBezTo>
                    <a:pt x="396" y="498"/>
                    <a:pt x="548" y="315"/>
                    <a:pt x="760" y="255"/>
                  </a:cubicBezTo>
                  <a:cubicBezTo>
                    <a:pt x="848" y="218"/>
                    <a:pt x="939" y="201"/>
                    <a:pt x="1028" y="201"/>
                  </a:cubicBezTo>
                  <a:cubicBezTo>
                    <a:pt x="1310" y="201"/>
                    <a:pt x="1573" y="373"/>
                    <a:pt x="1642" y="650"/>
                  </a:cubicBezTo>
                  <a:cubicBezTo>
                    <a:pt x="1703" y="1014"/>
                    <a:pt x="1459" y="1410"/>
                    <a:pt x="1064" y="1470"/>
                  </a:cubicBezTo>
                  <a:cubicBezTo>
                    <a:pt x="1051" y="1472"/>
                    <a:pt x="1038" y="1472"/>
                    <a:pt x="1025" y="1472"/>
                  </a:cubicBezTo>
                  <a:cubicBezTo>
                    <a:pt x="676" y="1472"/>
                    <a:pt x="366" y="1093"/>
                    <a:pt x="396" y="771"/>
                  </a:cubicBezTo>
                  <a:cubicBezTo>
                    <a:pt x="412" y="691"/>
                    <a:pt x="368" y="653"/>
                    <a:pt x="324" y="653"/>
                  </a:cubicBezTo>
                  <a:cubicBezTo>
                    <a:pt x="284" y="653"/>
                    <a:pt x="244" y="683"/>
                    <a:pt x="244" y="741"/>
                  </a:cubicBezTo>
                  <a:cubicBezTo>
                    <a:pt x="226" y="1276"/>
                    <a:pt x="658" y="1601"/>
                    <a:pt x="1085" y="1601"/>
                  </a:cubicBezTo>
                  <a:cubicBezTo>
                    <a:pt x="1387" y="1601"/>
                    <a:pt x="1686" y="1440"/>
                    <a:pt x="1824" y="1075"/>
                  </a:cubicBezTo>
                  <a:cubicBezTo>
                    <a:pt x="1976" y="711"/>
                    <a:pt x="1794" y="285"/>
                    <a:pt x="1459" y="103"/>
                  </a:cubicBezTo>
                  <a:cubicBezTo>
                    <a:pt x="1323" y="34"/>
                    <a:pt x="1169" y="0"/>
                    <a:pt x="102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8" name="Google Shape;4308;p373"/>
            <p:cNvSpPr/>
            <p:nvPr/>
          </p:nvSpPr>
          <p:spPr>
            <a:xfrm>
              <a:off x="1632200" y="2211000"/>
              <a:ext cx="92275" cy="52525"/>
            </a:xfrm>
            <a:custGeom>
              <a:rect b="b" l="l" r="r" t="t"/>
              <a:pathLst>
                <a:path extrusionOk="0" h="2101" w="3691">
                  <a:moveTo>
                    <a:pt x="3340" y="1"/>
                  </a:moveTo>
                  <a:cubicBezTo>
                    <a:pt x="3276" y="1"/>
                    <a:pt x="3217" y="41"/>
                    <a:pt x="3235" y="114"/>
                  </a:cubicBezTo>
                  <a:cubicBezTo>
                    <a:pt x="3387" y="479"/>
                    <a:pt x="3296" y="874"/>
                    <a:pt x="3144" y="1209"/>
                  </a:cubicBezTo>
                  <a:cubicBezTo>
                    <a:pt x="2958" y="1601"/>
                    <a:pt x="2576" y="1783"/>
                    <a:pt x="2187" y="1783"/>
                  </a:cubicBezTo>
                  <a:cubicBezTo>
                    <a:pt x="2004" y="1783"/>
                    <a:pt x="1820" y="1743"/>
                    <a:pt x="1654" y="1665"/>
                  </a:cubicBezTo>
                  <a:cubicBezTo>
                    <a:pt x="1016" y="1391"/>
                    <a:pt x="499" y="874"/>
                    <a:pt x="195" y="266"/>
                  </a:cubicBezTo>
                  <a:cubicBezTo>
                    <a:pt x="178" y="231"/>
                    <a:pt x="152" y="216"/>
                    <a:pt x="126" y="216"/>
                  </a:cubicBezTo>
                  <a:cubicBezTo>
                    <a:pt x="64" y="216"/>
                    <a:pt x="1" y="302"/>
                    <a:pt x="44" y="388"/>
                  </a:cubicBezTo>
                  <a:cubicBezTo>
                    <a:pt x="445" y="1163"/>
                    <a:pt x="1389" y="2100"/>
                    <a:pt x="2363" y="2100"/>
                  </a:cubicBezTo>
                  <a:cubicBezTo>
                    <a:pt x="2420" y="2100"/>
                    <a:pt x="2478" y="2097"/>
                    <a:pt x="2536" y="2090"/>
                  </a:cubicBezTo>
                  <a:cubicBezTo>
                    <a:pt x="3296" y="1999"/>
                    <a:pt x="3691" y="722"/>
                    <a:pt x="3448" y="54"/>
                  </a:cubicBezTo>
                  <a:cubicBezTo>
                    <a:pt x="3424" y="18"/>
                    <a:pt x="3381" y="1"/>
                    <a:pt x="334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9" name="Google Shape;4309;p373"/>
            <p:cNvSpPr/>
            <p:nvPr/>
          </p:nvSpPr>
          <p:spPr>
            <a:xfrm>
              <a:off x="1887850" y="2491550"/>
              <a:ext cx="160175" cy="158400"/>
            </a:xfrm>
            <a:custGeom>
              <a:rect b="b" l="l" r="r" t="t"/>
              <a:pathLst>
                <a:path extrusionOk="0" h="6336" w="6407">
                  <a:moveTo>
                    <a:pt x="3840" y="1"/>
                  </a:moveTo>
                  <a:cubicBezTo>
                    <a:pt x="2770" y="1"/>
                    <a:pt x="1633" y="394"/>
                    <a:pt x="1034" y="959"/>
                  </a:cubicBezTo>
                  <a:cubicBezTo>
                    <a:pt x="334" y="1598"/>
                    <a:pt x="0" y="2510"/>
                    <a:pt x="0" y="3422"/>
                  </a:cubicBezTo>
                  <a:cubicBezTo>
                    <a:pt x="0" y="4242"/>
                    <a:pt x="182" y="5488"/>
                    <a:pt x="912" y="5975"/>
                  </a:cubicBezTo>
                  <a:cubicBezTo>
                    <a:pt x="1229" y="6192"/>
                    <a:pt x="1775" y="6335"/>
                    <a:pt x="2293" y="6335"/>
                  </a:cubicBezTo>
                  <a:cubicBezTo>
                    <a:pt x="2720" y="6335"/>
                    <a:pt x="3127" y="6238"/>
                    <a:pt x="3374" y="6005"/>
                  </a:cubicBezTo>
                  <a:cubicBezTo>
                    <a:pt x="3617" y="5823"/>
                    <a:pt x="3739" y="5488"/>
                    <a:pt x="3648" y="5215"/>
                  </a:cubicBezTo>
                  <a:cubicBezTo>
                    <a:pt x="3617" y="5033"/>
                    <a:pt x="3465" y="4911"/>
                    <a:pt x="3313" y="4759"/>
                  </a:cubicBezTo>
                  <a:cubicBezTo>
                    <a:pt x="3222" y="4698"/>
                    <a:pt x="3131" y="4637"/>
                    <a:pt x="3040" y="4546"/>
                  </a:cubicBezTo>
                  <a:cubicBezTo>
                    <a:pt x="2796" y="4302"/>
                    <a:pt x="2938" y="3793"/>
                    <a:pt x="3252" y="3793"/>
                  </a:cubicBezTo>
                  <a:cubicBezTo>
                    <a:pt x="3290" y="3793"/>
                    <a:pt x="3331" y="3800"/>
                    <a:pt x="3374" y="3817"/>
                  </a:cubicBezTo>
                  <a:cubicBezTo>
                    <a:pt x="3411" y="3833"/>
                    <a:pt x="3443" y="3839"/>
                    <a:pt x="3469" y="3839"/>
                  </a:cubicBezTo>
                  <a:cubicBezTo>
                    <a:pt x="3593" y="3839"/>
                    <a:pt x="3596" y="3690"/>
                    <a:pt x="3496" y="3665"/>
                  </a:cubicBezTo>
                  <a:cubicBezTo>
                    <a:pt x="3400" y="3628"/>
                    <a:pt x="3296" y="3609"/>
                    <a:pt x="3194" y="3609"/>
                  </a:cubicBezTo>
                  <a:cubicBezTo>
                    <a:pt x="2874" y="3609"/>
                    <a:pt x="2575" y="3797"/>
                    <a:pt x="2645" y="4212"/>
                  </a:cubicBezTo>
                  <a:cubicBezTo>
                    <a:pt x="2675" y="4455"/>
                    <a:pt x="2948" y="4668"/>
                    <a:pt x="3131" y="4850"/>
                  </a:cubicBezTo>
                  <a:cubicBezTo>
                    <a:pt x="3252" y="4911"/>
                    <a:pt x="3313" y="5002"/>
                    <a:pt x="3404" y="5063"/>
                  </a:cubicBezTo>
                  <a:cubicBezTo>
                    <a:pt x="3587" y="5671"/>
                    <a:pt x="3435" y="6066"/>
                    <a:pt x="2948" y="6127"/>
                  </a:cubicBezTo>
                  <a:cubicBezTo>
                    <a:pt x="2796" y="6165"/>
                    <a:pt x="2638" y="6182"/>
                    <a:pt x="2479" y="6182"/>
                  </a:cubicBezTo>
                  <a:cubicBezTo>
                    <a:pt x="2258" y="6182"/>
                    <a:pt x="2036" y="6149"/>
                    <a:pt x="1824" y="6096"/>
                  </a:cubicBezTo>
                  <a:cubicBezTo>
                    <a:pt x="1064" y="5975"/>
                    <a:pt x="730" y="5488"/>
                    <a:pt x="517" y="4820"/>
                  </a:cubicBezTo>
                  <a:cubicBezTo>
                    <a:pt x="365" y="4303"/>
                    <a:pt x="274" y="3786"/>
                    <a:pt x="304" y="3300"/>
                  </a:cubicBezTo>
                  <a:cubicBezTo>
                    <a:pt x="395" y="1963"/>
                    <a:pt x="1216" y="868"/>
                    <a:pt x="2523" y="473"/>
                  </a:cubicBezTo>
                  <a:cubicBezTo>
                    <a:pt x="3009" y="321"/>
                    <a:pt x="3587" y="291"/>
                    <a:pt x="4073" y="291"/>
                  </a:cubicBezTo>
                  <a:cubicBezTo>
                    <a:pt x="4468" y="291"/>
                    <a:pt x="4833" y="352"/>
                    <a:pt x="5167" y="504"/>
                  </a:cubicBezTo>
                  <a:cubicBezTo>
                    <a:pt x="5441" y="625"/>
                    <a:pt x="6049" y="1020"/>
                    <a:pt x="6049" y="1355"/>
                  </a:cubicBezTo>
                  <a:cubicBezTo>
                    <a:pt x="5866" y="1598"/>
                    <a:pt x="5714" y="1871"/>
                    <a:pt x="5532" y="2175"/>
                  </a:cubicBezTo>
                  <a:lnTo>
                    <a:pt x="5167" y="2175"/>
                  </a:lnTo>
                  <a:cubicBezTo>
                    <a:pt x="5122" y="2175"/>
                    <a:pt x="5076" y="2168"/>
                    <a:pt x="5027" y="2168"/>
                  </a:cubicBezTo>
                  <a:cubicBezTo>
                    <a:pt x="4977" y="2168"/>
                    <a:pt x="4924" y="2175"/>
                    <a:pt x="4863" y="2206"/>
                  </a:cubicBezTo>
                  <a:cubicBezTo>
                    <a:pt x="4711" y="2327"/>
                    <a:pt x="4681" y="2510"/>
                    <a:pt x="4711" y="2662"/>
                  </a:cubicBezTo>
                  <a:cubicBezTo>
                    <a:pt x="4803" y="2966"/>
                    <a:pt x="5137" y="3118"/>
                    <a:pt x="5380" y="3330"/>
                  </a:cubicBezTo>
                  <a:cubicBezTo>
                    <a:pt x="5532" y="3422"/>
                    <a:pt x="5684" y="3543"/>
                    <a:pt x="5806" y="3695"/>
                  </a:cubicBezTo>
                  <a:cubicBezTo>
                    <a:pt x="6231" y="4151"/>
                    <a:pt x="6353" y="5063"/>
                    <a:pt x="5502" y="5093"/>
                  </a:cubicBezTo>
                  <a:cubicBezTo>
                    <a:pt x="5479" y="5094"/>
                    <a:pt x="5457" y="5095"/>
                    <a:pt x="5435" y="5095"/>
                  </a:cubicBezTo>
                  <a:cubicBezTo>
                    <a:pt x="4347" y="5095"/>
                    <a:pt x="4359" y="3630"/>
                    <a:pt x="3465" y="3391"/>
                  </a:cubicBezTo>
                  <a:cubicBezTo>
                    <a:pt x="3456" y="3389"/>
                    <a:pt x="3447" y="3388"/>
                    <a:pt x="3439" y="3388"/>
                  </a:cubicBezTo>
                  <a:cubicBezTo>
                    <a:pt x="3340" y="3388"/>
                    <a:pt x="3322" y="3545"/>
                    <a:pt x="3435" y="3574"/>
                  </a:cubicBezTo>
                  <a:cubicBezTo>
                    <a:pt x="3891" y="3695"/>
                    <a:pt x="4103" y="4425"/>
                    <a:pt x="4407" y="4759"/>
                  </a:cubicBezTo>
                  <a:cubicBezTo>
                    <a:pt x="4681" y="5033"/>
                    <a:pt x="4985" y="5215"/>
                    <a:pt x="5319" y="5245"/>
                  </a:cubicBezTo>
                  <a:cubicBezTo>
                    <a:pt x="5371" y="5253"/>
                    <a:pt x="5422" y="5256"/>
                    <a:pt x="5471" y="5256"/>
                  </a:cubicBezTo>
                  <a:cubicBezTo>
                    <a:pt x="6028" y="5256"/>
                    <a:pt x="6406" y="4796"/>
                    <a:pt x="6322" y="4181"/>
                  </a:cubicBezTo>
                  <a:cubicBezTo>
                    <a:pt x="6231" y="3847"/>
                    <a:pt x="5958" y="3543"/>
                    <a:pt x="5714" y="3330"/>
                  </a:cubicBezTo>
                  <a:cubicBezTo>
                    <a:pt x="5593" y="3209"/>
                    <a:pt x="5046" y="2966"/>
                    <a:pt x="5015" y="2783"/>
                  </a:cubicBezTo>
                  <a:cubicBezTo>
                    <a:pt x="5046" y="2722"/>
                    <a:pt x="5046" y="2631"/>
                    <a:pt x="5107" y="2570"/>
                  </a:cubicBezTo>
                  <a:cubicBezTo>
                    <a:pt x="5060" y="2385"/>
                    <a:pt x="5120" y="2305"/>
                    <a:pt x="5219" y="2305"/>
                  </a:cubicBezTo>
                  <a:cubicBezTo>
                    <a:pt x="5249" y="2305"/>
                    <a:pt x="5283" y="2313"/>
                    <a:pt x="5319" y="2327"/>
                  </a:cubicBezTo>
                  <a:cubicBezTo>
                    <a:pt x="5350" y="2317"/>
                    <a:pt x="5390" y="2314"/>
                    <a:pt x="5433" y="2314"/>
                  </a:cubicBezTo>
                  <a:cubicBezTo>
                    <a:pt x="5519" y="2314"/>
                    <a:pt x="5613" y="2327"/>
                    <a:pt x="5654" y="2327"/>
                  </a:cubicBezTo>
                  <a:cubicBezTo>
                    <a:pt x="6353" y="2175"/>
                    <a:pt x="6353" y="1415"/>
                    <a:pt x="6018" y="929"/>
                  </a:cubicBezTo>
                  <a:cubicBezTo>
                    <a:pt x="5565" y="269"/>
                    <a:pt x="4725" y="1"/>
                    <a:pt x="384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0" name="Google Shape;4310;p373"/>
            <p:cNvSpPr/>
            <p:nvPr/>
          </p:nvSpPr>
          <p:spPr>
            <a:xfrm>
              <a:off x="1758650" y="2329500"/>
              <a:ext cx="153525" cy="147025"/>
            </a:xfrm>
            <a:custGeom>
              <a:rect b="b" l="l" r="r" t="t"/>
              <a:pathLst>
                <a:path extrusionOk="0" h="5881" w="6141">
                  <a:moveTo>
                    <a:pt x="3189" y="3579"/>
                  </a:moveTo>
                  <a:cubicBezTo>
                    <a:pt x="3187" y="3588"/>
                    <a:pt x="3185" y="3594"/>
                    <a:pt x="3186" y="3594"/>
                  </a:cubicBezTo>
                  <a:cubicBezTo>
                    <a:pt x="3186" y="3594"/>
                    <a:pt x="3188" y="3590"/>
                    <a:pt x="3192" y="3581"/>
                  </a:cubicBezTo>
                  <a:cubicBezTo>
                    <a:pt x="3191" y="3581"/>
                    <a:pt x="3190" y="3580"/>
                    <a:pt x="3189" y="3579"/>
                  </a:cubicBezTo>
                  <a:close/>
                  <a:moveTo>
                    <a:pt x="3590" y="1"/>
                  </a:moveTo>
                  <a:cubicBezTo>
                    <a:pt x="2534" y="1"/>
                    <a:pt x="1402" y="423"/>
                    <a:pt x="852" y="1058"/>
                  </a:cubicBezTo>
                  <a:cubicBezTo>
                    <a:pt x="244" y="1758"/>
                    <a:pt x="1" y="2669"/>
                    <a:pt x="92" y="3520"/>
                  </a:cubicBezTo>
                  <a:cubicBezTo>
                    <a:pt x="153" y="4220"/>
                    <a:pt x="366" y="5192"/>
                    <a:pt x="973" y="5587"/>
                  </a:cubicBezTo>
                  <a:cubicBezTo>
                    <a:pt x="1251" y="5757"/>
                    <a:pt x="1733" y="5880"/>
                    <a:pt x="2200" y="5880"/>
                  </a:cubicBezTo>
                  <a:cubicBezTo>
                    <a:pt x="2652" y="5880"/>
                    <a:pt x="3090" y="5765"/>
                    <a:pt x="3314" y="5466"/>
                  </a:cubicBezTo>
                  <a:cubicBezTo>
                    <a:pt x="3466" y="5283"/>
                    <a:pt x="3496" y="5040"/>
                    <a:pt x="3436" y="4827"/>
                  </a:cubicBezTo>
                  <a:cubicBezTo>
                    <a:pt x="3405" y="4675"/>
                    <a:pt x="3253" y="4524"/>
                    <a:pt x="3132" y="4402"/>
                  </a:cubicBezTo>
                  <a:cubicBezTo>
                    <a:pt x="3040" y="4341"/>
                    <a:pt x="2949" y="4280"/>
                    <a:pt x="2858" y="4220"/>
                  </a:cubicBezTo>
                  <a:cubicBezTo>
                    <a:pt x="2797" y="4159"/>
                    <a:pt x="2706" y="4068"/>
                    <a:pt x="2676" y="4007"/>
                  </a:cubicBezTo>
                  <a:cubicBezTo>
                    <a:pt x="2721" y="3689"/>
                    <a:pt x="2851" y="3524"/>
                    <a:pt x="3015" y="3524"/>
                  </a:cubicBezTo>
                  <a:cubicBezTo>
                    <a:pt x="3070" y="3524"/>
                    <a:pt x="3129" y="3542"/>
                    <a:pt x="3189" y="3579"/>
                  </a:cubicBezTo>
                  <a:lnTo>
                    <a:pt x="3189" y="3579"/>
                  </a:lnTo>
                  <a:cubicBezTo>
                    <a:pt x="3198" y="3543"/>
                    <a:pt x="3215" y="3450"/>
                    <a:pt x="3132" y="3429"/>
                  </a:cubicBezTo>
                  <a:cubicBezTo>
                    <a:pt x="3028" y="3392"/>
                    <a:pt x="2920" y="3373"/>
                    <a:pt x="2819" y="3373"/>
                  </a:cubicBezTo>
                  <a:cubicBezTo>
                    <a:pt x="2505" y="3373"/>
                    <a:pt x="2249" y="3555"/>
                    <a:pt x="2341" y="3946"/>
                  </a:cubicBezTo>
                  <a:cubicBezTo>
                    <a:pt x="2372" y="4159"/>
                    <a:pt x="2524" y="4311"/>
                    <a:pt x="2645" y="4402"/>
                  </a:cubicBezTo>
                  <a:cubicBezTo>
                    <a:pt x="2980" y="4706"/>
                    <a:pt x="3040" y="4554"/>
                    <a:pt x="2949" y="5162"/>
                  </a:cubicBezTo>
                  <a:cubicBezTo>
                    <a:pt x="3010" y="5527"/>
                    <a:pt x="2888" y="5709"/>
                    <a:pt x="2584" y="5709"/>
                  </a:cubicBezTo>
                  <a:cubicBezTo>
                    <a:pt x="2432" y="5739"/>
                    <a:pt x="2250" y="5739"/>
                    <a:pt x="2098" y="5739"/>
                  </a:cubicBezTo>
                  <a:cubicBezTo>
                    <a:pt x="1885" y="5739"/>
                    <a:pt x="1581" y="5709"/>
                    <a:pt x="1338" y="5618"/>
                  </a:cubicBezTo>
                  <a:cubicBezTo>
                    <a:pt x="821" y="5466"/>
                    <a:pt x="670" y="5162"/>
                    <a:pt x="457" y="4706"/>
                  </a:cubicBezTo>
                  <a:cubicBezTo>
                    <a:pt x="274" y="4250"/>
                    <a:pt x="214" y="3764"/>
                    <a:pt x="214" y="3277"/>
                  </a:cubicBezTo>
                  <a:cubicBezTo>
                    <a:pt x="214" y="2061"/>
                    <a:pt x="882" y="906"/>
                    <a:pt x="2068" y="481"/>
                  </a:cubicBezTo>
                  <a:cubicBezTo>
                    <a:pt x="2487" y="346"/>
                    <a:pt x="3027" y="240"/>
                    <a:pt x="3561" y="240"/>
                  </a:cubicBezTo>
                  <a:cubicBezTo>
                    <a:pt x="4227" y="240"/>
                    <a:pt x="4885" y="404"/>
                    <a:pt x="5290" y="876"/>
                  </a:cubicBezTo>
                  <a:cubicBezTo>
                    <a:pt x="5685" y="1302"/>
                    <a:pt x="5594" y="1970"/>
                    <a:pt x="4925" y="2001"/>
                  </a:cubicBezTo>
                  <a:cubicBezTo>
                    <a:pt x="4844" y="2001"/>
                    <a:pt x="4776" y="1987"/>
                    <a:pt x="4713" y="1987"/>
                  </a:cubicBezTo>
                  <a:cubicBezTo>
                    <a:pt x="4682" y="1987"/>
                    <a:pt x="4651" y="1991"/>
                    <a:pt x="4621" y="2001"/>
                  </a:cubicBezTo>
                  <a:cubicBezTo>
                    <a:pt x="4408" y="2061"/>
                    <a:pt x="4347" y="2122"/>
                    <a:pt x="4317" y="2305"/>
                  </a:cubicBezTo>
                  <a:cubicBezTo>
                    <a:pt x="4256" y="2548"/>
                    <a:pt x="4469" y="2700"/>
                    <a:pt x="4621" y="2852"/>
                  </a:cubicBezTo>
                  <a:cubicBezTo>
                    <a:pt x="4773" y="3004"/>
                    <a:pt x="4986" y="3125"/>
                    <a:pt x="5138" y="3277"/>
                  </a:cubicBezTo>
                  <a:cubicBezTo>
                    <a:pt x="5442" y="3581"/>
                    <a:pt x="6141" y="4372"/>
                    <a:pt x="5259" y="4706"/>
                  </a:cubicBezTo>
                  <a:cubicBezTo>
                    <a:pt x="5136" y="4751"/>
                    <a:pt x="5024" y="4772"/>
                    <a:pt x="4923" y="4772"/>
                  </a:cubicBezTo>
                  <a:cubicBezTo>
                    <a:pt x="4076" y="4772"/>
                    <a:pt x="3922" y="3346"/>
                    <a:pt x="3162" y="3156"/>
                  </a:cubicBezTo>
                  <a:cubicBezTo>
                    <a:pt x="3153" y="3153"/>
                    <a:pt x="3144" y="3152"/>
                    <a:pt x="3136" y="3152"/>
                  </a:cubicBezTo>
                  <a:cubicBezTo>
                    <a:pt x="3037" y="3152"/>
                    <a:pt x="3019" y="3310"/>
                    <a:pt x="3132" y="3338"/>
                  </a:cubicBezTo>
                  <a:cubicBezTo>
                    <a:pt x="3587" y="3460"/>
                    <a:pt x="3800" y="4220"/>
                    <a:pt x="4165" y="4554"/>
                  </a:cubicBezTo>
                  <a:cubicBezTo>
                    <a:pt x="4378" y="4797"/>
                    <a:pt x="4651" y="4888"/>
                    <a:pt x="4986" y="4949"/>
                  </a:cubicBezTo>
                  <a:cubicBezTo>
                    <a:pt x="5004" y="4950"/>
                    <a:pt x="5022" y="4950"/>
                    <a:pt x="5039" y="4950"/>
                  </a:cubicBezTo>
                  <a:cubicBezTo>
                    <a:pt x="5617" y="4950"/>
                    <a:pt x="5984" y="4476"/>
                    <a:pt x="5837" y="3916"/>
                  </a:cubicBezTo>
                  <a:cubicBezTo>
                    <a:pt x="5715" y="3490"/>
                    <a:pt x="5442" y="3217"/>
                    <a:pt x="5107" y="3004"/>
                  </a:cubicBezTo>
                  <a:cubicBezTo>
                    <a:pt x="5077" y="2973"/>
                    <a:pt x="4803" y="2821"/>
                    <a:pt x="4773" y="2730"/>
                  </a:cubicBezTo>
                  <a:cubicBezTo>
                    <a:pt x="4531" y="2263"/>
                    <a:pt x="4546" y="2163"/>
                    <a:pt x="4640" y="2163"/>
                  </a:cubicBezTo>
                  <a:cubicBezTo>
                    <a:pt x="4710" y="2163"/>
                    <a:pt x="4826" y="2220"/>
                    <a:pt x="4912" y="2220"/>
                  </a:cubicBezTo>
                  <a:cubicBezTo>
                    <a:pt x="4928" y="2220"/>
                    <a:pt x="4942" y="2218"/>
                    <a:pt x="4955" y="2213"/>
                  </a:cubicBezTo>
                  <a:cubicBezTo>
                    <a:pt x="5107" y="2153"/>
                    <a:pt x="5290" y="2213"/>
                    <a:pt x="5442" y="2122"/>
                  </a:cubicBezTo>
                  <a:cubicBezTo>
                    <a:pt x="5989" y="1910"/>
                    <a:pt x="5898" y="1241"/>
                    <a:pt x="5594" y="846"/>
                  </a:cubicBezTo>
                  <a:cubicBezTo>
                    <a:pt x="5171" y="251"/>
                    <a:pt x="4403" y="1"/>
                    <a:pt x="359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1" name="Google Shape;4311;p373"/>
            <p:cNvSpPr/>
            <p:nvPr/>
          </p:nvSpPr>
          <p:spPr>
            <a:xfrm>
              <a:off x="1902800" y="2257900"/>
              <a:ext cx="450875" cy="715425"/>
            </a:xfrm>
            <a:custGeom>
              <a:rect b="b" l="l" r="r" t="t"/>
              <a:pathLst>
                <a:path extrusionOk="0" h="28617" w="18035">
                  <a:moveTo>
                    <a:pt x="14401" y="0"/>
                  </a:moveTo>
                  <a:cubicBezTo>
                    <a:pt x="14154" y="0"/>
                    <a:pt x="13905" y="39"/>
                    <a:pt x="13658" y="123"/>
                  </a:cubicBezTo>
                  <a:cubicBezTo>
                    <a:pt x="12563" y="518"/>
                    <a:pt x="11712" y="1734"/>
                    <a:pt x="12107" y="2889"/>
                  </a:cubicBezTo>
                  <a:cubicBezTo>
                    <a:pt x="12127" y="2928"/>
                    <a:pt x="12169" y="2945"/>
                    <a:pt x="12216" y="2945"/>
                  </a:cubicBezTo>
                  <a:cubicBezTo>
                    <a:pt x="12313" y="2945"/>
                    <a:pt x="12432" y="2870"/>
                    <a:pt x="12411" y="2767"/>
                  </a:cubicBezTo>
                  <a:cubicBezTo>
                    <a:pt x="11993" y="1430"/>
                    <a:pt x="13237" y="245"/>
                    <a:pt x="14500" y="245"/>
                  </a:cubicBezTo>
                  <a:cubicBezTo>
                    <a:pt x="14615" y="245"/>
                    <a:pt x="14730" y="255"/>
                    <a:pt x="14843" y="275"/>
                  </a:cubicBezTo>
                  <a:cubicBezTo>
                    <a:pt x="16393" y="549"/>
                    <a:pt x="17305" y="2038"/>
                    <a:pt x="17579" y="3466"/>
                  </a:cubicBezTo>
                  <a:cubicBezTo>
                    <a:pt x="17883" y="5108"/>
                    <a:pt x="17609" y="6871"/>
                    <a:pt x="17396" y="8451"/>
                  </a:cubicBezTo>
                  <a:cubicBezTo>
                    <a:pt x="17123" y="10062"/>
                    <a:pt x="16788" y="11643"/>
                    <a:pt x="16272" y="13193"/>
                  </a:cubicBezTo>
                  <a:cubicBezTo>
                    <a:pt x="15877" y="14622"/>
                    <a:pt x="15573" y="15929"/>
                    <a:pt x="15481" y="17388"/>
                  </a:cubicBezTo>
                  <a:cubicBezTo>
                    <a:pt x="15451" y="18208"/>
                    <a:pt x="15360" y="19029"/>
                    <a:pt x="14965" y="19728"/>
                  </a:cubicBezTo>
                  <a:cubicBezTo>
                    <a:pt x="14509" y="20488"/>
                    <a:pt x="13779" y="21066"/>
                    <a:pt x="13232" y="21704"/>
                  </a:cubicBezTo>
                  <a:cubicBezTo>
                    <a:pt x="12229" y="22980"/>
                    <a:pt x="11652" y="24379"/>
                    <a:pt x="11013" y="25868"/>
                  </a:cubicBezTo>
                  <a:cubicBezTo>
                    <a:pt x="10526" y="26964"/>
                    <a:pt x="9512" y="28373"/>
                    <a:pt x="8252" y="28373"/>
                  </a:cubicBezTo>
                  <a:cubicBezTo>
                    <a:pt x="7940" y="28373"/>
                    <a:pt x="7613" y="28286"/>
                    <a:pt x="7275" y="28087"/>
                  </a:cubicBezTo>
                  <a:cubicBezTo>
                    <a:pt x="6454" y="27631"/>
                    <a:pt x="5968" y="26719"/>
                    <a:pt x="5542" y="25929"/>
                  </a:cubicBezTo>
                  <a:cubicBezTo>
                    <a:pt x="5147" y="25230"/>
                    <a:pt x="4721" y="24622"/>
                    <a:pt x="4205" y="24014"/>
                  </a:cubicBezTo>
                  <a:cubicBezTo>
                    <a:pt x="3141" y="22768"/>
                    <a:pt x="1773" y="21825"/>
                    <a:pt x="284" y="21157"/>
                  </a:cubicBezTo>
                  <a:cubicBezTo>
                    <a:pt x="262" y="21144"/>
                    <a:pt x="241" y="21138"/>
                    <a:pt x="220" y="21138"/>
                  </a:cubicBezTo>
                  <a:cubicBezTo>
                    <a:pt x="95" y="21138"/>
                    <a:pt x="1" y="21348"/>
                    <a:pt x="132" y="21400"/>
                  </a:cubicBezTo>
                  <a:cubicBezTo>
                    <a:pt x="1925" y="22160"/>
                    <a:pt x="3445" y="23376"/>
                    <a:pt x="4569" y="24987"/>
                  </a:cubicBezTo>
                  <a:cubicBezTo>
                    <a:pt x="5420" y="26202"/>
                    <a:pt x="6028" y="28148"/>
                    <a:pt x="7609" y="28543"/>
                  </a:cubicBezTo>
                  <a:cubicBezTo>
                    <a:pt x="7797" y="28593"/>
                    <a:pt x="7984" y="28617"/>
                    <a:pt x="8167" y="28617"/>
                  </a:cubicBezTo>
                  <a:cubicBezTo>
                    <a:pt x="9201" y="28617"/>
                    <a:pt x="10137" y="27875"/>
                    <a:pt x="10679" y="27023"/>
                  </a:cubicBezTo>
                  <a:cubicBezTo>
                    <a:pt x="11196" y="26233"/>
                    <a:pt x="11500" y="25321"/>
                    <a:pt x="11864" y="24439"/>
                  </a:cubicBezTo>
                  <a:cubicBezTo>
                    <a:pt x="12320" y="23406"/>
                    <a:pt x="12928" y="22464"/>
                    <a:pt x="13658" y="21643"/>
                  </a:cubicBezTo>
                  <a:cubicBezTo>
                    <a:pt x="14235" y="20974"/>
                    <a:pt x="14904" y="20427"/>
                    <a:pt x="15299" y="19667"/>
                  </a:cubicBezTo>
                  <a:cubicBezTo>
                    <a:pt x="15664" y="18938"/>
                    <a:pt x="15694" y="18148"/>
                    <a:pt x="15755" y="17388"/>
                  </a:cubicBezTo>
                  <a:cubicBezTo>
                    <a:pt x="15785" y="16506"/>
                    <a:pt x="15816" y="15716"/>
                    <a:pt x="16059" y="14865"/>
                  </a:cubicBezTo>
                  <a:cubicBezTo>
                    <a:pt x="16272" y="13923"/>
                    <a:pt x="16606" y="12980"/>
                    <a:pt x="16880" y="12008"/>
                  </a:cubicBezTo>
                  <a:cubicBezTo>
                    <a:pt x="17366" y="10154"/>
                    <a:pt x="17731" y="8299"/>
                    <a:pt x="17883" y="6384"/>
                  </a:cubicBezTo>
                  <a:cubicBezTo>
                    <a:pt x="17974" y="4865"/>
                    <a:pt x="18035" y="3254"/>
                    <a:pt x="17275" y="1886"/>
                  </a:cubicBezTo>
                  <a:cubicBezTo>
                    <a:pt x="16697" y="881"/>
                    <a:pt x="15578" y="0"/>
                    <a:pt x="1440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12" name="Google Shape;4312;p373"/>
          <p:cNvSpPr txBox="1"/>
          <p:nvPr>
            <p:ph idx="4294967295" type="subTitle"/>
          </p:nvPr>
        </p:nvSpPr>
        <p:spPr>
          <a:xfrm flipH="1">
            <a:off x="7195923" y="306700"/>
            <a:ext cx="1234800" cy="2679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APRIL 2022</a:t>
            </a:r>
            <a:endParaRPr sz="1200">
              <a:solidFill>
                <a:schemeClr val="lt1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grpSp>
        <p:nvGrpSpPr>
          <p:cNvPr id="4313" name="Google Shape;4313;p373"/>
          <p:cNvGrpSpPr/>
          <p:nvPr/>
        </p:nvGrpSpPr>
        <p:grpSpPr>
          <a:xfrm rot="913437">
            <a:off x="-259265" y="3782213"/>
            <a:ext cx="1247923" cy="1060559"/>
            <a:chOff x="1575650" y="1761175"/>
            <a:chExt cx="2866975" cy="2436525"/>
          </a:xfrm>
        </p:grpSpPr>
        <p:sp>
          <p:nvSpPr>
            <p:cNvPr id="4314" name="Google Shape;4314;p373"/>
            <p:cNvSpPr/>
            <p:nvPr/>
          </p:nvSpPr>
          <p:spPr>
            <a:xfrm>
              <a:off x="1655300" y="2308175"/>
              <a:ext cx="2386100" cy="1195225"/>
            </a:xfrm>
            <a:custGeom>
              <a:rect b="b" l="l" r="r" t="t"/>
              <a:pathLst>
                <a:path extrusionOk="0" h="47809" w="95444">
                  <a:moveTo>
                    <a:pt x="43486" y="0"/>
                  </a:moveTo>
                  <a:cubicBezTo>
                    <a:pt x="31201" y="0"/>
                    <a:pt x="14615" y="332"/>
                    <a:pt x="8694" y="3340"/>
                  </a:cubicBezTo>
                  <a:cubicBezTo>
                    <a:pt x="1" y="7687"/>
                    <a:pt x="9576" y="16896"/>
                    <a:pt x="9576" y="23918"/>
                  </a:cubicBezTo>
                  <a:cubicBezTo>
                    <a:pt x="9576" y="37110"/>
                    <a:pt x="28816" y="47809"/>
                    <a:pt x="52494" y="47809"/>
                  </a:cubicBezTo>
                  <a:cubicBezTo>
                    <a:pt x="76203" y="47809"/>
                    <a:pt x="95443" y="37140"/>
                    <a:pt x="95443" y="23918"/>
                  </a:cubicBezTo>
                  <a:cubicBezTo>
                    <a:pt x="95443" y="10726"/>
                    <a:pt x="76233" y="27"/>
                    <a:pt x="52555" y="27"/>
                  </a:cubicBezTo>
                  <a:cubicBezTo>
                    <a:pt x="50105" y="27"/>
                    <a:pt x="46968" y="0"/>
                    <a:pt x="4348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5" name="Google Shape;4315;p373"/>
            <p:cNvSpPr/>
            <p:nvPr/>
          </p:nvSpPr>
          <p:spPr>
            <a:xfrm>
              <a:off x="1887850" y="2681950"/>
              <a:ext cx="1427100" cy="574250"/>
            </a:xfrm>
            <a:custGeom>
              <a:rect b="b" l="l" r="r" t="t"/>
              <a:pathLst>
                <a:path extrusionOk="0" h="22970" w="57084">
                  <a:moveTo>
                    <a:pt x="12736" y="0"/>
                  </a:moveTo>
                  <a:cubicBezTo>
                    <a:pt x="0" y="0"/>
                    <a:pt x="12675" y="7113"/>
                    <a:pt x="18146" y="12250"/>
                  </a:cubicBezTo>
                  <a:cubicBezTo>
                    <a:pt x="23010" y="16809"/>
                    <a:pt x="24165" y="20821"/>
                    <a:pt x="36900" y="20821"/>
                  </a:cubicBezTo>
                  <a:cubicBezTo>
                    <a:pt x="44647" y="20821"/>
                    <a:pt x="50437" y="22969"/>
                    <a:pt x="53785" y="22969"/>
                  </a:cubicBezTo>
                  <a:cubicBezTo>
                    <a:pt x="55941" y="22969"/>
                    <a:pt x="57083" y="22078"/>
                    <a:pt x="57083" y="19149"/>
                  </a:cubicBezTo>
                  <a:cubicBezTo>
                    <a:pt x="57083" y="14438"/>
                    <a:pt x="46050" y="7781"/>
                    <a:pt x="33648" y="3739"/>
                  </a:cubicBezTo>
                  <a:cubicBezTo>
                    <a:pt x="26262" y="1338"/>
                    <a:pt x="17478" y="0"/>
                    <a:pt x="127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6" name="Google Shape;4316;p373"/>
            <p:cNvSpPr/>
            <p:nvPr/>
          </p:nvSpPr>
          <p:spPr>
            <a:xfrm>
              <a:off x="1597550" y="1776000"/>
              <a:ext cx="2824550" cy="2406950"/>
            </a:xfrm>
            <a:custGeom>
              <a:rect b="b" l="l" r="r" t="t"/>
              <a:pathLst>
                <a:path extrusionOk="0" h="96278" w="112982">
                  <a:moveTo>
                    <a:pt x="14560" y="29338"/>
                  </a:moveTo>
                  <a:lnTo>
                    <a:pt x="14591" y="29363"/>
                  </a:lnTo>
                  <a:lnTo>
                    <a:pt x="14591" y="29363"/>
                  </a:lnTo>
                  <a:cubicBezTo>
                    <a:pt x="14629" y="29377"/>
                    <a:pt x="14652" y="29386"/>
                    <a:pt x="14655" y="29386"/>
                  </a:cubicBezTo>
                  <a:cubicBezTo>
                    <a:pt x="14660" y="29386"/>
                    <a:pt x="14631" y="29371"/>
                    <a:pt x="14560" y="29338"/>
                  </a:cubicBezTo>
                  <a:close/>
                  <a:moveTo>
                    <a:pt x="43537" y="0"/>
                  </a:moveTo>
                  <a:cubicBezTo>
                    <a:pt x="38864" y="0"/>
                    <a:pt x="34230" y="1557"/>
                    <a:pt x="30153" y="3867"/>
                  </a:cubicBezTo>
                  <a:cubicBezTo>
                    <a:pt x="25594" y="6481"/>
                    <a:pt x="21643" y="10007"/>
                    <a:pt x="17934" y="13745"/>
                  </a:cubicBezTo>
                  <a:cubicBezTo>
                    <a:pt x="16263" y="15417"/>
                    <a:pt x="14591" y="17119"/>
                    <a:pt x="12646" y="18487"/>
                  </a:cubicBezTo>
                  <a:cubicBezTo>
                    <a:pt x="11582" y="19247"/>
                    <a:pt x="10457" y="19855"/>
                    <a:pt x="9302" y="20524"/>
                  </a:cubicBezTo>
                  <a:cubicBezTo>
                    <a:pt x="6506" y="22074"/>
                    <a:pt x="3648" y="23654"/>
                    <a:pt x="822" y="25235"/>
                  </a:cubicBezTo>
                  <a:lnTo>
                    <a:pt x="1" y="25448"/>
                  </a:lnTo>
                  <a:cubicBezTo>
                    <a:pt x="730" y="26329"/>
                    <a:pt x="1794" y="26785"/>
                    <a:pt x="2858" y="27089"/>
                  </a:cubicBezTo>
                  <a:cubicBezTo>
                    <a:pt x="4723" y="27649"/>
                    <a:pt x="6613" y="27874"/>
                    <a:pt x="8521" y="27874"/>
                  </a:cubicBezTo>
                  <a:cubicBezTo>
                    <a:pt x="16382" y="27874"/>
                    <a:pt x="24536" y="24049"/>
                    <a:pt x="32428" y="24049"/>
                  </a:cubicBezTo>
                  <a:cubicBezTo>
                    <a:pt x="34167" y="24049"/>
                    <a:pt x="35893" y="24235"/>
                    <a:pt x="37600" y="24688"/>
                  </a:cubicBezTo>
                  <a:cubicBezTo>
                    <a:pt x="42889" y="26086"/>
                    <a:pt x="47297" y="29885"/>
                    <a:pt x="52585" y="31375"/>
                  </a:cubicBezTo>
                  <a:cubicBezTo>
                    <a:pt x="58330" y="32986"/>
                    <a:pt x="64713" y="31709"/>
                    <a:pt x="70124" y="34141"/>
                  </a:cubicBezTo>
                  <a:cubicBezTo>
                    <a:pt x="74166" y="35934"/>
                    <a:pt x="77084" y="39521"/>
                    <a:pt x="80519" y="42287"/>
                  </a:cubicBezTo>
                  <a:cubicBezTo>
                    <a:pt x="81917" y="43411"/>
                    <a:pt x="93832" y="48700"/>
                    <a:pt x="95413" y="49582"/>
                  </a:cubicBezTo>
                  <a:cubicBezTo>
                    <a:pt x="95413" y="49582"/>
                    <a:pt x="77480" y="54293"/>
                    <a:pt x="72403" y="55205"/>
                  </a:cubicBezTo>
                  <a:cubicBezTo>
                    <a:pt x="67206" y="56147"/>
                    <a:pt x="59242" y="56421"/>
                    <a:pt x="54379" y="56451"/>
                  </a:cubicBezTo>
                  <a:cubicBezTo>
                    <a:pt x="54370" y="56451"/>
                    <a:pt x="54361" y="56451"/>
                    <a:pt x="54352" y="56451"/>
                  </a:cubicBezTo>
                  <a:cubicBezTo>
                    <a:pt x="47494" y="56451"/>
                    <a:pt x="29698" y="44779"/>
                    <a:pt x="29698" y="44779"/>
                  </a:cubicBezTo>
                  <a:lnTo>
                    <a:pt x="23375" y="36390"/>
                  </a:lnTo>
                  <a:lnTo>
                    <a:pt x="14591" y="29363"/>
                  </a:lnTo>
                  <a:lnTo>
                    <a:pt x="14591" y="29363"/>
                  </a:lnTo>
                  <a:cubicBezTo>
                    <a:pt x="14171" y="29200"/>
                    <a:pt x="11843" y="28224"/>
                    <a:pt x="11610" y="28224"/>
                  </a:cubicBezTo>
                  <a:cubicBezTo>
                    <a:pt x="11573" y="28224"/>
                    <a:pt x="11589" y="28249"/>
                    <a:pt x="11673" y="28305"/>
                  </a:cubicBezTo>
                  <a:lnTo>
                    <a:pt x="2585" y="27606"/>
                  </a:lnTo>
                  <a:lnTo>
                    <a:pt x="2585" y="27606"/>
                  </a:lnTo>
                  <a:cubicBezTo>
                    <a:pt x="2949" y="31466"/>
                    <a:pt x="3466" y="35296"/>
                    <a:pt x="4165" y="39095"/>
                  </a:cubicBezTo>
                  <a:cubicBezTo>
                    <a:pt x="4621" y="41679"/>
                    <a:pt x="5199" y="44263"/>
                    <a:pt x="6232" y="46694"/>
                  </a:cubicBezTo>
                  <a:cubicBezTo>
                    <a:pt x="7752" y="50250"/>
                    <a:pt x="10305" y="53351"/>
                    <a:pt x="12889" y="56269"/>
                  </a:cubicBezTo>
                  <a:cubicBezTo>
                    <a:pt x="15624" y="59369"/>
                    <a:pt x="18451" y="62378"/>
                    <a:pt x="21703" y="64992"/>
                  </a:cubicBezTo>
                  <a:cubicBezTo>
                    <a:pt x="29485" y="71345"/>
                    <a:pt x="39272" y="75175"/>
                    <a:pt x="49303" y="75783"/>
                  </a:cubicBezTo>
                  <a:cubicBezTo>
                    <a:pt x="50275" y="75874"/>
                    <a:pt x="51491" y="76056"/>
                    <a:pt x="51734" y="76968"/>
                  </a:cubicBezTo>
                  <a:cubicBezTo>
                    <a:pt x="51947" y="77607"/>
                    <a:pt x="51552" y="78306"/>
                    <a:pt x="51187" y="78822"/>
                  </a:cubicBezTo>
                  <a:cubicBezTo>
                    <a:pt x="50367" y="79977"/>
                    <a:pt x="49364" y="81041"/>
                    <a:pt x="49060" y="82379"/>
                  </a:cubicBezTo>
                  <a:cubicBezTo>
                    <a:pt x="48725" y="83746"/>
                    <a:pt x="49546" y="85449"/>
                    <a:pt x="50944" y="85479"/>
                  </a:cubicBezTo>
                  <a:cubicBezTo>
                    <a:pt x="51552" y="85479"/>
                    <a:pt x="52160" y="85175"/>
                    <a:pt x="52585" y="84749"/>
                  </a:cubicBezTo>
                  <a:cubicBezTo>
                    <a:pt x="53801" y="83625"/>
                    <a:pt x="54105" y="81831"/>
                    <a:pt x="54744" y="80281"/>
                  </a:cubicBezTo>
                  <a:cubicBezTo>
                    <a:pt x="55319" y="78884"/>
                    <a:pt x="56511" y="77462"/>
                    <a:pt x="57988" y="77462"/>
                  </a:cubicBezTo>
                  <a:cubicBezTo>
                    <a:pt x="58149" y="77462"/>
                    <a:pt x="58314" y="77479"/>
                    <a:pt x="58482" y="77515"/>
                  </a:cubicBezTo>
                  <a:cubicBezTo>
                    <a:pt x="58938" y="77576"/>
                    <a:pt x="59333" y="77850"/>
                    <a:pt x="59850" y="77971"/>
                  </a:cubicBezTo>
                  <a:cubicBezTo>
                    <a:pt x="60041" y="78017"/>
                    <a:pt x="60232" y="78037"/>
                    <a:pt x="60421" y="78037"/>
                  </a:cubicBezTo>
                  <a:cubicBezTo>
                    <a:pt x="61500" y="78037"/>
                    <a:pt x="62564" y="77382"/>
                    <a:pt x="63650" y="76968"/>
                  </a:cubicBezTo>
                  <a:cubicBezTo>
                    <a:pt x="64124" y="76778"/>
                    <a:pt x="64678" y="76663"/>
                    <a:pt x="65210" y="76663"/>
                  </a:cubicBezTo>
                  <a:cubicBezTo>
                    <a:pt x="66042" y="76663"/>
                    <a:pt x="66823" y="76945"/>
                    <a:pt x="67175" y="77667"/>
                  </a:cubicBezTo>
                  <a:cubicBezTo>
                    <a:pt x="67601" y="78518"/>
                    <a:pt x="67145" y="79552"/>
                    <a:pt x="66689" y="80403"/>
                  </a:cubicBezTo>
                  <a:cubicBezTo>
                    <a:pt x="64957" y="83655"/>
                    <a:pt x="63254" y="86938"/>
                    <a:pt x="61552" y="90221"/>
                  </a:cubicBezTo>
                  <a:cubicBezTo>
                    <a:pt x="60762" y="91740"/>
                    <a:pt x="59941" y="93655"/>
                    <a:pt x="60853" y="95084"/>
                  </a:cubicBezTo>
                  <a:cubicBezTo>
                    <a:pt x="61382" y="95912"/>
                    <a:pt x="62279" y="96278"/>
                    <a:pt x="63234" y="96278"/>
                  </a:cubicBezTo>
                  <a:cubicBezTo>
                    <a:pt x="64310" y="96278"/>
                    <a:pt x="65460" y="95813"/>
                    <a:pt x="66233" y="95023"/>
                  </a:cubicBezTo>
                  <a:cubicBezTo>
                    <a:pt x="67662" y="93534"/>
                    <a:pt x="68148" y="91436"/>
                    <a:pt x="68847" y="89522"/>
                  </a:cubicBezTo>
                  <a:cubicBezTo>
                    <a:pt x="69455" y="87759"/>
                    <a:pt x="70276" y="86087"/>
                    <a:pt x="71127" y="84415"/>
                  </a:cubicBezTo>
                  <a:cubicBezTo>
                    <a:pt x="73011" y="80585"/>
                    <a:pt x="75109" y="76512"/>
                    <a:pt x="78878" y="74506"/>
                  </a:cubicBezTo>
                  <a:cubicBezTo>
                    <a:pt x="79820" y="74628"/>
                    <a:pt x="80063" y="75935"/>
                    <a:pt x="79668" y="76816"/>
                  </a:cubicBezTo>
                  <a:cubicBezTo>
                    <a:pt x="79303" y="77698"/>
                    <a:pt x="78574" y="78458"/>
                    <a:pt x="78543" y="79400"/>
                  </a:cubicBezTo>
                  <a:cubicBezTo>
                    <a:pt x="78452" y="80312"/>
                    <a:pt x="79151" y="81224"/>
                    <a:pt x="80002" y="81467"/>
                  </a:cubicBezTo>
                  <a:cubicBezTo>
                    <a:pt x="80143" y="81501"/>
                    <a:pt x="80287" y="81517"/>
                    <a:pt x="80432" y="81517"/>
                  </a:cubicBezTo>
                  <a:cubicBezTo>
                    <a:pt x="81196" y="81517"/>
                    <a:pt x="81975" y="81067"/>
                    <a:pt x="82282" y="80403"/>
                  </a:cubicBezTo>
                  <a:cubicBezTo>
                    <a:pt x="82677" y="79582"/>
                    <a:pt x="82434" y="78640"/>
                    <a:pt x="82677" y="77758"/>
                  </a:cubicBezTo>
                  <a:cubicBezTo>
                    <a:pt x="83255" y="75600"/>
                    <a:pt x="86082" y="74962"/>
                    <a:pt x="87206" y="73017"/>
                  </a:cubicBezTo>
                  <a:cubicBezTo>
                    <a:pt x="87571" y="72378"/>
                    <a:pt x="87723" y="71619"/>
                    <a:pt x="88148" y="70980"/>
                  </a:cubicBezTo>
                  <a:cubicBezTo>
                    <a:pt x="88604" y="70281"/>
                    <a:pt x="89364" y="69825"/>
                    <a:pt x="90094" y="69400"/>
                  </a:cubicBezTo>
                  <a:cubicBezTo>
                    <a:pt x="94045" y="67181"/>
                    <a:pt x="98179" y="65114"/>
                    <a:pt x="101583" y="62074"/>
                  </a:cubicBezTo>
                  <a:cubicBezTo>
                    <a:pt x="104775" y="59278"/>
                    <a:pt x="107328" y="55357"/>
                    <a:pt x="107602" y="51132"/>
                  </a:cubicBezTo>
                  <a:cubicBezTo>
                    <a:pt x="109334" y="51132"/>
                    <a:pt x="111158" y="51132"/>
                    <a:pt x="112982" y="51010"/>
                  </a:cubicBezTo>
                  <a:cubicBezTo>
                    <a:pt x="105778" y="44779"/>
                    <a:pt x="99668" y="37332"/>
                    <a:pt x="94957" y="29065"/>
                  </a:cubicBezTo>
                  <a:cubicBezTo>
                    <a:pt x="90762" y="21648"/>
                    <a:pt x="87297" y="13168"/>
                    <a:pt x="80063" y="8730"/>
                  </a:cubicBezTo>
                  <a:cubicBezTo>
                    <a:pt x="77044" y="6889"/>
                    <a:pt x="73506" y="5976"/>
                    <a:pt x="69968" y="5976"/>
                  </a:cubicBezTo>
                  <a:cubicBezTo>
                    <a:pt x="65563" y="5976"/>
                    <a:pt x="61158" y="7391"/>
                    <a:pt x="57753" y="10189"/>
                  </a:cubicBezTo>
                  <a:lnTo>
                    <a:pt x="57023" y="9916"/>
                  </a:lnTo>
                  <a:cubicBezTo>
                    <a:pt x="55534" y="6694"/>
                    <a:pt x="53771" y="3381"/>
                    <a:pt x="50671" y="1587"/>
                  </a:cubicBezTo>
                  <a:cubicBezTo>
                    <a:pt x="49060" y="645"/>
                    <a:pt x="47114" y="219"/>
                    <a:pt x="45199" y="67"/>
                  </a:cubicBezTo>
                  <a:cubicBezTo>
                    <a:pt x="44645" y="22"/>
                    <a:pt x="44091" y="0"/>
                    <a:pt x="43537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7" name="Google Shape;4317;p373"/>
            <p:cNvSpPr/>
            <p:nvPr/>
          </p:nvSpPr>
          <p:spPr>
            <a:xfrm>
              <a:off x="1829325" y="2477525"/>
              <a:ext cx="132250" cy="33475"/>
            </a:xfrm>
            <a:custGeom>
              <a:rect b="b" l="l" r="r" t="t"/>
              <a:pathLst>
                <a:path extrusionOk="0" h="1339" w="5290">
                  <a:moveTo>
                    <a:pt x="1" y="1"/>
                  </a:moveTo>
                  <a:lnTo>
                    <a:pt x="5289" y="1338"/>
                  </a:lnTo>
                  <a:cubicBezTo>
                    <a:pt x="3648" y="548"/>
                    <a:pt x="1855" y="62"/>
                    <a:pt x="1" y="1"/>
                  </a:cubicBezTo>
                  <a:close/>
                </a:path>
              </a:pathLst>
            </a:custGeom>
            <a:solidFill>
              <a:srgbClr val="FFE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8" name="Google Shape;4318;p373"/>
            <p:cNvSpPr/>
            <p:nvPr/>
          </p:nvSpPr>
          <p:spPr>
            <a:xfrm>
              <a:off x="1591000" y="1761175"/>
              <a:ext cx="1450075" cy="664600"/>
            </a:xfrm>
            <a:custGeom>
              <a:rect b="b" l="l" r="r" t="t"/>
              <a:pathLst>
                <a:path extrusionOk="0" h="26584" w="58003">
                  <a:moveTo>
                    <a:pt x="43766" y="0"/>
                  </a:moveTo>
                  <a:cubicBezTo>
                    <a:pt x="39439" y="0"/>
                    <a:pt x="35102" y="1374"/>
                    <a:pt x="31297" y="3335"/>
                  </a:cubicBezTo>
                  <a:cubicBezTo>
                    <a:pt x="26008" y="6071"/>
                    <a:pt x="21570" y="10083"/>
                    <a:pt x="17376" y="14278"/>
                  </a:cubicBezTo>
                  <a:cubicBezTo>
                    <a:pt x="12482" y="19171"/>
                    <a:pt x="6555" y="22120"/>
                    <a:pt x="567" y="25463"/>
                  </a:cubicBezTo>
                  <a:cubicBezTo>
                    <a:pt x="0" y="25772"/>
                    <a:pt x="372" y="26583"/>
                    <a:pt x="906" y="26583"/>
                  </a:cubicBezTo>
                  <a:cubicBezTo>
                    <a:pt x="1002" y="26583"/>
                    <a:pt x="1103" y="26557"/>
                    <a:pt x="1205" y="26497"/>
                  </a:cubicBezTo>
                  <a:cubicBezTo>
                    <a:pt x="5734" y="24004"/>
                    <a:pt x="10749" y="21785"/>
                    <a:pt x="14731" y="18472"/>
                  </a:cubicBezTo>
                  <a:cubicBezTo>
                    <a:pt x="19078" y="14916"/>
                    <a:pt x="22604" y="10569"/>
                    <a:pt x="27194" y="7287"/>
                  </a:cubicBezTo>
                  <a:cubicBezTo>
                    <a:pt x="31874" y="3913"/>
                    <a:pt x="37346" y="1420"/>
                    <a:pt x="43151" y="1238"/>
                  </a:cubicBezTo>
                  <a:cubicBezTo>
                    <a:pt x="43414" y="1228"/>
                    <a:pt x="43677" y="1223"/>
                    <a:pt x="43940" y="1223"/>
                  </a:cubicBezTo>
                  <a:cubicBezTo>
                    <a:pt x="47007" y="1223"/>
                    <a:pt x="50127" y="1907"/>
                    <a:pt x="52422" y="4034"/>
                  </a:cubicBezTo>
                  <a:cubicBezTo>
                    <a:pt x="54398" y="5919"/>
                    <a:pt x="55613" y="8381"/>
                    <a:pt x="56738" y="10813"/>
                  </a:cubicBezTo>
                  <a:cubicBezTo>
                    <a:pt x="56851" y="11038"/>
                    <a:pt x="57024" y="11130"/>
                    <a:pt x="57200" y="11130"/>
                  </a:cubicBezTo>
                  <a:cubicBezTo>
                    <a:pt x="57594" y="11130"/>
                    <a:pt x="58003" y="10667"/>
                    <a:pt x="57772" y="10205"/>
                  </a:cubicBezTo>
                  <a:cubicBezTo>
                    <a:pt x="55613" y="5554"/>
                    <a:pt x="52847" y="1390"/>
                    <a:pt x="47467" y="356"/>
                  </a:cubicBezTo>
                  <a:cubicBezTo>
                    <a:pt x="46243" y="113"/>
                    <a:pt x="45005" y="0"/>
                    <a:pt x="4376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9" name="Google Shape;4319;p373"/>
            <p:cNvSpPr/>
            <p:nvPr/>
          </p:nvSpPr>
          <p:spPr>
            <a:xfrm>
              <a:off x="1575650" y="1909750"/>
              <a:ext cx="2866975" cy="1158850"/>
            </a:xfrm>
            <a:custGeom>
              <a:rect b="b" l="l" r="r" t="t"/>
              <a:pathLst>
                <a:path extrusionOk="0" h="46354" w="114679">
                  <a:moveTo>
                    <a:pt x="70852" y="0"/>
                  </a:moveTo>
                  <a:cubicBezTo>
                    <a:pt x="66331" y="0"/>
                    <a:pt x="61886" y="1484"/>
                    <a:pt x="58294" y="4292"/>
                  </a:cubicBezTo>
                  <a:cubicBezTo>
                    <a:pt x="57820" y="4666"/>
                    <a:pt x="58145" y="5450"/>
                    <a:pt x="58613" y="5450"/>
                  </a:cubicBezTo>
                  <a:cubicBezTo>
                    <a:pt x="58715" y="5450"/>
                    <a:pt x="58824" y="5413"/>
                    <a:pt x="58933" y="5325"/>
                  </a:cubicBezTo>
                  <a:cubicBezTo>
                    <a:pt x="62408" y="2647"/>
                    <a:pt x="66667" y="1221"/>
                    <a:pt x="70970" y="1221"/>
                  </a:cubicBezTo>
                  <a:cubicBezTo>
                    <a:pt x="73065" y="1221"/>
                    <a:pt x="75170" y="1559"/>
                    <a:pt x="77201" y="2255"/>
                  </a:cubicBezTo>
                  <a:cubicBezTo>
                    <a:pt x="83462" y="4444"/>
                    <a:pt x="87505" y="9915"/>
                    <a:pt x="90666" y="15478"/>
                  </a:cubicBezTo>
                  <a:cubicBezTo>
                    <a:pt x="93797" y="20979"/>
                    <a:pt x="96532" y="26602"/>
                    <a:pt x="100271" y="31739"/>
                  </a:cubicBezTo>
                  <a:cubicBezTo>
                    <a:pt x="103814" y="36604"/>
                    <a:pt x="107851" y="41078"/>
                    <a:pt x="112310" y="45114"/>
                  </a:cubicBezTo>
                  <a:lnTo>
                    <a:pt x="112310" y="45114"/>
                  </a:lnTo>
                  <a:cubicBezTo>
                    <a:pt x="111555" y="45137"/>
                    <a:pt x="110799" y="45149"/>
                    <a:pt x="110043" y="45149"/>
                  </a:cubicBezTo>
                  <a:cubicBezTo>
                    <a:pt x="103331" y="45149"/>
                    <a:pt x="96577" y="44201"/>
                    <a:pt x="90362" y="41618"/>
                  </a:cubicBezTo>
                  <a:cubicBezTo>
                    <a:pt x="86410" y="39976"/>
                    <a:pt x="82945" y="37666"/>
                    <a:pt x="79784" y="34809"/>
                  </a:cubicBezTo>
                  <a:cubicBezTo>
                    <a:pt x="77140" y="32408"/>
                    <a:pt x="74586" y="29763"/>
                    <a:pt x="71243" y="28274"/>
                  </a:cubicBezTo>
                  <a:cubicBezTo>
                    <a:pt x="68021" y="26876"/>
                    <a:pt x="64465" y="26663"/>
                    <a:pt x="60969" y="26450"/>
                  </a:cubicBezTo>
                  <a:cubicBezTo>
                    <a:pt x="56319" y="26146"/>
                    <a:pt x="52367" y="25356"/>
                    <a:pt x="48173" y="23168"/>
                  </a:cubicBezTo>
                  <a:cubicBezTo>
                    <a:pt x="44951" y="21496"/>
                    <a:pt x="41790" y="19520"/>
                    <a:pt x="38233" y="18700"/>
                  </a:cubicBezTo>
                  <a:cubicBezTo>
                    <a:pt x="36623" y="18321"/>
                    <a:pt x="34988" y="18163"/>
                    <a:pt x="33354" y="18163"/>
                  </a:cubicBezTo>
                  <a:cubicBezTo>
                    <a:pt x="31842" y="18163"/>
                    <a:pt x="30331" y="18298"/>
                    <a:pt x="28841" y="18517"/>
                  </a:cubicBezTo>
                  <a:cubicBezTo>
                    <a:pt x="24586" y="19125"/>
                    <a:pt x="20482" y="20341"/>
                    <a:pt x="16288" y="21162"/>
                  </a:cubicBezTo>
                  <a:cubicBezTo>
                    <a:pt x="14208" y="21583"/>
                    <a:pt x="11503" y="22054"/>
                    <a:pt x="8857" y="22054"/>
                  </a:cubicBezTo>
                  <a:cubicBezTo>
                    <a:pt x="5972" y="22054"/>
                    <a:pt x="3158" y="21494"/>
                    <a:pt x="1302" y="19703"/>
                  </a:cubicBezTo>
                  <a:cubicBezTo>
                    <a:pt x="1176" y="19590"/>
                    <a:pt x="1037" y="19542"/>
                    <a:pt x="902" y="19542"/>
                  </a:cubicBezTo>
                  <a:cubicBezTo>
                    <a:pt x="421" y="19542"/>
                    <a:pt x="0" y="20150"/>
                    <a:pt x="451" y="20554"/>
                  </a:cubicBezTo>
                  <a:cubicBezTo>
                    <a:pt x="2618" y="22626"/>
                    <a:pt x="5656" y="23311"/>
                    <a:pt x="8864" y="23311"/>
                  </a:cubicBezTo>
                  <a:cubicBezTo>
                    <a:pt x="12900" y="23311"/>
                    <a:pt x="17207" y="22228"/>
                    <a:pt x="20391" y="21465"/>
                  </a:cubicBezTo>
                  <a:cubicBezTo>
                    <a:pt x="24464" y="20523"/>
                    <a:pt x="28567" y="19399"/>
                    <a:pt x="32762" y="19338"/>
                  </a:cubicBezTo>
                  <a:cubicBezTo>
                    <a:pt x="32853" y="19337"/>
                    <a:pt x="32944" y="19336"/>
                    <a:pt x="33034" y="19336"/>
                  </a:cubicBezTo>
                  <a:cubicBezTo>
                    <a:pt x="37357" y="19336"/>
                    <a:pt x="41109" y="20749"/>
                    <a:pt x="44920" y="22803"/>
                  </a:cubicBezTo>
                  <a:cubicBezTo>
                    <a:pt x="48294" y="24627"/>
                    <a:pt x="51638" y="26450"/>
                    <a:pt x="55468" y="27119"/>
                  </a:cubicBezTo>
                  <a:cubicBezTo>
                    <a:pt x="59571" y="27849"/>
                    <a:pt x="63826" y="27514"/>
                    <a:pt x="67899" y="28456"/>
                  </a:cubicBezTo>
                  <a:cubicBezTo>
                    <a:pt x="72611" y="29551"/>
                    <a:pt x="75802" y="32833"/>
                    <a:pt x="79267" y="35934"/>
                  </a:cubicBezTo>
                  <a:cubicBezTo>
                    <a:pt x="82064" y="38487"/>
                    <a:pt x="85195" y="40615"/>
                    <a:pt x="88629" y="42165"/>
                  </a:cubicBezTo>
                  <a:cubicBezTo>
                    <a:pt x="95393" y="45247"/>
                    <a:pt x="102831" y="46354"/>
                    <a:pt x="110209" y="46354"/>
                  </a:cubicBezTo>
                  <a:cubicBezTo>
                    <a:pt x="111417" y="46354"/>
                    <a:pt x="112625" y="46324"/>
                    <a:pt x="113827" y="46268"/>
                  </a:cubicBezTo>
                  <a:cubicBezTo>
                    <a:pt x="114314" y="46238"/>
                    <a:pt x="114678" y="45600"/>
                    <a:pt x="114253" y="45235"/>
                  </a:cubicBezTo>
                  <a:cubicBezTo>
                    <a:pt x="108356" y="40128"/>
                    <a:pt x="103189" y="34262"/>
                    <a:pt x="98933" y="27727"/>
                  </a:cubicBezTo>
                  <a:cubicBezTo>
                    <a:pt x="95256" y="22043"/>
                    <a:pt x="92642" y="15690"/>
                    <a:pt x="88690" y="10158"/>
                  </a:cubicBezTo>
                  <a:cubicBezTo>
                    <a:pt x="85347" y="5477"/>
                    <a:pt x="80939" y="1708"/>
                    <a:pt x="75194" y="462"/>
                  </a:cubicBezTo>
                  <a:cubicBezTo>
                    <a:pt x="73756" y="152"/>
                    <a:pt x="72300" y="0"/>
                    <a:pt x="7085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0" name="Google Shape;4320;p373"/>
            <p:cNvSpPr/>
            <p:nvPr/>
          </p:nvSpPr>
          <p:spPr>
            <a:xfrm>
              <a:off x="1810325" y="2461575"/>
              <a:ext cx="2212075" cy="748475"/>
            </a:xfrm>
            <a:custGeom>
              <a:rect b="b" l="l" r="r" t="t"/>
              <a:pathLst>
                <a:path extrusionOk="0" h="29939" w="88483">
                  <a:moveTo>
                    <a:pt x="700" y="0"/>
                  </a:moveTo>
                  <a:cubicBezTo>
                    <a:pt x="1" y="0"/>
                    <a:pt x="1" y="1216"/>
                    <a:pt x="761" y="1247"/>
                  </a:cubicBezTo>
                  <a:cubicBezTo>
                    <a:pt x="9636" y="1672"/>
                    <a:pt x="13952" y="10517"/>
                    <a:pt x="19332" y="16232"/>
                  </a:cubicBezTo>
                  <a:cubicBezTo>
                    <a:pt x="24196" y="21368"/>
                    <a:pt x="31430" y="25837"/>
                    <a:pt x="38117" y="28086"/>
                  </a:cubicBezTo>
                  <a:cubicBezTo>
                    <a:pt x="42074" y="29415"/>
                    <a:pt x="46053" y="29938"/>
                    <a:pt x="50041" y="29938"/>
                  </a:cubicBezTo>
                  <a:cubicBezTo>
                    <a:pt x="62659" y="29938"/>
                    <a:pt x="75367" y="24695"/>
                    <a:pt x="87723" y="23101"/>
                  </a:cubicBezTo>
                  <a:cubicBezTo>
                    <a:pt x="88463" y="22983"/>
                    <a:pt x="88482" y="21883"/>
                    <a:pt x="87780" y="21883"/>
                  </a:cubicBezTo>
                  <a:cubicBezTo>
                    <a:pt x="87761" y="21883"/>
                    <a:pt x="87742" y="21884"/>
                    <a:pt x="87723" y="21885"/>
                  </a:cubicBezTo>
                  <a:cubicBezTo>
                    <a:pt x="75520" y="23449"/>
                    <a:pt x="62614" y="28748"/>
                    <a:pt x="50048" y="28748"/>
                  </a:cubicBezTo>
                  <a:cubicBezTo>
                    <a:pt x="45273" y="28748"/>
                    <a:pt x="40548" y="27983"/>
                    <a:pt x="35928" y="25958"/>
                  </a:cubicBezTo>
                  <a:cubicBezTo>
                    <a:pt x="28421" y="22645"/>
                    <a:pt x="21764" y="17660"/>
                    <a:pt x="16658" y="11247"/>
                  </a:cubicBezTo>
                  <a:cubicBezTo>
                    <a:pt x="12524" y="5988"/>
                    <a:pt x="7934" y="396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1" name="Google Shape;4321;p373"/>
            <p:cNvSpPr/>
            <p:nvPr/>
          </p:nvSpPr>
          <p:spPr>
            <a:xfrm>
              <a:off x="1644675" y="2453400"/>
              <a:ext cx="2655100" cy="1744300"/>
            </a:xfrm>
            <a:custGeom>
              <a:rect b="b" l="l" r="r" t="t"/>
              <a:pathLst>
                <a:path extrusionOk="0" h="69772" w="106204">
                  <a:moveTo>
                    <a:pt x="597" y="1"/>
                  </a:moveTo>
                  <a:cubicBezTo>
                    <a:pt x="289" y="1"/>
                    <a:pt x="0" y="191"/>
                    <a:pt x="31" y="571"/>
                  </a:cubicBezTo>
                  <a:cubicBezTo>
                    <a:pt x="852" y="8717"/>
                    <a:pt x="1551" y="17683"/>
                    <a:pt x="6444" y="24553"/>
                  </a:cubicBezTo>
                  <a:cubicBezTo>
                    <a:pt x="10852" y="30845"/>
                    <a:pt x="16627" y="36772"/>
                    <a:pt x="23010" y="41057"/>
                  </a:cubicBezTo>
                  <a:cubicBezTo>
                    <a:pt x="29241" y="45222"/>
                    <a:pt x="36415" y="47927"/>
                    <a:pt x="43801" y="48960"/>
                  </a:cubicBezTo>
                  <a:cubicBezTo>
                    <a:pt x="44682" y="49082"/>
                    <a:pt x="45564" y="49143"/>
                    <a:pt x="46475" y="49264"/>
                  </a:cubicBezTo>
                  <a:cubicBezTo>
                    <a:pt x="46840" y="49295"/>
                    <a:pt x="47539" y="49234"/>
                    <a:pt x="47874" y="49416"/>
                  </a:cubicBezTo>
                  <a:cubicBezTo>
                    <a:pt x="48056" y="49447"/>
                    <a:pt x="48208" y="49447"/>
                    <a:pt x="48421" y="49477"/>
                  </a:cubicBezTo>
                  <a:cubicBezTo>
                    <a:pt x="48512" y="50146"/>
                    <a:pt x="48634" y="50814"/>
                    <a:pt x="48725" y="51453"/>
                  </a:cubicBezTo>
                  <a:cubicBezTo>
                    <a:pt x="48299" y="52881"/>
                    <a:pt x="46779" y="53732"/>
                    <a:pt x="46506" y="55313"/>
                  </a:cubicBezTo>
                  <a:cubicBezTo>
                    <a:pt x="46232" y="56954"/>
                    <a:pt x="47205" y="59021"/>
                    <a:pt x="49090" y="59021"/>
                  </a:cubicBezTo>
                  <a:cubicBezTo>
                    <a:pt x="51643" y="59021"/>
                    <a:pt x="52433" y="55921"/>
                    <a:pt x="53163" y="54036"/>
                  </a:cubicBezTo>
                  <a:cubicBezTo>
                    <a:pt x="53937" y="52029"/>
                    <a:pt x="54711" y="51293"/>
                    <a:pt x="56992" y="51293"/>
                  </a:cubicBezTo>
                  <a:cubicBezTo>
                    <a:pt x="57129" y="51293"/>
                    <a:pt x="57270" y="51296"/>
                    <a:pt x="57418" y="51301"/>
                  </a:cubicBezTo>
                  <a:cubicBezTo>
                    <a:pt x="57874" y="51362"/>
                    <a:pt x="58299" y="51514"/>
                    <a:pt x="58786" y="51514"/>
                  </a:cubicBezTo>
                  <a:cubicBezTo>
                    <a:pt x="59394" y="51453"/>
                    <a:pt x="59971" y="51240"/>
                    <a:pt x="60518" y="51058"/>
                  </a:cubicBezTo>
                  <a:cubicBezTo>
                    <a:pt x="60944" y="50906"/>
                    <a:pt x="61491" y="50511"/>
                    <a:pt x="61916" y="50480"/>
                  </a:cubicBezTo>
                  <a:cubicBezTo>
                    <a:pt x="62146" y="50330"/>
                    <a:pt x="62350" y="50254"/>
                    <a:pt x="62528" y="50254"/>
                  </a:cubicBezTo>
                  <a:cubicBezTo>
                    <a:pt x="62963" y="50254"/>
                    <a:pt x="63246" y="50707"/>
                    <a:pt x="63375" y="51635"/>
                  </a:cubicBezTo>
                  <a:cubicBezTo>
                    <a:pt x="64287" y="52182"/>
                    <a:pt x="64531" y="52790"/>
                    <a:pt x="64014" y="53459"/>
                  </a:cubicBezTo>
                  <a:cubicBezTo>
                    <a:pt x="63497" y="56438"/>
                    <a:pt x="53345" y="67988"/>
                    <a:pt x="60488" y="69660"/>
                  </a:cubicBezTo>
                  <a:cubicBezTo>
                    <a:pt x="60806" y="69736"/>
                    <a:pt x="61122" y="69772"/>
                    <a:pt x="61433" y="69772"/>
                  </a:cubicBezTo>
                  <a:cubicBezTo>
                    <a:pt x="63233" y="69772"/>
                    <a:pt x="64870" y="68570"/>
                    <a:pt x="65777" y="67015"/>
                  </a:cubicBezTo>
                  <a:cubicBezTo>
                    <a:pt x="66537" y="65739"/>
                    <a:pt x="66901" y="64310"/>
                    <a:pt x="67418" y="62942"/>
                  </a:cubicBezTo>
                  <a:cubicBezTo>
                    <a:pt x="68178" y="60754"/>
                    <a:pt x="69242" y="58657"/>
                    <a:pt x="70245" y="56559"/>
                  </a:cubicBezTo>
                  <a:cubicBezTo>
                    <a:pt x="71066" y="55009"/>
                    <a:pt x="71886" y="53459"/>
                    <a:pt x="72889" y="52000"/>
                  </a:cubicBezTo>
                  <a:cubicBezTo>
                    <a:pt x="73436" y="51210"/>
                    <a:pt x="74105" y="50419"/>
                    <a:pt x="74804" y="49720"/>
                  </a:cubicBezTo>
                  <a:cubicBezTo>
                    <a:pt x="75169" y="49416"/>
                    <a:pt x="75564" y="48960"/>
                    <a:pt x="75959" y="48778"/>
                  </a:cubicBezTo>
                  <a:cubicBezTo>
                    <a:pt x="76198" y="48489"/>
                    <a:pt x="76375" y="48345"/>
                    <a:pt x="76495" y="48345"/>
                  </a:cubicBezTo>
                  <a:cubicBezTo>
                    <a:pt x="76666" y="48345"/>
                    <a:pt x="76724" y="48633"/>
                    <a:pt x="76689" y="49203"/>
                  </a:cubicBezTo>
                  <a:cubicBezTo>
                    <a:pt x="76993" y="49751"/>
                    <a:pt x="76902" y="50267"/>
                    <a:pt x="76476" y="50662"/>
                  </a:cubicBezTo>
                  <a:cubicBezTo>
                    <a:pt x="76020" y="52304"/>
                    <a:pt x="75625" y="54310"/>
                    <a:pt x="77844" y="54918"/>
                  </a:cubicBezTo>
                  <a:cubicBezTo>
                    <a:pt x="78036" y="54969"/>
                    <a:pt x="78234" y="54993"/>
                    <a:pt x="78433" y="54993"/>
                  </a:cubicBezTo>
                  <a:cubicBezTo>
                    <a:pt x="79173" y="54993"/>
                    <a:pt x="79918" y="54655"/>
                    <a:pt x="80397" y="54128"/>
                  </a:cubicBezTo>
                  <a:cubicBezTo>
                    <a:pt x="80853" y="53641"/>
                    <a:pt x="80944" y="53125"/>
                    <a:pt x="81096" y="52486"/>
                  </a:cubicBezTo>
                  <a:cubicBezTo>
                    <a:pt x="81522" y="50784"/>
                    <a:pt x="81765" y="49690"/>
                    <a:pt x="83285" y="48504"/>
                  </a:cubicBezTo>
                  <a:cubicBezTo>
                    <a:pt x="84501" y="47562"/>
                    <a:pt x="85200" y="46802"/>
                    <a:pt x="86020" y="45495"/>
                  </a:cubicBezTo>
                  <a:cubicBezTo>
                    <a:pt x="87601" y="43033"/>
                    <a:pt x="89485" y="42182"/>
                    <a:pt x="91947" y="40814"/>
                  </a:cubicBezTo>
                  <a:cubicBezTo>
                    <a:pt x="98756" y="36984"/>
                    <a:pt x="106021" y="31787"/>
                    <a:pt x="106203" y="23154"/>
                  </a:cubicBezTo>
                  <a:cubicBezTo>
                    <a:pt x="106203" y="22775"/>
                    <a:pt x="105907" y="22585"/>
                    <a:pt x="105607" y="22585"/>
                  </a:cubicBezTo>
                  <a:cubicBezTo>
                    <a:pt x="105306" y="22585"/>
                    <a:pt x="105002" y="22775"/>
                    <a:pt x="104987" y="23154"/>
                  </a:cubicBezTo>
                  <a:cubicBezTo>
                    <a:pt x="104805" y="32243"/>
                    <a:pt x="96324" y="36984"/>
                    <a:pt x="89333" y="40875"/>
                  </a:cubicBezTo>
                  <a:cubicBezTo>
                    <a:pt x="88057" y="41574"/>
                    <a:pt x="86628" y="42182"/>
                    <a:pt x="85686" y="43398"/>
                  </a:cubicBezTo>
                  <a:cubicBezTo>
                    <a:pt x="84926" y="44371"/>
                    <a:pt x="84774" y="45586"/>
                    <a:pt x="83893" y="46498"/>
                  </a:cubicBezTo>
                  <a:cubicBezTo>
                    <a:pt x="82950" y="47441"/>
                    <a:pt x="81613" y="48018"/>
                    <a:pt x="80792" y="49082"/>
                  </a:cubicBezTo>
                  <a:cubicBezTo>
                    <a:pt x="80610" y="49355"/>
                    <a:pt x="80397" y="49568"/>
                    <a:pt x="80306" y="49872"/>
                  </a:cubicBezTo>
                  <a:cubicBezTo>
                    <a:pt x="80154" y="50115"/>
                    <a:pt x="80063" y="50359"/>
                    <a:pt x="80032" y="50632"/>
                  </a:cubicBezTo>
                  <a:cubicBezTo>
                    <a:pt x="80104" y="51459"/>
                    <a:pt x="79836" y="51882"/>
                    <a:pt x="79227" y="51882"/>
                  </a:cubicBezTo>
                  <a:cubicBezTo>
                    <a:pt x="78807" y="51882"/>
                    <a:pt x="78224" y="51680"/>
                    <a:pt x="77479" y="51270"/>
                  </a:cubicBezTo>
                  <a:cubicBezTo>
                    <a:pt x="77358" y="50602"/>
                    <a:pt x="78543" y="49538"/>
                    <a:pt x="78391" y="48535"/>
                  </a:cubicBezTo>
                  <a:cubicBezTo>
                    <a:pt x="78330" y="48018"/>
                    <a:pt x="78087" y="47380"/>
                    <a:pt x="77631" y="47076"/>
                  </a:cubicBezTo>
                  <a:cubicBezTo>
                    <a:pt x="77401" y="46930"/>
                    <a:pt x="77155" y="46866"/>
                    <a:pt x="76900" y="46866"/>
                  </a:cubicBezTo>
                  <a:cubicBezTo>
                    <a:pt x="75400" y="46866"/>
                    <a:pt x="73577" y="49085"/>
                    <a:pt x="72798" y="49994"/>
                  </a:cubicBezTo>
                  <a:cubicBezTo>
                    <a:pt x="70822" y="52304"/>
                    <a:pt x="69455" y="55131"/>
                    <a:pt x="68178" y="57866"/>
                  </a:cubicBezTo>
                  <a:cubicBezTo>
                    <a:pt x="67479" y="59295"/>
                    <a:pt x="66810" y="60754"/>
                    <a:pt x="66263" y="62274"/>
                  </a:cubicBezTo>
                  <a:cubicBezTo>
                    <a:pt x="65503" y="64310"/>
                    <a:pt x="65017" y="67046"/>
                    <a:pt x="62920" y="68140"/>
                  </a:cubicBezTo>
                  <a:cubicBezTo>
                    <a:pt x="62396" y="68422"/>
                    <a:pt x="61820" y="68577"/>
                    <a:pt x="61276" y="68577"/>
                  </a:cubicBezTo>
                  <a:cubicBezTo>
                    <a:pt x="60177" y="68577"/>
                    <a:pt x="59212" y="67943"/>
                    <a:pt x="59090" y="66438"/>
                  </a:cubicBezTo>
                  <a:cubicBezTo>
                    <a:pt x="58968" y="65100"/>
                    <a:pt x="59971" y="63702"/>
                    <a:pt x="60579" y="62578"/>
                  </a:cubicBezTo>
                  <a:cubicBezTo>
                    <a:pt x="61339" y="61088"/>
                    <a:pt x="62129" y="59599"/>
                    <a:pt x="62889" y="58079"/>
                  </a:cubicBezTo>
                  <a:cubicBezTo>
                    <a:pt x="63831" y="56255"/>
                    <a:pt x="66871" y="52547"/>
                    <a:pt x="65686" y="50267"/>
                  </a:cubicBezTo>
                  <a:cubicBezTo>
                    <a:pt x="65195" y="49304"/>
                    <a:pt x="64310" y="48997"/>
                    <a:pt x="63370" y="48997"/>
                  </a:cubicBezTo>
                  <a:cubicBezTo>
                    <a:pt x="62679" y="48997"/>
                    <a:pt x="61957" y="49162"/>
                    <a:pt x="61339" y="49355"/>
                  </a:cubicBezTo>
                  <a:cubicBezTo>
                    <a:pt x="60026" y="49745"/>
                    <a:pt x="59471" y="50095"/>
                    <a:pt x="58322" y="50095"/>
                  </a:cubicBezTo>
                  <a:cubicBezTo>
                    <a:pt x="58034" y="50095"/>
                    <a:pt x="57710" y="50073"/>
                    <a:pt x="57327" y="50024"/>
                  </a:cubicBezTo>
                  <a:cubicBezTo>
                    <a:pt x="56605" y="49917"/>
                    <a:pt x="56636" y="49740"/>
                    <a:pt x="56075" y="49740"/>
                  </a:cubicBezTo>
                  <a:cubicBezTo>
                    <a:pt x="55998" y="49740"/>
                    <a:pt x="55910" y="49743"/>
                    <a:pt x="55807" y="49751"/>
                  </a:cubicBezTo>
                  <a:cubicBezTo>
                    <a:pt x="54956" y="49842"/>
                    <a:pt x="54196" y="50328"/>
                    <a:pt x="53588" y="50906"/>
                  </a:cubicBezTo>
                  <a:cubicBezTo>
                    <a:pt x="52767" y="51666"/>
                    <a:pt x="52372" y="52699"/>
                    <a:pt x="51947" y="53702"/>
                  </a:cubicBezTo>
                  <a:cubicBezTo>
                    <a:pt x="51612" y="54553"/>
                    <a:pt x="51400" y="55465"/>
                    <a:pt x="50913" y="56255"/>
                  </a:cubicBezTo>
                  <a:cubicBezTo>
                    <a:pt x="50640" y="56590"/>
                    <a:pt x="50427" y="56954"/>
                    <a:pt x="50153" y="57258"/>
                  </a:cubicBezTo>
                  <a:cubicBezTo>
                    <a:pt x="47570" y="56954"/>
                    <a:pt x="46931" y="55921"/>
                    <a:pt x="48208" y="54097"/>
                  </a:cubicBezTo>
                  <a:cubicBezTo>
                    <a:pt x="49029" y="52608"/>
                    <a:pt x="51552" y="50632"/>
                    <a:pt x="49789" y="48900"/>
                  </a:cubicBezTo>
                  <a:cubicBezTo>
                    <a:pt x="48299" y="47410"/>
                    <a:pt x="44044" y="47836"/>
                    <a:pt x="42190" y="47471"/>
                  </a:cubicBezTo>
                  <a:cubicBezTo>
                    <a:pt x="38147" y="46802"/>
                    <a:pt x="34196" y="45586"/>
                    <a:pt x="30518" y="43884"/>
                  </a:cubicBezTo>
                  <a:cubicBezTo>
                    <a:pt x="22615" y="40267"/>
                    <a:pt x="16353" y="34522"/>
                    <a:pt x="10730" y="28079"/>
                  </a:cubicBezTo>
                  <a:cubicBezTo>
                    <a:pt x="7508" y="24340"/>
                    <a:pt x="4833" y="20540"/>
                    <a:pt x="3618" y="15708"/>
                  </a:cubicBezTo>
                  <a:cubicBezTo>
                    <a:pt x="2311" y="10783"/>
                    <a:pt x="1763" y="5616"/>
                    <a:pt x="1277" y="571"/>
                  </a:cubicBezTo>
                  <a:cubicBezTo>
                    <a:pt x="1231" y="191"/>
                    <a:pt x="90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2" name="Google Shape;4322;p373"/>
            <p:cNvSpPr/>
            <p:nvPr/>
          </p:nvSpPr>
          <p:spPr>
            <a:xfrm>
              <a:off x="2064900" y="2158575"/>
              <a:ext cx="116950" cy="175225"/>
            </a:xfrm>
            <a:custGeom>
              <a:rect b="b" l="l" r="r" t="t"/>
              <a:pathLst>
                <a:path extrusionOk="0" h="7009" w="4678">
                  <a:moveTo>
                    <a:pt x="213" y="0"/>
                  </a:moveTo>
                  <a:cubicBezTo>
                    <a:pt x="107" y="0"/>
                    <a:pt x="0" y="69"/>
                    <a:pt x="0" y="205"/>
                  </a:cubicBezTo>
                  <a:cubicBezTo>
                    <a:pt x="122" y="3093"/>
                    <a:pt x="1702" y="5616"/>
                    <a:pt x="4256" y="6984"/>
                  </a:cubicBezTo>
                  <a:cubicBezTo>
                    <a:pt x="4294" y="7001"/>
                    <a:pt x="4330" y="7008"/>
                    <a:pt x="4364" y="7008"/>
                  </a:cubicBezTo>
                  <a:cubicBezTo>
                    <a:pt x="4572" y="7008"/>
                    <a:pt x="4678" y="6723"/>
                    <a:pt x="4468" y="6619"/>
                  </a:cubicBezTo>
                  <a:cubicBezTo>
                    <a:pt x="2037" y="5312"/>
                    <a:pt x="517" y="2941"/>
                    <a:pt x="426" y="205"/>
                  </a:cubicBezTo>
                  <a:cubicBezTo>
                    <a:pt x="426" y="69"/>
                    <a:pt x="319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3" name="Google Shape;4323;p373"/>
            <p:cNvSpPr/>
            <p:nvPr/>
          </p:nvSpPr>
          <p:spPr>
            <a:xfrm>
              <a:off x="2206550" y="2064800"/>
              <a:ext cx="118625" cy="219625"/>
            </a:xfrm>
            <a:custGeom>
              <a:rect b="b" l="l" r="r" t="t"/>
              <a:pathLst>
                <a:path extrusionOk="0" h="8785" w="4745">
                  <a:moveTo>
                    <a:pt x="251" y="1"/>
                  </a:moveTo>
                  <a:cubicBezTo>
                    <a:pt x="134" y="1"/>
                    <a:pt x="0" y="103"/>
                    <a:pt x="18" y="248"/>
                  </a:cubicBezTo>
                  <a:cubicBezTo>
                    <a:pt x="596" y="3500"/>
                    <a:pt x="2055" y="6388"/>
                    <a:pt x="4274" y="8728"/>
                  </a:cubicBezTo>
                  <a:cubicBezTo>
                    <a:pt x="4320" y="8768"/>
                    <a:pt x="4370" y="8785"/>
                    <a:pt x="4419" y="8785"/>
                  </a:cubicBezTo>
                  <a:cubicBezTo>
                    <a:pt x="4594" y="8785"/>
                    <a:pt x="4744" y="8567"/>
                    <a:pt x="4578" y="8424"/>
                  </a:cubicBezTo>
                  <a:cubicBezTo>
                    <a:pt x="2389" y="6114"/>
                    <a:pt x="991" y="3288"/>
                    <a:pt x="413" y="157"/>
                  </a:cubicBezTo>
                  <a:cubicBezTo>
                    <a:pt x="401" y="47"/>
                    <a:pt x="330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4" name="Google Shape;4324;p373"/>
            <p:cNvSpPr/>
            <p:nvPr/>
          </p:nvSpPr>
          <p:spPr>
            <a:xfrm>
              <a:off x="2540575" y="1999925"/>
              <a:ext cx="60525" cy="324950"/>
            </a:xfrm>
            <a:custGeom>
              <a:rect b="b" l="l" r="r" t="t"/>
              <a:pathLst>
                <a:path extrusionOk="0" h="12998" w="2421">
                  <a:moveTo>
                    <a:pt x="1896" y="0"/>
                  </a:moveTo>
                  <a:cubicBezTo>
                    <a:pt x="1833" y="0"/>
                    <a:pt x="1771" y="32"/>
                    <a:pt x="1734" y="107"/>
                  </a:cubicBezTo>
                  <a:cubicBezTo>
                    <a:pt x="1" y="4150"/>
                    <a:pt x="1308" y="8709"/>
                    <a:pt x="1977" y="12843"/>
                  </a:cubicBezTo>
                  <a:cubicBezTo>
                    <a:pt x="2013" y="12951"/>
                    <a:pt x="2091" y="12997"/>
                    <a:pt x="2171" y="12997"/>
                  </a:cubicBezTo>
                  <a:cubicBezTo>
                    <a:pt x="2294" y="12997"/>
                    <a:pt x="2421" y="12887"/>
                    <a:pt x="2402" y="12722"/>
                  </a:cubicBezTo>
                  <a:cubicBezTo>
                    <a:pt x="1703" y="8709"/>
                    <a:pt x="366" y="4211"/>
                    <a:pt x="2098" y="320"/>
                  </a:cubicBezTo>
                  <a:cubicBezTo>
                    <a:pt x="2182" y="153"/>
                    <a:pt x="2035" y="0"/>
                    <a:pt x="189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5" name="Google Shape;4325;p373"/>
            <p:cNvSpPr/>
            <p:nvPr/>
          </p:nvSpPr>
          <p:spPr>
            <a:xfrm>
              <a:off x="2664450" y="1969075"/>
              <a:ext cx="63650" cy="212500"/>
            </a:xfrm>
            <a:custGeom>
              <a:rect b="b" l="l" r="r" t="t"/>
              <a:pathLst>
                <a:path extrusionOk="0" h="8500" w="2546">
                  <a:moveTo>
                    <a:pt x="2272" y="0"/>
                  </a:moveTo>
                  <a:cubicBezTo>
                    <a:pt x="2213" y="0"/>
                    <a:pt x="2157" y="28"/>
                    <a:pt x="2128" y="95"/>
                  </a:cubicBezTo>
                  <a:cubicBezTo>
                    <a:pt x="639" y="2648"/>
                    <a:pt x="0" y="5414"/>
                    <a:pt x="152" y="8332"/>
                  </a:cubicBezTo>
                  <a:cubicBezTo>
                    <a:pt x="168" y="8439"/>
                    <a:pt x="266" y="8500"/>
                    <a:pt x="361" y="8500"/>
                  </a:cubicBezTo>
                  <a:cubicBezTo>
                    <a:pt x="456" y="8500"/>
                    <a:pt x="548" y="8439"/>
                    <a:pt x="548" y="8302"/>
                  </a:cubicBezTo>
                  <a:cubicBezTo>
                    <a:pt x="396" y="5445"/>
                    <a:pt x="1004" y="2770"/>
                    <a:pt x="2463" y="278"/>
                  </a:cubicBezTo>
                  <a:cubicBezTo>
                    <a:pt x="2546" y="132"/>
                    <a:pt x="2401" y="0"/>
                    <a:pt x="227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6" name="Google Shape;4326;p373"/>
            <p:cNvSpPr/>
            <p:nvPr/>
          </p:nvSpPr>
          <p:spPr>
            <a:xfrm>
              <a:off x="2891075" y="2234550"/>
              <a:ext cx="117625" cy="227400"/>
            </a:xfrm>
            <a:custGeom>
              <a:rect b="b" l="l" r="r" t="t"/>
              <a:pathLst>
                <a:path extrusionOk="0" h="9096" w="4705">
                  <a:moveTo>
                    <a:pt x="4515" y="1"/>
                  </a:moveTo>
                  <a:cubicBezTo>
                    <a:pt x="4416" y="1"/>
                    <a:pt x="4310" y="69"/>
                    <a:pt x="4279" y="206"/>
                  </a:cubicBezTo>
                  <a:cubicBezTo>
                    <a:pt x="4158" y="3580"/>
                    <a:pt x="2699" y="6589"/>
                    <a:pt x="145" y="8777"/>
                  </a:cubicBezTo>
                  <a:cubicBezTo>
                    <a:pt x="1" y="8898"/>
                    <a:pt x="143" y="9096"/>
                    <a:pt x="300" y="9096"/>
                  </a:cubicBezTo>
                  <a:cubicBezTo>
                    <a:pt x="340" y="9096"/>
                    <a:pt x="381" y="9082"/>
                    <a:pt x="419" y="9051"/>
                  </a:cubicBezTo>
                  <a:cubicBezTo>
                    <a:pt x="3033" y="6771"/>
                    <a:pt x="4522" y="3641"/>
                    <a:pt x="4705" y="206"/>
                  </a:cubicBezTo>
                  <a:cubicBezTo>
                    <a:pt x="4705" y="69"/>
                    <a:pt x="4614" y="1"/>
                    <a:pt x="451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7" name="Google Shape;4327;p373"/>
            <p:cNvSpPr/>
            <p:nvPr/>
          </p:nvSpPr>
          <p:spPr>
            <a:xfrm>
              <a:off x="3113450" y="2224225"/>
              <a:ext cx="279950" cy="281800"/>
            </a:xfrm>
            <a:custGeom>
              <a:rect b="b" l="l" r="r" t="t"/>
              <a:pathLst>
                <a:path extrusionOk="0" h="11272" w="11198">
                  <a:moveTo>
                    <a:pt x="10944" y="0"/>
                  </a:moveTo>
                  <a:cubicBezTo>
                    <a:pt x="10871" y="0"/>
                    <a:pt x="10806" y="40"/>
                    <a:pt x="10795" y="133"/>
                  </a:cubicBezTo>
                  <a:cubicBezTo>
                    <a:pt x="9913" y="5725"/>
                    <a:pt x="5080" y="8886"/>
                    <a:pt x="217" y="10862"/>
                  </a:cubicBezTo>
                  <a:cubicBezTo>
                    <a:pt x="0" y="10971"/>
                    <a:pt x="25" y="11272"/>
                    <a:pt x="226" y="11272"/>
                  </a:cubicBezTo>
                  <a:cubicBezTo>
                    <a:pt x="251" y="11272"/>
                    <a:pt x="278" y="11267"/>
                    <a:pt x="308" y="11257"/>
                  </a:cubicBezTo>
                  <a:cubicBezTo>
                    <a:pt x="5324" y="9221"/>
                    <a:pt x="10248" y="5999"/>
                    <a:pt x="11160" y="254"/>
                  </a:cubicBezTo>
                  <a:cubicBezTo>
                    <a:pt x="11197" y="104"/>
                    <a:pt x="11061" y="0"/>
                    <a:pt x="1094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8" name="Google Shape;4328;p373"/>
            <p:cNvSpPr/>
            <p:nvPr/>
          </p:nvSpPr>
          <p:spPr>
            <a:xfrm>
              <a:off x="3379975" y="2411600"/>
              <a:ext cx="187500" cy="119300"/>
            </a:xfrm>
            <a:custGeom>
              <a:rect b="b" l="l" r="r" t="t"/>
              <a:pathLst>
                <a:path extrusionOk="0" h="4772" w="7500">
                  <a:moveTo>
                    <a:pt x="7230" y="0"/>
                  </a:moveTo>
                  <a:cubicBezTo>
                    <a:pt x="7159" y="0"/>
                    <a:pt x="7084" y="34"/>
                    <a:pt x="7034" y="115"/>
                  </a:cubicBezTo>
                  <a:cubicBezTo>
                    <a:pt x="5483" y="2486"/>
                    <a:pt x="3052" y="4006"/>
                    <a:pt x="255" y="4401"/>
                  </a:cubicBezTo>
                  <a:cubicBezTo>
                    <a:pt x="0" y="4401"/>
                    <a:pt x="89" y="4771"/>
                    <a:pt x="300" y="4771"/>
                  </a:cubicBezTo>
                  <a:cubicBezTo>
                    <a:pt x="315" y="4771"/>
                    <a:pt x="330" y="4769"/>
                    <a:pt x="347" y="4765"/>
                  </a:cubicBezTo>
                  <a:cubicBezTo>
                    <a:pt x="3295" y="4370"/>
                    <a:pt x="5787" y="2759"/>
                    <a:pt x="7398" y="297"/>
                  </a:cubicBezTo>
                  <a:cubicBezTo>
                    <a:pt x="7500" y="135"/>
                    <a:pt x="7371" y="0"/>
                    <a:pt x="723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9" name="Google Shape;4329;p373"/>
            <p:cNvSpPr/>
            <p:nvPr/>
          </p:nvSpPr>
          <p:spPr>
            <a:xfrm>
              <a:off x="3676700" y="2336950"/>
              <a:ext cx="112200" cy="123975"/>
            </a:xfrm>
            <a:custGeom>
              <a:rect b="b" l="l" r="r" t="t"/>
              <a:pathLst>
                <a:path extrusionOk="0" h="4959" w="4488">
                  <a:moveTo>
                    <a:pt x="4230" y="0"/>
                  </a:moveTo>
                  <a:cubicBezTo>
                    <a:pt x="4170" y="0"/>
                    <a:pt x="4109" y="35"/>
                    <a:pt x="4071" y="122"/>
                  </a:cubicBezTo>
                  <a:cubicBezTo>
                    <a:pt x="3280" y="1976"/>
                    <a:pt x="1943" y="3496"/>
                    <a:pt x="180" y="4560"/>
                  </a:cubicBezTo>
                  <a:cubicBezTo>
                    <a:pt x="1" y="4662"/>
                    <a:pt x="102" y="4959"/>
                    <a:pt x="284" y="4959"/>
                  </a:cubicBezTo>
                  <a:cubicBezTo>
                    <a:pt x="318" y="4959"/>
                    <a:pt x="354" y="4949"/>
                    <a:pt x="393" y="4925"/>
                  </a:cubicBezTo>
                  <a:cubicBezTo>
                    <a:pt x="2156" y="3800"/>
                    <a:pt x="3584" y="2250"/>
                    <a:pt x="4405" y="304"/>
                  </a:cubicBezTo>
                  <a:cubicBezTo>
                    <a:pt x="4488" y="159"/>
                    <a:pt x="4359" y="0"/>
                    <a:pt x="423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0" name="Google Shape;4330;p373"/>
            <p:cNvSpPr/>
            <p:nvPr/>
          </p:nvSpPr>
          <p:spPr>
            <a:xfrm>
              <a:off x="3569500" y="2564500"/>
              <a:ext cx="231325" cy="127375"/>
            </a:xfrm>
            <a:custGeom>
              <a:rect b="b" l="l" r="r" t="t"/>
              <a:pathLst>
                <a:path extrusionOk="0" h="5095" w="9253">
                  <a:moveTo>
                    <a:pt x="8993" y="0"/>
                  </a:moveTo>
                  <a:cubicBezTo>
                    <a:pt x="8929" y="0"/>
                    <a:pt x="8863" y="31"/>
                    <a:pt x="8815" y="108"/>
                  </a:cubicBezTo>
                  <a:cubicBezTo>
                    <a:pt x="6808" y="2905"/>
                    <a:pt x="3708" y="4546"/>
                    <a:pt x="273" y="4698"/>
                  </a:cubicBezTo>
                  <a:cubicBezTo>
                    <a:pt x="9" y="4698"/>
                    <a:pt x="0" y="5095"/>
                    <a:pt x="246" y="5095"/>
                  </a:cubicBezTo>
                  <a:cubicBezTo>
                    <a:pt x="255" y="5095"/>
                    <a:pt x="264" y="5094"/>
                    <a:pt x="273" y="5093"/>
                  </a:cubicBezTo>
                  <a:cubicBezTo>
                    <a:pt x="3860" y="4941"/>
                    <a:pt x="7052" y="3209"/>
                    <a:pt x="9149" y="291"/>
                  </a:cubicBezTo>
                  <a:cubicBezTo>
                    <a:pt x="9253" y="145"/>
                    <a:pt x="9130" y="0"/>
                    <a:pt x="899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1" name="Google Shape;4331;p373"/>
            <p:cNvSpPr/>
            <p:nvPr/>
          </p:nvSpPr>
          <p:spPr>
            <a:xfrm>
              <a:off x="3789100" y="2794500"/>
              <a:ext cx="161075" cy="50075"/>
            </a:xfrm>
            <a:custGeom>
              <a:rect b="b" l="l" r="r" t="t"/>
              <a:pathLst>
                <a:path extrusionOk="0" h="2003" w="6443">
                  <a:moveTo>
                    <a:pt x="6172" y="1"/>
                  </a:moveTo>
                  <a:cubicBezTo>
                    <a:pt x="6142" y="1"/>
                    <a:pt x="6111" y="9"/>
                    <a:pt x="6079" y="27"/>
                  </a:cubicBezTo>
                  <a:cubicBezTo>
                    <a:pt x="4195" y="848"/>
                    <a:pt x="2280" y="1395"/>
                    <a:pt x="243" y="1608"/>
                  </a:cubicBezTo>
                  <a:cubicBezTo>
                    <a:pt x="0" y="1608"/>
                    <a:pt x="0" y="2003"/>
                    <a:pt x="243" y="2003"/>
                  </a:cubicBezTo>
                  <a:cubicBezTo>
                    <a:pt x="2341" y="1760"/>
                    <a:pt x="4347" y="1243"/>
                    <a:pt x="6262" y="361"/>
                  </a:cubicBezTo>
                  <a:cubicBezTo>
                    <a:pt x="6443" y="258"/>
                    <a:pt x="6338" y="1"/>
                    <a:pt x="617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2" name="Google Shape;4332;p373"/>
            <p:cNvSpPr/>
            <p:nvPr/>
          </p:nvSpPr>
          <p:spPr>
            <a:xfrm>
              <a:off x="1871100" y="2737525"/>
              <a:ext cx="196700" cy="144300"/>
            </a:xfrm>
            <a:custGeom>
              <a:rect b="b" l="l" r="r" t="t"/>
              <a:pathLst>
                <a:path extrusionOk="0" h="5772" w="7868">
                  <a:moveTo>
                    <a:pt x="7563" y="0"/>
                  </a:moveTo>
                  <a:cubicBezTo>
                    <a:pt x="7535" y="0"/>
                    <a:pt x="7506" y="8"/>
                    <a:pt x="7479" y="26"/>
                  </a:cubicBezTo>
                  <a:cubicBezTo>
                    <a:pt x="4865" y="1607"/>
                    <a:pt x="1430" y="2458"/>
                    <a:pt x="62" y="5467"/>
                  </a:cubicBezTo>
                  <a:cubicBezTo>
                    <a:pt x="0" y="5612"/>
                    <a:pt x="136" y="5771"/>
                    <a:pt x="267" y="5771"/>
                  </a:cubicBezTo>
                  <a:cubicBezTo>
                    <a:pt x="328" y="5771"/>
                    <a:pt x="388" y="5737"/>
                    <a:pt x="427" y="5650"/>
                  </a:cubicBezTo>
                  <a:cubicBezTo>
                    <a:pt x="1734" y="2671"/>
                    <a:pt x="5138" y="1911"/>
                    <a:pt x="7661" y="361"/>
                  </a:cubicBezTo>
                  <a:cubicBezTo>
                    <a:pt x="7868" y="257"/>
                    <a:pt x="7723" y="0"/>
                    <a:pt x="756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3" name="Google Shape;4333;p373"/>
            <p:cNvSpPr/>
            <p:nvPr/>
          </p:nvSpPr>
          <p:spPr>
            <a:xfrm>
              <a:off x="1957550" y="2847275"/>
              <a:ext cx="202450" cy="166825"/>
            </a:xfrm>
            <a:custGeom>
              <a:rect b="b" l="l" r="r" t="t"/>
              <a:pathLst>
                <a:path extrusionOk="0" h="6673" w="8098">
                  <a:moveTo>
                    <a:pt x="7804" y="1"/>
                  </a:moveTo>
                  <a:cubicBezTo>
                    <a:pt x="7780" y="1"/>
                    <a:pt x="7755" y="5"/>
                    <a:pt x="7729" y="13"/>
                  </a:cubicBezTo>
                  <a:cubicBezTo>
                    <a:pt x="4264" y="804"/>
                    <a:pt x="1437" y="3144"/>
                    <a:pt x="69" y="6457"/>
                  </a:cubicBezTo>
                  <a:cubicBezTo>
                    <a:pt x="1" y="6594"/>
                    <a:pt x="96" y="6673"/>
                    <a:pt x="213" y="6673"/>
                  </a:cubicBezTo>
                  <a:cubicBezTo>
                    <a:pt x="305" y="6673"/>
                    <a:pt x="411" y="6625"/>
                    <a:pt x="464" y="6518"/>
                  </a:cubicBezTo>
                  <a:cubicBezTo>
                    <a:pt x="1771" y="3387"/>
                    <a:pt x="4507" y="1108"/>
                    <a:pt x="7851" y="378"/>
                  </a:cubicBezTo>
                  <a:cubicBezTo>
                    <a:pt x="8098" y="351"/>
                    <a:pt x="8022" y="1"/>
                    <a:pt x="780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4" name="Google Shape;4334;p373"/>
            <p:cNvSpPr/>
            <p:nvPr/>
          </p:nvSpPr>
          <p:spPr>
            <a:xfrm>
              <a:off x="2076875" y="3054650"/>
              <a:ext cx="107475" cy="106375"/>
            </a:xfrm>
            <a:custGeom>
              <a:rect b="b" l="l" r="r" t="t"/>
              <a:pathLst>
                <a:path extrusionOk="0" h="4255" w="4299">
                  <a:moveTo>
                    <a:pt x="4002" y="1"/>
                  </a:moveTo>
                  <a:cubicBezTo>
                    <a:pt x="3978" y="1"/>
                    <a:pt x="3954" y="6"/>
                    <a:pt x="3929" y="16"/>
                  </a:cubicBezTo>
                  <a:cubicBezTo>
                    <a:pt x="2166" y="837"/>
                    <a:pt x="798" y="2235"/>
                    <a:pt x="38" y="4029"/>
                  </a:cubicBezTo>
                  <a:cubicBezTo>
                    <a:pt x="1" y="4158"/>
                    <a:pt x="122" y="4254"/>
                    <a:pt x="243" y="4254"/>
                  </a:cubicBezTo>
                  <a:cubicBezTo>
                    <a:pt x="320" y="4254"/>
                    <a:pt x="398" y="4215"/>
                    <a:pt x="433" y="4120"/>
                  </a:cubicBezTo>
                  <a:cubicBezTo>
                    <a:pt x="1163" y="2448"/>
                    <a:pt x="2439" y="1141"/>
                    <a:pt x="4111" y="381"/>
                  </a:cubicBezTo>
                  <a:cubicBezTo>
                    <a:pt x="4299" y="274"/>
                    <a:pt x="4179" y="1"/>
                    <a:pt x="400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5" name="Google Shape;4335;p373"/>
            <p:cNvSpPr/>
            <p:nvPr/>
          </p:nvSpPr>
          <p:spPr>
            <a:xfrm>
              <a:off x="2228575" y="3121000"/>
              <a:ext cx="293250" cy="256325"/>
            </a:xfrm>
            <a:custGeom>
              <a:rect b="b" l="l" r="r" t="t"/>
              <a:pathLst>
                <a:path extrusionOk="0" h="10253" w="11730">
                  <a:moveTo>
                    <a:pt x="11442" y="0"/>
                  </a:moveTo>
                  <a:cubicBezTo>
                    <a:pt x="11425" y="0"/>
                    <a:pt x="11406" y="2"/>
                    <a:pt x="11387" y="7"/>
                  </a:cubicBezTo>
                  <a:cubicBezTo>
                    <a:pt x="8773" y="402"/>
                    <a:pt x="6402" y="2134"/>
                    <a:pt x="4305" y="3685"/>
                  </a:cubicBezTo>
                  <a:cubicBezTo>
                    <a:pt x="2146" y="5326"/>
                    <a:pt x="475" y="7302"/>
                    <a:pt x="19" y="9977"/>
                  </a:cubicBezTo>
                  <a:cubicBezTo>
                    <a:pt x="0" y="10142"/>
                    <a:pt x="127" y="10252"/>
                    <a:pt x="243" y="10252"/>
                  </a:cubicBezTo>
                  <a:cubicBezTo>
                    <a:pt x="319" y="10252"/>
                    <a:pt x="390" y="10206"/>
                    <a:pt x="414" y="10098"/>
                  </a:cubicBezTo>
                  <a:cubicBezTo>
                    <a:pt x="900" y="7180"/>
                    <a:pt x="2876" y="5174"/>
                    <a:pt x="5186" y="3533"/>
                  </a:cubicBezTo>
                  <a:cubicBezTo>
                    <a:pt x="7101" y="2195"/>
                    <a:pt x="9137" y="767"/>
                    <a:pt x="11448" y="372"/>
                  </a:cubicBezTo>
                  <a:cubicBezTo>
                    <a:pt x="11730" y="343"/>
                    <a:pt x="11671" y="0"/>
                    <a:pt x="1144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6" name="Google Shape;4336;p373"/>
            <p:cNvSpPr/>
            <p:nvPr/>
          </p:nvSpPr>
          <p:spPr>
            <a:xfrm>
              <a:off x="2728100" y="3277325"/>
              <a:ext cx="90625" cy="259400"/>
            </a:xfrm>
            <a:custGeom>
              <a:rect b="b" l="l" r="r" t="t"/>
              <a:pathLst>
                <a:path extrusionOk="0" h="10376" w="3625">
                  <a:moveTo>
                    <a:pt x="276" y="0"/>
                  </a:moveTo>
                  <a:cubicBezTo>
                    <a:pt x="131" y="0"/>
                    <a:pt x="1" y="132"/>
                    <a:pt x="99" y="289"/>
                  </a:cubicBezTo>
                  <a:cubicBezTo>
                    <a:pt x="1679" y="2994"/>
                    <a:pt x="3169" y="7310"/>
                    <a:pt x="707" y="10015"/>
                  </a:cubicBezTo>
                  <a:cubicBezTo>
                    <a:pt x="564" y="10158"/>
                    <a:pt x="719" y="10376"/>
                    <a:pt x="881" y="10376"/>
                  </a:cubicBezTo>
                  <a:cubicBezTo>
                    <a:pt x="926" y="10376"/>
                    <a:pt x="971" y="10359"/>
                    <a:pt x="1011" y="10319"/>
                  </a:cubicBezTo>
                  <a:cubicBezTo>
                    <a:pt x="3625" y="7493"/>
                    <a:pt x="2166" y="3024"/>
                    <a:pt x="494" y="137"/>
                  </a:cubicBezTo>
                  <a:cubicBezTo>
                    <a:pt x="440" y="40"/>
                    <a:pt x="356" y="0"/>
                    <a:pt x="27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7" name="Google Shape;4337;p373"/>
            <p:cNvSpPr/>
            <p:nvPr/>
          </p:nvSpPr>
          <p:spPr>
            <a:xfrm>
              <a:off x="2543850" y="3385575"/>
              <a:ext cx="46925" cy="100025"/>
            </a:xfrm>
            <a:custGeom>
              <a:rect b="b" l="l" r="r" t="t"/>
              <a:pathLst>
                <a:path extrusionOk="0" h="4001" w="1877">
                  <a:moveTo>
                    <a:pt x="1450" y="1"/>
                  </a:moveTo>
                  <a:cubicBezTo>
                    <a:pt x="1355" y="1"/>
                    <a:pt x="1268" y="54"/>
                    <a:pt x="1268" y="153"/>
                  </a:cubicBezTo>
                  <a:cubicBezTo>
                    <a:pt x="1481" y="1460"/>
                    <a:pt x="1055" y="2707"/>
                    <a:pt x="144" y="3649"/>
                  </a:cubicBezTo>
                  <a:cubicBezTo>
                    <a:pt x="1" y="3815"/>
                    <a:pt x="156" y="4000"/>
                    <a:pt x="317" y="4000"/>
                  </a:cubicBezTo>
                  <a:cubicBezTo>
                    <a:pt x="362" y="4000"/>
                    <a:pt x="408" y="3986"/>
                    <a:pt x="448" y="3953"/>
                  </a:cubicBezTo>
                  <a:cubicBezTo>
                    <a:pt x="1420" y="2950"/>
                    <a:pt x="1876" y="1612"/>
                    <a:pt x="1694" y="214"/>
                  </a:cubicBezTo>
                  <a:cubicBezTo>
                    <a:pt x="1678" y="69"/>
                    <a:pt x="1558" y="1"/>
                    <a:pt x="145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8" name="Google Shape;4338;p373"/>
            <p:cNvSpPr/>
            <p:nvPr/>
          </p:nvSpPr>
          <p:spPr>
            <a:xfrm>
              <a:off x="3101800" y="3318825"/>
              <a:ext cx="112075" cy="174850"/>
            </a:xfrm>
            <a:custGeom>
              <a:rect b="b" l="l" r="r" t="t"/>
              <a:pathLst>
                <a:path extrusionOk="0" h="6994" w="4483">
                  <a:moveTo>
                    <a:pt x="283" y="1"/>
                  </a:moveTo>
                  <a:cubicBezTo>
                    <a:pt x="131" y="1"/>
                    <a:pt x="0" y="212"/>
                    <a:pt x="166" y="331"/>
                  </a:cubicBezTo>
                  <a:cubicBezTo>
                    <a:pt x="2021" y="2003"/>
                    <a:pt x="4087" y="4009"/>
                    <a:pt x="3388" y="6744"/>
                  </a:cubicBezTo>
                  <a:cubicBezTo>
                    <a:pt x="3352" y="6907"/>
                    <a:pt x="3476" y="6994"/>
                    <a:pt x="3590" y="6994"/>
                  </a:cubicBezTo>
                  <a:cubicBezTo>
                    <a:pt x="3668" y="6994"/>
                    <a:pt x="3741" y="6953"/>
                    <a:pt x="3753" y="6866"/>
                  </a:cubicBezTo>
                  <a:cubicBezTo>
                    <a:pt x="4483" y="3978"/>
                    <a:pt x="2385" y="1851"/>
                    <a:pt x="410" y="57"/>
                  </a:cubicBezTo>
                  <a:cubicBezTo>
                    <a:pt x="370" y="17"/>
                    <a:pt x="325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9" name="Google Shape;4339;p373"/>
            <p:cNvSpPr/>
            <p:nvPr/>
          </p:nvSpPr>
          <p:spPr>
            <a:xfrm>
              <a:off x="3161125" y="3312475"/>
              <a:ext cx="97725" cy="104800"/>
            </a:xfrm>
            <a:custGeom>
              <a:rect b="b" l="l" r="r" t="t"/>
              <a:pathLst>
                <a:path extrusionOk="0" h="4192" w="3909">
                  <a:moveTo>
                    <a:pt x="293" y="1"/>
                  </a:moveTo>
                  <a:cubicBezTo>
                    <a:pt x="87" y="1"/>
                    <a:pt x="0" y="318"/>
                    <a:pt x="225" y="403"/>
                  </a:cubicBezTo>
                  <a:cubicBezTo>
                    <a:pt x="1806" y="1041"/>
                    <a:pt x="3021" y="2348"/>
                    <a:pt x="3477" y="4050"/>
                  </a:cubicBezTo>
                  <a:cubicBezTo>
                    <a:pt x="3514" y="4147"/>
                    <a:pt x="3594" y="4191"/>
                    <a:pt x="3673" y="4191"/>
                  </a:cubicBezTo>
                  <a:cubicBezTo>
                    <a:pt x="3792" y="4191"/>
                    <a:pt x="3909" y="4093"/>
                    <a:pt x="3873" y="3928"/>
                  </a:cubicBezTo>
                  <a:cubicBezTo>
                    <a:pt x="3386" y="2105"/>
                    <a:pt x="2079" y="707"/>
                    <a:pt x="347" y="7"/>
                  </a:cubicBezTo>
                  <a:cubicBezTo>
                    <a:pt x="328" y="3"/>
                    <a:pt x="310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0" name="Google Shape;4340;p373"/>
            <p:cNvSpPr/>
            <p:nvPr/>
          </p:nvSpPr>
          <p:spPr>
            <a:xfrm>
              <a:off x="3532300" y="3246325"/>
              <a:ext cx="155000" cy="220425"/>
            </a:xfrm>
            <a:custGeom>
              <a:rect b="b" l="l" r="r" t="t"/>
              <a:pathLst>
                <a:path extrusionOk="0" h="8817" w="6200">
                  <a:moveTo>
                    <a:pt x="271" y="1"/>
                  </a:moveTo>
                  <a:cubicBezTo>
                    <a:pt x="97" y="1"/>
                    <a:pt x="0" y="249"/>
                    <a:pt x="150" y="374"/>
                  </a:cubicBezTo>
                  <a:cubicBezTo>
                    <a:pt x="3038" y="2319"/>
                    <a:pt x="5774" y="4872"/>
                    <a:pt x="5743" y="8611"/>
                  </a:cubicBezTo>
                  <a:cubicBezTo>
                    <a:pt x="5743" y="8748"/>
                    <a:pt x="5850" y="8816"/>
                    <a:pt x="5956" y="8816"/>
                  </a:cubicBezTo>
                  <a:cubicBezTo>
                    <a:pt x="6062" y="8816"/>
                    <a:pt x="6169" y="8748"/>
                    <a:pt x="6169" y="8611"/>
                  </a:cubicBezTo>
                  <a:cubicBezTo>
                    <a:pt x="6199" y="4751"/>
                    <a:pt x="3372" y="2046"/>
                    <a:pt x="394" y="39"/>
                  </a:cubicBezTo>
                  <a:cubicBezTo>
                    <a:pt x="350" y="12"/>
                    <a:pt x="309" y="1"/>
                    <a:pt x="27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1" name="Google Shape;4341;p373"/>
            <p:cNvSpPr/>
            <p:nvPr/>
          </p:nvSpPr>
          <p:spPr>
            <a:xfrm>
              <a:off x="3719325" y="3180525"/>
              <a:ext cx="117075" cy="159550"/>
            </a:xfrm>
            <a:custGeom>
              <a:rect b="b" l="l" r="r" t="t"/>
              <a:pathLst>
                <a:path extrusionOk="0" h="6382" w="4683">
                  <a:moveTo>
                    <a:pt x="306" y="1"/>
                  </a:moveTo>
                  <a:cubicBezTo>
                    <a:pt x="146" y="1"/>
                    <a:pt x="1" y="262"/>
                    <a:pt x="207" y="392"/>
                  </a:cubicBezTo>
                  <a:cubicBezTo>
                    <a:pt x="2183" y="1881"/>
                    <a:pt x="3551" y="3887"/>
                    <a:pt x="4250" y="6228"/>
                  </a:cubicBezTo>
                  <a:cubicBezTo>
                    <a:pt x="4286" y="6335"/>
                    <a:pt x="4364" y="6382"/>
                    <a:pt x="4442" y="6382"/>
                  </a:cubicBezTo>
                  <a:cubicBezTo>
                    <a:pt x="4563" y="6382"/>
                    <a:pt x="4682" y="6272"/>
                    <a:pt x="4645" y="6106"/>
                  </a:cubicBezTo>
                  <a:cubicBezTo>
                    <a:pt x="3885" y="3644"/>
                    <a:pt x="2426" y="1608"/>
                    <a:pt x="390" y="27"/>
                  </a:cubicBezTo>
                  <a:cubicBezTo>
                    <a:pt x="363" y="9"/>
                    <a:pt x="334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2" name="Google Shape;4342;p373"/>
            <p:cNvSpPr/>
            <p:nvPr/>
          </p:nvSpPr>
          <p:spPr>
            <a:xfrm>
              <a:off x="2149250" y="2671000"/>
              <a:ext cx="1195925" cy="505500"/>
            </a:xfrm>
            <a:custGeom>
              <a:rect b="b" l="l" r="r" t="t"/>
              <a:pathLst>
                <a:path extrusionOk="0" h="20220" w="47837">
                  <a:moveTo>
                    <a:pt x="1579" y="0"/>
                  </a:moveTo>
                  <a:cubicBezTo>
                    <a:pt x="1204" y="0"/>
                    <a:pt x="830" y="4"/>
                    <a:pt x="456" y="13"/>
                  </a:cubicBezTo>
                  <a:cubicBezTo>
                    <a:pt x="0" y="13"/>
                    <a:pt x="0" y="833"/>
                    <a:pt x="487" y="833"/>
                  </a:cubicBezTo>
                  <a:cubicBezTo>
                    <a:pt x="866" y="824"/>
                    <a:pt x="1245" y="820"/>
                    <a:pt x="1624" y="820"/>
                  </a:cubicBezTo>
                  <a:cubicBezTo>
                    <a:pt x="10294" y="820"/>
                    <a:pt x="18868" y="3114"/>
                    <a:pt x="27022" y="5909"/>
                  </a:cubicBezTo>
                  <a:cubicBezTo>
                    <a:pt x="34986" y="8645"/>
                    <a:pt x="41825" y="13326"/>
                    <a:pt x="46931" y="20043"/>
                  </a:cubicBezTo>
                  <a:cubicBezTo>
                    <a:pt x="47020" y="20168"/>
                    <a:pt x="47143" y="20220"/>
                    <a:pt x="47264" y="20220"/>
                  </a:cubicBezTo>
                  <a:cubicBezTo>
                    <a:pt x="47556" y="20220"/>
                    <a:pt x="47836" y="19919"/>
                    <a:pt x="47600" y="19618"/>
                  </a:cubicBezTo>
                  <a:cubicBezTo>
                    <a:pt x="42797" y="13295"/>
                    <a:pt x="36445" y="8584"/>
                    <a:pt x="28998" y="5757"/>
                  </a:cubicBezTo>
                  <a:cubicBezTo>
                    <a:pt x="20348" y="2514"/>
                    <a:pt x="10911" y="0"/>
                    <a:pt x="157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3" name="Google Shape;4343;p373"/>
            <p:cNvSpPr/>
            <p:nvPr/>
          </p:nvSpPr>
          <p:spPr>
            <a:xfrm>
              <a:off x="2746175" y="2775550"/>
              <a:ext cx="144300" cy="279350"/>
            </a:xfrm>
            <a:custGeom>
              <a:rect b="b" l="l" r="r" t="t"/>
              <a:pathLst>
                <a:path extrusionOk="0" h="11174" w="5772">
                  <a:moveTo>
                    <a:pt x="638" y="0"/>
                  </a:moveTo>
                  <a:cubicBezTo>
                    <a:pt x="291" y="0"/>
                    <a:pt x="1" y="425"/>
                    <a:pt x="318" y="694"/>
                  </a:cubicBezTo>
                  <a:cubicBezTo>
                    <a:pt x="3236" y="3338"/>
                    <a:pt x="3905" y="7290"/>
                    <a:pt x="4938" y="10876"/>
                  </a:cubicBezTo>
                  <a:cubicBezTo>
                    <a:pt x="4987" y="11084"/>
                    <a:pt x="5139" y="11174"/>
                    <a:pt x="5295" y="11174"/>
                  </a:cubicBezTo>
                  <a:cubicBezTo>
                    <a:pt x="5528" y="11174"/>
                    <a:pt x="5771" y="10973"/>
                    <a:pt x="5698" y="10664"/>
                  </a:cubicBezTo>
                  <a:cubicBezTo>
                    <a:pt x="4634" y="6895"/>
                    <a:pt x="3935" y="2822"/>
                    <a:pt x="896" y="86"/>
                  </a:cubicBezTo>
                  <a:cubicBezTo>
                    <a:pt x="812" y="26"/>
                    <a:pt x="723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64" name="Shape 2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5" name="Google Shape;2465;p364"/>
          <p:cNvGrpSpPr/>
          <p:nvPr/>
        </p:nvGrpSpPr>
        <p:grpSpPr>
          <a:xfrm>
            <a:off x="-1263602" y="-5288761"/>
            <a:ext cx="5350832" cy="12184045"/>
            <a:chOff x="-1263602" y="-5288761"/>
            <a:chExt cx="5350832" cy="12184045"/>
          </a:xfrm>
        </p:grpSpPr>
        <p:sp>
          <p:nvSpPr>
            <p:cNvPr id="2466" name="Google Shape;2466;p364"/>
            <p:cNvSpPr/>
            <p:nvPr/>
          </p:nvSpPr>
          <p:spPr>
            <a:xfrm>
              <a:off x="2583249" y="-5288761"/>
              <a:ext cx="1503981" cy="2334915"/>
            </a:xfrm>
            <a:custGeom>
              <a:rect b="b" l="l" r="r" t="t"/>
              <a:pathLst>
                <a:path extrusionOk="0" h="36513" w="23519">
                  <a:moveTo>
                    <a:pt x="12429" y="30780"/>
                  </a:moveTo>
                  <a:cubicBezTo>
                    <a:pt x="10776" y="32558"/>
                    <a:pt x="10337" y="34546"/>
                    <a:pt x="9793" y="36429"/>
                  </a:cubicBezTo>
                  <a:cubicBezTo>
                    <a:pt x="9772" y="36513"/>
                    <a:pt x="9772" y="36513"/>
                    <a:pt x="9709" y="36408"/>
                  </a:cubicBezTo>
                  <a:lnTo>
                    <a:pt x="1863" y="34441"/>
                  </a:lnTo>
                  <a:cubicBezTo>
                    <a:pt x="1842" y="34316"/>
                    <a:pt x="1863" y="34504"/>
                    <a:pt x="1863" y="34358"/>
                  </a:cubicBezTo>
                  <a:lnTo>
                    <a:pt x="838" y="27160"/>
                  </a:lnTo>
                  <a:cubicBezTo>
                    <a:pt x="1" y="24503"/>
                    <a:pt x="11990" y="5462"/>
                    <a:pt x="16530" y="1173"/>
                  </a:cubicBezTo>
                  <a:cubicBezTo>
                    <a:pt x="17828" y="1"/>
                    <a:pt x="20673" y="189"/>
                    <a:pt x="21719" y="1884"/>
                  </a:cubicBezTo>
                  <a:cubicBezTo>
                    <a:pt x="23519" y="4834"/>
                    <a:pt x="20757" y="7785"/>
                    <a:pt x="20757" y="7785"/>
                  </a:cubicBezTo>
                  <a:cubicBezTo>
                    <a:pt x="19501" y="9710"/>
                    <a:pt x="16635" y="11404"/>
                    <a:pt x="16572" y="17451"/>
                  </a:cubicBezTo>
                  <a:lnTo>
                    <a:pt x="16426" y="26992"/>
                  </a:lnTo>
                  <a:cubicBezTo>
                    <a:pt x="16384" y="28729"/>
                    <a:pt x="14082" y="29001"/>
                    <a:pt x="12429" y="30780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364"/>
            <p:cNvSpPr/>
            <p:nvPr/>
          </p:nvSpPr>
          <p:spPr>
            <a:xfrm>
              <a:off x="3327214" y="-5074665"/>
              <a:ext cx="176687" cy="149957"/>
            </a:xfrm>
            <a:custGeom>
              <a:rect b="b" l="l" r="r" t="t"/>
              <a:pathLst>
                <a:path extrusionOk="0" h="2345" w="2763">
                  <a:moveTo>
                    <a:pt x="0" y="984"/>
                  </a:moveTo>
                  <a:lnTo>
                    <a:pt x="628" y="1"/>
                  </a:lnTo>
                  <a:lnTo>
                    <a:pt x="2762" y="1340"/>
                  </a:lnTo>
                  <a:lnTo>
                    <a:pt x="2134" y="23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364"/>
            <p:cNvSpPr/>
            <p:nvPr/>
          </p:nvSpPr>
          <p:spPr>
            <a:xfrm>
              <a:off x="3157242" y="-4832495"/>
              <a:ext cx="176687" cy="149957"/>
            </a:xfrm>
            <a:custGeom>
              <a:rect b="b" l="l" r="r" t="t"/>
              <a:pathLst>
                <a:path extrusionOk="0" h="2345" w="2763">
                  <a:moveTo>
                    <a:pt x="1" y="984"/>
                  </a:moveTo>
                  <a:lnTo>
                    <a:pt x="629" y="1"/>
                  </a:lnTo>
                  <a:lnTo>
                    <a:pt x="2763" y="1340"/>
                  </a:lnTo>
                  <a:lnTo>
                    <a:pt x="2114" y="23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364"/>
            <p:cNvSpPr/>
            <p:nvPr/>
          </p:nvSpPr>
          <p:spPr>
            <a:xfrm>
              <a:off x="3002041" y="-4588919"/>
              <a:ext cx="175344" cy="149893"/>
            </a:xfrm>
            <a:custGeom>
              <a:rect b="b" l="l" r="r" t="t"/>
              <a:pathLst>
                <a:path extrusionOk="0" h="2344" w="2742">
                  <a:moveTo>
                    <a:pt x="1" y="1004"/>
                  </a:moveTo>
                  <a:lnTo>
                    <a:pt x="628" y="0"/>
                  </a:lnTo>
                  <a:lnTo>
                    <a:pt x="2742" y="1339"/>
                  </a:lnTo>
                  <a:lnTo>
                    <a:pt x="2114" y="23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364"/>
            <p:cNvSpPr/>
            <p:nvPr/>
          </p:nvSpPr>
          <p:spPr>
            <a:xfrm>
              <a:off x="2849526" y="-4336071"/>
              <a:ext cx="175344" cy="149957"/>
            </a:xfrm>
            <a:custGeom>
              <a:rect b="b" l="l" r="r" t="t"/>
              <a:pathLst>
                <a:path extrusionOk="0" h="2345" w="2742">
                  <a:moveTo>
                    <a:pt x="0" y="984"/>
                  </a:moveTo>
                  <a:lnTo>
                    <a:pt x="628" y="1"/>
                  </a:lnTo>
                  <a:lnTo>
                    <a:pt x="2741" y="1340"/>
                  </a:lnTo>
                  <a:lnTo>
                    <a:pt x="2114" y="23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364"/>
            <p:cNvSpPr/>
            <p:nvPr/>
          </p:nvSpPr>
          <p:spPr>
            <a:xfrm>
              <a:off x="2714405" y="-4088530"/>
              <a:ext cx="175344" cy="149893"/>
            </a:xfrm>
            <a:custGeom>
              <a:rect b="b" l="l" r="r" t="t"/>
              <a:pathLst>
                <a:path extrusionOk="0" h="2344" w="2742">
                  <a:moveTo>
                    <a:pt x="0" y="1005"/>
                  </a:moveTo>
                  <a:lnTo>
                    <a:pt x="628" y="0"/>
                  </a:lnTo>
                  <a:lnTo>
                    <a:pt x="2741" y="1340"/>
                  </a:lnTo>
                  <a:lnTo>
                    <a:pt x="2113" y="23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364"/>
            <p:cNvSpPr/>
            <p:nvPr/>
          </p:nvSpPr>
          <p:spPr>
            <a:xfrm>
              <a:off x="2599300" y="-3811573"/>
              <a:ext cx="175344" cy="149957"/>
            </a:xfrm>
            <a:custGeom>
              <a:rect b="b" l="l" r="r" t="t"/>
              <a:pathLst>
                <a:path extrusionOk="0" h="2345" w="2742">
                  <a:moveTo>
                    <a:pt x="1" y="984"/>
                  </a:moveTo>
                  <a:lnTo>
                    <a:pt x="628" y="1"/>
                  </a:lnTo>
                  <a:lnTo>
                    <a:pt x="2742" y="1340"/>
                  </a:lnTo>
                  <a:lnTo>
                    <a:pt x="2114" y="23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364"/>
            <p:cNvSpPr/>
            <p:nvPr/>
          </p:nvSpPr>
          <p:spPr>
            <a:xfrm>
              <a:off x="3237560" y="-5162976"/>
              <a:ext cx="187366" cy="220875"/>
            </a:xfrm>
            <a:custGeom>
              <a:rect b="b" l="l" r="r" t="t"/>
              <a:pathLst>
                <a:path extrusionOk="0" h="3454" w="2930">
                  <a:moveTo>
                    <a:pt x="1214" y="3453"/>
                  </a:moveTo>
                  <a:cubicBezTo>
                    <a:pt x="1904" y="3056"/>
                    <a:pt x="2804" y="2281"/>
                    <a:pt x="2930" y="754"/>
                  </a:cubicBezTo>
                  <a:lnTo>
                    <a:pt x="1779" y="22"/>
                  </a:lnTo>
                  <a:cubicBezTo>
                    <a:pt x="1360" y="1"/>
                    <a:pt x="230" y="566"/>
                    <a:pt x="0" y="265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364"/>
            <p:cNvSpPr/>
            <p:nvPr/>
          </p:nvSpPr>
          <p:spPr>
            <a:xfrm>
              <a:off x="3067587" y="-4922086"/>
              <a:ext cx="187430" cy="220811"/>
            </a:xfrm>
            <a:custGeom>
              <a:rect b="b" l="l" r="r" t="t"/>
              <a:pathLst>
                <a:path extrusionOk="0" h="3453" w="2931">
                  <a:moveTo>
                    <a:pt x="1194" y="3452"/>
                  </a:moveTo>
                  <a:cubicBezTo>
                    <a:pt x="1884" y="3055"/>
                    <a:pt x="2784" y="2281"/>
                    <a:pt x="2930" y="753"/>
                  </a:cubicBezTo>
                  <a:lnTo>
                    <a:pt x="1779" y="21"/>
                  </a:lnTo>
                  <a:cubicBezTo>
                    <a:pt x="1361" y="0"/>
                    <a:pt x="231" y="565"/>
                    <a:pt x="1" y="2657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364"/>
            <p:cNvSpPr/>
            <p:nvPr/>
          </p:nvSpPr>
          <p:spPr>
            <a:xfrm>
              <a:off x="2911044" y="-4678574"/>
              <a:ext cx="187430" cy="220811"/>
            </a:xfrm>
            <a:custGeom>
              <a:rect b="b" l="l" r="r" t="t"/>
              <a:pathLst>
                <a:path extrusionOk="0" h="3453" w="2931">
                  <a:moveTo>
                    <a:pt x="1214" y="3453"/>
                  </a:moveTo>
                  <a:cubicBezTo>
                    <a:pt x="1926" y="3076"/>
                    <a:pt x="2805" y="2281"/>
                    <a:pt x="2930" y="774"/>
                  </a:cubicBezTo>
                  <a:lnTo>
                    <a:pt x="1779" y="42"/>
                  </a:lnTo>
                  <a:cubicBezTo>
                    <a:pt x="1361" y="0"/>
                    <a:pt x="252" y="586"/>
                    <a:pt x="1" y="267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364"/>
            <p:cNvSpPr/>
            <p:nvPr/>
          </p:nvSpPr>
          <p:spPr>
            <a:xfrm>
              <a:off x="2759872" y="-4425725"/>
              <a:ext cx="187366" cy="220875"/>
            </a:xfrm>
            <a:custGeom>
              <a:rect b="b" l="l" r="r" t="t"/>
              <a:pathLst>
                <a:path extrusionOk="0" h="3454" w="2930">
                  <a:moveTo>
                    <a:pt x="1193" y="3453"/>
                  </a:moveTo>
                  <a:cubicBezTo>
                    <a:pt x="1905" y="3056"/>
                    <a:pt x="2783" y="2281"/>
                    <a:pt x="2930" y="754"/>
                  </a:cubicBezTo>
                  <a:lnTo>
                    <a:pt x="1779" y="22"/>
                  </a:lnTo>
                  <a:cubicBezTo>
                    <a:pt x="1361" y="1"/>
                    <a:pt x="231" y="566"/>
                    <a:pt x="1" y="265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364"/>
            <p:cNvSpPr/>
            <p:nvPr/>
          </p:nvSpPr>
          <p:spPr>
            <a:xfrm>
              <a:off x="2623408" y="-4176842"/>
              <a:ext cx="187366" cy="220811"/>
            </a:xfrm>
            <a:custGeom>
              <a:rect b="b" l="l" r="r" t="t"/>
              <a:pathLst>
                <a:path extrusionOk="0" h="3453" w="2930">
                  <a:moveTo>
                    <a:pt x="1214" y="3453"/>
                  </a:moveTo>
                  <a:cubicBezTo>
                    <a:pt x="1925" y="3076"/>
                    <a:pt x="2804" y="2281"/>
                    <a:pt x="2930" y="775"/>
                  </a:cubicBezTo>
                  <a:lnTo>
                    <a:pt x="1779" y="42"/>
                  </a:lnTo>
                  <a:cubicBezTo>
                    <a:pt x="1360" y="0"/>
                    <a:pt x="251" y="586"/>
                    <a:pt x="0" y="2679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364"/>
            <p:cNvSpPr/>
            <p:nvPr/>
          </p:nvSpPr>
          <p:spPr>
            <a:xfrm>
              <a:off x="2508302" y="-3899885"/>
              <a:ext cx="187430" cy="220875"/>
            </a:xfrm>
            <a:custGeom>
              <a:rect b="b" l="l" r="r" t="t"/>
              <a:pathLst>
                <a:path extrusionOk="0" h="3454" w="2931">
                  <a:moveTo>
                    <a:pt x="1214" y="3453"/>
                  </a:moveTo>
                  <a:cubicBezTo>
                    <a:pt x="1905" y="3056"/>
                    <a:pt x="2805" y="2260"/>
                    <a:pt x="2930" y="754"/>
                  </a:cubicBezTo>
                  <a:lnTo>
                    <a:pt x="1779" y="22"/>
                  </a:lnTo>
                  <a:cubicBezTo>
                    <a:pt x="1361" y="1"/>
                    <a:pt x="231" y="566"/>
                    <a:pt x="1" y="265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364"/>
            <p:cNvSpPr/>
            <p:nvPr/>
          </p:nvSpPr>
          <p:spPr>
            <a:xfrm>
              <a:off x="2643487" y="-2053401"/>
              <a:ext cx="83004" cy="81661"/>
            </a:xfrm>
            <a:custGeom>
              <a:rect b="b" l="l" r="r" t="t"/>
              <a:pathLst>
                <a:path extrusionOk="0" h="1277" w="1298">
                  <a:moveTo>
                    <a:pt x="1214" y="774"/>
                  </a:moveTo>
                  <a:cubicBezTo>
                    <a:pt x="1130" y="1088"/>
                    <a:pt x="816" y="1277"/>
                    <a:pt x="502" y="1193"/>
                  </a:cubicBezTo>
                  <a:cubicBezTo>
                    <a:pt x="189" y="1109"/>
                    <a:pt x="0" y="795"/>
                    <a:pt x="84" y="482"/>
                  </a:cubicBezTo>
                  <a:cubicBezTo>
                    <a:pt x="168" y="168"/>
                    <a:pt x="481" y="0"/>
                    <a:pt x="795" y="63"/>
                  </a:cubicBezTo>
                  <a:cubicBezTo>
                    <a:pt x="1109" y="147"/>
                    <a:pt x="1297" y="461"/>
                    <a:pt x="1214" y="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364"/>
            <p:cNvSpPr/>
            <p:nvPr/>
          </p:nvSpPr>
          <p:spPr>
            <a:xfrm>
              <a:off x="2452156" y="-1317493"/>
              <a:ext cx="83004" cy="81661"/>
            </a:xfrm>
            <a:custGeom>
              <a:rect b="b" l="l" r="r" t="t"/>
              <a:pathLst>
                <a:path extrusionOk="0" h="1277" w="1298">
                  <a:moveTo>
                    <a:pt x="1193" y="774"/>
                  </a:moveTo>
                  <a:cubicBezTo>
                    <a:pt x="1109" y="1088"/>
                    <a:pt x="795" y="1277"/>
                    <a:pt x="481" y="1193"/>
                  </a:cubicBezTo>
                  <a:cubicBezTo>
                    <a:pt x="168" y="1109"/>
                    <a:pt x="0" y="795"/>
                    <a:pt x="63" y="481"/>
                  </a:cubicBezTo>
                  <a:cubicBezTo>
                    <a:pt x="147" y="168"/>
                    <a:pt x="460" y="0"/>
                    <a:pt x="774" y="63"/>
                  </a:cubicBezTo>
                  <a:cubicBezTo>
                    <a:pt x="1109" y="168"/>
                    <a:pt x="1297" y="481"/>
                    <a:pt x="1193" y="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364"/>
            <p:cNvSpPr/>
            <p:nvPr/>
          </p:nvSpPr>
          <p:spPr>
            <a:xfrm>
              <a:off x="2278219" y="-645853"/>
              <a:ext cx="81661" cy="81725"/>
            </a:xfrm>
            <a:custGeom>
              <a:rect b="b" l="l" r="r" t="t"/>
              <a:pathLst>
                <a:path extrusionOk="0" h="1278" w="1277">
                  <a:moveTo>
                    <a:pt x="1193" y="775"/>
                  </a:moveTo>
                  <a:cubicBezTo>
                    <a:pt x="1109" y="1089"/>
                    <a:pt x="795" y="1277"/>
                    <a:pt x="481" y="1214"/>
                  </a:cubicBezTo>
                  <a:cubicBezTo>
                    <a:pt x="167" y="1131"/>
                    <a:pt x="0" y="817"/>
                    <a:pt x="63" y="503"/>
                  </a:cubicBezTo>
                  <a:cubicBezTo>
                    <a:pt x="147" y="189"/>
                    <a:pt x="460" y="1"/>
                    <a:pt x="774" y="85"/>
                  </a:cubicBezTo>
                  <a:cubicBezTo>
                    <a:pt x="1088" y="168"/>
                    <a:pt x="1276" y="482"/>
                    <a:pt x="1193" y="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364"/>
            <p:cNvSpPr/>
            <p:nvPr/>
          </p:nvSpPr>
          <p:spPr>
            <a:xfrm>
              <a:off x="2124298" y="-59774"/>
              <a:ext cx="81725" cy="81661"/>
            </a:xfrm>
            <a:custGeom>
              <a:rect b="b" l="l" r="r" t="t"/>
              <a:pathLst>
                <a:path extrusionOk="0" h="1277" w="1278">
                  <a:moveTo>
                    <a:pt x="1193" y="775"/>
                  </a:moveTo>
                  <a:cubicBezTo>
                    <a:pt x="1110" y="1088"/>
                    <a:pt x="796" y="1277"/>
                    <a:pt x="482" y="1193"/>
                  </a:cubicBezTo>
                  <a:cubicBezTo>
                    <a:pt x="168" y="1109"/>
                    <a:pt x="1" y="796"/>
                    <a:pt x="64" y="482"/>
                  </a:cubicBezTo>
                  <a:cubicBezTo>
                    <a:pt x="147" y="168"/>
                    <a:pt x="461" y="0"/>
                    <a:pt x="775" y="63"/>
                  </a:cubicBezTo>
                  <a:cubicBezTo>
                    <a:pt x="1089" y="168"/>
                    <a:pt x="1277" y="482"/>
                    <a:pt x="1193" y="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364"/>
            <p:cNvSpPr/>
            <p:nvPr/>
          </p:nvSpPr>
          <p:spPr>
            <a:xfrm>
              <a:off x="2773237" y="-3072980"/>
              <a:ext cx="64" cy="64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 cap="flat" cmpd="sng" w="2100">
              <a:solidFill>
                <a:srgbClr val="847267"/>
              </a:solidFill>
              <a:prstDash val="solid"/>
              <a:miter lim="2092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364"/>
            <p:cNvSpPr/>
            <p:nvPr/>
          </p:nvSpPr>
          <p:spPr>
            <a:xfrm>
              <a:off x="-1263602" y="1105606"/>
              <a:ext cx="4450298" cy="5789679"/>
            </a:xfrm>
            <a:custGeom>
              <a:rect b="b" l="l" r="r" t="t"/>
              <a:pathLst>
                <a:path extrusionOk="0" h="90538" w="69593">
                  <a:moveTo>
                    <a:pt x="48439" y="3642"/>
                  </a:moveTo>
                  <a:cubicBezTo>
                    <a:pt x="41136" y="1"/>
                    <a:pt x="31428" y="294"/>
                    <a:pt x="26113" y="7680"/>
                  </a:cubicBezTo>
                  <a:cubicBezTo>
                    <a:pt x="20799" y="15108"/>
                    <a:pt x="24690" y="23331"/>
                    <a:pt x="23289" y="28562"/>
                  </a:cubicBezTo>
                  <a:cubicBezTo>
                    <a:pt x="21929" y="33793"/>
                    <a:pt x="8517" y="37475"/>
                    <a:pt x="4248" y="53816"/>
                  </a:cubicBezTo>
                  <a:cubicBezTo>
                    <a:pt x="1" y="70179"/>
                    <a:pt x="12053" y="81729"/>
                    <a:pt x="28708" y="86081"/>
                  </a:cubicBezTo>
                  <a:cubicBezTo>
                    <a:pt x="45844" y="90537"/>
                    <a:pt x="61056" y="85160"/>
                    <a:pt x="65429" y="68358"/>
                  </a:cubicBezTo>
                  <a:cubicBezTo>
                    <a:pt x="69593" y="52435"/>
                    <a:pt x="58859" y="45029"/>
                    <a:pt x="60574" y="38521"/>
                  </a:cubicBezTo>
                  <a:cubicBezTo>
                    <a:pt x="62269" y="32014"/>
                    <a:pt x="66852" y="26909"/>
                    <a:pt x="68149" y="23373"/>
                  </a:cubicBezTo>
                  <a:cubicBezTo>
                    <a:pt x="69467" y="19816"/>
                    <a:pt x="68316" y="17891"/>
                    <a:pt x="66119" y="17702"/>
                  </a:cubicBezTo>
                  <a:cubicBezTo>
                    <a:pt x="63985" y="17514"/>
                    <a:pt x="60700" y="21908"/>
                    <a:pt x="57122" y="20401"/>
                  </a:cubicBezTo>
                  <a:cubicBezTo>
                    <a:pt x="52372" y="18372"/>
                    <a:pt x="51431" y="12178"/>
                    <a:pt x="52582" y="7743"/>
                  </a:cubicBezTo>
                  <a:cubicBezTo>
                    <a:pt x="53774" y="3349"/>
                    <a:pt x="50343" y="4604"/>
                    <a:pt x="48439" y="3642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364"/>
            <p:cNvSpPr/>
            <p:nvPr/>
          </p:nvSpPr>
          <p:spPr>
            <a:xfrm>
              <a:off x="849085" y="2832934"/>
              <a:ext cx="1007400" cy="1007400"/>
            </a:xfrm>
            <a:prstGeom prst="ellipse">
              <a:avLst/>
            </a:pr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364"/>
            <p:cNvSpPr/>
            <p:nvPr/>
          </p:nvSpPr>
          <p:spPr>
            <a:xfrm>
              <a:off x="1391050" y="-3222809"/>
              <a:ext cx="1914716" cy="5417632"/>
            </a:xfrm>
            <a:custGeom>
              <a:rect b="b" l="l" r="r" t="t"/>
              <a:pathLst>
                <a:path extrusionOk="0" h="84720" w="29942">
                  <a:moveTo>
                    <a:pt x="2448" y="83004"/>
                  </a:moveTo>
                  <a:lnTo>
                    <a:pt x="6717" y="84134"/>
                  </a:lnTo>
                  <a:cubicBezTo>
                    <a:pt x="8955" y="84720"/>
                    <a:pt x="9771" y="83611"/>
                    <a:pt x="10169" y="82104"/>
                  </a:cubicBezTo>
                  <a:lnTo>
                    <a:pt x="29544" y="4499"/>
                  </a:lnTo>
                  <a:cubicBezTo>
                    <a:pt x="29942" y="2971"/>
                    <a:pt x="29000" y="1402"/>
                    <a:pt x="27473" y="1004"/>
                  </a:cubicBezTo>
                  <a:lnTo>
                    <a:pt x="25108" y="377"/>
                  </a:lnTo>
                  <a:cubicBezTo>
                    <a:pt x="23581" y="0"/>
                    <a:pt x="22012" y="900"/>
                    <a:pt x="21593" y="2406"/>
                  </a:cubicBezTo>
                  <a:lnTo>
                    <a:pt x="460" y="79552"/>
                  </a:lnTo>
                  <a:cubicBezTo>
                    <a:pt x="42" y="81079"/>
                    <a:pt x="0" y="82376"/>
                    <a:pt x="2448" y="830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364"/>
            <p:cNvSpPr/>
            <p:nvPr/>
          </p:nvSpPr>
          <p:spPr>
            <a:xfrm>
              <a:off x="1821864" y="664112"/>
              <a:ext cx="81661" cy="81661"/>
            </a:xfrm>
            <a:custGeom>
              <a:rect b="b" l="l" r="r" t="t"/>
              <a:pathLst>
                <a:path extrusionOk="0" h="1277" w="1277">
                  <a:moveTo>
                    <a:pt x="1214" y="774"/>
                  </a:moveTo>
                  <a:cubicBezTo>
                    <a:pt x="1130" y="1088"/>
                    <a:pt x="816" y="1276"/>
                    <a:pt x="503" y="1193"/>
                  </a:cubicBezTo>
                  <a:cubicBezTo>
                    <a:pt x="189" y="1130"/>
                    <a:pt x="0" y="816"/>
                    <a:pt x="84" y="502"/>
                  </a:cubicBezTo>
                  <a:cubicBezTo>
                    <a:pt x="168" y="188"/>
                    <a:pt x="482" y="0"/>
                    <a:pt x="796" y="84"/>
                  </a:cubicBezTo>
                  <a:cubicBezTo>
                    <a:pt x="1109" y="147"/>
                    <a:pt x="1277" y="460"/>
                    <a:pt x="1214" y="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364"/>
            <p:cNvSpPr/>
            <p:nvPr/>
          </p:nvSpPr>
          <p:spPr>
            <a:xfrm>
              <a:off x="2169739" y="753766"/>
              <a:ext cx="81661" cy="83004"/>
            </a:xfrm>
            <a:custGeom>
              <a:rect b="b" l="l" r="r" t="t"/>
              <a:pathLst>
                <a:path extrusionOk="0" h="1298" w="1277">
                  <a:moveTo>
                    <a:pt x="1214" y="795"/>
                  </a:moveTo>
                  <a:cubicBezTo>
                    <a:pt x="1130" y="1109"/>
                    <a:pt x="817" y="1297"/>
                    <a:pt x="503" y="1214"/>
                  </a:cubicBezTo>
                  <a:cubicBezTo>
                    <a:pt x="189" y="1130"/>
                    <a:pt x="1" y="816"/>
                    <a:pt x="84" y="502"/>
                  </a:cubicBezTo>
                  <a:cubicBezTo>
                    <a:pt x="168" y="188"/>
                    <a:pt x="482" y="0"/>
                    <a:pt x="775" y="84"/>
                  </a:cubicBezTo>
                  <a:cubicBezTo>
                    <a:pt x="1110" y="167"/>
                    <a:pt x="1277" y="481"/>
                    <a:pt x="1214" y="7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364"/>
            <p:cNvSpPr/>
            <p:nvPr/>
          </p:nvSpPr>
          <p:spPr>
            <a:xfrm>
              <a:off x="1819179" y="1405327"/>
              <a:ext cx="81661" cy="81725"/>
            </a:xfrm>
            <a:custGeom>
              <a:rect b="b" l="l" r="r" t="t"/>
              <a:pathLst>
                <a:path extrusionOk="0" h="1278" w="1277">
                  <a:moveTo>
                    <a:pt x="1193" y="775"/>
                  </a:moveTo>
                  <a:cubicBezTo>
                    <a:pt x="1110" y="1089"/>
                    <a:pt x="796" y="1277"/>
                    <a:pt x="482" y="1193"/>
                  </a:cubicBezTo>
                  <a:cubicBezTo>
                    <a:pt x="168" y="1110"/>
                    <a:pt x="1" y="796"/>
                    <a:pt x="63" y="482"/>
                  </a:cubicBezTo>
                  <a:cubicBezTo>
                    <a:pt x="147" y="168"/>
                    <a:pt x="461" y="1"/>
                    <a:pt x="775" y="64"/>
                  </a:cubicBezTo>
                  <a:cubicBezTo>
                    <a:pt x="1089" y="147"/>
                    <a:pt x="1277" y="461"/>
                    <a:pt x="1193" y="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364"/>
            <p:cNvSpPr/>
            <p:nvPr/>
          </p:nvSpPr>
          <p:spPr>
            <a:xfrm>
              <a:off x="751447" y="-3075666"/>
              <a:ext cx="2102082" cy="7699023"/>
            </a:xfrm>
            <a:custGeom>
              <a:rect b="b" l="l" r="r" t="t"/>
              <a:pathLst>
                <a:path extrusionOk="0" h="120396" w="32872">
                  <a:moveTo>
                    <a:pt x="32600" y="1"/>
                  </a:moveTo>
                  <a:lnTo>
                    <a:pt x="1" y="120311"/>
                  </a:lnTo>
                  <a:lnTo>
                    <a:pt x="273" y="120395"/>
                  </a:lnTo>
                  <a:lnTo>
                    <a:pt x="32872" y="84"/>
                  </a:lnTo>
                  <a:lnTo>
                    <a:pt x="326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364"/>
            <p:cNvSpPr/>
            <p:nvPr/>
          </p:nvSpPr>
          <p:spPr>
            <a:xfrm>
              <a:off x="843787" y="-3051557"/>
              <a:ext cx="2087374" cy="7692309"/>
            </a:xfrm>
            <a:custGeom>
              <a:rect b="b" l="l" r="r" t="t"/>
              <a:pathLst>
                <a:path extrusionOk="0" h="120291" w="32642">
                  <a:moveTo>
                    <a:pt x="32369" y="0"/>
                  </a:moveTo>
                  <a:lnTo>
                    <a:pt x="0" y="120227"/>
                  </a:lnTo>
                  <a:lnTo>
                    <a:pt x="272" y="120290"/>
                  </a:lnTo>
                  <a:lnTo>
                    <a:pt x="32641" y="84"/>
                  </a:lnTo>
                  <a:lnTo>
                    <a:pt x="32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364"/>
            <p:cNvSpPr/>
            <p:nvPr/>
          </p:nvSpPr>
          <p:spPr>
            <a:xfrm>
              <a:off x="956143" y="-3028856"/>
              <a:ext cx="2044593" cy="7712388"/>
            </a:xfrm>
            <a:custGeom>
              <a:rect b="b" l="l" r="r" t="t"/>
              <a:pathLst>
                <a:path extrusionOk="0" h="120605" w="31973">
                  <a:moveTo>
                    <a:pt x="31700" y="1"/>
                  </a:moveTo>
                  <a:lnTo>
                    <a:pt x="1" y="120521"/>
                  </a:lnTo>
                  <a:lnTo>
                    <a:pt x="273" y="120605"/>
                  </a:lnTo>
                  <a:lnTo>
                    <a:pt x="31972" y="64"/>
                  </a:lnTo>
                  <a:lnTo>
                    <a:pt x="317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364"/>
            <p:cNvSpPr/>
            <p:nvPr/>
          </p:nvSpPr>
          <p:spPr>
            <a:xfrm>
              <a:off x="1278630" y="-2968618"/>
              <a:ext cx="1961590" cy="7732468"/>
            </a:xfrm>
            <a:custGeom>
              <a:rect b="b" l="l" r="r" t="t"/>
              <a:pathLst>
                <a:path extrusionOk="0" h="120919" w="30675">
                  <a:moveTo>
                    <a:pt x="30382" y="1"/>
                  </a:moveTo>
                  <a:lnTo>
                    <a:pt x="0" y="120834"/>
                  </a:lnTo>
                  <a:lnTo>
                    <a:pt x="293" y="120918"/>
                  </a:lnTo>
                  <a:lnTo>
                    <a:pt x="30674" y="63"/>
                  </a:lnTo>
                  <a:lnTo>
                    <a:pt x="30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364"/>
            <p:cNvSpPr/>
            <p:nvPr/>
          </p:nvSpPr>
          <p:spPr>
            <a:xfrm>
              <a:off x="1171582" y="-2988697"/>
              <a:ext cx="1984355" cy="7720382"/>
            </a:xfrm>
            <a:custGeom>
              <a:rect b="b" l="l" r="r" t="t"/>
              <a:pathLst>
                <a:path extrusionOk="0" h="120730" w="31031">
                  <a:moveTo>
                    <a:pt x="30758" y="1"/>
                  </a:moveTo>
                  <a:lnTo>
                    <a:pt x="1" y="120667"/>
                  </a:lnTo>
                  <a:lnTo>
                    <a:pt x="273" y="120730"/>
                  </a:lnTo>
                  <a:lnTo>
                    <a:pt x="31030" y="63"/>
                  </a:lnTo>
                  <a:lnTo>
                    <a:pt x="307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364"/>
            <p:cNvSpPr/>
            <p:nvPr/>
          </p:nvSpPr>
          <p:spPr>
            <a:xfrm>
              <a:off x="1064534" y="-3004748"/>
              <a:ext cx="2005777" cy="7702988"/>
            </a:xfrm>
            <a:custGeom>
              <a:rect b="b" l="l" r="r" t="t"/>
              <a:pathLst>
                <a:path extrusionOk="0" h="120458" w="31366">
                  <a:moveTo>
                    <a:pt x="31093" y="1"/>
                  </a:moveTo>
                  <a:lnTo>
                    <a:pt x="1" y="120374"/>
                  </a:lnTo>
                  <a:lnTo>
                    <a:pt x="273" y="120458"/>
                  </a:lnTo>
                  <a:lnTo>
                    <a:pt x="31365" y="63"/>
                  </a:lnTo>
                  <a:lnTo>
                    <a:pt x="31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364"/>
            <p:cNvSpPr/>
            <p:nvPr/>
          </p:nvSpPr>
          <p:spPr>
            <a:xfrm>
              <a:off x="1754975" y="542356"/>
              <a:ext cx="624895" cy="198045"/>
            </a:xfrm>
            <a:custGeom>
              <a:rect b="b" l="l" r="r" t="t"/>
              <a:pathLst>
                <a:path extrusionOk="0" h="3097" w="9772">
                  <a:moveTo>
                    <a:pt x="0" y="607"/>
                  </a:moveTo>
                  <a:lnTo>
                    <a:pt x="147" y="0"/>
                  </a:lnTo>
                  <a:lnTo>
                    <a:pt x="9772" y="2490"/>
                  </a:lnTo>
                  <a:lnTo>
                    <a:pt x="9604" y="309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364"/>
            <p:cNvSpPr/>
            <p:nvPr/>
          </p:nvSpPr>
          <p:spPr>
            <a:xfrm>
              <a:off x="1697423" y="757731"/>
              <a:ext cx="624895" cy="199452"/>
            </a:xfrm>
            <a:custGeom>
              <a:rect b="b" l="l" r="r" t="t"/>
              <a:pathLst>
                <a:path extrusionOk="0" h="3119" w="9772">
                  <a:moveTo>
                    <a:pt x="1" y="608"/>
                  </a:moveTo>
                  <a:lnTo>
                    <a:pt x="147" y="1"/>
                  </a:lnTo>
                  <a:lnTo>
                    <a:pt x="9772" y="2512"/>
                  </a:lnTo>
                  <a:lnTo>
                    <a:pt x="9604" y="311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364"/>
            <p:cNvSpPr/>
            <p:nvPr/>
          </p:nvSpPr>
          <p:spPr>
            <a:xfrm>
              <a:off x="1638527" y="983850"/>
              <a:ext cx="624959" cy="199452"/>
            </a:xfrm>
            <a:custGeom>
              <a:rect b="b" l="l" r="r" t="t"/>
              <a:pathLst>
                <a:path extrusionOk="0" h="3119" w="9773">
                  <a:moveTo>
                    <a:pt x="1" y="608"/>
                  </a:moveTo>
                  <a:lnTo>
                    <a:pt x="147" y="1"/>
                  </a:lnTo>
                  <a:lnTo>
                    <a:pt x="9772" y="2512"/>
                  </a:lnTo>
                  <a:lnTo>
                    <a:pt x="9605" y="311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364"/>
            <p:cNvSpPr/>
            <p:nvPr/>
          </p:nvSpPr>
          <p:spPr>
            <a:xfrm>
              <a:off x="1578352" y="1213997"/>
              <a:ext cx="624895" cy="199452"/>
            </a:xfrm>
            <a:custGeom>
              <a:rect b="b" l="l" r="r" t="t"/>
              <a:pathLst>
                <a:path extrusionOk="0" h="3119" w="9772">
                  <a:moveTo>
                    <a:pt x="0" y="608"/>
                  </a:moveTo>
                  <a:lnTo>
                    <a:pt x="168" y="1"/>
                  </a:lnTo>
                  <a:lnTo>
                    <a:pt x="9772" y="2512"/>
                  </a:lnTo>
                  <a:lnTo>
                    <a:pt x="9625" y="311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364"/>
            <p:cNvSpPr/>
            <p:nvPr/>
          </p:nvSpPr>
          <p:spPr>
            <a:xfrm>
              <a:off x="1516771" y="1452201"/>
              <a:ext cx="624959" cy="199388"/>
            </a:xfrm>
            <a:custGeom>
              <a:rect b="b" l="l" r="r" t="t"/>
              <a:pathLst>
                <a:path extrusionOk="0" h="3118" w="9773">
                  <a:moveTo>
                    <a:pt x="1" y="607"/>
                  </a:moveTo>
                  <a:lnTo>
                    <a:pt x="168" y="0"/>
                  </a:lnTo>
                  <a:lnTo>
                    <a:pt x="9772" y="2511"/>
                  </a:lnTo>
                  <a:lnTo>
                    <a:pt x="9626" y="311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364"/>
            <p:cNvSpPr/>
            <p:nvPr/>
          </p:nvSpPr>
          <p:spPr>
            <a:xfrm>
              <a:off x="2612639" y="-2739813"/>
              <a:ext cx="626238" cy="199452"/>
            </a:xfrm>
            <a:custGeom>
              <a:rect b="b" l="l" r="r" t="t"/>
              <a:pathLst>
                <a:path extrusionOk="0" h="3119" w="9793">
                  <a:moveTo>
                    <a:pt x="0" y="607"/>
                  </a:moveTo>
                  <a:lnTo>
                    <a:pt x="168" y="0"/>
                  </a:lnTo>
                  <a:lnTo>
                    <a:pt x="9793" y="2490"/>
                  </a:lnTo>
                  <a:lnTo>
                    <a:pt x="9625" y="311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364"/>
            <p:cNvSpPr/>
            <p:nvPr/>
          </p:nvSpPr>
          <p:spPr>
            <a:xfrm>
              <a:off x="2501562" y="-2312964"/>
              <a:ext cx="626238" cy="199388"/>
            </a:xfrm>
            <a:custGeom>
              <a:rect b="b" l="l" r="r" t="t"/>
              <a:pathLst>
                <a:path extrusionOk="0" h="3118" w="9793">
                  <a:moveTo>
                    <a:pt x="1" y="607"/>
                  </a:moveTo>
                  <a:lnTo>
                    <a:pt x="168" y="0"/>
                  </a:lnTo>
                  <a:lnTo>
                    <a:pt x="9793" y="2511"/>
                  </a:lnTo>
                  <a:lnTo>
                    <a:pt x="9626" y="311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364"/>
            <p:cNvSpPr/>
            <p:nvPr/>
          </p:nvSpPr>
          <p:spPr>
            <a:xfrm>
              <a:off x="2399886" y="-1919623"/>
              <a:ext cx="624895" cy="199452"/>
            </a:xfrm>
            <a:custGeom>
              <a:rect b="b" l="l" r="r" t="t"/>
              <a:pathLst>
                <a:path extrusionOk="0" h="3119" w="9772">
                  <a:moveTo>
                    <a:pt x="0" y="607"/>
                  </a:moveTo>
                  <a:lnTo>
                    <a:pt x="147" y="1"/>
                  </a:lnTo>
                  <a:lnTo>
                    <a:pt x="9772" y="2511"/>
                  </a:lnTo>
                  <a:lnTo>
                    <a:pt x="9604" y="311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364"/>
            <p:cNvSpPr/>
            <p:nvPr/>
          </p:nvSpPr>
          <p:spPr>
            <a:xfrm>
              <a:off x="2304860" y="-1557040"/>
              <a:ext cx="624959" cy="199452"/>
            </a:xfrm>
            <a:custGeom>
              <a:rect b="b" l="l" r="r" t="t"/>
              <a:pathLst>
                <a:path extrusionOk="0" h="3119" w="9773">
                  <a:moveTo>
                    <a:pt x="1" y="608"/>
                  </a:moveTo>
                  <a:lnTo>
                    <a:pt x="147" y="1"/>
                  </a:lnTo>
                  <a:lnTo>
                    <a:pt x="9772" y="2512"/>
                  </a:lnTo>
                  <a:lnTo>
                    <a:pt x="9605" y="311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364"/>
            <p:cNvSpPr/>
            <p:nvPr/>
          </p:nvSpPr>
          <p:spPr>
            <a:xfrm>
              <a:off x="2213927" y="-1209102"/>
              <a:ext cx="624895" cy="198045"/>
            </a:xfrm>
            <a:custGeom>
              <a:rect b="b" l="l" r="r" t="t"/>
              <a:pathLst>
                <a:path extrusionOk="0" h="3097" w="9772">
                  <a:moveTo>
                    <a:pt x="0" y="607"/>
                  </a:moveTo>
                  <a:lnTo>
                    <a:pt x="167" y="0"/>
                  </a:lnTo>
                  <a:lnTo>
                    <a:pt x="9771" y="2490"/>
                  </a:lnTo>
                  <a:lnTo>
                    <a:pt x="9625" y="309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364"/>
            <p:cNvSpPr/>
            <p:nvPr/>
          </p:nvSpPr>
          <p:spPr>
            <a:xfrm>
              <a:off x="2121586" y="-861228"/>
              <a:ext cx="626238" cy="199388"/>
            </a:xfrm>
            <a:custGeom>
              <a:rect b="b" l="l" r="r" t="t"/>
              <a:pathLst>
                <a:path extrusionOk="0" h="3118" w="9793">
                  <a:moveTo>
                    <a:pt x="0" y="607"/>
                  </a:moveTo>
                  <a:lnTo>
                    <a:pt x="168" y="0"/>
                  </a:lnTo>
                  <a:lnTo>
                    <a:pt x="9793" y="2511"/>
                  </a:lnTo>
                  <a:lnTo>
                    <a:pt x="9625" y="311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364"/>
            <p:cNvSpPr/>
            <p:nvPr/>
          </p:nvSpPr>
          <p:spPr>
            <a:xfrm>
              <a:off x="2041268" y="-545455"/>
              <a:ext cx="624959" cy="199388"/>
            </a:xfrm>
            <a:custGeom>
              <a:rect b="b" l="l" r="r" t="t"/>
              <a:pathLst>
                <a:path extrusionOk="0" h="3118" w="9773">
                  <a:moveTo>
                    <a:pt x="1" y="607"/>
                  </a:moveTo>
                  <a:lnTo>
                    <a:pt x="147" y="0"/>
                  </a:lnTo>
                  <a:lnTo>
                    <a:pt x="9772" y="2511"/>
                  </a:lnTo>
                  <a:lnTo>
                    <a:pt x="9605" y="311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364"/>
            <p:cNvSpPr/>
            <p:nvPr/>
          </p:nvSpPr>
          <p:spPr>
            <a:xfrm>
              <a:off x="1966386" y="-261848"/>
              <a:ext cx="624895" cy="199452"/>
            </a:xfrm>
            <a:custGeom>
              <a:rect b="b" l="l" r="r" t="t"/>
              <a:pathLst>
                <a:path extrusionOk="0" h="3119" w="9772">
                  <a:moveTo>
                    <a:pt x="0" y="629"/>
                  </a:moveTo>
                  <a:lnTo>
                    <a:pt x="168" y="1"/>
                  </a:lnTo>
                  <a:lnTo>
                    <a:pt x="9772" y="2512"/>
                  </a:lnTo>
                  <a:lnTo>
                    <a:pt x="9625" y="311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364"/>
            <p:cNvSpPr/>
            <p:nvPr/>
          </p:nvSpPr>
          <p:spPr>
            <a:xfrm>
              <a:off x="1894125" y="13830"/>
              <a:ext cx="624895" cy="199388"/>
            </a:xfrm>
            <a:custGeom>
              <a:rect b="b" l="l" r="r" t="t"/>
              <a:pathLst>
                <a:path extrusionOk="0" h="3118" w="9772">
                  <a:moveTo>
                    <a:pt x="0" y="607"/>
                  </a:moveTo>
                  <a:lnTo>
                    <a:pt x="147" y="0"/>
                  </a:lnTo>
                  <a:lnTo>
                    <a:pt x="9772" y="2511"/>
                  </a:lnTo>
                  <a:lnTo>
                    <a:pt x="9604" y="311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364"/>
            <p:cNvSpPr/>
            <p:nvPr/>
          </p:nvSpPr>
          <p:spPr>
            <a:xfrm>
              <a:off x="1824550" y="282729"/>
              <a:ext cx="624895" cy="199452"/>
            </a:xfrm>
            <a:custGeom>
              <a:rect b="b" l="l" r="r" t="t"/>
              <a:pathLst>
                <a:path extrusionOk="0" h="3119" w="9772">
                  <a:moveTo>
                    <a:pt x="0" y="608"/>
                  </a:moveTo>
                  <a:lnTo>
                    <a:pt x="168" y="1"/>
                  </a:lnTo>
                  <a:lnTo>
                    <a:pt x="9772" y="2512"/>
                  </a:lnTo>
                  <a:lnTo>
                    <a:pt x="9625" y="311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11" name="Google Shape;2511;p364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目錄</a:t>
            </a:r>
            <a:endParaRPr sz="4300"/>
          </a:p>
        </p:txBody>
      </p:sp>
      <p:sp>
        <p:nvSpPr>
          <p:cNvPr id="2512" name="Google Shape;2512;p364"/>
          <p:cNvSpPr txBox="1"/>
          <p:nvPr>
            <p:ph idx="1" type="subTitle"/>
          </p:nvPr>
        </p:nvSpPr>
        <p:spPr>
          <a:xfrm flipH="1">
            <a:off x="3431851" y="1306200"/>
            <a:ext cx="41541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rgbClr val="5DBAC9"/>
                </a:solidFill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為什麼要加吉他社？</a:t>
            </a:r>
            <a:endParaRPr sz="2800">
              <a:solidFill>
                <a:srgbClr val="5DBAC9"/>
              </a:solidFill>
            </a:endParaRPr>
          </a:p>
        </p:txBody>
      </p:sp>
      <p:sp>
        <p:nvSpPr>
          <p:cNvPr id="2513" name="Google Shape;2513;p364"/>
          <p:cNvSpPr txBox="1"/>
          <p:nvPr>
            <p:ph idx="2" type="subTitle"/>
          </p:nvPr>
        </p:nvSpPr>
        <p:spPr>
          <a:xfrm flipH="1">
            <a:off x="3431841" y="1796900"/>
            <a:ext cx="41541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rgbClr val="5DBAC9"/>
                </a:solidFill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社團目標</a:t>
            </a:r>
            <a:endParaRPr sz="2800">
              <a:solidFill>
                <a:srgbClr val="5DBAC9"/>
              </a:solidFill>
            </a:endParaRPr>
          </a:p>
        </p:txBody>
      </p:sp>
      <p:sp>
        <p:nvSpPr>
          <p:cNvPr id="2514" name="Google Shape;2514;p364"/>
          <p:cNvSpPr txBox="1"/>
          <p:nvPr>
            <p:ph idx="3" type="subTitle"/>
          </p:nvPr>
        </p:nvSpPr>
        <p:spPr>
          <a:xfrm flipH="1">
            <a:off x="3431841" y="2287599"/>
            <a:ext cx="41541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rgbClr val="5DBAC9"/>
                </a:solid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社課安排</a:t>
            </a:r>
            <a:endParaRPr sz="2800">
              <a:solidFill>
                <a:srgbClr val="5DBAC9"/>
              </a:solidFill>
            </a:endParaRPr>
          </a:p>
        </p:txBody>
      </p:sp>
      <p:sp>
        <p:nvSpPr>
          <p:cNvPr id="2515" name="Google Shape;2515;p364"/>
          <p:cNvSpPr txBox="1"/>
          <p:nvPr>
            <p:ph idx="4" type="subTitle"/>
          </p:nvPr>
        </p:nvSpPr>
        <p:spPr>
          <a:xfrm flipH="1">
            <a:off x="3431847" y="2778299"/>
            <a:ext cx="41541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rgbClr val="5DBAC9"/>
                </a:solidFill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社團老師介紹</a:t>
            </a:r>
            <a:endParaRPr sz="2800">
              <a:solidFill>
                <a:srgbClr val="5DBAC9"/>
              </a:solidFill>
            </a:endParaRPr>
          </a:p>
        </p:txBody>
      </p:sp>
      <p:sp>
        <p:nvSpPr>
          <p:cNvPr id="2516" name="Google Shape;2516;p364"/>
          <p:cNvSpPr txBox="1"/>
          <p:nvPr>
            <p:ph idx="9" type="title"/>
          </p:nvPr>
        </p:nvSpPr>
        <p:spPr>
          <a:xfrm flipH="1">
            <a:off x="7595036" y="1306200"/>
            <a:ext cx="835800" cy="4605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517" name="Google Shape;2517;p364"/>
          <p:cNvSpPr txBox="1"/>
          <p:nvPr>
            <p:ph idx="13" type="title"/>
          </p:nvPr>
        </p:nvSpPr>
        <p:spPr>
          <a:xfrm flipH="1">
            <a:off x="7588991" y="1796900"/>
            <a:ext cx="835800" cy="4605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518" name="Google Shape;2518;p364"/>
          <p:cNvSpPr txBox="1"/>
          <p:nvPr>
            <p:ph idx="14" type="title"/>
          </p:nvPr>
        </p:nvSpPr>
        <p:spPr>
          <a:xfrm flipH="1">
            <a:off x="7595050" y="2287600"/>
            <a:ext cx="835800" cy="4605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519" name="Google Shape;2519;p364"/>
          <p:cNvSpPr txBox="1"/>
          <p:nvPr>
            <p:ph idx="15" type="title"/>
          </p:nvPr>
        </p:nvSpPr>
        <p:spPr>
          <a:xfrm flipH="1">
            <a:off x="7591995" y="2778300"/>
            <a:ext cx="835800" cy="4605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2520" name="Google Shape;2520;p364"/>
          <p:cNvGrpSpPr/>
          <p:nvPr/>
        </p:nvGrpSpPr>
        <p:grpSpPr>
          <a:xfrm>
            <a:off x="447014" y="1421467"/>
            <a:ext cx="962928" cy="1114475"/>
            <a:chOff x="561775" y="1142525"/>
            <a:chExt cx="1170875" cy="1355150"/>
          </a:xfrm>
        </p:grpSpPr>
        <p:sp>
          <p:nvSpPr>
            <p:cNvPr id="2521" name="Google Shape;2521;p364"/>
            <p:cNvSpPr/>
            <p:nvPr/>
          </p:nvSpPr>
          <p:spPr>
            <a:xfrm>
              <a:off x="561775" y="1532100"/>
              <a:ext cx="1170875" cy="960625"/>
            </a:xfrm>
            <a:custGeom>
              <a:rect b="b" l="l" r="r" t="t"/>
              <a:pathLst>
                <a:path extrusionOk="0" h="38425" w="46835">
                  <a:moveTo>
                    <a:pt x="36306" y="0"/>
                  </a:moveTo>
                  <a:cubicBezTo>
                    <a:pt x="31982" y="0"/>
                    <a:pt x="27281" y="2461"/>
                    <a:pt x="24919" y="5499"/>
                  </a:cubicBezTo>
                  <a:cubicBezTo>
                    <a:pt x="24121" y="6521"/>
                    <a:pt x="22070" y="8887"/>
                    <a:pt x="21837" y="10258"/>
                  </a:cubicBezTo>
                  <a:lnTo>
                    <a:pt x="21837" y="10258"/>
                  </a:lnTo>
                  <a:cubicBezTo>
                    <a:pt x="20933" y="9742"/>
                    <a:pt x="19219" y="6908"/>
                    <a:pt x="18681" y="6400"/>
                  </a:cubicBezTo>
                  <a:cubicBezTo>
                    <a:pt x="16203" y="3959"/>
                    <a:pt x="11928" y="1793"/>
                    <a:pt x="8206" y="1793"/>
                  </a:cubicBezTo>
                  <a:cubicBezTo>
                    <a:pt x="5316" y="1793"/>
                    <a:pt x="2758" y="3100"/>
                    <a:pt x="1635" y="6600"/>
                  </a:cubicBezTo>
                  <a:cubicBezTo>
                    <a:pt x="1" y="11737"/>
                    <a:pt x="234" y="16907"/>
                    <a:pt x="2803" y="21644"/>
                  </a:cubicBezTo>
                  <a:cubicBezTo>
                    <a:pt x="5071" y="25847"/>
                    <a:pt x="8540" y="29416"/>
                    <a:pt x="12310" y="32352"/>
                  </a:cubicBezTo>
                  <a:cubicBezTo>
                    <a:pt x="14344" y="33986"/>
                    <a:pt x="16246" y="35621"/>
                    <a:pt x="18347" y="37155"/>
                  </a:cubicBezTo>
                  <a:cubicBezTo>
                    <a:pt x="18916" y="37574"/>
                    <a:pt x="19754" y="38424"/>
                    <a:pt x="20572" y="38424"/>
                  </a:cubicBezTo>
                  <a:cubicBezTo>
                    <a:pt x="20665" y="38424"/>
                    <a:pt x="20757" y="38413"/>
                    <a:pt x="20849" y="38389"/>
                  </a:cubicBezTo>
                  <a:cubicBezTo>
                    <a:pt x="23351" y="37755"/>
                    <a:pt x="25786" y="35354"/>
                    <a:pt x="27654" y="33753"/>
                  </a:cubicBezTo>
                  <a:cubicBezTo>
                    <a:pt x="32958" y="29149"/>
                    <a:pt x="37594" y="25347"/>
                    <a:pt x="41097" y="19342"/>
                  </a:cubicBezTo>
                  <a:cubicBezTo>
                    <a:pt x="43532" y="15173"/>
                    <a:pt x="46834" y="5999"/>
                    <a:pt x="41998" y="1930"/>
                  </a:cubicBezTo>
                  <a:cubicBezTo>
                    <a:pt x="40391" y="573"/>
                    <a:pt x="38392" y="0"/>
                    <a:pt x="3630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364"/>
            <p:cNvSpPr/>
            <p:nvPr/>
          </p:nvSpPr>
          <p:spPr>
            <a:xfrm>
              <a:off x="561775" y="1476100"/>
              <a:ext cx="1170875" cy="1021575"/>
            </a:xfrm>
            <a:custGeom>
              <a:rect b="b" l="l" r="r" t="t"/>
              <a:pathLst>
                <a:path extrusionOk="0" fill="none" h="40863" w="46835">
                  <a:moveTo>
                    <a:pt x="22117" y="12576"/>
                  </a:moveTo>
                  <a:cubicBezTo>
                    <a:pt x="21349" y="12676"/>
                    <a:pt x="19281" y="9207"/>
                    <a:pt x="18681" y="8640"/>
                  </a:cubicBezTo>
                  <a:cubicBezTo>
                    <a:pt x="14278" y="4303"/>
                    <a:pt x="4204" y="834"/>
                    <a:pt x="1635" y="8840"/>
                  </a:cubicBezTo>
                  <a:cubicBezTo>
                    <a:pt x="1" y="13977"/>
                    <a:pt x="234" y="19147"/>
                    <a:pt x="2803" y="23884"/>
                  </a:cubicBezTo>
                  <a:cubicBezTo>
                    <a:pt x="5071" y="28087"/>
                    <a:pt x="8540" y="31656"/>
                    <a:pt x="12310" y="34592"/>
                  </a:cubicBezTo>
                  <a:cubicBezTo>
                    <a:pt x="14344" y="36226"/>
                    <a:pt x="16246" y="37861"/>
                    <a:pt x="18347" y="39395"/>
                  </a:cubicBezTo>
                  <a:cubicBezTo>
                    <a:pt x="18981" y="39862"/>
                    <a:pt x="19948" y="40863"/>
                    <a:pt x="20849" y="40629"/>
                  </a:cubicBezTo>
                  <a:cubicBezTo>
                    <a:pt x="23351" y="39995"/>
                    <a:pt x="25786" y="37594"/>
                    <a:pt x="27654" y="35993"/>
                  </a:cubicBezTo>
                  <a:cubicBezTo>
                    <a:pt x="32958" y="31389"/>
                    <a:pt x="37594" y="27587"/>
                    <a:pt x="41097" y="21582"/>
                  </a:cubicBezTo>
                  <a:cubicBezTo>
                    <a:pt x="43532" y="17413"/>
                    <a:pt x="46834" y="8239"/>
                    <a:pt x="41998" y="4170"/>
                  </a:cubicBezTo>
                  <a:cubicBezTo>
                    <a:pt x="37061" y="0"/>
                    <a:pt x="28421" y="3236"/>
                    <a:pt x="24919" y="7739"/>
                  </a:cubicBezTo>
                  <a:cubicBezTo>
                    <a:pt x="24085" y="8806"/>
                    <a:pt x="21883" y="11342"/>
                    <a:pt x="21816" y="12676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364"/>
            <p:cNvSpPr/>
            <p:nvPr/>
          </p:nvSpPr>
          <p:spPr>
            <a:xfrm>
              <a:off x="811975" y="1373000"/>
              <a:ext cx="283550" cy="513400"/>
            </a:xfrm>
            <a:custGeom>
              <a:rect b="b" l="l" r="r" t="t"/>
              <a:pathLst>
                <a:path extrusionOk="0" h="20536" w="11342">
                  <a:moveTo>
                    <a:pt x="3118" y="1"/>
                  </a:moveTo>
                  <a:cubicBezTo>
                    <a:pt x="2940" y="1"/>
                    <a:pt x="2795" y="26"/>
                    <a:pt x="2702" y="88"/>
                  </a:cubicBezTo>
                  <a:cubicBezTo>
                    <a:pt x="2502" y="188"/>
                    <a:pt x="2468" y="1022"/>
                    <a:pt x="2435" y="1289"/>
                  </a:cubicBezTo>
                  <a:cubicBezTo>
                    <a:pt x="2202" y="2456"/>
                    <a:pt x="2268" y="3590"/>
                    <a:pt x="2035" y="4791"/>
                  </a:cubicBezTo>
                  <a:cubicBezTo>
                    <a:pt x="1201" y="9695"/>
                    <a:pt x="834" y="14698"/>
                    <a:pt x="0" y="19535"/>
                  </a:cubicBezTo>
                  <a:lnTo>
                    <a:pt x="6805" y="20536"/>
                  </a:lnTo>
                  <a:cubicBezTo>
                    <a:pt x="7605" y="15866"/>
                    <a:pt x="8606" y="11196"/>
                    <a:pt x="9874" y="6626"/>
                  </a:cubicBezTo>
                  <a:cubicBezTo>
                    <a:pt x="10274" y="5258"/>
                    <a:pt x="10474" y="3857"/>
                    <a:pt x="10874" y="2523"/>
                  </a:cubicBezTo>
                  <a:cubicBezTo>
                    <a:pt x="10975" y="2290"/>
                    <a:pt x="11341" y="1456"/>
                    <a:pt x="11175" y="1255"/>
                  </a:cubicBezTo>
                  <a:cubicBezTo>
                    <a:pt x="11041" y="1089"/>
                    <a:pt x="10107" y="1089"/>
                    <a:pt x="9874" y="1022"/>
                  </a:cubicBezTo>
                  <a:cubicBezTo>
                    <a:pt x="8597" y="798"/>
                    <a:pt x="7259" y="453"/>
                    <a:pt x="5976" y="453"/>
                  </a:cubicBezTo>
                  <a:cubicBezTo>
                    <a:pt x="5919" y="453"/>
                    <a:pt x="5861" y="453"/>
                    <a:pt x="5804" y="455"/>
                  </a:cubicBezTo>
                  <a:cubicBezTo>
                    <a:pt x="5791" y="456"/>
                    <a:pt x="5777" y="456"/>
                    <a:pt x="5762" y="456"/>
                  </a:cubicBezTo>
                  <a:cubicBezTo>
                    <a:pt x="5238" y="456"/>
                    <a:pt x="3877" y="1"/>
                    <a:pt x="311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364"/>
            <p:cNvSpPr/>
            <p:nvPr/>
          </p:nvSpPr>
          <p:spPr>
            <a:xfrm>
              <a:off x="1179725" y="2125725"/>
              <a:ext cx="118450" cy="139475"/>
            </a:xfrm>
            <a:custGeom>
              <a:rect b="b" l="l" r="r" t="t"/>
              <a:pathLst>
                <a:path extrusionOk="0" h="5579" w="4738">
                  <a:moveTo>
                    <a:pt x="3403" y="0"/>
                  </a:moveTo>
                  <a:cubicBezTo>
                    <a:pt x="2169" y="601"/>
                    <a:pt x="1068" y="1368"/>
                    <a:pt x="1" y="2335"/>
                  </a:cubicBezTo>
                  <a:cubicBezTo>
                    <a:pt x="468" y="2669"/>
                    <a:pt x="1235" y="4904"/>
                    <a:pt x="2402" y="5471"/>
                  </a:cubicBezTo>
                  <a:cubicBezTo>
                    <a:pt x="2539" y="5545"/>
                    <a:pt x="2674" y="5578"/>
                    <a:pt x="2805" y="5578"/>
                  </a:cubicBezTo>
                  <a:cubicBezTo>
                    <a:pt x="3380" y="5578"/>
                    <a:pt x="3880" y="4947"/>
                    <a:pt x="4070" y="4404"/>
                  </a:cubicBezTo>
                  <a:cubicBezTo>
                    <a:pt x="4737" y="2402"/>
                    <a:pt x="3403" y="1435"/>
                    <a:pt x="3403" y="0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364"/>
            <p:cNvSpPr/>
            <p:nvPr/>
          </p:nvSpPr>
          <p:spPr>
            <a:xfrm>
              <a:off x="775275" y="2126550"/>
              <a:ext cx="6700" cy="4200"/>
            </a:xfrm>
            <a:custGeom>
              <a:rect b="b" l="l" r="r" t="t"/>
              <a:pathLst>
                <a:path extrusionOk="0" fill="none" h="168" w="268">
                  <a:moveTo>
                    <a:pt x="0" y="1"/>
                  </a:moveTo>
                  <a:cubicBezTo>
                    <a:pt x="100" y="34"/>
                    <a:pt x="167" y="134"/>
                    <a:pt x="267" y="168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364"/>
            <p:cNvSpPr/>
            <p:nvPr/>
          </p:nvSpPr>
          <p:spPr>
            <a:xfrm>
              <a:off x="831150" y="2192450"/>
              <a:ext cx="227675" cy="193475"/>
            </a:xfrm>
            <a:custGeom>
              <a:rect b="b" l="l" r="r" t="t"/>
              <a:pathLst>
                <a:path extrusionOk="0" fill="none" h="7739" w="9107">
                  <a:moveTo>
                    <a:pt x="0" y="167"/>
                  </a:moveTo>
                  <a:cubicBezTo>
                    <a:pt x="0" y="0"/>
                    <a:pt x="100" y="434"/>
                    <a:pt x="200" y="567"/>
                  </a:cubicBezTo>
                  <a:cubicBezTo>
                    <a:pt x="401" y="934"/>
                    <a:pt x="401" y="901"/>
                    <a:pt x="734" y="1234"/>
                  </a:cubicBezTo>
                  <a:cubicBezTo>
                    <a:pt x="1401" y="1835"/>
                    <a:pt x="2168" y="2335"/>
                    <a:pt x="2769" y="2935"/>
                  </a:cubicBezTo>
                  <a:cubicBezTo>
                    <a:pt x="4670" y="4770"/>
                    <a:pt x="7172" y="6004"/>
                    <a:pt x="9107" y="7739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364"/>
            <p:cNvSpPr/>
            <p:nvPr/>
          </p:nvSpPr>
          <p:spPr>
            <a:xfrm>
              <a:off x="1433250" y="2008975"/>
              <a:ext cx="65050" cy="100100"/>
            </a:xfrm>
            <a:custGeom>
              <a:rect b="b" l="l" r="r" t="t"/>
              <a:pathLst>
                <a:path extrusionOk="0" fill="none" h="4004" w="2602">
                  <a:moveTo>
                    <a:pt x="2335" y="0"/>
                  </a:moveTo>
                  <a:cubicBezTo>
                    <a:pt x="2602" y="34"/>
                    <a:pt x="2035" y="434"/>
                    <a:pt x="1935" y="701"/>
                  </a:cubicBezTo>
                  <a:cubicBezTo>
                    <a:pt x="1801" y="934"/>
                    <a:pt x="1668" y="1235"/>
                    <a:pt x="1501" y="1502"/>
                  </a:cubicBezTo>
                  <a:cubicBezTo>
                    <a:pt x="1001" y="2369"/>
                    <a:pt x="534" y="3169"/>
                    <a:pt x="0" y="4003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364"/>
            <p:cNvSpPr/>
            <p:nvPr/>
          </p:nvSpPr>
          <p:spPr>
            <a:xfrm>
              <a:off x="1224750" y="2179925"/>
              <a:ext cx="45075" cy="26725"/>
            </a:xfrm>
            <a:custGeom>
              <a:rect b="b" l="l" r="r" t="t"/>
              <a:pathLst>
                <a:path extrusionOk="0" fill="none" h="1069" w="1803">
                  <a:moveTo>
                    <a:pt x="1" y="34"/>
                  </a:moveTo>
                  <a:cubicBezTo>
                    <a:pt x="1" y="1"/>
                    <a:pt x="535" y="534"/>
                    <a:pt x="601" y="534"/>
                  </a:cubicBezTo>
                  <a:cubicBezTo>
                    <a:pt x="968" y="801"/>
                    <a:pt x="1368" y="901"/>
                    <a:pt x="1802" y="1068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364"/>
            <p:cNvSpPr/>
            <p:nvPr/>
          </p:nvSpPr>
          <p:spPr>
            <a:xfrm>
              <a:off x="1237275" y="2173250"/>
              <a:ext cx="19200" cy="53400"/>
            </a:xfrm>
            <a:custGeom>
              <a:rect b="b" l="l" r="r" t="t"/>
              <a:pathLst>
                <a:path extrusionOk="0" fill="none" h="2136" w="768">
                  <a:moveTo>
                    <a:pt x="667" y="1"/>
                  </a:moveTo>
                  <a:cubicBezTo>
                    <a:pt x="767" y="134"/>
                    <a:pt x="467" y="234"/>
                    <a:pt x="434" y="434"/>
                  </a:cubicBezTo>
                  <a:cubicBezTo>
                    <a:pt x="267" y="935"/>
                    <a:pt x="0" y="1602"/>
                    <a:pt x="0" y="2136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364"/>
            <p:cNvSpPr/>
            <p:nvPr/>
          </p:nvSpPr>
          <p:spPr>
            <a:xfrm>
              <a:off x="1354025" y="1800425"/>
              <a:ext cx="73400" cy="113500"/>
            </a:xfrm>
            <a:custGeom>
              <a:rect b="b" l="l" r="r" t="t"/>
              <a:pathLst>
                <a:path extrusionOk="0" h="4540" w="2936">
                  <a:moveTo>
                    <a:pt x="1821" y="0"/>
                  </a:moveTo>
                  <a:cubicBezTo>
                    <a:pt x="1444" y="0"/>
                    <a:pt x="1090" y="251"/>
                    <a:pt x="834" y="737"/>
                  </a:cubicBezTo>
                  <a:cubicBezTo>
                    <a:pt x="801" y="770"/>
                    <a:pt x="767" y="870"/>
                    <a:pt x="767" y="937"/>
                  </a:cubicBezTo>
                  <a:cubicBezTo>
                    <a:pt x="534" y="1071"/>
                    <a:pt x="367" y="1237"/>
                    <a:pt x="334" y="1371"/>
                  </a:cubicBezTo>
                  <a:cubicBezTo>
                    <a:pt x="0" y="2038"/>
                    <a:pt x="134" y="2638"/>
                    <a:pt x="200" y="3272"/>
                  </a:cubicBezTo>
                  <a:lnTo>
                    <a:pt x="200" y="3372"/>
                  </a:lnTo>
                  <a:cubicBezTo>
                    <a:pt x="234" y="3706"/>
                    <a:pt x="300" y="4540"/>
                    <a:pt x="934" y="4540"/>
                  </a:cubicBezTo>
                  <a:lnTo>
                    <a:pt x="968" y="4540"/>
                  </a:lnTo>
                  <a:cubicBezTo>
                    <a:pt x="1801" y="4506"/>
                    <a:pt x="2535" y="2872"/>
                    <a:pt x="2702" y="1738"/>
                  </a:cubicBezTo>
                  <a:cubicBezTo>
                    <a:pt x="2936" y="570"/>
                    <a:pt x="2469" y="203"/>
                    <a:pt x="2168" y="70"/>
                  </a:cubicBezTo>
                  <a:cubicBezTo>
                    <a:pt x="2052" y="23"/>
                    <a:pt x="1935" y="0"/>
                    <a:pt x="182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364"/>
            <p:cNvSpPr/>
            <p:nvPr/>
          </p:nvSpPr>
          <p:spPr>
            <a:xfrm>
              <a:off x="725225" y="1852200"/>
              <a:ext cx="316100" cy="45875"/>
            </a:xfrm>
            <a:custGeom>
              <a:rect b="b" l="l" r="r" t="t"/>
              <a:pathLst>
                <a:path extrusionOk="0" fill="none" h="1835" w="12644">
                  <a:moveTo>
                    <a:pt x="1" y="34"/>
                  </a:moveTo>
                  <a:cubicBezTo>
                    <a:pt x="101" y="0"/>
                    <a:pt x="2202" y="634"/>
                    <a:pt x="2603" y="667"/>
                  </a:cubicBezTo>
                  <a:cubicBezTo>
                    <a:pt x="5004" y="834"/>
                    <a:pt x="7440" y="1335"/>
                    <a:pt x="9841" y="1501"/>
                  </a:cubicBezTo>
                  <a:cubicBezTo>
                    <a:pt x="10308" y="1535"/>
                    <a:pt x="12243" y="1835"/>
                    <a:pt x="12643" y="1535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364"/>
            <p:cNvSpPr/>
            <p:nvPr/>
          </p:nvSpPr>
          <p:spPr>
            <a:xfrm>
              <a:off x="1432400" y="1630375"/>
              <a:ext cx="118450" cy="70075"/>
            </a:xfrm>
            <a:custGeom>
              <a:rect b="b" l="l" r="r" t="t"/>
              <a:pathLst>
                <a:path extrusionOk="0" fill="none" h="2803" w="4738">
                  <a:moveTo>
                    <a:pt x="168" y="0"/>
                  </a:moveTo>
                  <a:cubicBezTo>
                    <a:pt x="1" y="134"/>
                    <a:pt x="568" y="34"/>
                    <a:pt x="735" y="134"/>
                  </a:cubicBezTo>
                  <a:cubicBezTo>
                    <a:pt x="1235" y="334"/>
                    <a:pt x="1802" y="667"/>
                    <a:pt x="2302" y="968"/>
                  </a:cubicBezTo>
                  <a:cubicBezTo>
                    <a:pt x="2736" y="1201"/>
                    <a:pt x="3236" y="1501"/>
                    <a:pt x="3703" y="1802"/>
                  </a:cubicBezTo>
                  <a:cubicBezTo>
                    <a:pt x="4037" y="2002"/>
                    <a:pt x="4737" y="2802"/>
                    <a:pt x="4737" y="2369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364"/>
            <p:cNvSpPr/>
            <p:nvPr/>
          </p:nvSpPr>
          <p:spPr>
            <a:xfrm>
              <a:off x="1458250" y="1606175"/>
              <a:ext cx="74250" cy="114275"/>
            </a:xfrm>
            <a:custGeom>
              <a:rect b="b" l="l" r="r" t="t"/>
              <a:pathLst>
                <a:path extrusionOk="0" fill="none" h="4571" w="2970">
                  <a:moveTo>
                    <a:pt x="2970" y="168"/>
                  </a:moveTo>
                  <a:cubicBezTo>
                    <a:pt x="2936" y="1"/>
                    <a:pt x="2636" y="301"/>
                    <a:pt x="2503" y="401"/>
                  </a:cubicBezTo>
                  <a:cubicBezTo>
                    <a:pt x="2169" y="735"/>
                    <a:pt x="1869" y="1135"/>
                    <a:pt x="1635" y="1535"/>
                  </a:cubicBezTo>
                  <a:cubicBezTo>
                    <a:pt x="1268" y="2169"/>
                    <a:pt x="1" y="3837"/>
                    <a:pt x="1" y="457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364"/>
            <p:cNvSpPr/>
            <p:nvPr/>
          </p:nvSpPr>
          <p:spPr>
            <a:xfrm>
              <a:off x="1150550" y="2119875"/>
              <a:ext cx="141775" cy="89275"/>
            </a:xfrm>
            <a:custGeom>
              <a:rect b="b" l="l" r="r" t="t"/>
              <a:pathLst>
                <a:path extrusionOk="0" fill="none" h="3571" w="5671">
                  <a:moveTo>
                    <a:pt x="0" y="3570"/>
                  </a:moveTo>
                  <a:lnTo>
                    <a:pt x="0" y="3503"/>
                  </a:lnTo>
                  <a:cubicBezTo>
                    <a:pt x="400" y="2970"/>
                    <a:pt x="1001" y="2503"/>
                    <a:pt x="1468" y="2069"/>
                  </a:cubicBezTo>
                  <a:cubicBezTo>
                    <a:pt x="2302" y="1235"/>
                    <a:pt x="4470" y="1"/>
                    <a:pt x="5671" y="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364"/>
            <p:cNvSpPr/>
            <p:nvPr/>
          </p:nvSpPr>
          <p:spPr>
            <a:xfrm>
              <a:off x="716900" y="1146700"/>
              <a:ext cx="556250" cy="361100"/>
            </a:xfrm>
            <a:custGeom>
              <a:rect b="b" l="l" r="r" t="t"/>
              <a:pathLst>
                <a:path extrusionOk="0" h="14444" w="22250">
                  <a:moveTo>
                    <a:pt x="11609" y="0"/>
                  </a:moveTo>
                  <a:cubicBezTo>
                    <a:pt x="11575" y="534"/>
                    <a:pt x="10841" y="2869"/>
                    <a:pt x="10775" y="3469"/>
                  </a:cubicBezTo>
                  <a:cubicBezTo>
                    <a:pt x="10742" y="3699"/>
                    <a:pt x="10677" y="5906"/>
                    <a:pt x="10164" y="5906"/>
                  </a:cubicBezTo>
                  <a:cubicBezTo>
                    <a:pt x="10156" y="5906"/>
                    <a:pt x="10149" y="5905"/>
                    <a:pt x="10141" y="5904"/>
                  </a:cubicBezTo>
                  <a:cubicBezTo>
                    <a:pt x="9030" y="5793"/>
                    <a:pt x="7665" y="5382"/>
                    <a:pt x="6373" y="5382"/>
                  </a:cubicBezTo>
                  <a:cubicBezTo>
                    <a:pt x="6113" y="5382"/>
                    <a:pt x="5856" y="5398"/>
                    <a:pt x="5604" y="5437"/>
                  </a:cubicBezTo>
                  <a:cubicBezTo>
                    <a:pt x="4270" y="5704"/>
                    <a:pt x="3336" y="6038"/>
                    <a:pt x="2169" y="6705"/>
                  </a:cubicBezTo>
                  <a:cubicBezTo>
                    <a:pt x="1268" y="7239"/>
                    <a:pt x="0" y="8339"/>
                    <a:pt x="301" y="9507"/>
                  </a:cubicBezTo>
                  <a:cubicBezTo>
                    <a:pt x="301" y="9507"/>
                    <a:pt x="1468" y="9373"/>
                    <a:pt x="1601" y="9373"/>
                  </a:cubicBezTo>
                  <a:cubicBezTo>
                    <a:pt x="2269" y="9373"/>
                    <a:pt x="2902" y="9540"/>
                    <a:pt x="3570" y="9540"/>
                  </a:cubicBezTo>
                  <a:cubicBezTo>
                    <a:pt x="5104" y="9540"/>
                    <a:pt x="6839" y="10041"/>
                    <a:pt x="8440" y="10374"/>
                  </a:cubicBezTo>
                  <a:cubicBezTo>
                    <a:pt x="10341" y="10741"/>
                    <a:pt x="12476" y="10975"/>
                    <a:pt x="14377" y="11075"/>
                  </a:cubicBezTo>
                  <a:cubicBezTo>
                    <a:pt x="14944" y="11075"/>
                    <a:pt x="15511" y="11342"/>
                    <a:pt x="16012" y="11475"/>
                  </a:cubicBezTo>
                  <a:cubicBezTo>
                    <a:pt x="17113" y="11742"/>
                    <a:pt x="18514" y="11875"/>
                    <a:pt x="19448" y="12676"/>
                  </a:cubicBezTo>
                  <a:cubicBezTo>
                    <a:pt x="19881" y="13043"/>
                    <a:pt x="20181" y="13543"/>
                    <a:pt x="20615" y="13910"/>
                  </a:cubicBezTo>
                  <a:cubicBezTo>
                    <a:pt x="20759" y="14054"/>
                    <a:pt x="20877" y="14444"/>
                    <a:pt x="20971" y="14444"/>
                  </a:cubicBezTo>
                  <a:cubicBezTo>
                    <a:pt x="20987" y="14444"/>
                    <a:pt x="21001" y="14434"/>
                    <a:pt x="21015" y="14410"/>
                  </a:cubicBezTo>
                  <a:cubicBezTo>
                    <a:pt x="22250" y="12576"/>
                    <a:pt x="21149" y="11708"/>
                    <a:pt x="20815" y="10908"/>
                  </a:cubicBezTo>
                  <a:cubicBezTo>
                    <a:pt x="20548" y="10341"/>
                    <a:pt x="20148" y="9707"/>
                    <a:pt x="19614" y="9340"/>
                  </a:cubicBezTo>
                  <a:cubicBezTo>
                    <a:pt x="18647" y="8673"/>
                    <a:pt x="17713" y="7872"/>
                    <a:pt x="16612" y="7572"/>
                  </a:cubicBezTo>
                  <a:cubicBezTo>
                    <a:pt x="15678" y="7339"/>
                    <a:pt x="14511" y="7139"/>
                    <a:pt x="13777" y="6672"/>
                  </a:cubicBezTo>
                  <a:cubicBezTo>
                    <a:pt x="13627" y="6588"/>
                    <a:pt x="13410" y="6588"/>
                    <a:pt x="13181" y="6588"/>
                  </a:cubicBezTo>
                  <a:cubicBezTo>
                    <a:pt x="12951" y="6588"/>
                    <a:pt x="12709" y="6588"/>
                    <a:pt x="12509" y="6505"/>
                  </a:cubicBezTo>
                  <a:cubicBezTo>
                    <a:pt x="12109" y="6338"/>
                    <a:pt x="12109" y="5637"/>
                    <a:pt x="12276" y="5371"/>
                  </a:cubicBezTo>
                  <a:cubicBezTo>
                    <a:pt x="12843" y="4337"/>
                    <a:pt x="13010" y="2835"/>
                    <a:pt x="13610" y="1701"/>
                  </a:cubicBezTo>
                  <a:cubicBezTo>
                    <a:pt x="13643" y="1568"/>
                    <a:pt x="14244" y="500"/>
                    <a:pt x="14110" y="367"/>
                  </a:cubicBezTo>
                  <a:lnTo>
                    <a:pt x="1160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364"/>
            <p:cNvSpPr/>
            <p:nvPr/>
          </p:nvSpPr>
          <p:spPr>
            <a:xfrm>
              <a:off x="707725" y="1142525"/>
              <a:ext cx="586275" cy="366950"/>
            </a:xfrm>
            <a:custGeom>
              <a:rect b="b" l="l" r="r" t="t"/>
              <a:pathLst>
                <a:path extrusionOk="0" fill="none" h="14678" w="23451">
                  <a:moveTo>
                    <a:pt x="12009" y="0"/>
                  </a:moveTo>
                  <a:cubicBezTo>
                    <a:pt x="12009" y="67"/>
                    <a:pt x="12309" y="0"/>
                    <a:pt x="12376" y="34"/>
                  </a:cubicBezTo>
                  <a:cubicBezTo>
                    <a:pt x="12776" y="134"/>
                    <a:pt x="14311" y="367"/>
                    <a:pt x="14511" y="634"/>
                  </a:cubicBezTo>
                  <a:cubicBezTo>
                    <a:pt x="14644" y="734"/>
                    <a:pt x="14010" y="1735"/>
                    <a:pt x="13977" y="1868"/>
                  </a:cubicBezTo>
                  <a:cubicBezTo>
                    <a:pt x="13377" y="3002"/>
                    <a:pt x="13210" y="4504"/>
                    <a:pt x="12643" y="5538"/>
                  </a:cubicBezTo>
                  <a:cubicBezTo>
                    <a:pt x="12476" y="5804"/>
                    <a:pt x="12476" y="6505"/>
                    <a:pt x="12876" y="6672"/>
                  </a:cubicBezTo>
                  <a:cubicBezTo>
                    <a:pt x="13277" y="6839"/>
                    <a:pt x="13844" y="6672"/>
                    <a:pt x="14144" y="6839"/>
                  </a:cubicBezTo>
                  <a:cubicBezTo>
                    <a:pt x="15478" y="7639"/>
                    <a:pt x="17046" y="7539"/>
                    <a:pt x="18447" y="8306"/>
                  </a:cubicBezTo>
                  <a:cubicBezTo>
                    <a:pt x="19981" y="9140"/>
                    <a:pt x="23450" y="12743"/>
                    <a:pt x="21349" y="14544"/>
                  </a:cubicBezTo>
                  <a:cubicBezTo>
                    <a:pt x="21182" y="14677"/>
                    <a:pt x="21115" y="14210"/>
                    <a:pt x="20949" y="14044"/>
                  </a:cubicBezTo>
                  <a:cubicBezTo>
                    <a:pt x="20515" y="13677"/>
                    <a:pt x="20215" y="13176"/>
                    <a:pt x="19781" y="12809"/>
                  </a:cubicBezTo>
                  <a:cubicBezTo>
                    <a:pt x="18013" y="11242"/>
                    <a:pt x="14711" y="11342"/>
                    <a:pt x="12509" y="11008"/>
                  </a:cubicBezTo>
                  <a:cubicBezTo>
                    <a:pt x="9074" y="10474"/>
                    <a:pt x="5471" y="9540"/>
                    <a:pt x="2002" y="9574"/>
                  </a:cubicBezTo>
                  <a:cubicBezTo>
                    <a:pt x="1868" y="9574"/>
                    <a:pt x="701" y="9707"/>
                    <a:pt x="701" y="9707"/>
                  </a:cubicBezTo>
                  <a:cubicBezTo>
                    <a:pt x="0" y="8406"/>
                    <a:pt x="2402" y="6972"/>
                    <a:pt x="3236" y="6538"/>
                  </a:cubicBezTo>
                  <a:cubicBezTo>
                    <a:pt x="5838" y="5237"/>
                    <a:pt x="7906" y="5905"/>
                    <a:pt x="10608" y="6071"/>
                  </a:cubicBezTo>
                  <a:cubicBezTo>
                    <a:pt x="10808" y="6071"/>
                    <a:pt x="11042" y="5204"/>
                    <a:pt x="11042" y="5037"/>
                  </a:cubicBezTo>
                  <a:cubicBezTo>
                    <a:pt x="11075" y="4403"/>
                    <a:pt x="12209" y="367"/>
                    <a:pt x="12009" y="100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7" name="Google Shape;2537;p364"/>
          <p:cNvGrpSpPr/>
          <p:nvPr/>
        </p:nvGrpSpPr>
        <p:grpSpPr>
          <a:xfrm>
            <a:off x="447025" y="2706225"/>
            <a:ext cx="444500" cy="531650"/>
            <a:chOff x="3966200" y="758625"/>
            <a:chExt cx="444500" cy="531650"/>
          </a:xfrm>
        </p:grpSpPr>
        <p:sp>
          <p:nvSpPr>
            <p:cNvPr id="2538" name="Google Shape;2538;p364"/>
            <p:cNvSpPr/>
            <p:nvPr/>
          </p:nvSpPr>
          <p:spPr>
            <a:xfrm>
              <a:off x="3973750" y="767775"/>
              <a:ext cx="427850" cy="510675"/>
            </a:xfrm>
            <a:custGeom>
              <a:rect b="b" l="l" r="r" t="t"/>
              <a:pathLst>
                <a:path extrusionOk="0" h="20427" w="17114">
                  <a:moveTo>
                    <a:pt x="8055" y="1"/>
                  </a:moveTo>
                  <a:lnTo>
                    <a:pt x="7386" y="913"/>
                  </a:lnTo>
                  <a:lnTo>
                    <a:pt x="6596" y="4834"/>
                  </a:lnTo>
                  <a:lnTo>
                    <a:pt x="5107" y="9211"/>
                  </a:lnTo>
                  <a:lnTo>
                    <a:pt x="0" y="6748"/>
                  </a:lnTo>
                  <a:lnTo>
                    <a:pt x="2402" y="12584"/>
                  </a:lnTo>
                  <a:lnTo>
                    <a:pt x="2098" y="19697"/>
                  </a:lnTo>
                  <a:lnTo>
                    <a:pt x="5593" y="15320"/>
                  </a:lnTo>
                  <a:cubicBezTo>
                    <a:pt x="5593" y="15320"/>
                    <a:pt x="9727" y="20214"/>
                    <a:pt x="10578" y="20426"/>
                  </a:cubicBezTo>
                  <a:lnTo>
                    <a:pt x="8937" y="11490"/>
                  </a:lnTo>
                  <a:lnTo>
                    <a:pt x="17113" y="7660"/>
                  </a:lnTo>
                  <a:lnTo>
                    <a:pt x="9393" y="7144"/>
                  </a:lnTo>
                  <a:lnTo>
                    <a:pt x="80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364"/>
            <p:cNvSpPr/>
            <p:nvPr/>
          </p:nvSpPr>
          <p:spPr>
            <a:xfrm>
              <a:off x="3972225" y="760175"/>
              <a:ext cx="430875" cy="524350"/>
            </a:xfrm>
            <a:custGeom>
              <a:rect b="b" l="l" r="r" t="t"/>
              <a:pathLst>
                <a:path extrusionOk="0" h="20974" w="17235">
                  <a:moveTo>
                    <a:pt x="8359" y="1"/>
                  </a:moveTo>
                  <a:lnTo>
                    <a:pt x="6596" y="9089"/>
                  </a:lnTo>
                  <a:lnTo>
                    <a:pt x="0" y="7052"/>
                  </a:lnTo>
                  <a:lnTo>
                    <a:pt x="4469" y="12736"/>
                  </a:lnTo>
                  <a:lnTo>
                    <a:pt x="2037" y="20366"/>
                  </a:lnTo>
                  <a:lnTo>
                    <a:pt x="6840" y="14135"/>
                  </a:lnTo>
                  <a:lnTo>
                    <a:pt x="10791" y="20974"/>
                  </a:lnTo>
                  <a:lnTo>
                    <a:pt x="10487" y="12311"/>
                  </a:lnTo>
                  <a:lnTo>
                    <a:pt x="17235" y="8147"/>
                  </a:lnTo>
                  <a:lnTo>
                    <a:pt x="9849" y="8755"/>
                  </a:lnTo>
                  <a:lnTo>
                    <a:pt x="83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364"/>
            <p:cNvSpPr/>
            <p:nvPr/>
          </p:nvSpPr>
          <p:spPr>
            <a:xfrm>
              <a:off x="3967350" y="758625"/>
              <a:ext cx="443350" cy="531650"/>
            </a:xfrm>
            <a:custGeom>
              <a:rect b="b" l="l" r="r" t="t"/>
              <a:pathLst>
                <a:path extrusionOk="0" h="21266" w="17734">
                  <a:moveTo>
                    <a:pt x="10909" y="12483"/>
                  </a:moveTo>
                  <a:cubicBezTo>
                    <a:pt x="10915" y="12483"/>
                    <a:pt x="10915" y="12501"/>
                    <a:pt x="10890" y="12532"/>
                  </a:cubicBezTo>
                  <a:lnTo>
                    <a:pt x="10890" y="12532"/>
                  </a:lnTo>
                  <a:cubicBezTo>
                    <a:pt x="10891" y="12498"/>
                    <a:pt x="10903" y="12483"/>
                    <a:pt x="10909" y="12483"/>
                  </a:cubicBezTo>
                  <a:close/>
                  <a:moveTo>
                    <a:pt x="4633" y="12829"/>
                  </a:moveTo>
                  <a:lnTo>
                    <a:pt x="4633" y="12829"/>
                  </a:lnTo>
                  <a:cubicBezTo>
                    <a:pt x="4633" y="12832"/>
                    <a:pt x="4632" y="12835"/>
                    <a:pt x="4631" y="12838"/>
                  </a:cubicBezTo>
                  <a:lnTo>
                    <a:pt x="4631" y="12838"/>
                  </a:lnTo>
                  <a:cubicBezTo>
                    <a:pt x="4632" y="12835"/>
                    <a:pt x="4632" y="12832"/>
                    <a:pt x="4633" y="12829"/>
                  </a:cubicBezTo>
                  <a:close/>
                  <a:moveTo>
                    <a:pt x="4629" y="12881"/>
                  </a:moveTo>
                  <a:cubicBezTo>
                    <a:pt x="4652" y="12907"/>
                    <a:pt x="4653" y="12920"/>
                    <a:pt x="4648" y="12920"/>
                  </a:cubicBezTo>
                  <a:cubicBezTo>
                    <a:pt x="4643" y="12920"/>
                    <a:pt x="4632" y="12907"/>
                    <a:pt x="4629" y="12881"/>
                  </a:cubicBezTo>
                  <a:close/>
                  <a:moveTo>
                    <a:pt x="8529" y="861"/>
                  </a:moveTo>
                  <a:cubicBezTo>
                    <a:pt x="8973" y="3544"/>
                    <a:pt x="9420" y="6183"/>
                    <a:pt x="9892" y="8847"/>
                  </a:cubicBezTo>
                  <a:cubicBezTo>
                    <a:pt x="9892" y="8938"/>
                    <a:pt x="9953" y="8969"/>
                    <a:pt x="10013" y="8969"/>
                  </a:cubicBezTo>
                  <a:cubicBezTo>
                    <a:pt x="12302" y="8773"/>
                    <a:pt x="14591" y="8578"/>
                    <a:pt x="16879" y="8406"/>
                  </a:cubicBezTo>
                  <a:lnTo>
                    <a:pt x="16879" y="8406"/>
                  </a:lnTo>
                  <a:cubicBezTo>
                    <a:pt x="14777" y="9694"/>
                    <a:pt x="12697" y="10960"/>
                    <a:pt x="10591" y="12251"/>
                  </a:cubicBezTo>
                  <a:cubicBezTo>
                    <a:pt x="10560" y="12312"/>
                    <a:pt x="10530" y="12343"/>
                    <a:pt x="10530" y="12373"/>
                  </a:cubicBezTo>
                  <a:cubicBezTo>
                    <a:pt x="10644" y="15081"/>
                    <a:pt x="10705" y="17788"/>
                    <a:pt x="10812" y="20521"/>
                  </a:cubicBezTo>
                  <a:lnTo>
                    <a:pt x="10812" y="20521"/>
                  </a:lnTo>
                  <a:cubicBezTo>
                    <a:pt x="9600" y="18413"/>
                    <a:pt x="8367" y="16302"/>
                    <a:pt x="7187" y="14166"/>
                  </a:cubicBezTo>
                  <a:cubicBezTo>
                    <a:pt x="7171" y="14121"/>
                    <a:pt x="7133" y="14098"/>
                    <a:pt x="7088" y="14098"/>
                  </a:cubicBezTo>
                  <a:cubicBezTo>
                    <a:pt x="7042" y="14098"/>
                    <a:pt x="6989" y="14121"/>
                    <a:pt x="6943" y="14166"/>
                  </a:cubicBezTo>
                  <a:cubicBezTo>
                    <a:pt x="5507" y="16072"/>
                    <a:pt x="4046" y="17928"/>
                    <a:pt x="2605" y="19824"/>
                  </a:cubicBezTo>
                  <a:lnTo>
                    <a:pt x="2605" y="19824"/>
                  </a:lnTo>
                  <a:cubicBezTo>
                    <a:pt x="3225" y="17868"/>
                    <a:pt x="3829" y="15914"/>
                    <a:pt x="4481" y="13984"/>
                  </a:cubicBezTo>
                  <a:cubicBezTo>
                    <a:pt x="4603" y="13680"/>
                    <a:pt x="4785" y="13254"/>
                    <a:pt x="4816" y="12950"/>
                  </a:cubicBezTo>
                  <a:cubicBezTo>
                    <a:pt x="4816" y="12768"/>
                    <a:pt x="4785" y="12707"/>
                    <a:pt x="4664" y="12555"/>
                  </a:cubicBezTo>
                  <a:cubicBezTo>
                    <a:pt x="3904" y="11613"/>
                    <a:pt x="3144" y="10640"/>
                    <a:pt x="2384" y="9668"/>
                  </a:cubicBezTo>
                  <a:lnTo>
                    <a:pt x="563" y="7330"/>
                  </a:lnTo>
                  <a:lnTo>
                    <a:pt x="563" y="7330"/>
                  </a:lnTo>
                  <a:lnTo>
                    <a:pt x="6761" y="9273"/>
                  </a:lnTo>
                  <a:cubicBezTo>
                    <a:pt x="6784" y="9280"/>
                    <a:pt x="6805" y="9284"/>
                    <a:pt x="6823" y="9284"/>
                  </a:cubicBezTo>
                  <a:cubicBezTo>
                    <a:pt x="6879" y="9284"/>
                    <a:pt x="6913" y="9250"/>
                    <a:pt x="6913" y="9181"/>
                  </a:cubicBezTo>
                  <a:cubicBezTo>
                    <a:pt x="7442" y="6398"/>
                    <a:pt x="7996" y="3640"/>
                    <a:pt x="8529" y="861"/>
                  </a:cubicBezTo>
                  <a:close/>
                  <a:moveTo>
                    <a:pt x="8578" y="1"/>
                  </a:moveTo>
                  <a:cubicBezTo>
                    <a:pt x="8525" y="1"/>
                    <a:pt x="8477" y="26"/>
                    <a:pt x="8463" y="93"/>
                  </a:cubicBezTo>
                  <a:lnTo>
                    <a:pt x="8402" y="93"/>
                  </a:lnTo>
                  <a:cubicBezTo>
                    <a:pt x="8412" y="152"/>
                    <a:pt x="8422" y="210"/>
                    <a:pt x="8431" y="269"/>
                  </a:cubicBezTo>
                  <a:lnTo>
                    <a:pt x="8431" y="269"/>
                  </a:lnTo>
                  <a:cubicBezTo>
                    <a:pt x="7898" y="3215"/>
                    <a:pt x="7281" y="6133"/>
                    <a:pt x="6749" y="9079"/>
                  </a:cubicBezTo>
                  <a:lnTo>
                    <a:pt x="6749" y="9079"/>
                  </a:lnTo>
                  <a:lnTo>
                    <a:pt x="377" y="7091"/>
                  </a:lnTo>
                  <a:lnTo>
                    <a:pt x="377" y="7091"/>
                  </a:lnTo>
                  <a:lnTo>
                    <a:pt x="347" y="7054"/>
                  </a:lnTo>
                  <a:cubicBezTo>
                    <a:pt x="315" y="7013"/>
                    <a:pt x="279" y="6997"/>
                    <a:pt x="244" y="6997"/>
                  </a:cubicBezTo>
                  <a:cubicBezTo>
                    <a:pt x="222" y="6997"/>
                    <a:pt x="202" y="7004"/>
                    <a:pt x="184" y="7016"/>
                  </a:cubicBezTo>
                  <a:lnTo>
                    <a:pt x="184" y="7016"/>
                  </a:lnTo>
                  <a:cubicBezTo>
                    <a:pt x="167" y="7010"/>
                    <a:pt x="152" y="7008"/>
                    <a:pt x="138" y="7008"/>
                  </a:cubicBezTo>
                  <a:cubicBezTo>
                    <a:pt x="24" y="7008"/>
                    <a:pt x="0" y="7166"/>
                    <a:pt x="143" y="7201"/>
                  </a:cubicBezTo>
                  <a:lnTo>
                    <a:pt x="143" y="7201"/>
                  </a:lnTo>
                  <a:cubicBezTo>
                    <a:pt x="148" y="7213"/>
                    <a:pt x="156" y="7225"/>
                    <a:pt x="165" y="7236"/>
                  </a:cubicBezTo>
                  <a:cubicBezTo>
                    <a:pt x="1533" y="8999"/>
                    <a:pt x="2901" y="10701"/>
                    <a:pt x="4269" y="12464"/>
                  </a:cubicBezTo>
                  <a:cubicBezTo>
                    <a:pt x="4360" y="12555"/>
                    <a:pt x="4451" y="12738"/>
                    <a:pt x="4572" y="12829"/>
                  </a:cubicBezTo>
                  <a:cubicBezTo>
                    <a:pt x="4595" y="12847"/>
                    <a:pt x="4611" y="12862"/>
                    <a:pt x="4623" y="12874"/>
                  </a:cubicBezTo>
                  <a:lnTo>
                    <a:pt x="4623" y="12874"/>
                  </a:lnTo>
                  <a:cubicBezTo>
                    <a:pt x="4559" y="13136"/>
                    <a:pt x="4446" y="13421"/>
                    <a:pt x="4360" y="13680"/>
                  </a:cubicBezTo>
                  <a:cubicBezTo>
                    <a:pt x="3965" y="14957"/>
                    <a:pt x="3539" y="16294"/>
                    <a:pt x="3113" y="17571"/>
                  </a:cubicBezTo>
                  <a:lnTo>
                    <a:pt x="2241" y="20305"/>
                  </a:lnTo>
                  <a:lnTo>
                    <a:pt x="2241" y="20305"/>
                  </a:lnTo>
                  <a:cubicBezTo>
                    <a:pt x="2218" y="20336"/>
                    <a:pt x="2194" y="20367"/>
                    <a:pt x="2171" y="20397"/>
                  </a:cubicBezTo>
                  <a:lnTo>
                    <a:pt x="2205" y="20417"/>
                  </a:lnTo>
                  <a:lnTo>
                    <a:pt x="2202" y="20428"/>
                  </a:lnTo>
                  <a:cubicBezTo>
                    <a:pt x="2181" y="20531"/>
                    <a:pt x="2258" y="20606"/>
                    <a:pt x="2338" y="20606"/>
                  </a:cubicBezTo>
                  <a:cubicBezTo>
                    <a:pt x="2376" y="20606"/>
                    <a:pt x="2415" y="20589"/>
                    <a:pt x="2445" y="20549"/>
                  </a:cubicBezTo>
                  <a:cubicBezTo>
                    <a:pt x="3985" y="18506"/>
                    <a:pt x="5553" y="16520"/>
                    <a:pt x="7095" y="14480"/>
                  </a:cubicBezTo>
                  <a:lnTo>
                    <a:pt x="7095" y="14480"/>
                  </a:lnTo>
                  <a:cubicBezTo>
                    <a:pt x="8344" y="16706"/>
                    <a:pt x="9648" y="18932"/>
                    <a:pt x="10895" y="21188"/>
                  </a:cubicBezTo>
                  <a:cubicBezTo>
                    <a:pt x="10935" y="21241"/>
                    <a:pt x="10992" y="21265"/>
                    <a:pt x="11044" y="21265"/>
                  </a:cubicBezTo>
                  <a:cubicBezTo>
                    <a:pt x="11111" y="21265"/>
                    <a:pt x="11168" y="21226"/>
                    <a:pt x="11168" y="21157"/>
                  </a:cubicBezTo>
                  <a:lnTo>
                    <a:pt x="10956" y="13862"/>
                  </a:lnTo>
                  <a:cubicBezTo>
                    <a:pt x="10956" y="13528"/>
                    <a:pt x="11016" y="12920"/>
                    <a:pt x="10895" y="12586"/>
                  </a:cubicBezTo>
                  <a:cubicBezTo>
                    <a:pt x="10892" y="12570"/>
                    <a:pt x="10890" y="12556"/>
                    <a:pt x="10890" y="12544"/>
                  </a:cubicBezTo>
                  <a:lnTo>
                    <a:pt x="10890" y="12544"/>
                  </a:lnTo>
                  <a:cubicBezTo>
                    <a:pt x="10985" y="12475"/>
                    <a:pt x="11066" y="12424"/>
                    <a:pt x="11168" y="12373"/>
                  </a:cubicBezTo>
                  <a:cubicBezTo>
                    <a:pt x="12354" y="11674"/>
                    <a:pt x="13478" y="10944"/>
                    <a:pt x="14664" y="10215"/>
                  </a:cubicBezTo>
                  <a:cubicBezTo>
                    <a:pt x="15667" y="9607"/>
                    <a:pt x="16640" y="8999"/>
                    <a:pt x="17582" y="8391"/>
                  </a:cubicBezTo>
                  <a:cubicBezTo>
                    <a:pt x="17734" y="8330"/>
                    <a:pt x="17673" y="8118"/>
                    <a:pt x="17521" y="8118"/>
                  </a:cubicBezTo>
                  <a:cubicBezTo>
                    <a:pt x="17481" y="8121"/>
                    <a:pt x="17441" y="8124"/>
                    <a:pt x="17401" y="8128"/>
                  </a:cubicBezTo>
                  <a:lnTo>
                    <a:pt x="17401" y="8128"/>
                  </a:lnTo>
                  <a:cubicBezTo>
                    <a:pt x="17400" y="8115"/>
                    <a:pt x="17399" y="8102"/>
                    <a:pt x="17399" y="8087"/>
                  </a:cubicBezTo>
                  <a:cubicBezTo>
                    <a:pt x="17374" y="8103"/>
                    <a:pt x="17348" y="8119"/>
                    <a:pt x="17322" y="8135"/>
                  </a:cubicBezTo>
                  <a:lnTo>
                    <a:pt x="17322" y="8135"/>
                  </a:lnTo>
                  <a:cubicBezTo>
                    <a:pt x="14966" y="8338"/>
                    <a:pt x="12558" y="8541"/>
                    <a:pt x="10203" y="8716"/>
                  </a:cubicBezTo>
                  <a:lnTo>
                    <a:pt x="10203" y="8716"/>
                  </a:lnTo>
                  <a:cubicBezTo>
                    <a:pt x="9695" y="5843"/>
                    <a:pt x="9216" y="2997"/>
                    <a:pt x="8737" y="93"/>
                  </a:cubicBezTo>
                  <a:cubicBezTo>
                    <a:pt x="8720" y="42"/>
                    <a:pt x="8645" y="1"/>
                    <a:pt x="857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364"/>
            <p:cNvSpPr/>
            <p:nvPr/>
          </p:nvSpPr>
          <p:spPr>
            <a:xfrm>
              <a:off x="4111325" y="1148575"/>
              <a:ext cx="133025" cy="136950"/>
            </a:xfrm>
            <a:custGeom>
              <a:rect b="b" l="l" r="r" t="t"/>
              <a:pathLst>
                <a:path extrusionOk="0" h="5478" w="5321">
                  <a:moveTo>
                    <a:pt x="183" y="0"/>
                  </a:moveTo>
                  <a:cubicBezTo>
                    <a:pt x="92" y="0"/>
                    <a:pt x="1" y="128"/>
                    <a:pt x="90" y="240"/>
                  </a:cubicBezTo>
                  <a:cubicBezTo>
                    <a:pt x="1610" y="2094"/>
                    <a:pt x="3251" y="3857"/>
                    <a:pt x="5045" y="5438"/>
                  </a:cubicBezTo>
                  <a:cubicBezTo>
                    <a:pt x="5066" y="5466"/>
                    <a:pt x="5094" y="5478"/>
                    <a:pt x="5122" y="5478"/>
                  </a:cubicBezTo>
                  <a:cubicBezTo>
                    <a:pt x="5217" y="5478"/>
                    <a:pt x="5320" y="5349"/>
                    <a:pt x="5227" y="5255"/>
                  </a:cubicBezTo>
                  <a:cubicBezTo>
                    <a:pt x="3464" y="3614"/>
                    <a:pt x="1792" y="1881"/>
                    <a:pt x="272" y="58"/>
                  </a:cubicBezTo>
                  <a:cubicBezTo>
                    <a:pt x="248" y="17"/>
                    <a:pt x="215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364"/>
            <p:cNvSpPr/>
            <p:nvPr/>
          </p:nvSpPr>
          <p:spPr>
            <a:xfrm>
              <a:off x="4020850" y="1082000"/>
              <a:ext cx="19800" cy="186975"/>
            </a:xfrm>
            <a:custGeom>
              <a:rect b="b" l="l" r="r" t="t"/>
              <a:pathLst>
                <a:path extrusionOk="0" h="7479" w="792">
                  <a:moveTo>
                    <a:pt x="654" y="0"/>
                  </a:moveTo>
                  <a:cubicBezTo>
                    <a:pt x="586" y="0"/>
                    <a:pt x="518" y="46"/>
                    <a:pt x="518" y="137"/>
                  </a:cubicBezTo>
                  <a:cubicBezTo>
                    <a:pt x="335" y="2538"/>
                    <a:pt x="183" y="4970"/>
                    <a:pt x="1" y="7341"/>
                  </a:cubicBezTo>
                  <a:cubicBezTo>
                    <a:pt x="1" y="7423"/>
                    <a:pt x="72" y="7478"/>
                    <a:pt x="137" y="7478"/>
                  </a:cubicBezTo>
                  <a:cubicBezTo>
                    <a:pt x="193" y="7478"/>
                    <a:pt x="244" y="7438"/>
                    <a:pt x="244" y="7341"/>
                  </a:cubicBezTo>
                  <a:cubicBezTo>
                    <a:pt x="457" y="4970"/>
                    <a:pt x="578" y="2538"/>
                    <a:pt x="791" y="137"/>
                  </a:cubicBezTo>
                  <a:cubicBezTo>
                    <a:pt x="791" y="46"/>
                    <a:pt x="723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364"/>
            <p:cNvSpPr/>
            <p:nvPr/>
          </p:nvSpPr>
          <p:spPr>
            <a:xfrm>
              <a:off x="3966200" y="926925"/>
              <a:ext cx="75275" cy="161775"/>
            </a:xfrm>
            <a:custGeom>
              <a:rect b="b" l="l" r="r" t="t"/>
              <a:pathLst>
                <a:path extrusionOk="0" h="6471" w="3011">
                  <a:moveTo>
                    <a:pt x="159" y="0"/>
                  </a:moveTo>
                  <a:cubicBezTo>
                    <a:pt x="79" y="0"/>
                    <a:pt x="1" y="73"/>
                    <a:pt x="59" y="170"/>
                  </a:cubicBezTo>
                  <a:cubicBezTo>
                    <a:pt x="1123" y="2145"/>
                    <a:pt x="1974" y="4243"/>
                    <a:pt x="2704" y="6370"/>
                  </a:cubicBezTo>
                  <a:cubicBezTo>
                    <a:pt x="2745" y="6439"/>
                    <a:pt x="2817" y="6470"/>
                    <a:pt x="2878" y="6470"/>
                  </a:cubicBezTo>
                  <a:cubicBezTo>
                    <a:pt x="2952" y="6470"/>
                    <a:pt x="3011" y="6424"/>
                    <a:pt x="2977" y="6340"/>
                  </a:cubicBezTo>
                  <a:cubicBezTo>
                    <a:pt x="2248" y="4182"/>
                    <a:pt x="1336" y="2085"/>
                    <a:pt x="272" y="79"/>
                  </a:cubicBezTo>
                  <a:cubicBezTo>
                    <a:pt x="250" y="24"/>
                    <a:pt x="20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364"/>
            <p:cNvSpPr/>
            <p:nvPr/>
          </p:nvSpPr>
          <p:spPr>
            <a:xfrm>
              <a:off x="4034525" y="1074025"/>
              <a:ext cx="53050" cy="9125"/>
            </a:xfrm>
            <a:custGeom>
              <a:rect b="b" l="l" r="r" t="t"/>
              <a:pathLst>
                <a:path extrusionOk="0" h="365" w="2122">
                  <a:moveTo>
                    <a:pt x="1916" y="0"/>
                  </a:moveTo>
                  <a:cubicBezTo>
                    <a:pt x="1338" y="61"/>
                    <a:pt x="761" y="122"/>
                    <a:pt x="214" y="122"/>
                  </a:cubicBezTo>
                  <a:cubicBezTo>
                    <a:pt x="1" y="122"/>
                    <a:pt x="1" y="365"/>
                    <a:pt x="214" y="365"/>
                  </a:cubicBezTo>
                  <a:cubicBezTo>
                    <a:pt x="822" y="365"/>
                    <a:pt x="1369" y="334"/>
                    <a:pt x="1977" y="213"/>
                  </a:cubicBezTo>
                  <a:cubicBezTo>
                    <a:pt x="1992" y="219"/>
                    <a:pt x="2005" y="222"/>
                    <a:pt x="2017" y="222"/>
                  </a:cubicBezTo>
                  <a:cubicBezTo>
                    <a:pt x="2121" y="222"/>
                    <a:pt x="2080" y="0"/>
                    <a:pt x="191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364"/>
            <p:cNvSpPr/>
            <p:nvPr/>
          </p:nvSpPr>
          <p:spPr>
            <a:xfrm>
              <a:off x="4101950" y="763925"/>
              <a:ext cx="82875" cy="216325"/>
            </a:xfrm>
            <a:custGeom>
              <a:rect b="b" l="l" r="r" t="t"/>
              <a:pathLst>
                <a:path extrusionOk="0" h="8653" w="3315">
                  <a:moveTo>
                    <a:pt x="3103" y="0"/>
                  </a:moveTo>
                  <a:cubicBezTo>
                    <a:pt x="3095" y="0"/>
                    <a:pt x="3087" y="1"/>
                    <a:pt x="3079" y="3"/>
                  </a:cubicBezTo>
                  <a:cubicBezTo>
                    <a:pt x="2623" y="94"/>
                    <a:pt x="2410" y="884"/>
                    <a:pt x="2258" y="1249"/>
                  </a:cubicBezTo>
                  <a:cubicBezTo>
                    <a:pt x="1985" y="2009"/>
                    <a:pt x="1863" y="2829"/>
                    <a:pt x="1651" y="3589"/>
                  </a:cubicBezTo>
                  <a:cubicBezTo>
                    <a:pt x="1195" y="5261"/>
                    <a:pt x="617" y="6902"/>
                    <a:pt x="40" y="8483"/>
                  </a:cubicBezTo>
                  <a:cubicBezTo>
                    <a:pt x="1" y="8580"/>
                    <a:pt x="98" y="8652"/>
                    <a:pt x="190" y="8652"/>
                  </a:cubicBezTo>
                  <a:cubicBezTo>
                    <a:pt x="241" y="8652"/>
                    <a:pt x="291" y="8629"/>
                    <a:pt x="313" y="8574"/>
                  </a:cubicBezTo>
                  <a:cubicBezTo>
                    <a:pt x="799" y="7206"/>
                    <a:pt x="1316" y="5778"/>
                    <a:pt x="1711" y="4380"/>
                  </a:cubicBezTo>
                  <a:cubicBezTo>
                    <a:pt x="1894" y="3741"/>
                    <a:pt x="2106" y="3042"/>
                    <a:pt x="2258" y="2404"/>
                  </a:cubicBezTo>
                  <a:cubicBezTo>
                    <a:pt x="2319" y="2100"/>
                    <a:pt x="2410" y="1766"/>
                    <a:pt x="2502" y="1462"/>
                  </a:cubicBezTo>
                  <a:cubicBezTo>
                    <a:pt x="2593" y="1158"/>
                    <a:pt x="2806" y="337"/>
                    <a:pt x="3170" y="276"/>
                  </a:cubicBezTo>
                  <a:cubicBezTo>
                    <a:pt x="3314" y="247"/>
                    <a:pt x="3240" y="0"/>
                    <a:pt x="310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364"/>
            <p:cNvSpPr/>
            <p:nvPr/>
          </p:nvSpPr>
          <p:spPr>
            <a:xfrm>
              <a:off x="4211075" y="941725"/>
              <a:ext cx="197350" cy="21375"/>
            </a:xfrm>
            <a:custGeom>
              <a:rect b="b" l="l" r="r" t="t"/>
              <a:pathLst>
                <a:path extrusionOk="0" h="855" w="7894">
                  <a:moveTo>
                    <a:pt x="150" y="1"/>
                  </a:moveTo>
                  <a:cubicBezTo>
                    <a:pt x="19" y="1"/>
                    <a:pt x="0" y="248"/>
                    <a:pt x="173" y="277"/>
                  </a:cubicBezTo>
                  <a:cubicBezTo>
                    <a:pt x="2666" y="642"/>
                    <a:pt x="5188" y="854"/>
                    <a:pt x="7681" y="854"/>
                  </a:cubicBezTo>
                  <a:cubicBezTo>
                    <a:pt x="7833" y="854"/>
                    <a:pt x="7894" y="581"/>
                    <a:pt x="7681" y="581"/>
                  </a:cubicBezTo>
                  <a:cubicBezTo>
                    <a:pt x="5188" y="550"/>
                    <a:pt x="2666" y="338"/>
                    <a:pt x="173" y="3"/>
                  </a:cubicBezTo>
                  <a:cubicBezTo>
                    <a:pt x="165" y="2"/>
                    <a:pt x="157" y="1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47" name="Google Shape;2547;p364"/>
          <p:cNvGrpSpPr/>
          <p:nvPr/>
        </p:nvGrpSpPr>
        <p:grpSpPr>
          <a:xfrm>
            <a:off x="-507206" y="3448956"/>
            <a:ext cx="1356279" cy="1433833"/>
            <a:chOff x="463800" y="3214875"/>
            <a:chExt cx="1616350" cy="1708775"/>
          </a:xfrm>
        </p:grpSpPr>
        <p:sp>
          <p:nvSpPr>
            <p:cNvPr id="2548" name="Google Shape;2548;p364"/>
            <p:cNvSpPr/>
            <p:nvPr/>
          </p:nvSpPr>
          <p:spPr>
            <a:xfrm>
              <a:off x="852875" y="3218875"/>
              <a:ext cx="818425" cy="1226800"/>
            </a:xfrm>
            <a:custGeom>
              <a:rect b="b" l="l" r="r" t="t"/>
              <a:pathLst>
                <a:path extrusionOk="0" h="49072" w="32737">
                  <a:moveTo>
                    <a:pt x="10492" y="1"/>
                  </a:moveTo>
                  <a:cubicBezTo>
                    <a:pt x="9728" y="1"/>
                    <a:pt x="8964" y="73"/>
                    <a:pt x="8207" y="226"/>
                  </a:cubicBezTo>
                  <a:cubicBezTo>
                    <a:pt x="3830" y="1107"/>
                    <a:pt x="0" y="4998"/>
                    <a:pt x="31" y="9496"/>
                  </a:cubicBezTo>
                  <a:cubicBezTo>
                    <a:pt x="61" y="12445"/>
                    <a:pt x="1672" y="15119"/>
                    <a:pt x="3192" y="17673"/>
                  </a:cubicBezTo>
                  <a:cubicBezTo>
                    <a:pt x="5380" y="21320"/>
                    <a:pt x="7599" y="24907"/>
                    <a:pt x="9788" y="28554"/>
                  </a:cubicBezTo>
                  <a:cubicBezTo>
                    <a:pt x="13496" y="34633"/>
                    <a:pt x="17295" y="41108"/>
                    <a:pt x="17478" y="48220"/>
                  </a:cubicBezTo>
                  <a:lnTo>
                    <a:pt x="30761" y="49071"/>
                  </a:lnTo>
                  <a:cubicBezTo>
                    <a:pt x="32736" y="38433"/>
                    <a:pt x="31703" y="25363"/>
                    <a:pt x="27721" y="15302"/>
                  </a:cubicBezTo>
                  <a:cubicBezTo>
                    <a:pt x="26110" y="11168"/>
                    <a:pt x="23891" y="7125"/>
                    <a:pt x="20548" y="4147"/>
                  </a:cubicBezTo>
                  <a:cubicBezTo>
                    <a:pt x="17782" y="1658"/>
                    <a:pt x="14144" y="1"/>
                    <a:pt x="104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364"/>
            <p:cNvSpPr/>
            <p:nvPr/>
          </p:nvSpPr>
          <p:spPr>
            <a:xfrm>
              <a:off x="472925" y="3839125"/>
              <a:ext cx="707475" cy="444450"/>
            </a:xfrm>
            <a:custGeom>
              <a:rect b="b" l="l" r="r" t="t"/>
              <a:pathLst>
                <a:path extrusionOk="0" h="17778" w="28299">
                  <a:moveTo>
                    <a:pt x="5089" y="0"/>
                  </a:moveTo>
                  <a:cubicBezTo>
                    <a:pt x="2903" y="0"/>
                    <a:pt x="474" y="1094"/>
                    <a:pt x="152" y="3228"/>
                  </a:cubicBezTo>
                  <a:cubicBezTo>
                    <a:pt x="0" y="4261"/>
                    <a:pt x="365" y="5264"/>
                    <a:pt x="760" y="6267"/>
                  </a:cubicBezTo>
                  <a:cubicBezTo>
                    <a:pt x="1702" y="8729"/>
                    <a:pt x="2645" y="11282"/>
                    <a:pt x="4256" y="13410"/>
                  </a:cubicBezTo>
                  <a:cubicBezTo>
                    <a:pt x="5806" y="15568"/>
                    <a:pt x="8086" y="17331"/>
                    <a:pt x="10760" y="17696"/>
                  </a:cubicBezTo>
                  <a:cubicBezTo>
                    <a:pt x="11142" y="17752"/>
                    <a:pt x="11525" y="17777"/>
                    <a:pt x="11908" y="17777"/>
                  </a:cubicBezTo>
                  <a:cubicBezTo>
                    <a:pt x="13811" y="17777"/>
                    <a:pt x="15717" y="17153"/>
                    <a:pt x="17539" y="16571"/>
                  </a:cubicBezTo>
                  <a:cubicBezTo>
                    <a:pt x="21490" y="15234"/>
                    <a:pt x="26445" y="13684"/>
                    <a:pt x="28299" y="7453"/>
                  </a:cubicBezTo>
                  <a:lnTo>
                    <a:pt x="24955" y="4474"/>
                  </a:lnTo>
                  <a:cubicBezTo>
                    <a:pt x="23405" y="5690"/>
                    <a:pt x="21733" y="6784"/>
                    <a:pt x="19940" y="7756"/>
                  </a:cubicBezTo>
                  <a:cubicBezTo>
                    <a:pt x="19145" y="8168"/>
                    <a:pt x="18300" y="8530"/>
                    <a:pt x="17428" y="8530"/>
                  </a:cubicBezTo>
                  <a:cubicBezTo>
                    <a:pt x="17334" y="8530"/>
                    <a:pt x="17239" y="8525"/>
                    <a:pt x="17143" y="8516"/>
                  </a:cubicBezTo>
                  <a:cubicBezTo>
                    <a:pt x="15229" y="8243"/>
                    <a:pt x="14347" y="6115"/>
                    <a:pt x="13344" y="4504"/>
                  </a:cubicBezTo>
                  <a:cubicBezTo>
                    <a:pt x="11581" y="1860"/>
                    <a:pt x="8511" y="97"/>
                    <a:pt x="5350" y="6"/>
                  </a:cubicBezTo>
                  <a:cubicBezTo>
                    <a:pt x="5263" y="2"/>
                    <a:pt x="5176" y="0"/>
                    <a:pt x="50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364"/>
            <p:cNvSpPr/>
            <p:nvPr/>
          </p:nvSpPr>
          <p:spPr>
            <a:xfrm>
              <a:off x="1563375" y="3221500"/>
              <a:ext cx="498500" cy="560775"/>
            </a:xfrm>
            <a:custGeom>
              <a:rect b="b" l="l" r="r" t="t"/>
              <a:pathLst>
                <a:path extrusionOk="0" h="22431" w="19940">
                  <a:moveTo>
                    <a:pt x="11727" y="1"/>
                  </a:moveTo>
                  <a:cubicBezTo>
                    <a:pt x="11444" y="1"/>
                    <a:pt x="11169" y="53"/>
                    <a:pt x="10912" y="181"/>
                  </a:cubicBezTo>
                  <a:cubicBezTo>
                    <a:pt x="9848" y="728"/>
                    <a:pt x="9848" y="2218"/>
                    <a:pt x="10000" y="3343"/>
                  </a:cubicBezTo>
                  <a:cubicBezTo>
                    <a:pt x="10304" y="5288"/>
                    <a:pt x="10699" y="7294"/>
                    <a:pt x="10243" y="9209"/>
                  </a:cubicBezTo>
                  <a:cubicBezTo>
                    <a:pt x="9727" y="11367"/>
                    <a:pt x="8085" y="13099"/>
                    <a:pt x="6201" y="14255"/>
                  </a:cubicBezTo>
                  <a:cubicBezTo>
                    <a:pt x="4286" y="15379"/>
                    <a:pt x="2128" y="15987"/>
                    <a:pt x="0" y="16595"/>
                  </a:cubicBezTo>
                  <a:lnTo>
                    <a:pt x="973" y="22431"/>
                  </a:lnTo>
                  <a:cubicBezTo>
                    <a:pt x="2614" y="21215"/>
                    <a:pt x="4985" y="21823"/>
                    <a:pt x="6991" y="21428"/>
                  </a:cubicBezTo>
                  <a:cubicBezTo>
                    <a:pt x="7721" y="21276"/>
                    <a:pt x="8420" y="21002"/>
                    <a:pt x="9119" y="20759"/>
                  </a:cubicBezTo>
                  <a:cubicBezTo>
                    <a:pt x="10973" y="20030"/>
                    <a:pt x="12888" y="19300"/>
                    <a:pt x="14742" y="18571"/>
                  </a:cubicBezTo>
                  <a:cubicBezTo>
                    <a:pt x="15836" y="18176"/>
                    <a:pt x="16991" y="17720"/>
                    <a:pt x="17690" y="16747"/>
                  </a:cubicBezTo>
                  <a:cubicBezTo>
                    <a:pt x="18207" y="16109"/>
                    <a:pt x="18420" y="15288"/>
                    <a:pt x="18602" y="14467"/>
                  </a:cubicBezTo>
                  <a:cubicBezTo>
                    <a:pt x="19301" y="11853"/>
                    <a:pt x="19940" y="9118"/>
                    <a:pt x="19210" y="6504"/>
                  </a:cubicBezTo>
                  <a:cubicBezTo>
                    <a:pt x="18420" y="3616"/>
                    <a:pt x="15927" y="1367"/>
                    <a:pt x="13101" y="303"/>
                  </a:cubicBezTo>
                  <a:cubicBezTo>
                    <a:pt x="12652" y="135"/>
                    <a:pt x="12179" y="1"/>
                    <a:pt x="11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364"/>
            <p:cNvSpPr/>
            <p:nvPr/>
          </p:nvSpPr>
          <p:spPr>
            <a:xfrm>
              <a:off x="1137075" y="4420475"/>
              <a:ext cx="587400" cy="199800"/>
            </a:xfrm>
            <a:custGeom>
              <a:rect b="b" l="l" r="r" t="t"/>
              <a:pathLst>
                <a:path extrusionOk="0" h="7992" w="23496">
                  <a:moveTo>
                    <a:pt x="10203" y="0"/>
                  </a:moveTo>
                  <a:cubicBezTo>
                    <a:pt x="7986" y="0"/>
                    <a:pt x="5800" y="279"/>
                    <a:pt x="3708" y="1068"/>
                  </a:cubicBezTo>
                  <a:cubicBezTo>
                    <a:pt x="2979" y="1311"/>
                    <a:pt x="2280" y="1676"/>
                    <a:pt x="1702" y="2193"/>
                  </a:cubicBezTo>
                  <a:cubicBezTo>
                    <a:pt x="365" y="3409"/>
                    <a:pt x="152" y="5415"/>
                    <a:pt x="0" y="7238"/>
                  </a:cubicBezTo>
                  <a:lnTo>
                    <a:pt x="0" y="7330"/>
                  </a:lnTo>
                  <a:cubicBezTo>
                    <a:pt x="1682" y="7225"/>
                    <a:pt x="3300" y="7181"/>
                    <a:pt x="4885" y="7181"/>
                  </a:cubicBezTo>
                  <a:cubicBezTo>
                    <a:pt x="9776" y="7181"/>
                    <a:pt x="14357" y="7601"/>
                    <a:pt x="19545" y="7968"/>
                  </a:cubicBezTo>
                  <a:cubicBezTo>
                    <a:pt x="19727" y="7978"/>
                    <a:pt x="19913" y="7991"/>
                    <a:pt x="20093" y="7991"/>
                  </a:cubicBezTo>
                  <a:cubicBezTo>
                    <a:pt x="20453" y="7991"/>
                    <a:pt x="20791" y="7937"/>
                    <a:pt x="21034" y="7694"/>
                  </a:cubicBezTo>
                  <a:cubicBezTo>
                    <a:pt x="21277" y="7512"/>
                    <a:pt x="21368" y="7299"/>
                    <a:pt x="21490" y="7056"/>
                  </a:cubicBezTo>
                  <a:lnTo>
                    <a:pt x="23314" y="3409"/>
                  </a:lnTo>
                  <a:cubicBezTo>
                    <a:pt x="23435" y="3226"/>
                    <a:pt x="23496" y="2983"/>
                    <a:pt x="23466" y="2801"/>
                  </a:cubicBezTo>
                  <a:cubicBezTo>
                    <a:pt x="23435" y="2618"/>
                    <a:pt x="23253" y="2436"/>
                    <a:pt x="23040" y="2314"/>
                  </a:cubicBezTo>
                  <a:cubicBezTo>
                    <a:pt x="21642" y="1311"/>
                    <a:pt x="19909" y="1068"/>
                    <a:pt x="18177" y="794"/>
                  </a:cubicBezTo>
                  <a:cubicBezTo>
                    <a:pt x="15546" y="397"/>
                    <a:pt x="12852" y="0"/>
                    <a:pt x="10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364"/>
            <p:cNvSpPr/>
            <p:nvPr/>
          </p:nvSpPr>
          <p:spPr>
            <a:xfrm>
              <a:off x="1202425" y="4596100"/>
              <a:ext cx="424800" cy="323925"/>
            </a:xfrm>
            <a:custGeom>
              <a:rect b="b" l="l" r="r" t="t"/>
              <a:pathLst>
                <a:path extrusionOk="0" h="12957" w="16992">
                  <a:moveTo>
                    <a:pt x="0" y="1"/>
                  </a:moveTo>
                  <a:lnTo>
                    <a:pt x="0" y="1"/>
                  </a:lnTo>
                  <a:cubicBezTo>
                    <a:pt x="730" y="3861"/>
                    <a:pt x="1064" y="7782"/>
                    <a:pt x="1064" y="11733"/>
                  </a:cubicBezTo>
                  <a:cubicBezTo>
                    <a:pt x="1718" y="11653"/>
                    <a:pt x="2379" y="11613"/>
                    <a:pt x="3042" y="11613"/>
                  </a:cubicBezTo>
                  <a:cubicBezTo>
                    <a:pt x="5150" y="11613"/>
                    <a:pt x="7275" y="12018"/>
                    <a:pt x="9240" y="12828"/>
                  </a:cubicBezTo>
                  <a:cubicBezTo>
                    <a:pt x="9391" y="12903"/>
                    <a:pt x="9561" y="12957"/>
                    <a:pt x="9752" y="12957"/>
                  </a:cubicBezTo>
                  <a:cubicBezTo>
                    <a:pt x="9794" y="12957"/>
                    <a:pt x="9836" y="12954"/>
                    <a:pt x="9879" y="12949"/>
                  </a:cubicBezTo>
                  <a:cubicBezTo>
                    <a:pt x="10122" y="12888"/>
                    <a:pt x="10304" y="12615"/>
                    <a:pt x="10395" y="12372"/>
                  </a:cubicBezTo>
                  <a:cubicBezTo>
                    <a:pt x="12584" y="8238"/>
                    <a:pt x="14347" y="4864"/>
                    <a:pt x="16991" y="97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364"/>
            <p:cNvSpPr/>
            <p:nvPr/>
          </p:nvSpPr>
          <p:spPr>
            <a:xfrm>
              <a:off x="1483575" y="4224925"/>
              <a:ext cx="126100" cy="163500"/>
            </a:xfrm>
            <a:custGeom>
              <a:rect b="b" l="l" r="r" t="t"/>
              <a:pathLst>
                <a:path extrusionOk="0" h="6540" w="5044">
                  <a:moveTo>
                    <a:pt x="2879" y="0"/>
                  </a:moveTo>
                  <a:cubicBezTo>
                    <a:pt x="2743" y="0"/>
                    <a:pt x="2604" y="24"/>
                    <a:pt x="2463" y="75"/>
                  </a:cubicBezTo>
                  <a:cubicBezTo>
                    <a:pt x="2463" y="75"/>
                    <a:pt x="517" y="2264"/>
                    <a:pt x="1" y="2446"/>
                  </a:cubicBezTo>
                  <a:cubicBezTo>
                    <a:pt x="1" y="2446"/>
                    <a:pt x="129" y="2407"/>
                    <a:pt x="313" y="2407"/>
                  </a:cubicBezTo>
                  <a:cubicBezTo>
                    <a:pt x="753" y="2407"/>
                    <a:pt x="1508" y="2634"/>
                    <a:pt x="1551" y="4179"/>
                  </a:cubicBezTo>
                  <a:cubicBezTo>
                    <a:pt x="1598" y="5864"/>
                    <a:pt x="2203" y="6540"/>
                    <a:pt x="2853" y="6540"/>
                  </a:cubicBezTo>
                  <a:cubicBezTo>
                    <a:pt x="3048" y="6540"/>
                    <a:pt x="3246" y="6479"/>
                    <a:pt x="3435" y="6367"/>
                  </a:cubicBezTo>
                  <a:cubicBezTo>
                    <a:pt x="4317" y="5911"/>
                    <a:pt x="5016" y="4270"/>
                    <a:pt x="5016" y="3054"/>
                  </a:cubicBezTo>
                  <a:cubicBezTo>
                    <a:pt x="5043" y="1959"/>
                    <a:pt x="4109" y="0"/>
                    <a:pt x="2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364"/>
            <p:cNvSpPr/>
            <p:nvPr/>
          </p:nvSpPr>
          <p:spPr>
            <a:xfrm>
              <a:off x="834625" y="3448675"/>
              <a:ext cx="72975" cy="7625"/>
            </a:xfrm>
            <a:custGeom>
              <a:rect b="b" l="l" r="r" t="t"/>
              <a:pathLst>
                <a:path extrusionOk="0" h="305" w="2919">
                  <a:moveTo>
                    <a:pt x="183" y="0"/>
                  </a:moveTo>
                  <a:cubicBezTo>
                    <a:pt x="1" y="0"/>
                    <a:pt x="1" y="304"/>
                    <a:pt x="183" y="304"/>
                  </a:cubicBezTo>
                  <a:lnTo>
                    <a:pt x="2736" y="304"/>
                  </a:lnTo>
                  <a:cubicBezTo>
                    <a:pt x="2919" y="274"/>
                    <a:pt x="2919" y="0"/>
                    <a:pt x="2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364"/>
            <p:cNvSpPr/>
            <p:nvPr/>
          </p:nvSpPr>
          <p:spPr>
            <a:xfrm>
              <a:off x="898875" y="3554075"/>
              <a:ext cx="53100" cy="20200"/>
            </a:xfrm>
            <a:custGeom>
              <a:rect b="b" l="l" r="r" t="t"/>
              <a:pathLst>
                <a:path extrusionOk="0" h="808" w="2124">
                  <a:moveTo>
                    <a:pt x="1927" y="0"/>
                  </a:moveTo>
                  <a:cubicBezTo>
                    <a:pt x="1909" y="0"/>
                    <a:pt x="1890" y="3"/>
                    <a:pt x="1868" y="9"/>
                  </a:cubicBezTo>
                  <a:cubicBezTo>
                    <a:pt x="1321" y="192"/>
                    <a:pt x="744" y="344"/>
                    <a:pt x="166" y="526"/>
                  </a:cubicBezTo>
                  <a:cubicBezTo>
                    <a:pt x="0" y="554"/>
                    <a:pt x="86" y="808"/>
                    <a:pt x="217" y="808"/>
                  </a:cubicBezTo>
                  <a:cubicBezTo>
                    <a:pt x="230" y="808"/>
                    <a:pt x="244" y="805"/>
                    <a:pt x="257" y="800"/>
                  </a:cubicBezTo>
                  <a:cubicBezTo>
                    <a:pt x="805" y="617"/>
                    <a:pt x="1382" y="465"/>
                    <a:pt x="1960" y="252"/>
                  </a:cubicBezTo>
                  <a:cubicBezTo>
                    <a:pt x="2124" y="225"/>
                    <a:pt x="2091" y="0"/>
                    <a:pt x="1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364"/>
            <p:cNvSpPr/>
            <p:nvPr/>
          </p:nvSpPr>
          <p:spPr>
            <a:xfrm>
              <a:off x="1049675" y="3282625"/>
              <a:ext cx="8375" cy="53800"/>
            </a:xfrm>
            <a:custGeom>
              <a:rect b="b" l="l" r="r" t="t"/>
              <a:pathLst>
                <a:path extrusionOk="0" h="2152" w="335">
                  <a:moveTo>
                    <a:pt x="153" y="1"/>
                  </a:moveTo>
                  <a:cubicBezTo>
                    <a:pt x="77" y="1"/>
                    <a:pt x="1" y="46"/>
                    <a:pt x="1" y="138"/>
                  </a:cubicBezTo>
                  <a:cubicBezTo>
                    <a:pt x="1" y="746"/>
                    <a:pt x="31" y="1384"/>
                    <a:pt x="31" y="1992"/>
                  </a:cubicBezTo>
                  <a:cubicBezTo>
                    <a:pt x="31" y="2098"/>
                    <a:pt x="107" y="2151"/>
                    <a:pt x="183" y="2151"/>
                  </a:cubicBezTo>
                  <a:cubicBezTo>
                    <a:pt x="259" y="2151"/>
                    <a:pt x="335" y="2098"/>
                    <a:pt x="335" y="1992"/>
                  </a:cubicBezTo>
                  <a:cubicBezTo>
                    <a:pt x="335" y="1384"/>
                    <a:pt x="305" y="746"/>
                    <a:pt x="305" y="138"/>
                  </a:cubicBezTo>
                  <a:cubicBezTo>
                    <a:pt x="305" y="46"/>
                    <a:pt x="229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364"/>
            <p:cNvSpPr/>
            <p:nvPr/>
          </p:nvSpPr>
          <p:spPr>
            <a:xfrm>
              <a:off x="994550" y="3421100"/>
              <a:ext cx="63100" cy="16400"/>
            </a:xfrm>
            <a:custGeom>
              <a:rect b="b" l="l" r="r" t="t"/>
              <a:pathLst>
                <a:path extrusionOk="0" h="656" w="2524">
                  <a:moveTo>
                    <a:pt x="176" y="1"/>
                  </a:moveTo>
                  <a:cubicBezTo>
                    <a:pt x="13" y="1"/>
                    <a:pt x="1" y="252"/>
                    <a:pt x="139" y="252"/>
                  </a:cubicBezTo>
                  <a:cubicBezTo>
                    <a:pt x="868" y="374"/>
                    <a:pt x="1598" y="526"/>
                    <a:pt x="2266" y="647"/>
                  </a:cubicBezTo>
                  <a:cubicBezTo>
                    <a:pt x="2283" y="653"/>
                    <a:pt x="2299" y="655"/>
                    <a:pt x="2314" y="655"/>
                  </a:cubicBezTo>
                  <a:cubicBezTo>
                    <a:pt x="2463" y="655"/>
                    <a:pt x="2523" y="401"/>
                    <a:pt x="2358" y="374"/>
                  </a:cubicBezTo>
                  <a:cubicBezTo>
                    <a:pt x="1628" y="252"/>
                    <a:pt x="899" y="100"/>
                    <a:pt x="230" y="9"/>
                  </a:cubicBezTo>
                  <a:cubicBezTo>
                    <a:pt x="211" y="3"/>
                    <a:pt x="193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364"/>
            <p:cNvSpPr/>
            <p:nvPr/>
          </p:nvSpPr>
          <p:spPr>
            <a:xfrm>
              <a:off x="1171575" y="3471425"/>
              <a:ext cx="11550" cy="28225"/>
            </a:xfrm>
            <a:custGeom>
              <a:rect b="b" l="l" r="r" t="t"/>
              <a:pathLst>
                <a:path extrusionOk="0" h="1129" w="462">
                  <a:moveTo>
                    <a:pt x="292" y="1"/>
                  </a:moveTo>
                  <a:cubicBezTo>
                    <a:pt x="236" y="1"/>
                    <a:pt x="183" y="37"/>
                    <a:pt x="170" y="124"/>
                  </a:cubicBezTo>
                  <a:cubicBezTo>
                    <a:pt x="140" y="367"/>
                    <a:pt x="79" y="671"/>
                    <a:pt x="18" y="944"/>
                  </a:cubicBezTo>
                  <a:cubicBezTo>
                    <a:pt x="0" y="1052"/>
                    <a:pt x="99" y="1128"/>
                    <a:pt x="183" y="1128"/>
                  </a:cubicBezTo>
                  <a:cubicBezTo>
                    <a:pt x="241" y="1128"/>
                    <a:pt x="292" y="1092"/>
                    <a:pt x="292" y="1005"/>
                  </a:cubicBezTo>
                  <a:cubicBezTo>
                    <a:pt x="322" y="762"/>
                    <a:pt x="353" y="458"/>
                    <a:pt x="444" y="185"/>
                  </a:cubicBezTo>
                  <a:cubicBezTo>
                    <a:pt x="462" y="77"/>
                    <a:pt x="373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364"/>
            <p:cNvSpPr/>
            <p:nvPr/>
          </p:nvSpPr>
          <p:spPr>
            <a:xfrm>
              <a:off x="1214575" y="3290050"/>
              <a:ext cx="45750" cy="18075"/>
            </a:xfrm>
            <a:custGeom>
              <a:rect b="b" l="l" r="r" t="t"/>
              <a:pathLst>
                <a:path extrusionOk="0" h="723" w="1830">
                  <a:moveTo>
                    <a:pt x="1626" y="1"/>
                  </a:moveTo>
                  <a:cubicBezTo>
                    <a:pt x="1602" y="1"/>
                    <a:pt x="1576" y="8"/>
                    <a:pt x="1551" y="23"/>
                  </a:cubicBezTo>
                  <a:cubicBezTo>
                    <a:pt x="1156" y="297"/>
                    <a:pt x="700" y="449"/>
                    <a:pt x="152" y="449"/>
                  </a:cubicBezTo>
                  <a:cubicBezTo>
                    <a:pt x="145" y="447"/>
                    <a:pt x="138" y="446"/>
                    <a:pt x="132" y="446"/>
                  </a:cubicBezTo>
                  <a:cubicBezTo>
                    <a:pt x="1" y="446"/>
                    <a:pt x="9" y="722"/>
                    <a:pt x="183" y="722"/>
                  </a:cubicBezTo>
                  <a:cubicBezTo>
                    <a:pt x="760" y="722"/>
                    <a:pt x="1247" y="570"/>
                    <a:pt x="1703" y="266"/>
                  </a:cubicBezTo>
                  <a:cubicBezTo>
                    <a:pt x="1829" y="165"/>
                    <a:pt x="1745" y="1"/>
                    <a:pt x="1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364"/>
            <p:cNvSpPr/>
            <p:nvPr/>
          </p:nvSpPr>
          <p:spPr>
            <a:xfrm>
              <a:off x="1312100" y="3408175"/>
              <a:ext cx="50975" cy="17025"/>
            </a:xfrm>
            <a:custGeom>
              <a:rect b="b" l="l" r="r" t="t"/>
              <a:pathLst>
                <a:path extrusionOk="0" h="681" w="2039">
                  <a:moveTo>
                    <a:pt x="1857" y="1"/>
                  </a:moveTo>
                  <a:cubicBezTo>
                    <a:pt x="1843" y="1"/>
                    <a:pt x="1829" y="3"/>
                    <a:pt x="1814" y="9"/>
                  </a:cubicBezTo>
                  <a:cubicBezTo>
                    <a:pt x="1267" y="222"/>
                    <a:pt x="780" y="313"/>
                    <a:pt x="203" y="404"/>
                  </a:cubicBezTo>
                  <a:cubicBezTo>
                    <a:pt x="0" y="404"/>
                    <a:pt x="18" y="680"/>
                    <a:pt x="178" y="680"/>
                  </a:cubicBezTo>
                  <a:cubicBezTo>
                    <a:pt x="186" y="680"/>
                    <a:pt x="194" y="679"/>
                    <a:pt x="203" y="678"/>
                  </a:cubicBezTo>
                  <a:cubicBezTo>
                    <a:pt x="780" y="617"/>
                    <a:pt x="1358" y="465"/>
                    <a:pt x="1875" y="283"/>
                  </a:cubicBezTo>
                  <a:cubicBezTo>
                    <a:pt x="2039" y="228"/>
                    <a:pt x="1981" y="1"/>
                    <a:pt x="18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364"/>
            <p:cNvSpPr/>
            <p:nvPr/>
          </p:nvSpPr>
          <p:spPr>
            <a:xfrm>
              <a:off x="1175050" y="3343425"/>
              <a:ext cx="7625" cy="17500"/>
            </a:xfrm>
            <a:custGeom>
              <a:rect b="b" l="l" r="r" t="t"/>
              <a:pathLst>
                <a:path extrusionOk="0" h="700" w="305">
                  <a:moveTo>
                    <a:pt x="164" y="0"/>
                  </a:moveTo>
                  <a:cubicBezTo>
                    <a:pt x="92" y="0"/>
                    <a:pt x="16" y="46"/>
                    <a:pt x="1" y="137"/>
                  </a:cubicBezTo>
                  <a:lnTo>
                    <a:pt x="1" y="563"/>
                  </a:lnTo>
                  <a:cubicBezTo>
                    <a:pt x="16" y="654"/>
                    <a:pt x="92" y="700"/>
                    <a:pt x="164" y="700"/>
                  </a:cubicBezTo>
                  <a:cubicBezTo>
                    <a:pt x="236" y="700"/>
                    <a:pt x="305" y="654"/>
                    <a:pt x="305" y="563"/>
                  </a:cubicBezTo>
                  <a:lnTo>
                    <a:pt x="305" y="137"/>
                  </a:lnTo>
                  <a:cubicBezTo>
                    <a:pt x="305" y="46"/>
                    <a:pt x="236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364"/>
            <p:cNvSpPr/>
            <p:nvPr/>
          </p:nvSpPr>
          <p:spPr>
            <a:xfrm>
              <a:off x="1231175" y="3439325"/>
              <a:ext cx="22700" cy="20550"/>
            </a:xfrm>
            <a:custGeom>
              <a:rect b="b" l="l" r="r" t="t"/>
              <a:pathLst>
                <a:path extrusionOk="0" h="822" w="908">
                  <a:moveTo>
                    <a:pt x="723" y="0"/>
                  </a:moveTo>
                  <a:cubicBezTo>
                    <a:pt x="674" y="0"/>
                    <a:pt x="622" y="21"/>
                    <a:pt x="583" y="70"/>
                  </a:cubicBezTo>
                  <a:cubicBezTo>
                    <a:pt x="492" y="283"/>
                    <a:pt x="340" y="435"/>
                    <a:pt x="127" y="557"/>
                  </a:cubicBezTo>
                  <a:cubicBezTo>
                    <a:pt x="0" y="658"/>
                    <a:pt x="84" y="822"/>
                    <a:pt x="203" y="822"/>
                  </a:cubicBezTo>
                  <a:cubicBezTo>
                    <a:pt x="228" y="822"/>
                    <a:pt x="253" y="815"/>
                    <a:pt x="279" y="800"/>
                  </a:cubicBezTo>
                  <a:cubicBezTo>
                    <a:pt x="522" y="648"/>
                    <a:pt x="704" y="435"/>
                    <a:pt x="826" y="192"/>
                  </a:cubicBezTo>
                  <a:cubicBezTo>
                    <a:pt x="908" y="89"/>
                    <a:pt x="824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364"/>
            <p:cNvSpPr/>
            <p:nvPr/>
          </p:nvSpPr>
          <p:spPr>
            <a:xfrm>
              <a:off x="999500" y="3592575"/>
              <a:ext cx="67675" cy="24125"/>
            </a:xfrm>
            <a:custGeom>
              <a:rect b="b" l="l" r="r" t="t"/>
              <a:pathLst>
                <a:path extrusionOk="0" h="965" w="2707">
                  <a:moveTo>
                    <a:pt x="2163" y="1"/>
                  </a:moveTo>
                  <a:cubicBezTo>
                    <a:pt x="1419" y="1"/>
                    <a:pt x="726" y="243"/>
                    <a:pt x="123" y="688"/>
                  </a:cubicBezTo>
                  <a:cubicBezTo>
                    <a:pt x="0" y="786"/>
                    <a:pt x="76" y="964"/>
                    <a:pt x="190" y="964"/>
                  </a:cubicBezTo>
                  <a:cubicBezTo>
                    <a:pt x="217" y="964"/>
                    <a:pt x="246" y="955"/>
                    <a:pt x="275" y="931"/>
                  </a:cubicBezTo>
                  <a:cubicBezTo>
                    <a:pt x="876" y="539"/>
                    <a:pt x="1523" y="304"/>
                    <a:pt x="2214" y="304"/>
                  </a:cubicBezTo>
                  <a:cubicBezTo>
                    <a:pt x="2326" y="304"/>
                    <a:pt x="2440" y="311"/>
                    <a:pt x="2555" y="323"/>
                  </a:cubicBezTo>
                  <a:cubicBezTo>
                    <a:pt x="2707" y="323"/>
                    <a:pt x="2707" y="19"/>
                    <a:pt x="2524" y="19"/>
                  </a:cubicBezTo>
                  <a:cubicBezTo>
                    <a:pt x="2403" y="7"/>
                    <a:pt x="2282" y="1"/>
                    <a:pt x="2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364"/>
            <p:cNvSpPr/>
            <p:nvPr/>
          </p:nvSpPr>
          <p:spPr>
            <a:xfrm>
              <a:off x="1088225" y="3778250"/>
              <a:ext cx="23500" cy="43325"/>
            </a:xfrm>
            <a:custGeom>
              <a:rect b="b" l="l" r="r" t="t"/>
              <a:pathLst>
                <a:path extrusionOk="0" h="1733" w="940">
                  <a:moveTo>
                    <a:pt x="758" y="1"/>
                  </a:moveTo>
                  <a:cubicBezTo>
                    <a:pt x="706" y="1"/>
                    <a:pt x="659" y="30"/>
                    <a:pt x="647" y="100"/>
                  </a:cubicBezTo>
                  <a:cubicBezTo>
                    <a:pt x="586" y="617"/>
                    <a:pt x="374" y="1073"/>
                    <a:pt x="70" y="1468"/>
                  </a:cubicBezTo>
                  <a:cubicBezTo>
                    <a:pt x="1" y="1583"/>
                    <a:pt x="106" y="1733"/>
                    <a:pt x="214" y="1733"/>
                  </a:cubicBezTo>
                  <a:cubicBezTo>
                    <a:pt x="248" y="1733"/>
                    <a:pt x="283" y="1718"/>
                    <a:pt x="313" y="1681"/>
                  </a:cubicBezTo>
                  <a:cubicBezTo>
                    <a:pt x="647" y="1225"/>
                    <a:pt x="829" y="708"/>
                    <a:pt x="921" y="191"/>
                  </a:cubicBezTo>
                  <a:cubicBezTo>
                    <a:pt x="939" y="79"/>
                    <a:pt x="842" y="1"/>
                    <a:pt x="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364"/>
            <p:cNvSpPr/>
            <p:nvPr/>
          </p:nvSpPr>
          <p:spPr>
            <a:xfrm>
              <a:off x="1051800" y="3466475"/>
              <a:ext cx="53375" cy="9050"/>
            </a:xfrm>
            <a:custGeom>
              <a:rect b="b" l="l" r="r" t="t"/>
              <a:pathLst>
                <a:path extrusionOk="0" h="362" w="2135">
                  <a:moveTo>
                    <a:pt x="184" y="1"/>
                  </a:moveTo>
                  <a:cubicBezTo>
                    <a:pt x="49" y="1"/>
                    <a:pt x="0" y="234"/>
                    <a:pt x="159" y="261"/>
                  </a:cubicBezTo>
                  <a:cubicBezTo>
                    <a:pt x="515" y="332"/>
                    <a:pt x="861" y="362"/>
                    <a:pt x="1208" y="362"/>
                  </a:cubicBezTo>
                  <a:cubicBezTo>
                    <a:pt x="1454" y="362"/>
                    <a:pt x="1700" y="347"/>
                    <a:pt x="1952" y="322"/>
                  </a:cubicBezTo>
                  <a:cubicBezTo>
                    <a:pt x="2134" y="261"/>
                    <a:pt x="2134" y="18"/>
                    <a:pt x="1952" y="18"/>
                  </a:cubicBezTo>
                  <a:cubicBezTo>
                    <a:pt x="1663" y="48"/>
                    <a:pt x="1382" y="63"/>
                    <a:pt x="1101" y="63"/>
                  </a:cubicBezTo>
                  <a:cubicBezTo>
                    <a:pt x="820" y="63"/>
                    <a:pt x="539" y="48"/>
                    <a:pt x="250" y="18"/>
                  </a:cubicBezTo>
                  <a:cubicBezTo>
                    <a:pt x="226" y="6"/>
                    <a:pt x="204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364"/>
            <p:cNvSpPr/>
            <p:nvPr/>
          </p:nvSpPr>
          <p:spPr>
            <a:xfrm>
              <a:off x="1038275" y="3729075"/>
              <a:ext cx="53225" cy="7625"/>
            </a:xfrm>
            <a:custGeom>
              <a:rect b="b" l="l" r="r" t="t"/>
              <a:pathLst>
                <a:path extrusionOk="0" h="305" w="2129">
                  <a:moveTo>
                    <a:pt x="183" y="0"/>
                  </a:moveTo>
                  <a:cubicBezTo>
                    <a:pt x="1" y="0"/>
                    <a:pt x="1" y="304"/>
                    <a:pt x="183" y="304"/>
                  </a:cubicBezTo>
                  <a:lnTo>
                    <a:pt x="1916" y="304"/>
                  </a:lnTo>
                  <a:cubicBezTo>
                    <a:pt x="2128" y="304"/>
                    <a:pt x="2128" y="0"/>
                    <a:pt x="1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364"/>
            <p:cNvSpPr/>
            <p:nvPr/>
          </p:nvSpPr>
          <p:spPr>
            <a:xfrm>
              <a:off x="1203850" y="3977175"/>
              <a:ext cx="24425" cy="62000"/>
            </a:xfrm>
            <a:custGeom>
              <a:rect b="b" l="l" r="r" t="t"/>
              <a:pathLst>
                <a:path extrusionOk="0" h="2480" w="977">
                  <a:moveTo>
                    <a:pt x="836" y="0"/>
                  </a:moveTo>
                  <a:cubicBezTo>
                    <a:pt x="764" y="0"/>
                    <a:pt x="688" y="46"/>
                    <a:pt x="673" y="137"/>
                  </a:cubicBezTo>
                  <a:cubicBezTo>
                    <a:pt x="612" y="897"/>
                    <a:pt x="399" y="1627"/>
                    <a:pt x="65" y="2265"/>
                  </a:cubicBezTo>
                  <a:cubicBezTo>
                    <a:pt x="0" y="2372"/>
                    <a:pt x="103" y="2480"/>
                    <a:pt x="201" y="2480"/>
                  </a:cubicBezTo>
                  <a:cubicBezTo>
                    <a:pt x="241" y="2480"/>
                    <a:pt x="281" y="2461"/>
                    <a:pt x="308" y="2417"/>
                  </a:cubicBezTo>
                  <a:cubicBezTo>
                    <a:pt x="703" y="1687"/>
                    <a:pt x="916" y="927"/>
                    <a:pt x="977" y="137"/>
                  </a:cubicBezTo>
                  <a:cubicBezTo>
                    <a:pt x="977" y="46"/>
                    <a:pt x="908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364"/>
            <p:cNvSpPr/>
            <p:nvPr/>
          </p:nvSpPr>
          <p:spPr>
            <a:xfrm>
              <a:off x="1378500" y="3973475"/>
              <a:ext cx="31700" cy="18050"/>
            </a:xfrm>
            <a:custGeom>
              <a:rect b="b" l="l" r="r" t="t"/>
              <a:pathLst>
                <a:path extrusionOk="0" h="722" w="1268">
                  <a:moveTo>
                    <a:pt x="249" y="1"/>
                  </a:moveTo>
                  <a:cubicBezTo>
                    <a:pt x="99" y="1"/>
                    <a:pt x="1" y="178"/>
                    <a:pt x="161" y="285"/>
                  </a:cubicBezTo>
                  <a:cubicBezTo>
                    <a:pt x="434" y="437"/>
                    <a:pt x="708" y="559"/>
                    <a:pt x="982" y="711"/>
                  </a:cubicBezTo>
                  <a:cubicBezTo>
                    <a:pt x="1000" y="718"/>
                    <a:pt x="1018" y="721"/>
                    <a:pt x="1036" y="721"/>
                  </a:cubicBezTo>
                  <a:cubicBezTo>
                    <a:pt x="1166" y="721"/>
                    <a:pt x="1267" y="544"/>
                    <a:pt x="1134" y="437"/>
                  </a:cubicBezTo>
                  <a:cubicBezTo>
                    <a:pt x="860" y="285"/>
                    <a:pt x="586" y="164"/>
                    <a:pt x="313" y="12"/>
                  </a:cubicBezTo>
                  <a:cubicBezTo>
                    <a:pt x="291" y="4"/>
                    <a:pt x="269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364"/>
            <p:cNvSpPr/>
            <p:nvPr/>
          </p:nvSpPr>
          <p:spPr>
            <a:xfrm>
              <a:off x="1160425" y="3878225"/>
              <a:ext cx="31575" cy="34550"/>
            </a:xfrm>
            <a:custGeom>
              <a:rect b="b" l="l" r="r" t="t"/>
              <a:pathLst>
                <a:path extrusionOk="0" h="1382" w="1263">
                  <a:moveTo>
                    <a:pt x="1062" y="0"/>
                  </a:moveTo>
                  <a:cubicBezTo>
                    <a:pt x="1026" y="0"/>
                    <a:pt x="988" y="16"/>
                    <a:pt x="951" y="53"/>
                  </a:cubicBezTo>
                  <a:cubicBezTo>
                    <a:pt x="647" y="387"/>
                    <a:pt x="373" y="782"/>
                    <a:pt x="69" y="1116"/>
                  </a:cubicBezTo>
                  <a:cubicBezTo>
                    <a:pt x="0" y="1231"/>
                    <a:pt x="88" y="1381"/>
                    <a:pt x="201" y="1381"/>
                  </a:cubicBezTo>
                  <a:cubicBezTo>
                    <a:pt x="237" y="1381"/>
                    <a:pt x="275" y="1366"/>
                    <a:pt x="312" y="1329"/>
                  </a:cubicBezTo>
                  <a:cubicBezTo>
                    <a:pt x="616" y="964"/>
                    <a:pt x="890" y="600"/>
                    <a:pt x="1194" y="265"/>
                  </a:cubicBezTo>
                  <a:cubicBezTo>
                    <a:pt x="1263" y="150"/>
                    <a:pt x="1175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364"/>
            <p:cNvSpPr/>
            <p:nvPr/>
          </p:nvSpPr>
          <p:spPr>
            <a:xfrm>
              <a:off x="1365475" y="3779150"/>
              <a:ext cx="14100" cy="12700"/>
            </a:xfrm>
            <a:custGeom>
              <a:rect b="b" l="l" r="r" t="t"/>
              <a:pathLst>
                <a:path extrusionOk="0" h="508" w="564">
                  <a:moveTo>
                    <a:pt x="213" y="1"/>
                  </a:moveTo>
                  <a:cubicBezTo>
                    <a:pt x="106" y="1"/>
                    <a:pt x="0" y="179"/>
                    <a:pt x="74" y="277"/>
                  </a:cubicBezTo>
                  <a:cubicBezTo>
                    <a:pt x="165" y="338"/>
                    <a:pt x="196" y="429"/>
                    <a:pt x="287" y="459"/>
                  </a:cubicBezTo>
                  <a:cubicBezTo>
                    <a:pt x="307" y="493"/>
                    <a:pt x="333" y="507"/>
                    <a:pt x="361" y="507"/>
                  </a:cubicBezTo>
                  <a:cubicBezTo>
                    <a:pt x="456" y="507"/>
                    <a:pt x="564" y="334"/>
                    <a:pt x="469" y="216"/>
                  </a:cubicBezTo>
                  <a:cubicBezTo>
                    <a:pt x="378" y="155"/>
                    <a:pt x="348" y="64"/>
                    <a:pt x="287" y="34"/>
                  </a:cubicBezTo>
                  <a:cubicBezTo>
                    <a:pt x="264" y="11"/>
                    <a:pt x="238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364"/>
            <p:cNvSpPr/>
            <p:nvPr/>
          </p:nvSpPr>
          <p:spPr>
            <a:xfrm>
              <a:off x="1188675" y="3528400"/>
              <a:ext cx="33075" cy="36800"/>
            </a:xfrm>
            <a:custGeom>
              <a:rect b="b" l="l" r="r" t="t"/>
              <a:pathLst>
                <a:path extrusionOk="0" h="1472" w="1323">
                  <a:moveTo>
                    <a:pt x="1127" y="1"/>
                  </a:moveTo>
                  <a:cubicBezTo>
                    <a:pt x="1085" y="1"/>
                    <a:pt x="1042" y="19"/>
                    <a:pt x="1006" y="64"/>
                  </a:cubicBezTo>
                  <a:cubicBezTo>
                    <a:pt x="763" y="489"/>
                    <a:pt x="459" y="884"/>
                    <a:pt x="94" y="1219"/>
                  </a:cubicBezTo>
                  <a:cubicBezTo>
                    <a:pt x="0" y="1336"/>
                    <a:pt x="87" y="1471"/>
                    <a:pt x="202" y="1471"/>
                  </a:cubicBezTo>
                  <a:cubicBezTo>
                    <a:pt x="236" y="1471"/>
                    <a:pt x="272" y="1459"/>
                    <a:pt x="307" y="1431"/>
                  </a:cubicBezTo>
                  <a:cubicBezTo>
                    <a:pt x="702" y="1097"/>
                    <a:pt x="1006" y="672"/>
                    <a:pt x="1280" y="216"/>
                  </a:cubicBezTo>
                  <a:cubicBezTo>
                    <a:pt x="1323" y="108"/>
                    <a:pt x="1229" y="1"/>
                    <a:pt x="1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364"/>
            <p:cNvSpPr/>
            <p:nvPr/>
          </p:nvSpPr>
          <p:spPr>
            <a:xfrm>
              <a:off x="1427475" y="3526700"/>
              <a:ext cx="29400" cy="22550"/>
            </a:xfrm>
            <a:custGeom>
              <a:rect b="b" l="l" r="r" t="t"/>
              <a:pathLst>
                <a:path extrusionOk="0" h="902" w="1176">
                  <a:moveTo>
                    <a:pt x="957" y="0"/>
                  </a:moveTo>
                  <a:cubicBezTo>
                    <a:pt x="920" y="0"/>
                    <a:pt x="882" y="12"/>
                    <a:pt x="846" y="40"/>
                  </a:cubicBezTo>
                  <a:cubicBezTo>
                    <a:pt x="603" y="253"/>
                    <a:pt x="330" y="436"/>
                    <a:pt x="117" y="679"/>
                  </a:cubicBezTo>
                  <a:cubicBezTo>
                    <a:pt x="0" y="772"/>
                    <a:pt x="98" y="901"/>
                    <a:pt x="219" y="901"/>
                  </a:cubicBezTo>
                  <a:cubicBezTo>
                    <a:pt x="256" y="901"/>
                    <a:pt x="294" y="889"/>
                    <a:pt x="330" y="861"/>
                  </a:cubicBezTo>
                  <a:cubicBezTo>
                    <a:pt x="573" y="618"/>
                    <a:pt x="846" y="436"/>
                    <a:pt x="1059" y="223"/>
                  </a:cubicBezTo>
                  <a:cubicBezTo>
                    <a:pt x="1176" y="129"/>
                    <a:pt x="1078" y="0"/>
                    <a:pt x="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364"/>
            <p:cNvSpPr/>
            <p:nvPr/>
          </p:nvSpPr>
          <p:spPr>
            <a:xfrm>
              <a:off x="1551125" y="3923175"/>
              <a:ext cx="42275" cy="13575"/>
            </a:xfrm>
            <a:custGeom>
              <a:rect b="b" l="l" r="r" t="t"/>
              <a:pathLst>
                <a:path extrusionOk="0" h="543" w="1691">
                  <a:moveTo>
                    <a:pt x="173" y="1"/>
                  </a:moveTo>
                  <a:cubicBezTo>
                    <a:pt x="23" y="1"/>
                    <a:pt x="1" y="238"/>
                    <a:pt x="186" y="291"/>
                  </a:cubicBezTo>
                  <a:cubicBezTo>
                    <a:pt x="581" y="352"/>
                    <a:pt x="1068" y="473"/>
                    <a:pt x="1463" y="534"/>
                  </a:cubicBezTo>
                  <a:cubicBezTo>
                    <a:pt x="1484" y="540"/>
                    <a:pt x="1503" y="543"/>
                    <a:pt x="1521" y="543"/>
                  </a:cubicBezTo>
                  <a:cubicBezTo>
                    <a:pt x="1680" y="543"/>
                    <a:pt x="1691" y="318"/>
                    <a:pt x="1554" y="291"/>
                  </a:cubicBezTo>
                  <a:cubicBezTo>
                    <a:pt x="1128" y="200"/>
                    <a:pt x="672" y="78"/>
                    <a:pt x="247" y="17"/>
                  </a:cubicBezTo>
                  <a:cubicBezTo>
                    <a:pt x="220" y="6"/>
                    <a:pt x="195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364"/>
            <p:cNvSpPr/>
            <p:nvPr/>
          </p:nvSpPr>
          <p:spPr>
            <a:xfrm>
              <a:off x="1450925" y="3912375"/>
              <a:ext cx="41375" cy="11500"/>
            </a:xfrm>
            <a:custGeom>
              <a:rect b="b" l="l" r="r" t="t"/>
              <a:pathLst>
                <a:path extrusionOk="0" h="460" w="1655">
                  <a:moveTo>
                    <a:pt x="539" y="1"/>
                  </a:moveTo>
                  <a:cubicBezTo>
                    <a:pt x="420" y="1"/>
                    <a:pt x="300" y="8"/>
                    <a:pt x="182" y="24"/>
                  </a:cubicBezTo>
                  <a:cubicBezTo>
                    <a:pt x="10" y="110"/>
                    <a:pt x="0" y="331"/>
                    <a:pt x="152" y="331"/>
                  </a:cubicBezTo>
                  <a:cubicBezTo>
                    <a:pt x="161" y="331"/>
                    <a:pt x="171" y="330"/>
                    <a:pt x="182" y="328"/>
                  </a:cubicBezTo>
                  <a:cubicBezTo>
                    <a:pt x="317" y="309"/>
                    <a:pt x="448" y="299"/>
                    <a:pt x="577" y="299"/>
                  </a:cubicBezTo>
                  <a:cubicBezTo>
                    <a:pt x="855" y="299"/>
                    <a:pt x="1118" y="346"/>
                    <a:pt x="1367" y="449"/>
                  </a:cubicBezTo>
                  <a:cubicBezTo>
                    <a:pt x="1387" y="456"/>
                    <a:pt x="1406" y="459"/>
                    <a:pt x="1424" y="459"/>
                  </a:cubicBezTo>
                  <a:cubicBezTo>
                    <a:pt x="1573" y="459"/>
                    <a:pt x="1655" y="257"/>
                    <a:pt x="1519" y="176"/>
                  </a:cubicBezTo>
                  <a:cubicBezTo>
                    <a:pt x="1226" y="63"/>
                    <a:pt x="883" y="1"/>
                    <a:pt x="5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364"/>
            <p:cNvSpPr/>
            <p:nvPr/>
          </p:nvSpPr>
          <p:spPr>
            <a:xfrm>
              <a:off x="1326150" y="3922975"/>
              <a:ext cx="19025" cy="44825"/>
            </a:xfrm>
            <a:custGeom>
              <a:rect b="b" l="l" r="r" t="t"/>
              <a:pathLst>
                <a:path extrusionOk="0" h="1793" w="761">
                  <a:moveTo>
                    <a:pt x="588" y="0"/>
                  </a:moveTo>
                  <a:cubicBezTo>
                    <a:pt x="530" y="0"/>
                    <a:pt x="467" y="27"/>
                    <a:pt x="431" y="86"/>
                  </a:cubicBezTo>
                  <a:cubicBezTo>
                    <a:pt x="279" y="603"/>
                    <a:pt x="188" y="1089"/>
                    <a:pt x="36" y="1606"/>
                  </a:cubicBezTo>
                  <a:cubicBezTo>
                    <a:pt x="1" y="1730"/>
                    <a:pt x="79" y="1792"/>
                    <a:pt x="156" y="1792"/>
                  </a:cubicBezTo>
                  <a:cubicBezTo>
                    <a:pt x="212" y="1792"/>
                    <a:pt x="267" y="1761"/>
                    <a:pt x="279" y="1697"/>
                  </a:cubicBezTo>
                  <a:cubicBezTo>
                    <a:pt x="431" y="1211"/>
                    <a:pt x="553" y="694"/>
                    <a:pt x="705" y="177"/>
                  </a:cubicBezTo>
                  <a:cubicBezTo>
                    <a:pt x="760" y="66"/>
                    <a:pt x="680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364"/>
            <p:cNvSpPr/>
            <p:nvPr/>
          </p:nvSpPr>
          <p:spPr>
            <a:xfrm>
              <a:off x="1513975" y="3808350"/>
              <a:ext cx="38200" cy="12700"/>
            </a:xfrm>
            <a:custGeom>
              <a:rect b="b" l="l" r="r" t="t"/>
              <a:pathLst>
                <a:path extrusionOk="0" h="508" w="1528">
                  <a:moveTo>
                    <a:pt x="1316" y="1"/>
                  </a:moveTo>
                  <a:cubicBezTo>
                    <a:pt x="1294" y="1"/>
                    <a:pt x="1270" y="7"/>
                    <a:pt x="1247" y="21"/>
                  </a:cubicBezTo>
                  <a:cubicBezTo>
                    <a:pt x="912" y="142"/>
                    <a:pt x="548" y="234"/>
                    <a:pt x="183" y="234"/>
                  </a:cubicBezTo>
                  <a:cubicBezTo>
                    <a:pt x="0" y="234"/>
                    <a:pt x="0" y="507"/>
                    <a:pt x="183" y="507"/>
                  </a:cubicBezTo>
                  <a:cubicBezTo>
                    <a:pt x="608" y="507"/>
                    <a:pt x="1034" y="416"/>
                    <a:pt x="1399" y="234"/>
                  </a:cubicBezTo>
                  <a:cubicBezTo>
                    <a:pt x="1527" y="182"/>
                    <a:pt x="1438" y="1"/>
                    <a:pt x="1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364"/>
            <p:cNvSpPr/>
            <p:nvPr/>
          </p:nvSpPr>
          <p:spPr>
            <a:xfrm>
              <a:off x="1393900" y="3837725"/>
              <a:ext cx="26625" cy="9150"/>
            </a:xfrm>
            <a:custGeom>
              <a:rect b="b" l="l" r="r" t="t"/>
              <a:pathLst>
                <a:path extrusionOk="0" h="366" w="1065">
                  <a:moveTo>
                    <a:pt x="214" y="1"/>
                  </a:moveTo>
                  <a:cubicBezTo>
                    <a:pt x="1" y="1"/>
                    <a:pt x="1" y="274"/>
                    <a:pt x="214" y="305"/>
                  </a:cubicBezTo>
                  <a:cubicBezTo>
                    <a:pt x="426" y="305"/>
                    <a:pt x="670" y="366"/>
                    <a:pt x="882" y="366"/>
                  </a:cubicBezTo>
                  <a:cubicBezTo>
                    <a:pt x="1065" y="366"/>
                    <a:pt x="1065" y="92"/>
                    <a:pt x="882" y="62"/>
                  </a:cubicBezTo>
                  <a:cubicBezTo>
                    <a:pt x="670" y="62"/>
                    <a:pt x="426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364"/>
            <p:cNvSpPr/>
            <p:nvPr/>
          </p:nvSpPr>
          <p:spPr>
            <a:xfrm>
              <a:off x="1304500" y="3681750"/>
              <a:ext cx="10675" cy="7125"/>
            </a:xfrm>
            <a:custGeom>
              <a:rect b="b" l="l" r="r" t="t"/>
              <a:pathLst>
                <a:path extrusionOk="0" h="285" w="427">
                  <a:moveTo>
                    <a:pt x="213" y="1"/>
                  </a:moveTo>
                  <a:cubicBezTo>
                    <a:pt x="200" y="1"/>
                    <a:pt x="186" y="3"/>
                    <a:pt x="173" y="9"/>
                  </a:cubicBezTo>
                  <a:cubicBezTo>
                    <a:pt x="1" y="66"/>
                    <a:pt x="45" y="285"/>
                    <a:pt x="203" y="285"/>
                  </a:cubicBezTo>
                  <a:cubicBezTo>
                    <a:pt x="212" y="285"/>
                    <a:pt x="223" y="284"/>
                    <a:pt x="233" y="282"/>
                  </a:cubicBezTo>
                  <a:cubicBezTo>
                    <a:pt x="427" y="255"/>
                    <a:pt x="344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364"/>
            <p:cNvSpPr/>
            <p:nvPr/>
          </p:nvSpPr>
          <p:spPr>
            <a:xfrm>
              <a:off x="1487100" y="3618075"/>
              <a:ext cx="17875" cy="23075"/>
            </a:xfrm>
            <a:custGeom>
              <a:rect b="b" l="l" r="r" t="t"/>
              <a:pathLst>
                <a:path extrusionOk="0" h="923" w="715">
                  <a:moveTo>
                    <a:pt x="503" y="0"/>
                  </a:moveTo>
                  <a:cubicBezTo>
                    <a:pt x="458" y="0"/>
                    <a:pt x="412" y="19"/>
                    <a:pt x="376" y="63"/>
                  </a:cubicBezTo>
                  <a:cubicBezTo>
                    <a:pt x="285" y="276"/>
                    <a:pt x="164" y="489"/>
                    <a:pt x="42" y="702"/>
                  </a:cubicBezTo>
                  <a:cubicBezTo>
                    <a:pt x="0" y="826"/>
                    <a:pt x="101" y="922"/>
                    <a:pt x="198" y="922"/>
                  </a:cubicBezTo>
                  <a:cubicBezTo>
                    <a:pt x="242" y="922"/>
                    <a:pt x="287" y="902"/>
                    <a:pt x="315" y="854"/>
                  </a:cubicBezTo>
                  <a:cubicBezTo>
                    <a:pt x="437" y="641"/>
                    <a:pt x="528" y="428"/>
                    <a:pt x="650" y="215"/>
                  </a:cubicBezTo>
                  <a:cubicBezTo>
                    <a:pt x="714" y="108"/>
                    <a:pt x="612" y="0"/>
                    <a:pt x="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364"/>
            <p:cNvSpPr/>
            <p:nvPr/>
          </p:nvSpPr>
          <p:spPr>
            <a:xfrm>
              <a:off x="1397000" y="4082025"/>
              <a:ext cx="21250" cy="40600"/>
            </a:xfrm>
            <a:custGeom>
              <a:rect b="b" l="l" r="r" t="t"/>
              <a:pathLst>
                <a:path extrusionOk="0" h="1624" w="850">
                  <a:moveTo>
                    <a:pt x="613" y="0"/>
                  </a:moveTo>
                  <a:cubicBezTo>
                    <a:pt x="535" y="0"/>
                    <a:pt x="454" y="53"/>
                    <a:pt x="454" y="168"/>
                  </a:cubicBezTo>
                  <a:cubicBezTo>
                    <a:pt x="546" y="624"/>
                    <a:pt x="394" y="1019"/>
                    <a:pt x="90" y="1384"/>
                  </a:cubicBezTo>
                  <a:cubicBezTo>
                    <a:pt x="0" y="1496"/>
                    <a:pt x="75" y="1624"/>
                    <a:pt x="181" y="1624"/>
                  </a:cubicBezTo>
                  <a:cubicBezTo>
                    <a:pt x="219" y="1624"/>
                    <a:pt x="262" y="1607"/>
                    <a:pt x="302" y="1566"/>
                  </a:cubicBezTo>
                  <a:cubicBezTo>
                    <a:pt x="637" y="1171"/>
                    <a:pt x="850" y="654"/>
                    <a:pt x="758" y="107"/>
                  </a:cubicBezTo>
                  <a:cubicBezTo>
                    <a:pt x="744" y="38"/>
                    <a:pt x="679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364"/>
            <p:cNvSpPr/>
            <p:nvPr/>
          </p:nvSpPr>
          <p:spPr>
            <a:xfrm>
              <a:off x="1269500" y="4197775"/>
              <a:ext cx="25000" cy="52000"/>
            </a:xfrm>
            <a:custGeom>
              <a:rect b="b" l="l" r="r" t="t"/>
              <a:pathLst>
                <a:path extrusionOk="0" h="2080" w="1000">
                  <a:moveTo>
                    <a:pt x="858" y="0"/>
                  </a:moveTo>
                  <a:cubicBezTo>
                    <a:pt x="798" y="0"/>
                    <a:pt x="730" y="32"/>
                    <a:pt x="691" y="97"/>
                  </a:cubicBezTo>
                  <a:cubicBezTo>
                    <a:pt x="478" y="705"/>
                    <a:pt x="266" y="1313"/>
                    <a:pt x="53" y="1921"/>
                  </a:cubicBezTo>
                  <a:cubicBezTo>
                    <a:pt x="1" y="2025"/>
                    <a:pt x="77" y="2079"/>
                    <a:pt x="163" y="2079"/>
                  </a:cubicBezTo>
                  <a:cubicBezTo>
                    <a:pt x="228" y="2079"/>
                    <a:pt x="300" y="2048"/>
                    <a:pt x="326" y="1982"/>
                  </a:cubicBezTo>
                  <a:cubicBezTo>
                    <a:pt x="539" y="1374"/>
                    <a:pt x="721" y="766"/>
                    <a:pt x="965" y="158"/>
                  </a:cubicBezTo>
                  <a:cubicBezTo>
                    <a:pt x="999" y="55"/>
                    <a:pt x="936" y="0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364"/>
            <p:cNvSpPr/>
            <p:nvPr/>
          </p:nvSpPr>
          <p:spPr>
            <a:xfrm>
              <a:off x="1333800" y="4329725"/>
              <a:ext cx="68875" cy="21175"/>
            </a:xfrm>
            <a:custGeom>
              <a:rect b="b" l="l" r="r" t="t"/>
              <a:pathLst>
                <a:path extrusionOk="0" h="847" w="2755">
                  <a:moveTo>
                    <a:pt x="181" y="0"/>
                  </a:moveTo>
                  <a:cubicBezTo>
                    <a:pt x="46" y="0"/>
                    <a:pt x="1" y="238"/>
                    <a:pt x="186" y="291"/>
                  </a:cubicBezTo>
                  <a:cubicBezTo>
                    <a:pt x="976" y="473"/>
                    <a:pt x="1736" y="655"/>
                    <a:pt x="2526" y="838"/>
                  </a:cubicBezTo>
                  <a:cubicBezTo>
                    <a:pt x="2545" y="844"/>
                    <a:pt x="2562" y="847"/>
                    <a:pt x="2577" y="847"/>
                  </a:cubicBezTo>
                  <a:cubicBezTo>
                    <a:pt x="2719" y="847"/>
                    <a:pt x="2754" y="622"/>
                    <a:pt x="2618" y="595"/>
                  </a:cubicBezTo>
                  <a:cubicBezTo>
                    <a:pt x="1797" y="382"/>
                    <a:pt x="1037" y="200"/>
                    <a:pt x="247" y="17"/>
                  </a:cubicBezTo>
                  <a:cubicBezTo>
                    <a:pt x="223" y="5"/>
                    <a:pt x="201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364"/>
            <p:cNvSpPr/>
            <p:nvPr/>
          </p:nvSpPr>
          <p:spPr>
            <a:xfrm>
              <a:off x="1324000" y="4231625"/>
              <a:ext cx="24350" cy="15700"/>
            </a:xfrm>
            <a:custGeom>
              <a:rect b="b" l="l" r="r" t="t"/>
              <a:pathLst>
                <a:path extrusionOk="0" h="628" w="974">
                  <a:moveTo>
                    <a:pt x="161" y="0"/>
                  </a:moveTo>
                  <a:cubicBezTo>
                    <a:pt x="132" y="0"/>
                    <a:pt x="99" y="8"/>
                    <a:pt x="61" y="20"/>
                  </a:cubicBezTo>
                  <a:cubicBezTo>
                    <a:pt x="31" y="111"/>
                    <a:pt x="0" y="202"/>
                    <a:pt x="31" y="263"/>
                  </a:cubicBezTo>
                  <a:cubicBezTo>
                    <a:pt x="213" y="476"/>
                    <a:pt x="487" y="628"/>
                    <a:pt x="791" y="628"/>
                  </a:cubicBezTo>
                  <a:cubicBezTo>
                    <a:pt x="973" y="628"/>
                    <a:pt x="973" y="354"/>
                    <a:pt x="791" y="324"/>
                  </a:cubicBezTo>
                  <a:cubicBezTo>
                    <a:pt x="608" y="324"/>
                    <a:pt x="426" y="202"/>
                    <a:pt x="274" y="50"/>
                  </a:cubicBezTo>
                  <a:cubicBezTo>
                    <a:pt x="238" y="15"/>
                    <a:pt x="203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364"/>
            <p:cNvSpPr/>
            <p:nvPr/>
          </p:nvSpPr>
          <p:spPr>
            <a:xfrm>
              <a:off x="1322425" y="4375075"/>
              <a:ext cx="16000" cy="11950"/>
            </a:xfrm>
            <a:custGeom>
              <a:rect b="b" l="l" r="r" t="t"/>
              <a:pathLst>
                <a:path extrusionOk="0" h="478" w="640">
                  <a:moveTo>
                    <a:pt x="432" y="0"/>
                  </a:moveTo>
                  <a:cubicBezTo>
                    <a:pt x="396" y="0"/>
                    <a:pt x="361" y="17"/>
                    <a:pt x="337" y="57"/>
                  </a:cubicBezTo>
                  <a:cubicBezTo>
                    <a:pt x="246" y="148"/>
                    <a:pt x="185" y="179"/>
                    <a:pt x="124" y="240"/>
                  </a:cubicBezTo>
                  <a:cubicBezTo>
                    <a:pt x="1" y="338"/>
                    <a:pt x="138" y="477"/>
                    <a:pt x="275" y="477"/>
                  </a:cubicBezTo>
                  <a:cubicBezTo>
                    <a:pt x="307" y="477"/>
                    <a:pt x="339" y="470"/>
                    <a:pt x="367" y="452"/>
                  </a:cubicBezTo>
                  <a:cubicBezTo>
                    <a:pt x="428" y="361"/>
                    <a:pt x="519" y="331"/>
                    <a:pt x="550" y="240"/>
                  </a:cubicBezTo>
                  <a:cubicBezTo>
                    <a:pt x="639" y="128"/>
                    <a:pt x="532" y="0"/>
                    <a:pt x="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364"/>
            <p:cNvSpPr/>
            <p:nvPr/>
          </p:nvSpPr>
          <p:spPr>
            <a:xfrm>
              <a:off x="1447225" y="4351375"/>
              <a:ext cx="36550" cy="29450"/>
            </a:xfrm>
            <a:custGeom>
              <a:rect b="b" l="l" r="r" t="t"/>
              <a:pathLst>
                <a:path extrusionOk="0" h="1178" w="1462">
                  <a:moveTo>
                    <a:pt x="207" y="0"/>
                  </a:moveTo>
                  <a:cubicBezTo>
                    <a:pt x="112" y="0"/>
                    <a:pt x="1" y="108"/>
                    <a:pt x="87" y="215"/>
                  </a:cubicBezTo>
                  <a:cubicBezTo>
                    <a:pt x="391" y="580"/>
                    <a:pt x="755" y="884"/>
                    <a:pt x="1181" y="1157"/>
                  </a:cubicBezTo>
                  <a:cubicBezTo>
                    <a:pt x="1204" y="1171"/>
                    <a:pt x="1227" y="1177"/>
                    <a:pt x="1249" y="1177"/>
                  </a:cubicBezTo>
                  <a:cubicBezTo>
                    <a:pt x="1372" y="1177"/>
                    <a:pt x="1462" y="987"/>
                    <a:pt x="1333" y="884"/>
                  </a:cubicBezTo>
                  <a:cubicBezTo>
                    <a:pt x="968" y="671"/>
                    <a:pt x="603" y="397"/>
                    <a:pt x="300" y="63"/>
                  </a:cubicBezTo>
                  <a:cubicBezTo>
                    <a:pt x="282" y="18"/>
                    <a:pt x="246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364"/>
            <p:cNvSpPr/>
            <p:nvPr/>
          </p:nvSpPr>
          <p:spPr>
            <a:xfrm>
              <a:off x="1450150" y="4166000"/>
              <a:ext cx="29650" cy="7625"/>
            </a:xfrm>
            <a:custGeom>
              <a:rect b="b" l="l" r="r" t="t"/>
              <a:pathLst>
                <a:path extrusionOk="0" h="305" w="1186">
                  <a:moveTo>
                    <a:pt x="183" y="1"/>
                  </a:moveTo>
                  <a:cubicBezTo>
                    <a:pt x="0" y="1"/>
                    <a:pt x="0" y="305"/>
                    <a:pt x="183" y="305"/>
                  </a:cubicBezTo>
                  <a:lnTo>
                    <a:pt x="973" y="305"/>
                  </a:lnTo>
                  <a:cubicBezTo>
                    <a:pt x="1186" y="305"/>
                    <a:pt x="1186" y="31"/>
                    <a:pt x="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364"/>
            <p:cNvSpPr/>
            <p:nvPr/>
          </p:nvSpPr>
          <p:spPr>
            <a:xfrm>
              <a:off x="1583575" y="4069800"/>
              <a:ext cx="30200" cy="17475"/>
            </a:xfrm>
            <a:custGeom>
              <a:rect b="b" l="l" r="r" t="t"/>
              <a:pathLst>
                <a:path extrusionOk="0" h="699" w="1208">
                  <a:moveTo>
                    <a:pt x="988" y="0"/>
                  </a:moveTo>
                  <a:cubicBezTo>
                    <a:pt x="967" y="0"/>
                    <a:pt x="946" y="6"/>
                    <a:pt x="925" y="19"/>
                  </a:cubicBezTo>
                  <a:cubicBezTo>
                    <a:pt x="681" y="171"/>
                    <a:pt x="408" y="292"/>
                    <a:pt x="134" y="444"/>
                  </a:cubicBezTo>
                  <a:cubicBezTo>
                    <a:pt x="1" y="524"/>
                    <a:pt x="102" y="698"/>
                    <a:pt x="231" y="698"/>
                  </a:cubicBezTo>
                  <a:cubicBezTo>
                    <a:pt x="249" y="698"/>
                    <a:pt x="268" y="695"/>
                    <a:pt x="286" y="688"/>
                  </a:cubicBezTo>
                  <a:cubicBezTo>
                    <a:pt x="560" y="536"/>
                    <a:pt x="833" y="414"/>
                    <a:pt x="1077" y="262"/>
                  </a:cubicBezTo>
                  <a:cubicBezTo>
                    <a:pt x="1207" y="210"/>
                    <a:pt x="1113" y="0"/>
                    <a:pt x="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364"/>
            <p:cNvSpPr/>
            <p:nvPr/>
          </p:nvSpPr>
          <p:spPr>
            <a:xfrm>
              <a:off x="1597800" y="4169000"/>
              <a:ext cx="12250" cy="14700"/>
            </a:xfrm>
            <a:custGeom>
              <a:rect b="b" l="l" r="r" t="t"/>
              <a:pathLst>
                <a:path extrusionOk="0" h="588" w="490">
                  <a:moveTo>
                    <a:pt x="294" y="0"/>
                  </a:moveTo>
                  <a:cubicBezTo>
                    <a:pt x="252" y="0"/>
                    <a:pt x="209" y="19"/>
                    <a:pt x="173" y="63"/>
                  </a:cubicBezTo>
                  <a:cubicBezTo>
                    <a:pt x="143" y="185"/>
                    <a:pt x="52" y="276"/>
                    <a:pt x="21" y="367"/>
                  </a:cubicBezTo>
                  <a:cubicBezTo>
                    <a:pt x="1" y="492"/>
                    <a:pt x="93" y="588"/>
                    <a:pt x="183" y="588"/>
                  </a:cubicBezTo>
                  <a:cubicBezTo>
                    <a:pt x="225" y="588"/>
                    <a:pt x="266" y="567"/>
                    <a:pt x="295" y="519"/>
                  </a:cubicBezTo>
                  <a:cubicBezTo>
                    <a:pt x="325" y="397"/>
                    <a:pt x="416" y="276"/>
                    <a:pt x="447" y="215"/>
                  </a:cubicBezTo>
                  <a:cubicBezTo>
                    <a:pt x="490" y="108"/>
                    <a:pt x="396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364"/>
            <p:cNvSpPr/>
            <p:nvPr/>
          </p:nvSpPr>
          <p:spPr>
            <a:xfrm>
              <a:off x="1681650" y="3730650"/>
              <a:ext cx="42375" cy="30750"/>
            </a:xfrm>
            <a:custGeom>
              <a:rect b="b" l="l" r="r" t="t"/>
              <a:pathLst>
                <a:path extrusionOk="0" h="1230" w="1695">
                  <a:moveTo>
                    <a:pt x="251" y="0"/>
                  </a:moveTo>
                  <a:cubicBezTo>
                    <a:pt x="152" y="0"/>
                    <a:pt x="0" y="109"/>
                    <a:pt x="72" y="180"/>
                  </a:cubicBezTo>
                  <a:cubicBezTo>
                    <a:pt x="467" y="697"/>
                    <a:pt x="923" y="1031"/>
                    <a:pt x="1500" y="1214"/>
                  </a:cubicBezTo>
                  <a:cubicBezTo>
                    <a:pt x="1522" y="1225"/>
                    <a:pt x="1542" y="1230"/>
                    <a:pt x="1559" y="1230"/>
                  </a:cubicBezTo>
                  <a:cubicBezTo>
                    <a:pt x="1687" y="1230"/>
                    <a:pt x="1695" y="967"/>
                    <a:pt x="1561" y="940"/>
                  </a:cubicBezTo>
                  <a:cubicBezTo>
                    <a:pt x="1075" y="758"/>
                    <a:pt x="649" y="454"/>
                    <a:pt x="315" y="28"/>
                  </a:cubicBezTo>
                  <a:cubicBezTo>
                    <a:pt x="302" y="9"/>
                    <a:pt x="278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364"/>
            <p:cNvSpPr/>
            <p:nvPr/>
          </p:nvSpPr>
          <p:spPr>
            <a:xfrm>
              <a:off x="1688650" y="3547400"/>
              <a:ext cx="22150" cy="51250"/>
            </a:xfrm>
            <a:custGeom>
              <a:rect b="b" l="l" r="r" t="t"/>
              <a:pathLst>
                <a:path extrusionOk="0" h="2050" w="886">
                  <a:moveTo>
                    <a:pt x="188" y="1"/>
                  </a:moveTo>
                  <a:cubicBezTo>
                    <a:pt x="88" y="1"/>
                    <a:pt x="1" y="108"/>
                    <a:pt x="65" y="215"/>
                  </a:cubicBezTo>
                  <a:cubicBezTo>
                    <a:pt x="460" y="732"/>
                    <a:pt x="612" y="1279"/>
                    <a:pt x="491" y="1887"/>
                  </a:cubicBezTo>
                  <a:cubicBezTo>
                    <a:pt x="472" y="1979"/>
                    <a:pt x="566" y="2049"/>
                    <a:pt x="649" y="2049"/>
                  </a:cubicBezTo>
                  <a:cubicBezTo>
                    <a:pt x="703" y="2049"/>
                    <a:pt x="752" y="2020"/>
                    <a:pt x="764" y="1948"/>
                  </a:cubicBezTo>
                  <a:cubicBezTo>
                    <a:pt x="886" y="1249"/>
                    <a:pt x="734" y="611"/>
                    <a:pt x="308" y="63"/>
                  </a:cubicBezTo>
                  <a:cubicBezTo>
                    <a:pt x="273" y="19"/>
                    <a:pt x="229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364"/>
            <p:cNvSpPr/>
            <p:nvPr/>
          </p:nvSpPr>
          <p:spPr>
            <a:xfrm>
              <a:off x="1808750" y="3558975"/>
              <a:ext cx="32475" cy="49150"/>
            </a:xfrm>
            <a:custGeom>
              <a:rect b="b" l="l" r="r" t="t"/>
              <a:pathLst>
                <a:path extrusionOk="0" h="1966" w="1299">
                  <a:moveTo>
                    <a:pt x="1120" y="1"/>
                  </a:moveTo>
                  <a:cubicBezTo>
                    <a:pt x="1067" y="1"/>
                    <a:pt x="1018" y="28"/>
                    <a:pt x="1006" y="87"/>
                  </a:cubicBezTo>
                  <a:cubicBezTo>
                    <a:pt x="854" y="725"/>
                    <a:pt x="550" y="1242"/>
                    <a:pt x="125" y="1698"/>
                  </a:cubicBezTo>
                  <a:cubicBezTo>
                    <a:pt x="1" y="1822"/>
                    <a:pt x="139" y="1965"/>
                    <a:pt x="260" y="1965"/>
                  </a:cubicBezTo>
                  <a:cubicBezTo>
                    <a:pt x="288" y="1965"/>
                    <a:pt x="315" y="1958"/>
                    <a:pt x="337" y="1941"/>
                  </a:cubicBezTo>
                  <a:cubicBezTo>
                    <a:pt x="763" y="1424"/>
                    <a:pt x="1097" y="816"/>
                    <a:pt x="1280" y="178"/>
                  </a:cubicBezTo>
                  <a:cubicBezTo>
                    <a:pt x="1298" y="67"/>
                    <a:pt x="1203" y="1"/>
                    <a:pt x="1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364"/>
            <p:cNvSpPr/>
            <p:nvPr/>
          </p:nvSpPr>
          <p:spPr>
            <a:xfrm>
              <a:off x="1780700" y="3651500"/>
              <a:ext cx="94775" cy="14675"/>
            </a:xfrm>
            <a:custGeom>
              <a:rect b="b" l="l" r="r" t="t"/>
              <a:pathLst>
                <a:path extrusionOk="0" h="587" w="3791">
                  <a:moveTo>
                    <a:pt x="3550" y="1"/>
                  </a:moveTo>
                  <a:cubicBezTo>
                    <a:pt x="3542" y="1"/>
                    <a:pt x="3534" y="1"/>
                    <a:pt x="3526" y="3"/>
                  </a:cubicBezTo>
                  <a:cubicBezTo>
                    <a:pt x="2601" y="208"/>
                    <a:pt x="1676" y="284"/>
                    <a:pt x="715" y="284"/>
                  </a:cubicBezTo>
                  <a:cubicBezTo>
                    <a:pt x="539" y="284"/>
                    <a:pt x="361" y="281"/>
                    <a:pt x="183" y="276"/>
                  </a:cubicBezTo>
                  <a:cubicBezTo>
                    <a:pt x="0" y="276"/>
                    <a:pt x="0" y="580"/>
                    <a:pt x="183" y="580"/>
                  </a:cubicBezTo>
                  <a:cubicBezTo>
                    <a:pt x="325" y="584"/>
                    <a:pt x="467" y="586"/>
                    <a:pt x="608" y="586"/>
                  </a:cubicBezTo>
                  <a:cubicBezTo>
                    <a:pt x="1615" y="586"/>
                    <a:pt x="2605" y="490"/>
                    <a:pt x="3617" y="276"/>
                  </a:cubicBezTo>
                  <a:cubicBezTo>
                    <a:pt x="3790" y="248"/>
                    <a:pt x="3690" y="1"/>
                    <a:pt x="3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364"/>
            <p:cNvSpPr/>
            <p:nvPr/>
          </p:nvSpPr>
          <p:spPr>
            <a:xfrm>
              <a:off x="1667700" y="3665175"/>
              <a:ext cx="17025" cy="7750"/>
            </a:xfrm>
            <a:custGeom>
              <a:rect b="b" l="l" r="r" t="t"/>
              <a:pathLst>
                <a:path extrusionOk="0" h="310" w="681">
                  <a:moveTo>
                    <a:pt x="204" y="0"/>
                  </a:moveTo>
                  <a:cubicBezTo>
                    <a:pt x="46" y="0"/>
                    <a:pt x="0" y="219"/>
                    <a:pt x="143" y="277"/>
                  </a:cubicBezTo>
                  <a:cubicBezTo>
                    <a:pt x="234" y="277"/>
                    <a:pt x="356" y="307"/>
                    <a:pt x="417" y="307"/>
                  </a:cubicBezTo>
                  <a:cubicBezTo>
                    <a:pt x="426" y="308"/>
                    <a:pt x="434" y="309"/>
                    <a:pt x="442" y="309"/>
                  </a:cubicBezTo>
                  <a:cubicBezTo>
                    <a:pt x="607" y="309"/>
                    <a:pt x="680" y="33"/>
                    <a:pt x="478" y="33"/>
                  </a:cubicBezTo>
                  <a:cubicBezTo>
                    <a:pt x="417" y="33"/>
                    <a:pt x="295" y="3"/>
                    <a:pt x="234" y="3"/>
                  </a:cubicBezTo>
                  <a:cubicBezTo>
                    <a:pt x="224" y="1"/>
                    <a:pt x="214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364"/>
            <p:cNvSpPr/>
            <p:nvPr/>
          </p:nvSpPr>
          <p:spPr>
            <a:xfrm>
              <a:off x="1759325" y="3590625"/>
              <a:ext cx="15100" cy="28425"/>
            </a:xfrm>
            <a:custGeom>
              <a:rect b="b" l="l" r="r" t="t"/>
              <a:pathLst>
                <a:path extrusionOk="0" h="1137" w="604">
                  <a:moveTo>
                    <a:pt x="441" y="0"/>
                  </a:moveTo>
                  <a:cubicBezTo>
                    <a:pt x="376" y="0"/>
                    <a:pt x="304" y="32"/>
                    <a:pt x="278" y="97"/>
                  </a:cubicBezTo>
                  <a:cubicBezTo>
                    <a:pt x="217" y="401"/>
                    <a:pt x="95" y="705"/>
                    <a:pt x="35" y="979"/>
                  </a:cubicBezTo>
                  <a:cubicBezTo>
                    <a:pt x="0" y="1082"/>
                    <a:pt x="73" y="1137"/>
                    <a:pt x="149" y="1137"/>
                  </a:cubicBezTo>
                  <a:cubicBezTo>
                    <a:pt x="206" y="1137"/>
                    <a:pt x="265" y="1105"/>
                    <a:pt x="278" y="1040"/>
                  </a:cubicBezTo>
                  <a:cubicBezTo>
                    <a:pt x="369" y="736"/>
                    <a:pt x="491" y="432"/>
                    <a:pt x="551" y="158"/>
                  </a:cubicBezTo>
                  <a:cubicBezTo>
                    <a:pt x="603" y="55"/>
                    <a:pt x="527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364"/>
            <p:cNvSpPr/>
            <p:nvPr/>
          </p:nvSpPr>
          <p:spPr>
            <a:xfrm>
              <a:off x="1945100" y="3450125"/>
              <a:ext cx="51800" cy="20075"/>
            </a:xfrm>
            <a:custGeom>
              <a:rect b="b" l="l" r="r" t="t"/>
              <a:pathLst>
                <a:path extrusionOk="0" h="803" w="2072">
                  <a:moveTo>
                    <a:pt x="235" y="1"/>
                  </a:moveTo>
                  <a:cubicBezTo>
                    <a:pt x="72" y="1"/>
                    <a:pt x="1" y="248"/>
                    <a:pt x="203" y="277"/>
                  </a:cubicBezTo>
                  <a:cubicBezTo>
                    <a:pt x="750" y="459"/>
                    <a:pt x="1297" y="611"/>
                    <a:pt x="1874" y="793"/>
                  </a:cubicBezTo>
                  <a:cubicBezTo>
                    <a:pt x="1892" y="799"/>
                    <a:pt x="1909" y="802"/>
                    <a:pt x="1924" y="802"/>
                  </a:cubicBezTo>
                  <a:cubicBezTo>
                    <a:pt x="2061" y="802"/>
                    <a:pt x="2072" y="578"/>
                    <a:pt x="1935" y="550"/>
                  </a:cubicBezTo>
                  <a:cubicBezTo>
                    <a:pt x="1358" y="337"/>
                    <a:pt x="841" y="216"/>
                    <a:pt x="263" y="3"/>
                  </a:cubicBezTo>
                  <a:cubicBezTo>
                    <a:pt x="254" y="1"/>
                    <a:pt x="244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364"/>
            <p:cNvSpPr/>
            <p:nvPr/>
          </p:nvSpPr>
          <p:spPr>
            <a:xfrm>
              <a:off x="1945175" y="3589925"/>
              <a:ext cx="73025" cy="33000"/>
            </a:xfrm>
            <a:custGeom>
              <a:rect b="b" l="l" r="r" t="t"/>
              <a:pathLst>
                <a:path extrusionOk="0" h="1320" w="2921">
                  <a:moveTo>
                    <a:pt x="310" y="1"/>
                  </a:moveTo>
                  <a:cubicBezTo>
                    <a:pt x="120" y="1"/>
                    <a:pt x="1" y="192"/>
                    <a:pt x="200" y="277"/>
                  </a:cubicBezTo>
                  <a:cubicBezTo>
                    <a:pt x="990" y="612"/>
                    <a:pt x="1810" y="946"/>
                    <a:pt x="2631" y="1311"/>
                  </a:cubicBezTo>
                  <a:cubicBezTo>
                    <a:pt x="2646" y="1317"/>
                    <a:pt x="2661" y="1320"/>
                    <a:pt x="2676" y="1320"/>
                  </a:cubicBezTo>
                  <a:cubicBezTo>
                    <a:pt x="2810" y="1320"/>
                    <a:pt x="2920" y="1092"/>
                    <a:pt x="2783" y="1037"/>
                  </a:cubicBezTo>
                  <a:cubicBezTo>
                    <a:pt x="1962" y="703"/>
                    <a:pt x="1142" y="338"/>
                    <a:pt x="352" y="4"/>
                  </a:cubicBezTo>
                  <a:cubicBezTo>
                    <a:pt x="338" y="2"/>
                    <a:pt x="324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364"/>
            <p:cNvSpPr/>
            <p:nvPr/>
          </p:nvSpPr>
          <p:spPr>
            <a:xfrm>
              <a:off x="2026600" y="3494200"/>
              <a:ext cx="53550" cy="19250"/>
            </a:xfrm>
            <a:custGeom>
              <a:rect b="b" l="l" r="r" t="t"/>
              <a:pathLst>
                <a:path extrusionOk="0" h="770" w="2142">
                  <a:moveTo>
                    <a:pt x="1952" y="0"/>
                  </a:moveTo>
                  <a:cubicBezTo>
                    <a:pt x="1925" y="0"/>
                    <a:pt x="1896" y="10"/>
                    <a:pt x="1867" y="33"/>
                  </a:cubicBezTo>
                  <a:cubicBezTo>
                    <a:pt x="1497" y="329"/>
                    <a:pt x="1028" y="485"/>
                    <a:pt x="556" y="485"/>
                  </a:cubicBezTo>
                  <a:cubicBezTo>
                    <a:pt x="446" y="485"/>
                    <a:pt x="335" y="476"/>
                    <a:pt x="225" y="459"/>
                  </a:cubicBezTo>
                  <a:cubicBezTo>
                    <a:pt x="207" y="453"/>
                    <a:pt x="190" y="450"/>
                    <a:pt x="175" y="450"/>
                  </a:cubicBezTo>
                  <a:cubicBezTo>
                    <a:pt x="33" y="450"/>
                    <a:pt x="0" y="678"/>
                    <a:pt x="164" y="732"/>
                  </a:cubicBezTo>
                  <a:cubicBezTo>
                    <a:pt x="302" y="758"/>
                    <a:pt x="440" y="770"/>
                    <a:pt x="577" y="770"/>
                  </a:cubicBezTo>
                  <a:cubicBezTo>
                    <a:pt x="1103" y="770"/>
                    <a:pt x="1609" y="590"/>
                    <a:pt x="2019" y="277"/>
                  </a:cubicBezTo>
                  <a:cubicBezTo>
                    <a:pt x="2142" y="178"/>
                    <a:pt x="2066" y="0"/>
                    <a:pt x="19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364"/>
            <p:cNvSpPr/>
            <p:nvPr/>
          </p:nvSpPr>
          <p:spPr>
            <a:xfrm>
              <a:off x="1861025" y="3459600"/>
              <a:ext cx="31300" cy="30725"/>
            </a:xfrm>
            <a:custGeom>
              <a:rect b="b" l="l" r="r" t="t"/>
              <a:pathLst>
                <a:path extrusionOk="0" h="1229" w="1252">
                  <a:moveTo>
                    <a:pt x="219" y="1"/>
                  </a:moveTo>
                  <a:cubicBezTo>
                    <a:pt x="94" y="1"/>
                    <a:pt x="0" y="210"/>
                    <a:pt x="131" y="262"/>
                  </a:cubicBezTo>
                  <a:cubicBezTo>
                    <a:pt x="526" y="475"/>
                    <a:pt x="769" y="718"/>
                    <a:pt x="891" y="1144"/>
                  </a:cubicBezTo>
                  <a:cubicBezTo>
                    <a:pt x="925" y="1201"/>
                    <a:pt x="990" y="1228"/>
                    <a:pt x="1052" y="1228"/>
                  </a:cubicBezTo>
                  <a:cubicBezTo>
                    <a:pt x="1155" y="1228"/>
                    <a:pt x="1251" y="1155"/>
                    <a:pt x="1195" y="1022"/>
                  </a:cubicBezTo>
                  <a:cubicBezTo>
                    <a:pt x="1043" y="597"/>
                    <a:pt x="708" y="232"/>
                    <a:pt x="283" y="19"/>
                  </a:cubicBezTo>
                  <a:cubicBezTo>
                    <a:pt x="261" y="6"/>
                    <a:pt x="240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364"/>
            <p:cNvSpPr/>
            <p:nvPr/>
          </p:nvSpPr>
          <p:spPr>
            <a:xfrm>
              <a:off x="1804625" y="3383100"/>
              <a:ext cx="45825" cy="26650"/>
            </a:xfrm>
            <a:custGeom>
              <a:rect b="b" l="l" r="r" t="t"/>
              <a:pathLst>
                <a:path extrusionOk="0" h="1066" w="1833">
                  <a:moveTo>
                    <a:pt x="178" y="0"/>
                  </a:moveTo>
                  <a:cubicBezTo>
                    <a:pt x="36" y="0"/>
                    <a:pt x="1" y="225"/>
                    <a:pt x="138" y="252"/>
                  </a:cubicBezTo>
                  <a:cubicBezTo>
                    <a:pt x="654" y="404"/>
                    <a:pt x="1110" y="678"/>
                    <a:pt x="1505" y="1012"/>
                  </a:cubicBezTo>
                  <a:cubicBezTo>
                    <a:pt x="1535" y="1050"/>
                    <a:pt x="1573" y="1065"/>
                    <a:pt x="1610" y="1065"/>
                  </a:cubicBezTo>
                  <a:cubicBezTo>
                    <a:pt x="1723" y="1065"/>
                    <a:pt x="1833" y="922"/>
                    <a:pt x="1718" y="830"/>
                  </a:cubicBezTo>
                  <a:cubicBezTo>
                    <a:pt x="1293" y="465"/>
                    <a:pt x="745" y="192"/>
                    <a:pt x="229" y="9"/>
                  </a:cubicBezTo>
                  <a:cubicBezTo>
                    <a:pt x="211" y="3"/>
                    <a:pt x="194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364"/>
            <p:cNvSpPr/>
            <p:nvPr/>
          </p:nvSpPr>
          <p:spPr>
            <a:xfrm>
              <a:off x="1967450" y="3302100"/>
              <a:ext cx="51825" cy="33800"/>
            </a:xfrm>
            <a:custGeom>
              <a:rect b="b" l="l" r="r" t="t"/>
              <a:pathLst>
                <a:path extrusionOk="0" h="1352" w="2073">
                  <a:moveTo>
                    <a:pt x="1892" y="1"/>
                  </a:moveTo>
                  <a:cubicBezTo>
                    <a:pt x="1854" y="1"/>
                    <a:pt x="1811" y="17"/>
                    <a:pt x="1771" y="58"/>
                  </a:cubicBezTo>
                  <a:cubicBezTo>
                    <a:pt x="1345" y="544"/>
                    <a:pt x="768" y="878"/>
                    <a:pt x="160" y="1061"/>
                  </a:cubicBezTo>
                  <a:cubicBezTo>
                    <a:pt x="1" y="1114"/>
                    <a:pt x="73" y="1351"/>
                    <a:pt x="194" y="1351"/>
                  </a:cubicBezTo>
                  <a:cubicBezTo>
                    <a:pt x="212" y="1351"/>
                    <a:pt x="231" y="1346"/>
                    <a:pt x="251" y="1334"/>
                  </a:cubicBezTo>
                  <a:cubicBezTo>
                    <a:pt x="919" y="1152"/>
                    <a:pt x="1527" y="757"/>
                    <a:pt x="1983" y="240"/>
                  </a:cubicBezTo>
                  <a:cubicBezTo>
                    <a:pt x="2073" y="129"/>
                    <a:pt x="1998" y="1"/>
                    <a:pt x="1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364"/>
            <p:cNvSpPr/>
            <p:nvPr/>
          </p:nvSpPr>
          <p:spPr>
            <a:xfrm>
              <a:off x="1905775" y="3377775"/>
              <a:ext cx="33175" cy="19750"/>
            </a:xfrm>
            <a:custGeom>
              <a:rect b="b" l="l" r="r" t="t"/>
              <a:pathLst>
                <a:path extrusionOk="0" h="790" w="1327">
                  <a:moveTo>
                    <a:pt x="264" y="1"/>
                  </a:moveTo>
                  <a:cubicBezTo>
                    <a:pt x="107" y="1"/>
                    <a:pt x="0" y="228"/>
                    <a:pt x="165" y="283"/>
                  </a:cubicBezTo>
                  <a:cubicBezTo>
                    <a:pt x="469" y="435"/>
                    <a:pt x="742" y="617"/>
                    <a:pt x="1046" y="769"/>
                  </a:cubicBezTo>
                  <a:cubicBezTo>
                    <a:pt x="1069" y="783"/>
                    <a:pt x="1093" y="789"/>
                    <a:pt x="1115" y="789"/>
                  </a:cubicBezTo>
                  <a:cubicBezTo>
                    <a:pt x="1237" y="789"/>
                    <a:pt x="1327" y="603"/>
                    <a:pt x="1198" y="526"/>
                  </a:cubicBezTo>
                  <a:cubicBezTo>
                    <a:pt x="894" y="374"/>
                    <a:pt x="620" y="161"/>
                    <a:pt x="317" y="9"/>
                  </a:cubicBezTo>
                  <a:cubicBezTo>
                    <a:pt x="298" y="3"/>
                    <a:pt x="281" y="1"/>
                    <a:pt x="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364"/>
            <p:cNvSpPr/>
            <p:nvPr/>
          </p:nvSpPr>
          <p:spPr>
            <a:xfrm>
              <a:off x="2013100" y="3394625"/>
              <a:ext cx="36425" cy="10450"/>
            </a:xfrm>
            <a:custGeom>
              <a:rect b="b" l="l" r="r" t="t"/>
              <a:pathLst>
                <a:path extrusionOk="0" h="418" w="1457">
                  <a:moveTo>
                    <a:pt x="887" y="0"/>
                  </a:moveTo>
                  <a:cubicBezTo>
                    <a:pt x="645" y="0"/>
                    <a:pt x="407" y="60"/>
                    <a:pt x="157" y="156"/>
                  </a:cubicBezTo>
                  <a:cubicBezTo>
                    <a:pt x="1" y="208"/>
                    <a:pt x="68" y="418"/>
                    <a:pt x="187" y="418"/>
                  </a:cubicBezTo>
                  <a:cubicBezTo>
                    <a:pt x="206" y="418"/>
                    <a:pt x="227" y="412"/>
                    <a:pt x="249" y="399"/>
                  </a:cubicBezTo>
                  <a:cubicBezTo>
                    <a:pt x="433" y="326"/>
                    <a:pt x="628" y="286"/>
                    <a:pt x="827" y="286"/>
                  </a:cubicBezTo>
                  <a:cubicBezTo>
                    <a:pt x="957" y="286"/>
                    <a:pt x="1089" y="303"/>
                    <a:pt x="1221" y="339"/>
                  </a:cubicBezTo>
                  <a:cubicBezTo>
                    <a:pt x="1232" y="340"/>
                    <a:pt x="1243" y="341"/>
                    <a:pt x="1253" y="341"/>
                  </a:cubicBezTo>
                  <a:cubicBezTo>
                    <a:pt x="1437" y="341"/>
                    <a:pt x="1456" y="94"/>
                    <a:pt x="1312" y="65"/>
                  </a:cubicBezTo>
                  <a:cubicBezTo>
                    <a:pt x="1167" y="20"/>
                    <a:pt x="1026" y="0"/>
                    <a:pt x="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364"/>
            <p:cNvSpPr/>
            <p:nvPr/>
          </p:nvSpPr>
          <p:spPr>
            <a:xfrm>
              <a:off x="1941300" y="3684925"/>
              <a:ext cx="34925" cy="16525"/>
            </a:xfrm>
            <a:custGeom>
              <a:rect b="b" l="l" r="r" t="t"/>
              <a:pathLst>
                <a:path extrusionOk="0" h="661" w="1397">
                  <a:moveTo>
                    <a:pt x="322" y="1"/>
                  </a:moveTo>
                  <a:cubicBezTo>
                    <a:pt x="127" y="1"/>
                    <a:pt x="1" y="248"/>
                    <a:pt x="203" y="277"/>
                  </a:cubicBezTo>
                  <a:cubicBezTo>
                    <a:pt x="507" y="398"/>
                    <a:pt x="810" y="550"/>
                    <a:pt x="1114" y="642"/>
                  </a:cubicBezTo>
                  <a:cubicBezTo>
                    <a:pt x="1136" y="654"/>
                    <a:pt x="1157" y="660"/>
                    <a:pt x="1178" y="660"/>
                  </a:cubicBezTo>
                  <a:cubicBezTo>
                    <a:pt x="1303" y="660"/>
                    <a:pt x="1397" y="451"/>
                    <a:pt x="1266" y="398"/>
                  </a:cubicBezTo>
                  <a:cubicBezTo>
                    <a:pt x="962" y="277"/>
                    <a:pt x="658" y="125"/>
                    <a:pt x="355" y="3"/>
                  </a:cubicBezTo>
                  <a:cubicBezTo>
                    <a:pt x="343" y="2"/>
                    <a:pt x="332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364"/>
            <p:cNvSpPr/>
            <p:nvPr/>
          </p:nvSpPr>
          <p:spPr>
            <a:xfrm>
              <a:off x="1617325" y="3610150"/>
              <a:ext cx="11025" cy="26425"/>
            </a:xfrm>
            <a:custGeom>
              <a:rect b="b" l="l" r="r" t="t"/>
              <a:pathLst>
                <a:path extrusionOk="0" h="1057" w="441">
                  <a:moveTo>
                    <a:pt x="141" y="0"/>
                  </a:moveTo>
                  <a:cubicBezTo>
                    <a:pt x="69" y="0"/>
                    <a:pt x="0" y="46"/>
                    <a:pt x="0" y="137"/>
                  </a:cubicBezTo>
                  <a:cubicBezTo>
                    <a:pt x="31" y="411"/>
                    <a:pt x="61" y="684"/>
                    <a:pt x="122" y="897"/>
                  </a:cubicBezTo>
                  <a:cubicBezTo>
                    <a:pt x="137" y="1003"/>
                    <a:pt x="221" y="1057"/>
                    <a:pt x="297" y="1057"/>
                  </a:cubicBezTo>
                  <a:cubicBezTo>
                    <a:pt x="373" y="1057"/>
                    <a:pt x="441" y="1003"/>
                    <a:pt x="426" y="897"/>
                  </a:cubicBezTo>
                  <a:cubicBezTo>
                    <a:pt x="395" y="654"/>
                    <a:pt x="335" y="380"/>
                    <a:pt x="304" y="137"/>
                  </a:cubicBezTo>
                  <a:cubicBezTo>
                    <a:pt x="289" y="46"/>
                    <a:pt x="213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364"/>
            <p:cNvSpPr/>
            <p:nvPr/>
          </p:nvSpPr>
          <p:spPr>
            <a:xfrm>
              <a:off x="979775" y="4004525"/>
              <a:ext cx="13700" cy="66425"/>
            </a:xfrm>
            <a:custGeom>
              <a:rect b="b" l="l" r="r" t="t"/>
              <a:pathLst>
                <a:path extrusionOk="0" h="2657" w="548">
                  <a:moveTo>
                    <a:pt x="152" y="1"/>
                  </a:moveTo>
                  <a:cubicBezTo>
                    <a:pt x="76" y="1"/>
                    <a:pt x="0" y="46"/>
                    <a:pt x="0" y="137"/>
                  </a:cubicBezTo>
                  <a:cubicBezTo>
                    <a:pt x="91" y="928"/>
                    <a:pt x="152" y="1688"/>
                    <a:pt x="243" y="2508"/>
                  </a:cubicBezTo>
                  <a:cubicBezTo>
                    <a:pt x="258" y="2611"/>
                    <a:pt x="329" y="2657"/>
                    <a:pt x="398" y="2657"/>
                  </a:cubicBezTo>
                  <a:cubicBezTo>
                    <a:pt x="474" y="2657"/>
                    <a:pt x="547" y="2603"/>
                    <a:pt x="547" y="2508"/>
                  </a:cubicBezTo>
                  <a:cubicBezTo>
                    <a:pt x="456" y="1688"/>
                    <a:pt x="395" y="928"/>
                    <a:pt x="304" y="137"/>
                  </a:cubicBezTo>
                  <a:cubicBezTo>
                    <a:pt x="304" y="46"/>
                    <a:pt x="228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364"/>
            <p:cNvSpPr/>
            <p:nvPr/>
          </p:nvSpPr>
          <p:spPr>
            <a:xfrm>
              <a:off x="893125" y="4170100"/>
              <a:ext cx="24350" cy="39900"/>
            </a:xfrm>
            <a:custGeom>
              <a:rect b="b" l="l" r="r" t="t"/>
              <a:pathLst>
                <a:path extrusionOk="0" h="1596" w="974">
                  <a:moveTo>
                    <a:pt x="251" y="1"/>
                  </a:moveTo>
                  <a:cubicBezTo>
                    <a:pt x="87" y="1"/>
                    <a:pt x="0" y="214"/>
                    <a:pt x="183" y="293"/>
                  </a:cubicBezTo>
                  <a:cubicBezTo>
                    <a:pt x="548" y="505"/>
                    <a:pt x="639" y="1053"/>
                    <a:pt x="335" y="1356"/>
                  </a:cubicBezTo>
                  <a:cubicBezTo>
                    <a:pt x="246" y="1468"/>
                    <a:pt x="321" y="1596"/>
                    <a:pt x="427" y="1596"/>
                  </a:cubicBezTo>
                  <a:cubicBezTo>
                    <a:pt x="465" y="1596"/>
                    <a:pt x="508" y="1579"/>
                    <a:pt x="548" y="1539"/>
                  </a:cubicBezTo>
                  <a:cubicBezTo>
                    <a:pt x="974" y="1083"/>
                    <a:pt x="822" y="323"/>
                    <a:pt x="335" y="19"/>
                  </a:cubicBezTo>
                  <a:cubicBezTo>
                    <a:pt x="306" y="6"/>
                    <a:pt x="277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364"/>
            <p:cNvSpPr/>
            <p:nvPr/>
          </p:nvSpPr>
          <p:spPr>
            <a:xfrm>
              <a:off x="761600" y="4181200"/>
              <a:ext cx="67200" cy="16450"/>
            </a:xfrm>
            <a:custGeom>
              <a:rect b="b" l="l" r="r" t="t"/>
              <a:pathLst>
                <a:path extrusionOk="0" h="658" w="2688">
                  <a:moveTo>
                    <a:pt x="176" y="0"/>
                  </a:moveTo>
                  <a:cubicBezTo>
                    <a:pt x="40" y="0"/>
                    <a:pt x="0" y="194"/>
                    <a:pt x="125" y="244"/>
                  </a:cubicBezTo>
                  <a:cubicBezTo>
                    <a:pt x="542" y="515"/>
                    <a:pt x="1033" y="657"/>
                    <a:pt x="1536" y="657"/>
                  </a:cubicBezTo>
                  <a:cubicBezTo>
                    <a:pt x="1878" y="657"/>
                    <a:pt x="2225" y="592"/>
                    <a:pt x="2557" y="457"/>
                  </a:cubicBezTo>
                  <a:cubicBezTo>
                    <a:pt x="2688" y="378"/>
                    <a:pt x="2638" y="165"/>
                    <a:pt x="2525" y="165"/>
                  </a:cubicBezTo>
                  <a:cubicBezTo>
                    <a:pt x="2507" y="165"/>
                    <a:pt x="2487" y="170"/>
                    <a:pt x="2466" y="183"/>
                  </a:cubicBezTo>
                  <a:cubicBezTo>
                    <a:pt x="2152" y="327"/>
                    <a:pt x="1821" y="398"/>
                    <a:pt x="1495" y="398"/>
                  </a:cubicBezTo>
                  <a:cubicBezTo>
                    <a:pt x="1064" y="398"/>
                    <a:pt x="641" y="273"/>
                    <a:pt x="277" y="31"/>
                  </a:cubicBezTo>
                  <a:cubicBezTo>
                    <a:pt x="239" y="9"/>
                    <a:pt x="205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364"/>
            <p:cNvSpPr/>
            <p:nvPr/>
          </p:nvSpPr>
          <p:spPr>
            <a:xfrm>
              <a:off x="761100" y="4045125"/>
              <a:ext cx="35350" cy="10775"/>
            </a:xfrm>
            <a:custGeom>
              <a:rect b="b" l="l" r="r" t="t"/>
              <a:pathLst>
                <a:path extrusionOk="0" h="431" w="1414">
                  <a:moveTo>
                    <a:pt x="181" y="1"/>
                  </a:moveTo>
                  <a:cubicBezTo>
                    <a:pt x="21" y="1"/>
                    <a:pt x="0" y="276"/>
                    <a:pt x="145" y="276"/>
                  </a:cubicBezTo>
                  <a:cubicBezTo>
                    <a:pt x="480" y="307"/>
                    <a:pt x="814" y="368"/>
                    <a:pt x="1148" y="428"/>
                  </a:cubicBezTo>
                  <a:cubicBezTo>
                    <a:pt x="1158" y="430"/>
                    <a:pt x="1168" y="430"/>
                    <a:pt x="1178" y="430"/>
                  </a:cubicBezTo>
                  <a:cubicBezTo>
                    <a:pt x="1366" y="430"/>
                    <a:pt x="1413" y="155"/>
                    <a:pt x="1239" y="155"/>
                  </a:cubicBezTo>
                  <a:cubicBezTo>
                    <a:pt x="905" y="124"/>
                    <a:pt x="540" y="33"/>
                    <a:pt x="206" y="3"/>
                  </a:cubicBezTo>
                  <a:cubicBezTo>
                    <a:pt x="197" y="1"/>
                    <a:pt x="189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364"/>
            <p:cNvSpPr/>
            <p:nvPr/>
          </p:nvSpPr>
          <p:spPr>
            <a:xfrm>
              <a:off x="695000" y="4128775"/>
              <a:ext cx="52350" cy="22875"/>
            </a:xfrm>
            <a:custGeom>
              <a:rect b="b" l="l" r="r" t="t"/>
              <a:pathLst>
                <a:path extrusionOk="0" h="915" w="2094">
                  <a:moveTo>
                    <a:pt x="1895" y="0"/>
                  </a:moveTo>
                  <a:cubicBezTo>
                    <a:pt x="1870" y="0"/>
                    <a:pt x="1843" y="9"/>
                    <a:pt x="1817" y="31"/>
                  </a:cubicBezTo>
                  <a:cubicBezTo>
                    <a:pt x="1300" y="304"/>
                    <a:pt x="753" y="517"/>
                    <a:pt x="145" y="639"/>
                  </a:cubicBezTo>
                  <a:cubicBezTo>
                    <a:pt x="1" y="667"/>
                    <a:pt x="75" y="915"/>
                    <a:pt x="238" y="915"/>
                  </a:cubicBezTo>
                  <a:cubicBezTo>
                    <a:pt x="247" y="915"/>
                    <a:pt x="257" y="914"/>
                    <a:pt x="266" y="912"/>
                  </a:cubicBezTo>
                  <a:cubicBezTo>
                    <a:pt x="874" y="791"/>
                    <a:pt x="1452" y="578"/>
                    <a:pt x="1969" y="274"/>
                  </a:cubicBezTo>
                  <a:cubicBezTo>
                    <a:pt x="2094" y="199"/>
                    <a:pt x="2013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364"/>
            <p:cNvSpPr/>
            <p:nvPr/>
          </p:nvSpPr>
          <p:spPr>
            <a:xfrm>
              <a:off x="665325" y="3987050"/>
              <a:ext cx="36450" cy="46050"/>
            </a:xfrm>
            <a:custGeom>
              <a:rect b="b" l="l" r="r" t="t"/>
              <a:pathLst>
                <a:path extrusionOk="0" h="1842" w="1458">
                  <a:moveTo>
                    <a:pt x="200" y="0"/>
                  </a:moveTo>
                  <a:cubicBezTo>
                    <a:pt x="95" y="0"/>
                    <a:pt x="0" y="122"/>
                    <a:pt x="86" y="228"/>
                  </a:cubicBezTo>
                  <a:cubicBezTo>
                    <a:pt x="420" y="776"/>
                    <a:pt x="785" y="1262"/>
                    <a:pt x="1149" y="1779"/>
                  </a:cubicBezTo>
                  <a:cubicBezTo>
                    <a:pt x="1185" y="1823"/>
                    <a:pt x="1228" y="1842"/>
                    <a:pt x="1270" y="1842"/>
                  </a:cubicBezTo>
                  <a:cubicBezTo>
                    <a:pt x="1370" y="1842"/>
                    <a:pt x="1457" y="1734"/>
                    <a:pt x="1393" y="1627"/>
                  </a:cubicBezTo>
                  <a:cubicBezTo>
                    <a:pt x="1028" y="1110"/>
                    <a:pt x="693" y="624"/>
                    <a:pt x="329" y="77"/>
                  </a:cubicBezTo>
                  <a:cubicBezTo>
                    <a:pt x="292" y="22"/>
                    <a:pt x="245" y="0"/>
                    <a:pt x="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364"/>
            <p:cNvSpPr/>
            <p:nvPr/>
          </p:nvSpPr>
          <p:spPr>
            <a:xfrm>
              <a:off x="617300" y="3894325"/>
              <a:ext cx="32825" cy="13900"/>
            </a:xfrm>
            <a:custGeom>
              <a:rect b="b" l="l" r="r" t="t"/>
              <a:pathLst>
                <a:path extrusionOk="0" h="556" w="1313">
                  <a:moveTo>
                    <a:pt x="360" y="1"/>
                  </a:moveTo>
                  <a:cubicBezTo>
                    <a:pt x="300" y="1"/>
                    <a:pt x="241" y="6"/>
                    <a:pt x="183" y="16"/>
                  </a:cubicBezTo>
                  <a:cubicBezTo>
                    <a:pt x="0" y="77"/>
                    <a:pt x="0" y="320"/>
                    <a:pt x="183" y="320"/>
                  </a:cubicBezTo>
                  <a:cubicBezTo>
                    <a:pt x="218" y="316"/>
                    <a:pt x="254" y="315"/>
                    <a:pt x="290" y="315"/>
                  </a:cubicBezTo>
                  <a:cubicBezTo>
                    <a:pt x="533" y="315"/>
                    <a:pt x="788" y="401"/>
                    <a:pt x="973" y="533"/>
                  </a:cubicBezTo>
                  <a:cubicBezTo>
                    <a:pt x="999" y="549"/>
                    <a:pt x="1026" y="555"/>
                    <a:pt x="1053" y="555"/>
                  </a:cubicBezTo>
                  <a:cubicBezTo>
                    <a:pt x="1186" y="555"/>
                    <a:pt x="1312" y="391"/>
                    <a:pt x="1186" y="290"/>
                  </a:cubicBezTo>
                  <a:cubicBezTo>
                    <a:pt x="935" y="114"/>
                    <a:pt x="642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364"/>
            <p:cNvSpPr/>
            <p:nvPr/>
          </p:nvSpPr>
          <p:spPr>
            <a:xfrm>
              <a:off x="521550" y="3914775"/>
              <a:ext cx="51050" cy="13600"/>
            </a:xfrm>
            <a:custGeom>
              <a:rect b="b" l="l" r="r" t="t"/>
              <a:pathLst>
                <a:path extrusionOk="0" h="544" w="2042">
                  <a:moveTo>
                    <a:pt x="1865" y="1"/>
                  </a:moveTo>
                  <a:cubicBezTo>
                    <a:pt x="1843" y="1"/>
                    <a:pt x="1820" y="6"/>
                    <a:pt x="1794" y="19"/>
                  </a:cubicBezTo>
                  <a:cubicBezTo>
                    <a:pt x="1398" y="159"/>
                    <a:pt x="984" y="263"/>
                    <a:pt x="566" y="263"/>
                  </a:cubicBezTo>
                  <a:cubicBezTo>
                    <a:pt x="439" y="263"/>
                    <a:pt x="311" y="253"/>
                    <a:pt x="183" y="232"/>
                  </a:cubicBezTo>
                  <a:cubicBezTo>
                    <a:pt x="1" y="232"/>
                    <a:pt x="1" y="536"/>
                    <a:pt x="183" y="536"/>
                  </a:cubicBezTo>
                  <a:cubicBezTo>
                    <a:pt x="272" y="541"/>
                    <a:pt x="361" y="543"/>
                    <a:pt x="449" y="543"/>
                  </a:cubicBezTo>
                  <a:cubicBezTo>
                    <a:pt x="930" y="543"/>
                    <a:pt x="1397" y="468"/>
                    <a:pt x="1885" y="262"/>
                  </a:cubicBezTo>
                  <a:cubicBezTo>
                    <a:pt x="2042" y="210"/>
                    <a:pt x="1997" y="1"/>
                    <a:pt x="1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364"/>
            <p:cNvSpPr/>
            <p:nvPr/>
          </p:nvSpPr>
          <p:spPr>
            <a:xfrm>
              <a:off x="572475" y="4045700"/>
              <a:ext cx="43675" cy="14700"/>
            </a:xfrm>
            <a:custGeom>
              <a:rect b="b" l="l" r="r" t="t"/>
              <a:pathLst>
                <a:path extrusionOk="0" h="588" w="1747">
                  <a:moveTo>
                    <a:pt x="1567" y="1"/>
                  </a:moveTo>
                  <a:cubicBezTo>
                    <a:pt x="1552" y="1"/>
                    <a:pt x="1536" y="4"/>
                    <a:pt x="1520" y="10"/>
                  </a:cubicBezTo>
                  <a:cubicBezTo>
                    <a:pt x="1094" y="193"/>
                    <a:pt x="638" y="284"/>
                    <a:pt x="182" y="314"/>
                  </a:cubicBezTo>
                  <a:cubicBezTo>
                    <a:pt x="174" y="313"/>
                    <a:pt x="166" y="312"/>
                    <a:pt x="158" y="312"/>
                  </a:cubicBezTo>
                  <a:cubicBezTo>
                    <a:pt x="1" y="312"/>
                    <a:pt x="9" y="588"/>
                    <a:pt x="182" y="588"/>
                  </a:cubicBezTo>
                  <a:cubicBezTo>
                    <a:pt x="699" y="588"/>
                    <a:pt x="1155" y="466"/>
                    <a:pt x="1611" y="284"/>
                  </a:cubicBezTo>
                  <a:cubicBezTo>
                    <a:pt x="1747" y="202"/>
                    <a:pt x="1689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364"/>
            <p:cNvSpPr/>
            <p:nvPr/>
          </p:nvSpPr>
          <p:spPr>
            <a:xfrm>
              <a:off x="610775" y="3949225"/>
              <a:ext cx="11575" cy="36000"/>
            </a:xfrm>
            <a:custGeom>
              <a:rect b="b" l="l" r="r" t="t"/>
              <a:pathLst>
                <a:path extrusionOk="0" h="1440" w="463">
                  <a:moveTo>
                    <a:pt x="281" y="1"/>
                  </a:moveTo>
                  <a:cubicBezTo>
                    <a:pt x="229" y="1"/>
                    <a:pt x="182" y="30"/>
                    <a:pt x="170" y="100"/>
                  </a:cubicBezTo>
                  <a:cubicBezTo>
                    <a:pt x="140" y="495"/>
                    <a:pt x="79" y="860"/>
                    <a:pt x="18" y="1255"/>
                  </a:cubicBezTo>
                  <a:cubicBezTo>
                    <a:pt x="0" y="1363"/>
                    <a:pt x="99" y="1439"/>
                    <a:pt x="183" y="1439"/>
                  </a:cubicBezTo>
                  <a:cubicBezTo>
                    <a:pt x="241" y="1439"/>
                    <a:pt x="292" y="1403"/>
                    <a:pt x="292" y="1316"/>
                  </a:cubicBezTo>
                  <a:cubicBezTo>
                    <a:pt x="322" y="951"/>
                    <a:pt x="413" y="556"/>
                    <a:pt x="444" y="191"/>
                  </a:cubicBezTo>
                  <a:cubicBezTo>
                    <a:pt x="463" y="79"/>
                    <a:pt x="365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364"/>
            <p:cNvSpPr/>
            <p:nvPr/>
          </p:nvSpPr>
          <p:spPr>
            <a:xfrm>
              <a:off x="643725" y="4104950"/>
              <a:ext cx="45750" cy="14875"/>
            </a:xfrm>
            <a:custGeom>
              <a:rect b="b" l="l" r="r" t="t"/>
              <a:pathLst>
                <a:path extrusionOk="0" h="595" w="1830">
                  <a:moveTo>
                    <a:pt x="656" y="1"/>
                  </a:moveTo>
                  <a:cubicBezTo>
                    <a:pt x="488" y="1"/>
                    <a:pt x="321" y="24"/>
                    <a:pt x="159" y="72"/>
                  </a:cubicBezTo>
                  <a:cubicBezTo>
                    <a:pt x="0" y="151"/>
                    <a:pt x="26" y="393"/>
                    <a:pt x="156" y="393"/>
                  </a:cubicBezTo>
                  <a:cubicBezTo>
                    <a:pt x="175" y="393"/>
                    <a:pt x="197" y="387"/>
                    <a:pt x="220" y="376"/>
                  </a:cubicBezTo>
                  <a:cubicBezTo>
                    <a:pt x="372" y="325"/>
                    <a:pt x="524" y="301"/>
                    <a:pt x="674" y="301"/>
                  </a:cubicBezTo>
                  <a:cubicBezTo>
                    <a:pt x="973" y="301"/>
                    <a:pt x="1264" y="396"/>
                    <a:pt x="1527" y="558"/>
                  </a:cubicBezTo>
                  <a:cubicBezTo>
                    <a:pt x="1559" y="584"/>
                    <a:pt x="1592" y="594"/>
                    <a:pt x="1623" y="594"/>
                  </a:cubicBezTo>
                  <a:cubicBezTo>
                    <a:pt x="1741" y="594"/>
                    <a:pt x="1830" y="441"/>
                    <a:pt x="1709" y="345"/>
                  </a:cubicBezTo>
                  <a:cubicBezTo>
                    <a:pt x="1396" y="116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364"/>
            <p:cNvSpPr/>
            <p:nvPr/>
          </p:nvSpPr>
          <p:spPr>
            <a:xfrm>
              <a:off x="594000" y="4191775"/>
              <a:ext cx="44450" cy="32825"/>
            </a:xfrm>
            <a:custGeom>
              <a:rect b="b" l="l" r="r" t="t"/>
              <a:pathLst>
                <a:path extrusionOk="0" h="1313" w="1778">
                  <a:moveTo>
                    <a:pt x="1565" y="0"/>
                  </a:moveTo>
                  <a:cubicBezTo>
                    <a:pt x="1520" y="0"/>
                    <a:pt x="1476" y="18"/>
                    <a:pt x="1449" y="64"/>
                  </a:cubicBezTo>
                  <a:cubicBezTo>
                    <a:pt x="1176" y="581"/>
                    <a:pt x="750" y="945"/>
                    <a:pt x="173" y="1037"/>
                  </a:cubicBezTo>
                  <a:cubicBezTo>
                    <a:pt x="1" y="1094"/>
                    <a:pt x="72" y="1313"/>
                    <a:pt x="207" y="1313"/>
                  </a:cubicBezTo>
                  <a:cubicBezTo>
                    <a:pt x="216" y="1313"/>
                    <a:pt x="224" y="1312"/>
                    <a:pt x="233" y="1310"/>
                  </a:cubicBezTo>
                  <a:cubicBezTo>
                    <a:pt x="902" y="1189"/>
                    <a:pt x="1419" y="793"/>
                    <a:pt x="1692" y="186"/>
                  </a:cubicBezTo>
                  <a:cubicBezTo>
                    <a:pt x="1778" y="100"/>
                    <a:pt x="1669" y="0"/>
                    <a:pt x="1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364"/>
            <p:cNvSpPr/>
            <p:nvPr/>
          </p:nvSpPr>
          <p:spPr>
            <a:xfrm>
              <a:off x="519275" y="4113125"/>
              <a:ext cx="68650" cy="23275"/>
            </a:xfrm>
            <a:custGeom>
              <a:rect b="b" l="l" r="r" t="t"/>
              <a:pathLst>
                <a:path extrusionOk="0" h="931" w="2746">
                  <a:moveTo>
                    <a:pt x="2612" y="0"/>
                  </a:moveTo>
                  <a:cubicBezTo>
                    <a:pt x="2594" y="0"/>
                    <a:pt x="2575" y="6"/>
                    <a:pt x="2554" y="18"/>
                  </a:cubicBezTo>
                  <a:cubicBezTo>
                    <a:pt x="1824" y="353"/>
                    <a:pt x="1064" y="596"/>
                    <a:pt x="213" y="657"/>
                  </a:cubicBezTo>
                  <a:cubicBezTo>
                    <a:pt x="0" y="657"/>
                    <a:pt x="31" y="930"/>
                    <a:pt x="244" y="930"/>
                  </a:cubicBezTo>
                  <a:cubicBezTo>
                    <a:pt x="1064" y="809"/>
                    <a:pt x="1855" y="626"/>
                    <a:pt x="2614" y="292"/>
                  </a:cubicBezTo>
                  <a:cubicBezTo>
                    <a:pt x="2745" y="213"/>
                    <a:pt x="2718" y="0"/>
                    <a:pt x="2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364"/>
            <p:cNvSpPr/>
            <p:nvPr/>
          </p:nvSpPr>
          <p:spPr>
            <a:xfrm>
              <a:off x="465325" y="4010925"/>
              <a:ext cx="77275" cy="16050"/>
            </a:xfrm>
            <a:custGeom>
              <a:rect b="b" l="l" r="r" t="t"/>
              <a:pathLst>
                <a:path extrusionOk="0" h="642" w="3091">
                  <a:moveTo>
                    <a:pt x="2879" y="0"/>
                  </a:moveTo>
                  <a:cubicBezTo>
                    <a:pt x="2872" y="0"/>
                    <a:pt x="2865" y="1"/>
                    <a:pt x="2858" y="3"/>
                  </a:cubicBezTo>
                  <a:cubicBezTo>
                    <a:pt x="1976" y="216"/>
                    <a:pt x="1095" y="337"/>
                    <a:pt x="183" y="368"/>
                  </a:cubicBezTo>
                  <a:cubicBezTo>
                    <a:pt x="0" y="368"/>
                    <a:pt x="0" y="641"/>
                    <a:pt x="183" y="641"/>
                  </a:cubicBezTo>
                  <a:cubicBezTo>
                    <a:pt x="1125" y="641"/>
                    <a:pt x="2006" y="489"/>
                    <a:pt x="2918" y="277"/>
                  </a:cubicBezTo>
                  <a:cubicBezTo>
                    <a:pt x="3090" y="219"/>
                    <a:pt x="2992" y="0"/>
                    <a:pt x="2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364"/>
            <p:cNvSpPr/>
            <p:nvPr/>
          </p:nvSpPr>
          <p:spPr>
            <a:xfrm>
              <a:off x="528175" y="3835450"/>
              <a:ext cx="17925" cy="37275"/>
            </a:xfrm>
            <a:custGeom>
              <a:rect b="b" l="l" r="r" t="t"/>
              <a:pathLst>
                <a:path extrusionOk="0" h="1491" w="717">
                  <a:moveTo>
                    <a:pt x="183" y="0"/>
                  </a:moveTo>
                  <a:cubicBezTo>
                    <a:pt x="99" y="0"/>
                    <a:pt x="0" y="85"/>
                    <a:pt x="40" y="183"/>
                  </a:cubicBezTo>
                  <a:cubicBezTo>
                    <a:pt x="131" y="609"/>
                    <a:pt x="283" y="973"/>
                    <a:pt x="404" y="1399"/>
                  </a:cubicBezTo>
                  <a:cubicBezTo>
                    <a:pt x="415" y="1464"/>
                    <a:pt x="461" y="1490"/>
                    <a:pt x="513" y="1490"/>
                  </a:cubicBezTo>
                  <a:cubicBezTo>
                    <a:pt x="605" y="1490"/>
                    <a:pt x="717" y="1405"/>
                    <a:pt x="678" y="1308"/>
                  </a:cubicBezTo>
                  <a:cubicBezTo>
                    <a:pt x="556" y="912"/>
                    <a:pt x="404" y="517"/>
                    <a:pt x="283" y="92"/>
                  </a:cubicBezTo>
                  <a:cubicBezTo>
                    <a:pt x="272" y="27"/>
                    <a:pt x="230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364"/>
            <p:cNvSpPr/>
            <p:nvPr/>
          </p:nvSpPr>
          <p:spPr>
            <a:xfrm>
              <a:off x="665300" y="3813600"/>
              <a:ext cx="18125" cy="39400"/>
            </a:xfrm>
            <a:custGeom>
              <a:rect b="b" l="l" r="r" t="t"/>
              <a:pathLst>
                <a:path extrusionOk="0" h="1576" w="725">
                  <a:moveTo>
                    <a:pt x="476" y="0"/>
                  </a:moveTo>
                  <a:cubicBezTo>
                    <a:pt x="381" y="0"/>
                    <a:pt x="292" y="82"/>
                    <a:pt x="330" y="176"/>
                  </a:cubicBezTo>
                  <a:cubicBezTo>
                    <a:pt x="391" y="601"/>
                    <a:pt x="330" y="1027"/>
                    <a:pt x="87" y="1361"/>
                  </a:cubicBezTo>
                  <a:cubicBezTo>
                    <a:pt x="1" y="1468"/>
                    <a:pt x="112" y="1576"/>
                    <a:pt x="228" y="1576"/>
                  </a:cubicBezTo>
                  <a:cubicBezTo>
                    <a:pt x="276" y="1576"/>
                    <a:pt x="325" y="1557"/>
                    <a:pt x="360" y="1513"/>
                  </a:cubicBezTo>
                  <a:cubicBezTo>
                    <a:pt x="634" y="1087"/>
                    <a:pt x="725" y="601"/>
                    <a:pt x="634" y="115"/>
                  </a:cubicBezTo>
                  <a:cubicBezTo>
                    <a:pt x="599" y="33"/>
                    <a:pt x="536" y="0"/>
                    <a:pt x="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364"/>
            <p:cNvSpPr/>
            <p:nvPr/>
          </p:nvSpPr>
          <p:spPr>
            <a:xfrm>
              <a:off x="756325" y="3912625"/>
              <a:ext cx="46100" cy="50600"/>
            </a:xfrm>
            <a:custGeom>
              <a:rect b="b" l="l" r="r" t="t"/>
              <a:pathLst>
                <a:path extrusionOk="0" h="2024" w="1844">
                  <a:moveTo>
                    <a:pt x="1670" y="0"/>
                  </a:moveTo>
                  <a:cubicBezTo>
                    <a:pt x="1622" y="0"/>
                    <a:pt x="1574" y="30"/>
                    <a:pt x="1552" y="105"/>
                  </a:cubicBezTo>
                  <a:cubicBezTo>
                    <a:pt x="1187" y="743"/>
                    <a:pt x="701" y="1260"/>
                    <a:pt x="123" y="1777"/>
                  </a:cubicBezTo>
                  <a:cubicBezTo>
                    <a:pt x="1" y="1850"/>
                    <a:pt x="76" y="2023"/>
                    <a:pt x="190" y="2023"/>
                  </a:cubicBezTo>
                  <a:cubicBezTo>
                    <a:pt x="217" y="2023"/>
                    <a:pt x="246" y="2013"/>
                    <a:pt x="275" y="1990"/>
                  </a:cubicBezTo>
                  <a:cubicBezTo>
                    <a:pt x="883" y="1503"/>
                    <a:pt x="1400" y="926"/>
                    <a:pt x="1765" y="196"/>
                  </a:cubicBezTo>
                  <a:cubicBezTo>
                    <a:pt x="1843" y="98"/>
                    <a:pt x="1757" y="0"/>
                    <a:pt x="1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364"/>
            <p:cNvSpPr/>
            <p:nvPr/>
          </p:nvSpPr>
          <p:spPr>
            <a:xfrm>
              <a:off x="757025" y="4264575"/>
              <a:ext cx="15200" cy="39150"/>
            </a:xfrm>
            <a:custGeom>
              <a:rect b="b" l="l" r="r" t="t"/>
              <a:pathLst>
                <a:path extrusionOk="0" h="1566" w="608">
                  <a:moveTo>
                    <a:pt x="426" y="1"/>
                  </a:moveTo>
                  <a:cubicBezTo>
                    <a:pt x="371" y="1"/>
                    <a:pt x="320" y="31"/>
                    <a:pt x="308" y="100"/>
                  </a:cubicBezTo>
                  <a:cubicBezTo>
                    <a:pt x="217" y="526"/>
                    <a:pt x="95" y="982"/>
                    <a:pt x="35" y="1407"/>
                  </a:cubicBezTo>
                  <a:cubicBezTo>
                    <a:pt x="0" y="1511"/>
                    <a:pt x="73" y="1565"/>
                    <a:pt x="154" y="1565"/>
                  </a:cubicBezTo>
                  <a:cubicBezTo>
                    <a:pt x="216" y="1565"/>
                    <a:pt x="282" y="1534"/>
                    <a:pt x="308" y="1468"/>
                  </a:cubicBezTo>
                  <a:cubicBezTo>
                    <a:pt x="369" y="1043"/>
                    <a:pt x="491" y="587"/>
                    <a:pt x="551" y="191"/>
                  </a:cubicBezTo>
                  <a:cubicBezTo>
                    <a:pt x="608" y="79"/>
                    <a:pt x="513" y="1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364"/>
            <p:cNvSpPr/>
            <p:nvPr/>
          </p:nvSpPr>
          <p:spPr>
            <a:xfrm>
              <a:off x="975375" y="4195075"/>
              <a:ext cx="39225" cy="51000"/>
            </a:xfrm>
            <a:custGeom>
              <a:rect b="b" l="l" r="r" t="t"/>
              <a:pathLst>
                <a:path extrusionOk="0" h="2040" w="1569">
                  <a:moveTo>
                    <a:pt x="172" y="1"/>
                  </a:moveTo>
                  <a:cubicBezTo>
                    <a:pt x="76" y="1"/>
                    <a:pt x="1" y="144"/>
                    <a:pt x="115" y="236"/>
                  </a:cubicBezTo>
                  <a:cubicBezTo>
                    <a:pt x="693" y="692"/>
                    <a:pt x="1058" y="1269"/>
                    <a:pt x="1240" y="1938"/>
                  </a:cubicBezTo>
                  <a:cubicBezTo>
                    <a:pt x="1264" y="2010"/>
                    <a:pt x="1326" y="2039"/>
                    <a:pt x="1386" y="2039"/>
                  </a:cubicBezTo>
                  <a:cubicBezTo>
                    <a:pt x="1479" y="2039"/>
                    <a:pt x="1569" y="1969"/>
                    <a:pt x="1514" y="1877"/>
                  </a:cubicBezTo>
                  <a:cubicBezTo>
                    <a:pt x="1301" y="1148"/>
                    <a:pt x="875" y="509"/>
                    <a:pt x="267" y="54"/>
                  </a:cubicBezTo>
                  <a:cubicBezTo>
                    <a:pt x="237" y="16"/>
                    <a:pt x="204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364"/>
            <p:cNvSpPr/>
            <p:nvPr/>
          </p:nvSpPr>
          <p:spPr>
            <a:xfrm>
              <a:off x="880225" y="4027025"/>
              <a:ext cx="10650" cy="43650"/>
            </a:xfrm>
            <a:custGeom>
              <a:rect b="b" l="l" r="r" t="t"/>
              <a:pathLst>
                <a:path extrusionOk="0" h="1746" w="426">
                  <a:moveTo>
                    <a:pt x="149" y="1"/>
                  </a:moveTo>
                  <a:cubicBezTo>
                    <a:pt x="74" y="1"/>
                    <a:pt x="0" y="55"/>
                    <a:pt x="0" y="149"/>
                  </a:cubicBezTo>
                  <a:cubicBezTo>
                    <a:pt x="31" y="636"/>
                    <a:pt x="92" y="1152"/>
                    <a:pt x="122" y="1608"/>
                  </a:cubicBezTo>
                  <a:cubicBezTo>
                    <a:pt x="122" y="1699"/>
                    <a:pt x="198" y="1745"/>
                    <a:pt x="274" y="1745"/>
                  </a:cubicBezTo>
                  <a:cubicBezTo>
                    <a:pt x="350" y="1745"/>
                    <a:pt x="426" y="1699"/>
                    <a:pt x="426" y="1608"/>
                  </a:cubicBezTo>
                  <a:cubicBezTo>
                    <a:pt x="365" y="1092"/>
                    <a:pt x="335" y="605"/>
                    <a:pt x="304" y="149"/>
                  </a:cubicBezTo>
                  <a:cubicBezTo>
                    <a:pt x="290" y="47"/>
                    <a:pt x="219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364"/>
            <p:cNvSpPr/>
            <p:nvPr/>
          </p:nvSpPr>
          <p:spPr>
            <a:xfrm>
              <a:off x="1056275" y="4101200"/>
              <a:ext cx="73975" cy="23800"/>
            </a:xfrm>
            <a:custGeom>
              <a:rect b="b" l="l" r="r" t="t"/>
              <a:pathLst>
                <a:path extrusionOk="0" h="952" w="2959">
                  <a:moveTo>
                    <a:pt x="262" y="0"/>
                  </a:moveTo>
                  <a:cubicBezTo>
                    <a:pt x="105" y="0"/>
                    <a:pt x="1" y="231"/>
                    <a:pt x="193" y="313"/>
                  </a:cubicBezTo>
                  <a:cubicBezTo>
                    <a:pt x="983" y="678"/>
                    <a:pt x="1864" y="921"/>
                    <a:pt x="2776" y="951"/>
                  </a:cubicBezTo>
                  <a:cubicBezTo>
                    <a:pt x="2959" y="951"/>
                    <a:pt x="2959" y="678"/>
                    <a:pt x="2776" y="647"/>
                  </a:cubicBezTo>
                  <a:cubicBezTo>
                    <a:pt x="1925" y="587"/>
                    <a:pt x="1074" y="374"/>
                    <a:pt x="314" y="9"/>
                  </a:cubicBezTo>
                  <a:cubicBezTo>
                    <a:pt x="296" y="3"/>
                    <a:pt x="279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364"/>
            <p:cNvSpPr/>
            <p:nvPr/>
          </p:nvSpPr>
          <p:spPr>
            <a:xfrm>
              <a:off x="1033125" y="3951925"/>
              <a:ext cx="29700" cy="37825"/>
            </a:xfrm>
            <a:custGeom>
              <a:rect b="b" l="l" r="r" t="t"/>
              <a:pathLst>
                <a:path extrusionOk="0" h="1513" w="1188">
                  <a:moveTo>
                    <a:pt x="186" y="0"/>
                  </a:moveTo>
                  <a:cubicBezTo>
                    <a:pt x="76" y="0"/>
                    <a:pt x="1" y="144"/>
                    <a:pt x="115" y="235"/>
                  </a:cubicBezTo>
                  <a:cubicBezTo>
                    <a:pt x="511" y="539"/>
                    <a:pt x="723" y="904"/>
                    <a:pt x="875" y="1421"/>
                  </a:cubicBezTo>
                  <a:cubicBezTo>
                    <a:pt x="886" y="1486"/>
                    <a:pt x="932" y="1512"/>
                    <a:pt x="984" y="1512"/>
                  </a:cubicBezTo>
                  <a:cubicBezTo>
                    <a:pt x="1076" y="1512"/>
                    <a:pt x="1188" y="1427"/>
                    <a:pt x="1149" y="1330"/>
                  </a:cubicBezTo>
                  <a:cubicBezTo>
                    <a:pt x="997" y="843"/>
                    <a:pt x="723" y="387"/>
                    <a:pt x="298" y="53"/>
                  </a:cubicBezTo>
                  <a:cubicBezTo>
                    <a:pt x="260" y="16"/>
                    <a:pt x="221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364"/>
            <p:cNvSpPr/>
            <p:nvPr/>
          </p:nvSpPr>
          <p:spPr>
            <a:xfrm>
              <a:off x="984325" y="4112350"/>
              <a:ext cx="49650" cy="13200"/>
            </a:xfrm>
            <a:custGeom>
              <a:rect b="b" l="l" r="r" t="t"/>
              <a:pathLst>
                <a:path extrusionOk="0" h="528" w="1986">
                  <a:moveTo>
                    <a:pt x="1824" y="1"/>
                  </a:moveTo>
                  <a:cubicBezTo>
                    <a:pt x="1805" y="1"/>
                    <a:pt x="1785" y="6"/>
                    <a:pt x="1764" y="19"/>
                  </a:cubicBezTo>
                  <a:cubicBezTo>
                    <a:pt x="1422" y="156"/>
                    <a:pt x="1063" y="224"/>
                    <a:pt x="674" y="224"/>
                  </a:cubicBezTo>
                  <a:cubicBezTo>
                    <a:pt x="544" y="224"/>
                    <a:pt x="411" y="217"/>
                    <a:pt x="274" y="201"/>
                  </a:cubicBezTo>
                  <a:cubicBezTo>
                    <a:pt x="92" y="201"/>
                    <a:pt x="1" y="475"/>
                    <a:pt x="213" y="505"/>
                  </a:cubicBezTo>
                  <a:cubicBezTo>
                    <a:pt x="343" y="520"/>
                    <a:pt x="472" y="527"/>
                    <a:pt x="601" y="527"/>
                  </a:cubicBezTo>
                  <a:cubicBezTo>
                    <a:pt x="1019" y="527"/>
                    <a:pt x="1437" y="448"/>
                    <a:pt x="1855" y="262"/>
                  </a:cubicBezTo>
                  <a:cubicBezTo>
                    <a:pt x="1985" y="210"/>
                    <a:pt x="1936" y="1"/>
                    <a:pt x="1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364"/>
            <p:cNvSpPr/>
            <p:nvPr/>
          </p:nvSpPr>
          <p:spPr>
            <a:xfrm>
              <a:off x="1073200" y="4173525"/>
              <a:ext cx="28950" cy="21450"/>
            </a:xfrm>
            <a:custGeom>
              <a:rect b="b" l="l" r="r" t="t"/>
              <a:pathLst>
                <a:path extrusionOk="0" h="858" w="1158">
                  <a:moveTo>
                    <a:pt x="217" y="1"/>
                  </a:moveTo>
                  <a:cubicBezTo>
                    <a:pt x="96" y="1"/>
                    <a:pt x="1" y="173"/>
                    <a:pt x="123" y="247"/>
                  </a:cubicBezTo>
                  <a:cubicBezTo>
                    <a:pt x="336" y="460"/>
                    <a:pt x="610" y="642"/>
                    <a:pt x="823" y="824"/>
                  </a:cubicBezTo>
                  <a:cubicBezTo>
                    <a:pt x="852" y="848"/>
                    <a:pt x="884" y="858"/>
                    <a:pt x="914" y="858"/>
                  </a:cubicBezTo>
                  <a:cubicBezTo>
                    <a:pt x="1043" y="858"/>
                    <a:pt x="1158" y="685"/>
                    <a:pt x="1035" y="612"/>
                  </a:cubicBezTo>
                  <a:cubicBezTo>
                    <a:pt x="792" y="399"/>
                    <a:pt x="519" y="216"/>
                    <a:pt x="306" y="34"/>
                  </a:cubicBezTo>
                  <a:cubicBezTo>
                    <a:pt x="276" y="11"/>
                    <a:pt x="246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364"/>
            <p:cNvSpPr/>
            <p:nvPr/>
          </p:nvSpPr>
          <p:spPr>
            <a:xfrm>
              <a:off x="1125400" y="3654100"/>
              <a:ext cx="133450" cy="119925"/>
            </a:xfrm>
            <a:custGeom>
              <a:rect b="b" l="l" r="r" t="t"/>
              <a:pathLst>
                <a:path extrusionOk="0" h="4797" w="5338">
                  <a:moveTo>
                    <a:pt x="400" y="0"/>
                  </a:moveTo>
                  <a:cubicBezTo>
                    <a:pt x="149" y="0"/>
                    <a:pt x="1" y="390"/>
                    <a:pt x="254" y="568"/>
                  </a:cubicBezTo>
                  <a:cubicBezTo>
                    <a:pt x="2048" y="1571"/>
                    <a:pt x="3537" y="2999"/>
                    <a:pt x="4723" y="4671"/>
                  </a:cubicBezTo>
                  <a:cubicBezTo>
                    <a:pt x="4785" y="4760"/>
                    <a:pt x="4868" y="4797"/>
                    <a:pt x="4950" y="4797"/>
                  </a:cubicBezTo>
                  <a:cubicBezTo>
                    <a:pt x="5148" y="4797"/>
                    <a:pt x="5338" y="4582"/>
                    <a:pt x="5209" y="4367"/>
                  </a:cubicBezTo>
                  <a:cubicBezTo>
                    <a:pt x="3993" y="2604"/>
                    <a:pt x="2382" y="1175"/>
                    <a:pt x="558" y="51"/>
                  </a:cubicBezTo>
                  <a:cubicBezTo>
                    <a:pt x="503" y="16"/>
                    <a:pt x="450" y="0"/>
                    <a:pt x="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364"/>
            <p:cNvSpPr/>
            <p:nvPr/>
          </p:nvSpPr>
          <p:spPr>
            <a:xfrm>
              <a:off x="837675" y="3214875"/>
              <a:ext cx="822975" cy="1236925"/>
            </a:xfrm>
            <a:custGeom>
              <a:rect b="b" l="l" r="r" t="t"/>
              <a:pathLst>
                <a:path extrusionOk="0" h="49477" w="32919">
                  <a:moveTo>
                    <a:pt x="11032" y="1"/>
                  </a:moveTo>
                  <a:cubicBezTo>
                    <a:pt x="8723" y="1"/>
                    <a:pt x="6437" y="663"/>
                    <a:pt x="4408" y="2209"/>
                  </a:cubicBezTo>
                  <a:cubicBezTo>
                    <a:pt x="2067" y="3942"/>
                    <a:pt x="456" y="6647"/>
                    <a:pt x="395" y="9565"/>
                  </a:cubicBezTo>
                  <a:cubicBezTo>
                    <a:pt x="365" y="13760"/>
                    <a:pt x="3283" y="17468"/>
                    <a:pt x="5350" y="20842"/>
                  </a:cubicBezTo>
                  <a:cubicBezTo>
                    <a:pt x="7964" y="25158"/>
                    <a:pt x="10699" y="29413"/>
                    <a:pt x="13131" y="33821"/>
                  </a:cubicBezTo>
                  <a:cubicBezTo>
                    <a:pt x="15654" y="38319"/>
                    <a:pt x="17691" y="43152"/>
                    <a:pt x="17873" y="48411"/>
                  </a:cubicBezTo>
                  <a:cubicBezTo>
                    <a:pt x="17888" y="48544"/>
                    <a:pt x="17989" y="48612"/>
                    <a:pt x="18089" y="48612"/>
                  </a:cubicBezTo>
                  <a:cubicBezTo>
                    <a:pt x="18194" y="48612"/>
                    <a:pt x="18298" y="48536"/>
                    <a:pt x="18298" y="48380"/>
                  </a:cubicBezTo>
                  <a:cubicBezTo>
                    <a:pt x="18055" y="40234"/>
                    <a:pt x="13405" y="33243"/>
                    <a:pt x="9301" y="26526"/>
                  </a:cubicBezTo>
                  <a:cubicBezTo>
                    <a:pt x="7113" y="22878"/>
                    <a:pt x="4742" y="19292"/>
                    <a:pt x="2675" y="15553"/>
                  </a:cubicBezTo>
                  <a:cubicBezTo>
                    <a:pt x="790" y="12057"/>
                    <a:pt x="0" y="8136"/>
                    <a:pt x="2462" y="4702"/>
                  </a:cubicBezTo>
                  <a:cubicBezTo>
                    <a:pt x="4603" y="1704"/>
                    <a:pt x="7734" y="436"/>
                    <a:pt x="10984" y="436"/>
                  </a:cubicBezTo>
                  <a:cubicBezTo>
                    <a:pt x="14424" y="436"/>
                    <a:pt x="17997" y="1857"/>
                    <a:pt x="20669" y="4155"/>
                  </a:cubicBezTo>
                  <a:cubicBezTo>
                    <a:pt x="26414" y="9048"/>
                    <a:pt x="29180" y="17012"/>
                    <a:pt x="30700" y="24155"/>
                  </a:cubicBezTo>
                  <a:cubicBezTo>
                    <a:pt x="32432" y="32331"/>
                    <a:pt x="32645" y="40964"/>
                    <a:pt x="31156" y="49201"/>
                  </a:cubicBezTo>
                  <a:cubicBezTo>
                    <a:pt x="31137" y="49367"/>
                    <a:pt x="31275" y="49477"/>
                    <a:pt x="31394" y="49477"/>
                  </a:cubicBezTo>
                  <a:cubicBezTo>
                    <a:pt x="31470" y="49477"/>
                    <a:pt x="31539" y="49430"/>
                    <a:pt x="31551" y="49322"/>
                  </a:cubicBezTo>
                  <a:cubicBezTo>
                    <a:pt x="32919" y="41724"/>
                    <a:pt x="32858" y="33851"/>
                    <a:pt x="31521" y="26283"/>
                  </a:cubicBezTo>
                  <a:cubicBezTo>
                    <a:pt x="30244" y="18927"/>
                    <a:pt x="27721" y="10872"/>
                    <a:pt x="22493" y="5310"/>
                  </a:cubicBezTo>
                  <a:cubicBezTo>
                    <a:pt x="19564" y="2223"/>
                    <a:pt x="15261" y="1"/>
                    <a:pt x="1103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364"/>
            <p:cNvSpPr/>
            <p:nvPr/>
          </p:nvSpPr>
          <p:spPr>
            <a:xfrm>
              <a:off x="463800" y="3830800"/>
              <a:ext cx="700400" cy="456525"/>
            </a:xfrm>
            <a:custGeom>
              <a:rect b="b" l="l" r="r" t="t"/>
              <a:pathLst>
                <a:path extrusionOk="0" h="18261" w="28016">
                  <a:moveTo>
                    <a:pt x="5552" y="0"/>
                  </a:moveTo>
                  <a:cubicBezTo>
                    <a:pt x="4252" y="0"/>
                    <a:pt x="2985" y="330"/>
                    <a:pt x="1885" y="1098"/>
                  </a:cubicBezTo>
                  <a:cubicBezTo>
                    <a:pt x="274" y="2193"/>
                    <a:pt x="1" y="3925"/>
                    <a:pt x="548" y="5719"/>
                  </a:cubicBezTo>
                  <a:cubicBezTo>
                    <a:pt x="1368" y="8302"/>
                    <a:pt x="2493" y="11007"/>
                    <a:pt x="3952" y="13257"/>
                  </a:cubicBezTo>
                  <a:cubicBezTo>
                    <a:pt x="5198" y="15020"/>
                    <a:pt x="6779" y="16631"/>
                    <a:pt x="8754" y="17542"/>
                  </a:cubicBezTo>
                  <a:cubicBezTo>
                    <a:pt x="9869" y="18055"/>
                    <a:pt x="11006" y="18261"/>
                    <a:pt x="12154" y="18261"/>
                  </a:cubicBezTo>
                  <a:cubicBezTo>
                    <a:pt x="13323" y="18261"/>
                    <a:pt x="14504" y="18047"/>
                    <a:pt x="15685" y="17725"/>
                  </a:cubicBezTo>
                  <a:cubicBezTo>
                    <a:pt x="20153" y="16509"/>
                    <a:pt x="25928" y="14685"/>
                    <a:pt x="27934" y="10065"/>
                  </a:cubicBezTo>
                  <a:cubicBezTo>
                    <a:pt x="28016" y="9881"/>
                    <a:pt x="27878" y="9739"/>
                    <a:pt x="27742" y="9739"/>
                  </a:cubicBezTo>
                  <a:cubicBezTo>
                    <a:pt x="27675" y="9739"/>
                    <a:pt x="27609" y="9773"/>
                    <a:pt x="27569" y="9852"/>
                  </a:cubicBezTo>
                  <a:cubicBezTo>
                    <a:pt x="25776" y="13956"/>
                    <a:pt x="21095" y="15536"/>
                    <a:pt x="17144" y="16813"/>
                  </a:cubicBezTo>
                  <a:cubicBezTo>
                    <a:pt x="15556" y="17342"/>
                    <a:pt x="13886" y="17817"/>
                    <a:pt x="12198" y="17817"/>
                  </a:cubicBezTo>
                  <a:cubicBezTo>
                    <a:pt x="11366" y="17817"/>
                    <a:pt x="10530" y="17702"/>
                    <a:pt x="9697" y="17421"/>
                  </a:cubicBezTo>
                  <a:cubicBezTo>
                    <a:pt x="7508" y="16661"/>
                    <a:pt x="5715" y="14989"/>
                    <a:pt x="4438" y="13135"/>
                  </a:cubicBezTo>
                  <a:cubicBezTo>
                    <a:pt x="2979" y="11007"/>
                    <a:pt x="2037" y="8576"/>
                    <a:pt x="1156" y="6144"/>
                  </a:cubicBezTo>
                  <a:cubicBezTo>
                    <a:pt x="730" y="4959"/>
                    <a:pt x="365" y="3682"/>
                    <a:pt x="1034" y="2497"/>
                  </a:cubicBezTo>
                  <a:cubicBezTo>
                    <a:pt x="1581" y="1585"/>
                    <a:pt x="2554" y="1007"/>
                    <a:pt x="3557" y="703"/>
                  </a:cubicBezTo>
                  <a:cubicBezTo>
                    <a:pt x="4203" y="507"/>
                    <a:pt x="4873" y="417"/>
                    <a:pt x="5544" y="417"/>
                  </a:cubicBezTo>
                  <a:cubicBezTo>
                    <a:pt x="7050" y="417"/>
                    <a:pt x="8566" y="870"/>
                    <a:pt x="9849" y="1585"/>
                  </a:cubicBezTo>
                  <a:cubicBezTo>
                    <a:pt x="11885" y="2649"/>
                    <a:pt x="13131" y="4290"/>
                    <a:pt x="14256" y="6175"/>
                  </a:cubicBezTo>
                  <a:cubicBezTo>
                    <a:pt x="15079" y="7547"/>
                    <a:pt x="16150" y="8993"/>
                    <a:pt x="17849" y="8993"/>
                  </a:cubicBezTo>
                  <a:cubicBezTo>
                    <a:pt x="18032" y="8993"/>
                    <a:pt x="18222" y="8976"/>
                    <a:pt x="18420" y="8941"/>
                  </a:cubicBezTo>
                  <a:cubicBezTo>
                    <a:pt x="19545" y="8758"/>
                    <a:pt x="20609" y="8089"/>
                    <a:pt x="21612" y="7512"/>
                  </a:cubicBezTo>
                  <a:cubicBezTo>
                    <a:pt x="22919" y="6752"/>
                    <a:pt x="24196" y="5871"/>
                    <a:pt x="25351" y="4928"/>
                  </a:cubicBezTo>
                  <a:cubicBezTo>
                    <a:pt x="25603" y="4853"/>
                    <a:pt x="25499" y="4588"/>
                    <a:pt x="25317" y="4588"/>
                  </a:cubicBezTo>
                  <a:cubicBezTo>
                    <a:pt x="25280" y="4588"/>
                    <a:pt x="25240" y="4599"/>
                    <a:pt x="25199" y="4624"/>
                  </a:cubicBezTo>
                  <a:cubicBezTo>
                    <a:pt x="24104" y="5506"/>
                    <a:pt x="22919" y="6296"/>
                    <a:pt x="21764" y="7026"/>
                  </a:cubicBezTo>
                  <a:cubicBezTo>
                    <a:pt x="20664" y="7661"/>
                    <a:pt x="19250" y="8611"/>
                    <a:pt x="17900" y="8611"/>
                  </a:cubicBezTo>
                  <a:cubicBezTo>
                    <a:pt x="17571" y="8611"/>
                    <a:pt x="17246" y="8555"/>
                    <a:pt x="16931" y="8424"/>
                  </a:cubicBezTo>
                  <a:cubicBezTo>
                    <a:pt x="14986" y="7573"/>
                    <a:pt x="14256" y="4898"/>
                    <a:pt x="12949" y="3409"/>
                  </a:cubicBezTo>
                  <a:cubicBezTo>
                    <a:pt x="11213" y="1487"/>
                    <a:pt x="8311" y="0"/>
                    <a:pt x="555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364"/>
            <p:cNvSpPr/>
            <p:nvPr/>
          </p:nvSpPr>
          <p:spPr>
            <a:xfrm>
              <a:off x="1556350" y="3219225"/>
              <a:ext cx="505525" cy="569275"/>
            </a:xfrm>
            <a:custGeom>
              <a:rect b="b" l="l" r="r" t="t"/>
              <a:pathLst>
                <a:path extrusionOk="0" h="22771" w="20221">
                  <a:moveTo>
                    <a:pt x="12076" y="1"/>
                  </a:moveTo>
                  <a:cubicBezTo>
                    <a:pt x="11331" y="1"/>
                    <a:pt x="10662" y="293"/>
                    <a:pt x="10312" y="1154"/>
                  </a:cubicBezTo>
                  <a:cubicBezTo>
                    <a:pt x="9613" y="2734"/>
                    <a:pt x="10403" y="4832"/>
                    <a:pt x="10555" y="6473"/>
                  </a:cubicBezTo>
                  <a:cubicBezTo>
                    <a:pt x="10828" y="9269"/>
                    <a:pt x="9856" y="11671"/>
                    <a:pt x="7637" y="13434"/>
                  </a:cubicBezTo>
                  <a:cubicBezTo>
                    <a:pt x="5509" y="15105"/>
                    <a:pt x="2865" y="15865"/>
                    <a:pt x="312" y="16564"/>
                  </a:cubicBezTo>
                  <a:cubicBezTo>
                    <a:pt x="1" y="16593"/>
                    <a:pt x="84" y="16935"/>
                    <a:pt x="292" y="16935"/>
                  </a:cubicBezTo>
                  <a:cubicBezTo>
                    <a:pt x="308" y="16935"/>
                    <a:pt x="325" y="16933"/>
                    <a:pt x="342" y="16929"/>
                  </a:cubicBezTo>
                  <a:cubicBezTo>
                    <a:pt x="3837" y="15926"/>
                    <a:pt x="7637" y="14801"/>
                    <a:pt x="9765" y="11610"/>
                  </a:cubicBezTo>
                  <a:cubicBezTo>
                    <a:pt x="10737" y="10212"/>
                    <a:pt x="11072" y="8570"/>
                    <a:pt x="10980" y="6838"/>
                  </a:cubicBezTo>
                  <a:cubicBezTo>
                    <a:pt x="10950" y="5896"/>
                    <a:pt x="10798" y="4984"/>
                    <a:pt x="10646" y="4072"/>
                  </a:cubicBezTo>
                  <a:cubicBezTo>
                    <a:pt x="10494" y="3160"/>
                    <a:pt x="10312" y="2126"/>
                    <a:pt x="10676" y="1215"/>
                  </a:cubicBezTo>
                  <a:cubicBezTo>
                    <a:pt x="10967" y="539"/>
                    <a:pt x="11496" y="280"/>
                    <a:pt x="12132" y="280"/>
                  </a:cubicBezTo>
                  <a:cubicBezTo>
                    <a:pt x="13754" y="280"/>
                    <a:pt x="16069" y="1970"/>
                    <a:pt x="16877" y="2734"/>
                  </a:cubicBezTo>
                  <a:cubicBezTo>
                    <a:pt x="18427" y="4193"/>
                    <a:pt x="19430" y="6048"/>
                    <a:pt x="19613" y="8175"/>
                  </a:cubicBezTo>
                  <a:cubicBezTo>
                    <a:pt x="19795" y="10242"/>
                    <a:pt x="19309" y="12248"/>
                    <a:pt x="18822" y="14224"/>
                  </a:cubicBezTo>
                  <a:cubicBezTo>
                    <a:pt x="18549" y="15257"/>
                    <a:pt x="18306" y="16321"/>
                    <a:pt x="17546" y="17081"/>
                  </a:cubicBezTo>
                  <a:cubicBezTo>
                    <a:pt x="16756" y="17871"/>
                    <a:pt x="15661" y="18267"/>
                    <a:pt x="14628" y="18662"/>
                  </a:cubicBezTo>
                  <a:lnTo>
                    <a:pt x="11102" y="20029"/>
                  </a:lnTo>
                  <a:cubicBezTo>
                    <a:pt x="9947" y="20485"/>
                    <a:pt x="8792" y="21033"/>
                    <a:pt x="7576" y="21306"/>
                  </a:cubicBezTo>
                  <a:cubicBezTo>
                    <a:pt x="5448" y="21792"/>
                    <a:pt x="3078" y="21063"/>
                    <a:pt x="1132" y="22370"/>
                  </a:cubicBezTo>
                  <a:cubicBezTo>
                    <a:pt x="955" y="22497"/>
                    <a:pt x="1073" y="22771"/>
                    <a:pt x="1258" y="22771"/>
                  </a:cubicBezTo>
                  <a:cubicBezTo>
                    <a:pt x="1295" y="22771"/>
                    <a:pt x="1335" y="22760"/>
                    <a:pt x="1375" y="22735"/>
                  </a:cubicBezTo>
                  <a:cubicBezTo>
                    <a:pt x="3381" y="21397"/>
                    <a:pt x="5996" y="22248"/>
                    <a:pt x="8245" y="21549"/>
                  </a:cubicBezTo>
                  <a:cubicBezTo>
                    <a:pt x="10676" y="20789"/>
                    <a:pt x="13047" y="19786"/>
                    <a:pt x="15388" y="18844"/>
                  </a:cubicBezTo>
                  <a:cubicBezTo>
                    <a:pt x="17060" y="18175"/>
                    <a:pt x="18306" y="17385"/>
                    <a:pt x="18883" y="15592"/>
                  </a:cubicBezTo>
                  <a:cubicBezTo>
                    <a:pt x="19491" y="13646"/>
                    <a:pt x="19978" y="11519"/>
                    <a:pt x="20069" y="9513"/>
                  </a:cubicBezTo>
                  <a:cubicBezTo>
                    <a:pt x="20221" y="5440"/>
                    <a:pt x="17759" y="2096"/>
                    <a:pt x="14111" y="516"/>
                  </a:cubicBezTo>
                  <a:cubicBezTo>
                    <a:pt x="13490" y="241"/>
                    <a:pt x="12751" y="1"/>
                    <a:pt x="12076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364"/>
            <p:cNvSpPr/>
            <p:nvPr/>
          </p:nvSpPr>
          <p:spPr>
            <a:xfrm>
              <a:off x="1130975" y="4416050"/>
              <a:ext cx="600350" cy="210575"/>
            </a:xfrm>
            <a:custGeom>
              <a:rect b="b" l="l" r="r" t="t"/>
              <a:pathLst>
                <a:path extrusionOk="0" h="8423" w="24014">
                  <a:moveTo>
                    <a:pt x="10495" y="399"/>
                  </a:moveTo>
                  <a:cubicBezTo>
                    <a:pt x="12732" y="399"/>
                    <a:pt x="14982" y="683"/>
                    <a:pt x="17175" y="1002"/>
                  </a:cubicBezTo>
                  <a:cubicBezTo>
                    <a:pt x="18725" y="1245"/>
                    <a:pt x="20396" y="1397"/>
                    <a:pt x="21886" y="2005"/>
                  </a:cubicBezTo>
                  <a:cubicBezTo>
                    <a:pt x="22220" y="2096"/>
                    <a:pt x="22524" y="2248"/>
                    <a:pt x="22828" y="2461"/>
                  </a:cubicBezTo>
                  <a:cubicBezTo>
                    <a:pt x="23466" y="2826"/>
                    <a:pt x="23436" y="3160"/>
                    <a:pt x="23223" y="3829"/>
                  </a:cubicBezTo>
                  <a:cubicBezTo>
                    <a:pt x="22919" y="4649"/>
                    <a:pt x="22372" y="5500"/>
                    <a:pt x="21947" y="6291"/>
                  </a:cubicBezTo>
                  <a:cubicBezTo>
                    <a:pt x="21795" y="6625"/>
                    <a:pt x="21643" y="7051"/>
                    <a:pt x="21430" y="7355"/>
                  </a:cubicBezTo>
                  <a:cubicBezTo>
                    <a:pt x="21016" y="7860"/>
                    <a:pt x="20603" y="7949"/>
                    <a:pt x="20123" y="7949"/>
                  </a:cubicBezTo>
                  <a:cubicBezTo>
                    <a:pt x="19969" y="7949"/>
                    <a:pt x="19807" y="7939"/>
                    <a:pt x="19637" y="7932"/>
                  </a:cubicBezTo>
                  <a:cubicBezTo>
                    <a:pt x="18725" y="7841"/>
                    <a:pt x="17874" y="7810"/>
                    <a:pt x="16962" y="7719"/>
                  </a:cubicBezTo>
                  <a:cubicBezTo>
                    <a:pt x="15199" y="7628"/>
                    <a:pt x="13497" y="7476"/>
                    <a:pt x="11734" y="7385"/>
                  </a:cubicBezTo>
                  <a:cubicBezTo>
                    <a:pt x="9511" y="7261"/>
                    <a:pt x="7289" y="7179"/>
                    <a:pt x="5072" y="7179"/>
                  </a:cubicBezTo>
                  <a:cubicBezTo>
                    <a:pt x="3533" y="7179"/>
                    <a:pt x="1997" y="7219"/>
                    <a:pt x="466" y="7312"/>
                  </a:cubicBezTo>
                  <a:lnTo>
                    <a:pt x="466" y="7312"/>
                  </a:lnTo>
                  <a:cubicBezTo>
                    <a:pt x="586" y="5881"/>
                    <a:pt x="751" y="4316"/>
                    <a:pt x="1612" y="3099"/>
                  </a:cubicBezTo>
                  <a:cubicBezTo>
                    <a:pt x="2615" y="1640"/>
                    <a:pt x="4682" y="1123"/>
                    <a:pt x="6354" y="789"/>
                  </a:cubicBezTo>
                  <a:cubicBezTo>
                    <a:pt x="7718" y="509"/>
                    <a:pt x="9104" y="399"/>
                    <a:pt x="10495" y="399"/>
                  </a:cubicBezTo>
                  <a:close/>
                  <a:moveTo>
                    <a:pt x="10463" y="1"/>
                  </a:moveTo>
                  <a:cubicBezTo>
                    <a:pt x="9262" y="1"/>
                    <a:pt x="8062" y="80"/>
                    <a:pt x="6870" y="272"/>
                  </a:cubicBezTo>
                  <a:cubicBezTo>
                    <a:pt x="5016" y="576"/>
                    <a:pt x="2645" y="1123"/>
                    <a:pt x="1399" y="2674"/>
                  </a:cubicBezTo>
                  <a:cubicBezTo>
                    <a:pt x="305" y="4011"/>
                    <a:pt x="153" y="5835"/>
                    <a:pt x="1" y="7507"/>
                  </a:cubicBezTo>
                  <a:cubicBezTo>
                    <a:pt x="1" y="7565"/>
                    <a:pt x="35" y="7605"/>
                    <a:pt x="84" y="7626"/>
                  </a:cubicBezTo>
                  <a:lnTo>
                    <a:pt x="84" y="7626"/>
                  </a:lnTo>
                  <a:cubicBezTo>
                    <a:pt x="106" y="7683"/>
                    <a:pt x="154" y="7725"/>
                    <a:pt x="226" y="7725"/>
                  </a:cubicBezTo>
                  <a:cubicBezTo>
                    <a:pt x="241" y="7725"/>
                    <a:pt x="257" y="7723"/>
                    <a:pt x="275" y="7719"/>
                  </a:cubicBezTo>
                  <a:cubicBezTo>
                    <a:pt x="1770" y="7643"/>
                    <a:pt x="3270" y="7610"/>
                    <a:pt x="4770" y="7610"/>
                  </a:cubicBezTo>
                  <a:cubicBezTo>
                    <a:pt x="7445" y="7610"/>
                    <a:pt x="10118" y="7715"/>
                    <a:pt x="12767" y="7871"/>
                  </a:cubicBezTo>
                  <a:cubicBezTo>
                    <a:pt x="14864" y="8023"/>
                    <a:pt x="16992" y="8175"/>
                    <a:pt x="19059" y="8327"/>
                  </a:cubicBezTo>
                  <a:cubicBezTo>
                    <a:pt x="19414" y="8357"/>
                    <a:pt x="19827" y="8422"/>
                    <a:pt x="20230" y="8422"/>
                  </a:cubicBezTo>
                  <a:cubicBezTo>
                    <a:pt x="20656" y="8422"/>
                    <a:pt x="21072" y="8349"/>
                    <a:pt x="21400" y="8084"/>
                  </a:cubicBezTo>
                  <a:cubicBezTo>
                    <a:pt x="21947" y="7628"/>
                    <a:pt x="22281" y="6655"/>
                    <a:pt x="22555" y="6017"/>
                  </a:cubicBezTo>
                  <a:cubicBezTo>
                    <a:pt x="22980" y="5227"/>
                    <a:pt x="23588" y="4315"/>
                    <a:pt x="23862" y="3464"/>
                  </a:cubicBezTo>
                  <a:cubicBezTo>
                    <a:pt x="24014" y="2978"/>
                    <a:pt x="23862" y="2674"/>
                    <a:pt x="23436" y="2370"/>
                  </a:cubicBezTo>
                  <a:cubicBezTo>
                    <a:pt x="22159" y="1397"/>
                    <a:pt x="20336" y="1093"/>
                    <a:pt x="18755" y="850"/>
                  </a:cubicBezTo>
                  <a:cubicBezTo>
                    <a:pt x="16038" y="425"/>
                    <a:pt x="13246" y="1"/>
                    <a:pt x="1046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364"/>
            <p:cNvSpPr/>
            <p:nvPr/>
          </p:nvSpPr>
          <p:spPr>
            <a:xfrm>
              <a:off x="1196400" y="4591075"/>
              <a:ext cx="438000" cy="332575"/>
            </a:xfrm>
            <a:custGeom>
              <a:rect b="b" l="l" r="r" t="t"/>
              <a:pathLst>
                <a:path extrusionOk="0" h="13303" w="17520">
                  <a:moveTo>
                    <a:pt x="288" y="1"/>
                  </a:moveTo>
                  <a:cubicBezTo>
                    <a:pt x="154" y="1"/>
                    <a:pt x="0" y="107"/>
                    <a:pt x="59" y="262"/>
                  </a:cubicBezTo>
                  <a:cubicBezTo>
                    <a:pt x="758" y="4153"/>
                    <a:pt x="1123" y="8013"/>
                    <a:pt x="1062" y="11934"/>
                  </a:cubicBezTo>
                  <a:cubicBezTo>
                    <a:pt x="1062" y="12034"/>
                    <a:pt x="1143" y="12133"/>
                    <a:pt x="1239" y="12133"/>
                  </a:cubicBezTo>
                  <a:cubicBezTo>
                    <a:pt x="1260" y="12133"/>
                    <a:pt x="1283" y="12128"/>
                    <a:pt x="1305" y="12117"/>
                  </a:cubicBezTo>
                  <a:cubicBezTo>
                    <a:pt x="1935" y="12051"/>
                    <a:pt x="2571" y="12017"/>
                    <a:pt x="3208" y="12017"/>
                  </a:cubicBezTo>
                  <a:cubicBezTo>
                    <a:pt x="4628" y="12017"/>
                    <a:pt x="6050" y="12185"/>
                    <a:pt x="7415" y="12542"/>
                  </a:cubicBezTo>
                  <a:cubicBezTo>
                    <a:pt x="8022" y="12694"/>
                    <a:pt x="8600" y="12877"/>
                    <a:pt x="9208" y="13120"/>
                  </a:cubicBezTo>
                  <a:cubicBezTo>
                    <a:pt x="9390" y="13180"/>
                    <a:pt x="9664" y="13302"/>
                    <a:pt x="9877" y="13302"/>
                  </a:cubicBezTo>
                  <a:cubicBezTo>
                    <a:pt x="10576" y="13302"/>
                    <a:pt x="10788" y="12633"/>
                    <a:pt x="11062" y="12117"/>
                  </a:cubicBezTo>
                  <a:cubicBezTo>
                    <a:pt x="13007" y="8408"/>
                    <a:pt x="15013" y="4731"/>
                    <a:pt x="17415" y="1235"/>
                  </a:cubicBezTo>
                  <a:cubicBezTo>
                    <a:pt x="17520" y="1067"/>
                    <a:pt x="17364" y="928"/>
                    <a:pt x="17207" y="928"/>
                  </a:cubicBezTo>
                  <a:cubicBezTo>
                    <a:pt x="17137" y="928"/>
                    <a:pt x="17067" y="956"/>
                    <a:pt x="17020" y="1022"/>
                  </a:cubicBezTo>
                  <a:cubicBezTo>
                    <a:pt x="14892" y="4183"/>
                    <a:pt x="13038" y="7497"/>
                    <a:pt x="11244" y="10870"/>
                  </a:cubicBezTo>
                  <a:cubicBezTo>
                    <a:pt x="11032" y="11296"/>
                    <a:pt x="10880" y="11752"/>
                    <a:pt x="10606" y="12117"/>
                  </a:cubicBezTo>
                  <a:cubicBezTo>
                    <a:pt x="10393" y="12481"/>
                    <a:pt x="10029" y="12816"/>
                    <a:pt x="9573" y="12816"/>
                  </a:cubicBezTo>
                  <a:cubicBezTo>
                    <a:pt x="9421" y="12816"/>
                    <a:pt x="9117" y="12633"/>
                    <a:pt x="8965" y="12573"/>
                  </a:cubicBezTo>
                  <a:cubicBezTo>
                    <a:pt x="8205" y="12329"/>
                    <a:pt x="7415" y="12086"/>
                    <a:pt x="6624" y="11934"/>
                  </a:cubicBezTo>
                  <a:cubicBezTo>
                    <a:pt x="5502" y="11721"/>
                    <a:pt x="4379" y="11607"/>
                    <a:pt x="3248" y="11607"/>
                  </a:cubicBezTo>
                  <a:cubicBezTo>
                    <a:pt x="2674" y="11607"/>
                    <a:pt x="2097" y="11637"/>
                    <a:pt x="1517" y="11698"/>
                  </a:cubicBezTo>
                  <a:lnTo>
                    <a:pt x="1517" y="11698"/>
                  </a:lnTo>
                  <a:cubicBezTo>
                    <a:pt x="1506" y="7815"/>
                    <a:pt x="1171" y="3933"/>
                    <a:pt x="454" y="110"/>
                  </a:cubicBezTo>
                  <a:cubicBezTo>
                    <a:pt x="432" y="34"/>
                    <a:pt x="363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364"/>
            <p:cNvSpPr/>
            <p:nvPr/>
          </p:nvSpPr>
          <p:spPr>
            <a:xfrm>
              <a:off x="1088425" y="3619125"/>
              <a:ext cx="251550" cy="300550"/>
            </a:xfrm>
            <a:custGeom>
              <a:rect b="b" l="l" r="r" t="t"/>
              <a:pathLst>
                <a:path extrusionOk="0" h="12022" w="10062">
                  <a:moveTo>
                    <a:pt x="2251" y="465"/>
                  </a:moveTo>
                  <a:cubicBezTo>
                    <a:pt x="2474" y="465"/>
                    <a:pt x="2696" y="493"/>
                    <a:pt x="2919" y="538"/>
                  </a:cubicBezTo>
                  <a:cubicBezTo>
                    <a:pt x="3466" y="660"/>
                    <a:pt x="3952" y="933"/>
                    <a:pt x="4408" y="1237"/>
                  </a:cubicBezTo>
                  <a:cubicBezTo>
                    <a:pt x="5381" y="1875"/>
                    <a:pt x="6202" y="2818"/>
                    <a:pt x="6870" y="3790"/>
                  </a:cubicBezTo>
                  <a:cubicBezTo>
                    <a:pt x="7600" y="4854"/>
                    <a:pt x="8208" y="5979"/>
                    <a:pt x="8664" y="7164"/>
                  </a:cubicBezTo>
                  <a:cubicBezTo>
                    <a:pt x="9089" y="8228"/>
                    <a:pt x="9940" y="10417"/>
                    <a:pt x="8846" y="11298"/>
                  </a:cubicBezTo>
                  <a:cubicBezTo>
                    <a:pt x="8619" y="11475"/>
                    <a:pt x="8436" y="11549"/>
                    <a:pt x="8284" y="11549"/>
                  </a:cubicBezTo>
                  <a:cubicBezTo>
                    <a:pt x="7888" y="11549"/>
                    <a:pt x="7706" y="11044"/>
                    <a:pt x="7509" y="10538"/>
                  </a:cubicBezTo>
                  <a:cubicBezTo>
                    <a:pt x="7326" y="10082"/>
                    <a:pt x="7144" y="9657"/>
                    <a:pt x="6961" y="9201"/>
                  </a:cubicBezTo>
                  <a:cubicBezTo>
                    <a:pt x="6445" y="8198"/>
                    <a:pt x="5898" y="7195"/>
                    <a:pt x="5198" y="6252"/>
                  </a:cubicBezTo>
                  <a:cubicBezTo>
                    <a:pt x="4621" y="5432"/>
                    <a:pt x="3983" y="4763"/>
                    <a:pt x="3192" y="4185"/>
                  </a:cubicBezTo>
                  <a:cubicBezTo>
                    <a:pt x="2767" y="3882"/>
                    <a:pt x="2341" y="3638"/>
                    <a:pt x="1977" y="3274"/>
                  </a:cubicBezTo>
                  <a:cubicBezTo>
                    <a:pt x="1747" y="3077"/>
                    <a:pt x="1252" y="2509"/>
                    <a:pt x="1012" y="1956"/>
                  </a:cubicBezTo>
                  <a:lnTo>
                    <a:pt x="1012" y="1956"/>
                  </a:lnTo>
                  <a:cubicBezTo>
                    <a:pt x="1011" y="1920"/>
                    <a:pt x="1000" y="1882"/>
                    <a:pt x="973" y="1845"/>
                  </a:cubicBezTo>
                  <a:cubicBezTo>
                    <a:pt x="970" y="1840"/>
                    <a:pt x="966" y="1835"/>
                    <a:pt x="962" y="1830"/>
                  </a:cubicBezTo>
                  <a:lnTo>
                    <a:pt x="962" y="1830"/>
                  </a:lnTo>
                  <a:cubicBezTo>
                    <a:pt x="807" y="1403"/>
                    <a:pt x="831" y="1003"/>
                    <a:pt x="1277" y="812"/>
                  </a:cubicBezTo>
                  <a:cubicBezTo>
                    <a:pt x="1357" y="750"/>
                    <a:pt x="1400" y="673"/>
                    <a:pt x="1415" y="598"/>
                  </a:cubicBezTo>
                  <a:lnTo>
                    <a:pt x="1415" y="598"/>
                  </a:lnTo>
                  <a:cubicBezTo>
                    <a:pt x="1635" y="523"/>
                    <a:pt x="1860" y="486"/>
                    <a:pt x="2007" y="477"/>
                  </a:cubicBezTo>
                  <a:cubicBezTo>
                    <a:pt x="2088" y="469"/>
                    <a:pt x="2170" y="465"/>
                    <a:pt x="2251" y="465"/>
                  </a:cubicBezTo>
                  <a:close/>
                  <a:moveTo>
                    <a:pt x="2211" y="1"/>
                  </a:moveTo>
                  <a:cubicBezTo>
                    <a:pt x="1924" y="1"/>
                    <a:pt x="1641" y="45"/>
                    <a:pt x="1369" y="143"/>
                  </a:cubicBezTo>
                  <a:cubicBezTo>
                    <a:pt x="518" y="386"/>
                    <a:pt x="1" y="1298"/>
                    <a:pt x="609" y="2058"/>
                  </a:cubicBezTo>
                  <a:cubicBezTo>
                    <a:pt x="615" y="2066"/>
                    <a:pt x="621" y="2074"/>
                    <a:pt x="628" y="2081"/>
                  </a:cubicBezTo>
                  <a:lnTo>
                    <a:pt x="628" y="2081"/>
                  </a:lnTo>
                  <a:cubicBezTo>
                    <a:pt x="666" y="2199"/>
                    <a:pt x="711" y="2314"/>
                    <a:pt x="761" y="2423"/>
                  </a:cubicBezTo>
                  <a:cubicBezTo>
                    <a:pt x="1338" y="3578"/>
                    <a:pt x="2493" y="4125"/>
                    <a:pt x="3466" y="4945"/>
                  </a:cubicBezTo>
                  <a:cubicBezTo>
                    <a:pt x="4621" y="5979"/>
                    <a:pt x="5502" y="7438"/>
                    <a:pt x="6202" y="8806"/>
                  </a:cubicBezTo>
                  <a:cubicBezTo>
                    <a:pt x="6566" y="9565"/>
                    <a:pt x="6901" y="10325"/>
                    <a:pt x="7205" y="11116"/>
                  </a:cubicBezTo>
                  <a:cubicBezTo>
                    <a:pt x="7357" y="11572"/>
                    <a:pt x="7326" y="11876"/>
                    <a:pt x="7812" y="11997"/>
                  </a:cubicBezTo>
                  <a:cubicBezTo>
                    <a:pt x="7893" y="12014"/>
                    <a:pt x="7973" y="12022"/>
                    <a:pt x="8053" y="12022"/>
                  </a:cubicBezTo>
                  <a:cubicBezTo>
                    <a:pt x="8697" y="12022"/>
                    <a:pt x="9305" y="11505"/>
                    <a:pt x="9575" y="10964"/>
                  </a:cubicBezTo>
                  <a:cubicBezTo>
                    <a:pt x="10062" y="9900"/>
                    <a:pt x="9575" y="8532"/>
                    <a:pt x="9211" y="7499"/>
                  </a:cubicBezTo>
                  <a:cubicBezTo>
                    <a:pt x="8390" y="5037"/>
                    <a:pt x="6901" y="2362"/>
                    <a:pt x="4712" y="903"/>
                  </a:cubicBezTo>
                  <a:cubicBezTo>
                    <a:pt x="3981" y="400"/>
                    <a:pt x="3079" y="1"/>
                    <a:pt x="2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364"/>
            <p:cNvSpPr/>
            <p:nvPr/>
          </p:nvSpPr>
          <p:spPr>
            <a:xfrm>
              <a:off x="1108950" y="3621425"/>
              <a:ext cx="228800" cy="287850"/>
            </a:xfrm>
            <a:custGeom>
              <a:rect b="b" l="l" r="r" t="t"/>
              <a:pathLst>
                <a:path extrusionOk="0" h="11514" w="9152">
                  <a:moveTo>
                    <a:pt x="7111" y="8458"/>
                  </a:moveTo>
                  <a:cubicBezTo>
                    <a:pt x="7160" y="8579"/>
                    <a:pt x="7206" y="8702"/>
                    <a:pt x="7246" y="8825"/>
                  </a:cubicBezTo>
                  <a:lnTo>
                    <a:pt x="7246" y="8825"/>
                  </a:lnTo>
                  <a:cubicBezTo>
                    <a:pt x="7193" y="8703"/>
                    <a:pt x="7140" y="8580"/>
                    <a:pt x="7087" y="8458"/>
                  </a:cubicBezTo>
                  <a:lnTo>
                    <a:pt x="7087" y="8458"/>
                  </a:lnTo>
                  <a:cubicBezTo>
                    <a:pt x="7089" y="8458"/>
                    <a:pt x="7091" y="8458"/>
                    <a:pt x="7093" y="8458"/>
                  </a:cubicBezTo>
                  <a:cubicBezTo>
                    <a:pt x="7099" y="8458"/>
                    <a:pt x="7105" y="8458"/>
                    <a:pt x="7111" y="8458"/>
                  </a:cubicBezTo>
                  <a:close/>
                  <a:moveTo>
                    <a:pt x="1434" y="0"/>
                  </a:moveTo>
                  <a:cubicBezTo>
                    <a:pt x="967" y="0"/>
                    <a:pt x="576" y="156"/>
                    <a:pt x="365" y="568"/>
                  </a:cubicBezTo>
                  <a:cubicBezTo>
                    <a:pt x="0" y="1206"/>
                    <a:pt x="578" y="2239"/>
                    <a:pt x="1004" y="2786"/>
                  </a:cubicBezTo>
                  <a:cubicBezTo>
                    <a:pt x="1009" y="2794"/>
                    <a:pt x="1015" y="2802"/>
                    <a:pt x="1021" y="2809"/>
                  </a:cubicBezTo>
                  <a:lnTo>
                    <a:pt x="1021" y="2809"/>
                  </a:lnTo>
                  <a:cubicBezTo>
                    <a:pt x="1032" y="2863"/>
                    <a:pt x="1047" y="2916"/>
                    <a:pt x="1064" y="2969"/>
                  </a:cubicBezTo>
                  <a:cubicBezTo>
                    <a:pt x="1279" y="3518"/>
                    <a:pt x="1793" y="3823"/>
                    <a:pt x="2343" y="4046"/>
                  </a:cubicBezTo>
                  <a:lnTo>
                    <a:pt x="2343" y="4046"/>
                  </a:lnTo>
                  <a:cubicBezTo>
                    <a:pt x="2394" y="4123"/>
                    <a:pt x="2464" y="4192"/>
                    <a:pt x="2554" y="4245"/>
                  </a:cubicBezTo>
                  <a:cubicBezTo>
                    <a:pt x="2568" y="4254"/>
                    <a:pt x="2582" y="4263"/>
                    <a:pt x="2596" y="4272"/>
                  </a:cubicBezTo>
                  <a:lnTo>
                    <a:pt x="2596" y="4272"/>
                  </a:lnTo>
                  <a:cubicBezTo>
                    <a:pt x="2592" y="4283"/>
                    <a:pt x="2588" y="4295"/>
                    <a:pt x="2584" y="4306"/>
                  </a:cubicBezTo>
                  <a:cubicBezTo>
                    <a:pt x="2620" y="4315"/>
                    <a:pt x="2656" y="4324"/>
                    <a:pt x="2691" y="4333"/>
                  </a:cubicBezTo>
                  <a:lnTo>
                    <a:pt x="2691" y="4333"/>
                  </a:lnTo>
                  <a:cubicBezTo>
                    <a:pt x="4991" y="5846"/>
                    <a:pt x="5917" y="8669"/>
                    <a:pt x="6931" y="11054"/>
                  </a:cubicBezTo>
                  <a:cubicBezTo>
                    <a:pt x="7039" y="11291"/>
                    <a:pt x="7300" y="11514"/>
                    <a:pt x="7573" y="11514"/>
                  </a:cubicBezTo>
                  <a:cubicBezTo>
                    <a:pt x="7684" y="11514"/>
                    <a:pt x="7798" y="11477"/>
                    <a:pt x="7903" y="11388"/>
                  </a:cubicBezTo>
                  <a:cubicBezTo>
                    <a:pt x="9151" y="10367"/>
                    <a:pt x="8858" y="9008"/>
                    <a:pt x="8363" y="7726"/>
                  </a:cubicBezTo>
                  <a:lnTo>
                    <a:pt x="8363" y="7726"/>
                  </a:lnTo>
                  <a:cubicBezTo>
                    <a:pt x="8795" y="6871"/>
                    <a:pt x="7888" y="5789"/>
                    <a:pt x="7228" y="5016"/>
                  </a:cubicBezTo>
                  <a:lnTo>
                    <a:pt x="7228" y="5016"/>
                  </a:lnTo>
                  <a:cubicBezTo>
                    <a:pt x="6586" y="3587"/>
                    <a:pt x="5811" y="2222"/>
                    <a:pt x="4560" y="1267"/>
                  </a:cubicBezTo>
                  <a:cubicBezTo>
                    <a:pt x="4007" y="842"/>
                    <a:pt x="2518" y="0"/>
                    <a:pt x="1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364"/>
            <p:cNvSpPr/>
            <p:nvPr/>
          </p:nvSpPr>
          <p:spPr>
            <a:xfrm>
              <a:off x="1259400" y="3529875"/>
              <a:ext cx="251550" cy="300150"/>
            </a:xfrm>
            <a:custGeom>
              <a:rect b="b" l="l" r="r" t="t"/>
              <a:pathLst>
                <a:path extrusionOk="0" h="12006" w="10062">
                  <a:moveTo>
                    <a:pt x="2235" y="449"/>
                  </a:moveTo>
                  <a:cubicBezTo>
                    <a:pt x="2463" y="449"/>
                    <a:pt x="2691" y="483"/>
                    <a:pt x="2919" y="552"/>
                  </a:cubicBezTo>
                  <a:cubicBezTo>
                    <a:pt x="3466" y="673"/>
                    <a:pt x="3952" y="916"/>
                    <a:pt x="4408" y="1220"/>
                  </a:cubicBezTo>
                  <a:cubicBezTo>
                    <a:pt x="5381" y="1889"/>
                    <a:pt x="6202" y="2831"/>
                    <a:pt x="6870" y="3774"/>
                  </a:cubicBezTo>
                  <a:cubicBezTo>
                    <a:pt x="7600" y="4837"/>
                    <a:pt x="8208" y="5993"/>
                    <a:pt x="8664" y="7148"/>
                  </a:cubicBezTo>
                  <a:cubicBezTo>
                    <a:pt x="9059" y="8211"/>
                    <a:pt x="9940" y="10430"/>
                    <a:pt x="8846" y="11281"/>
                  </a:cubicBezTo>
                  <a:cubicBezTo>
                    <a:pt x="8617" y="11468"/>
                    <a:pt x="8433" y="11546"/>
                    <a:pt x="8281" y="11546"/>
                  </a:cubicBezTo>
                  <a:cubicBezTo>
                    <a:pt x="7887" y="11546"/>
                    <a:pt x="7706" y="11026"/>
                    <a:pt x="7509" y="10521"/>
                  </a:cubicBezTo>
                  <a:cubicBezTo>
                    <a:pt x="7326" y="10096"/>
                    <a:pt x="7144" y="9670"/>
                    <a:pt x="6931" y="9214"/>
                  </a:cubicBezTo>
                  <a:cubicBezTo>
                    <a:pt x="6445" y="8181"/>
                    <a:pt x="5867" y="7178"/>
                    <a:pt x="5198" y="6236"/>
                  </a:cubicBezTo>
                  <a:cubicBezTo>
                    <a:pt x="4621" y="5445"/>
                    <a:pt x="3983" y="4777"/>
                    <a:pt x="3192" y="4199"/>
                  </a:cubicBezTo>
                  <a:cubicBezTo>
                    <a:pt x="2767" y="3895"/>
                    <a:pt x="2341" y="3622"/>
                    <a:pt x="1977" y="3287"/>
                  </a:cubicBezTo>
                  <a:cubicBezTo>
                    <a:pt x="1747" y="3074"/>
                    <a:pt x="1252" y="2498"/>
                    <a:pt x="1012" y="1946"/>
                  </a:cubicBezTo>
                  <a:lnTo>
                    <a:pt x="1012" y="1946"/>
                  </a:lnTo>
                  <a:cubicBezTo>
                    <a:pt x="1011" y="1909"/>
                    <a:pt x="999" y="1869"/>
                    <a:pt x="973" y="1828"/>
                  </a:cubicBezTo>
                  <a:cubicBezTo>
                    <a:pt x="968" y="1821"/>
                    <a:pt x="962" y="1815"/>
                    <a:pt x="957" y="1808"/>
                  </a:cubicBezTo>
                  <a:lnTo>
                    <a:pt x="957" y="1808"/>
                  </a:lnTo>
                  <a:cubicBezTo>
                    <a:pt x="808" y="1388"/>
                    <a:pt x="836" y="1002"/>
                    <a:pt x="1277" y="825"/>
                  </a:cubicBezTo>
                  <a:cubicBezTo>
                    <a:pt x="1350" y="762"/>
                    <a:pt x="1390" y="683"/>
                    <a:pt x="1403" y="605"/>
                  </a:cubicBezTo>
                  <a:lnTo>
                    <a:pt x="1403" y="605"/>
                  </a:lnTo>
                  <a:cubicBezTo>
                    <a:pt x="1627" y="524"/>
                    <a:pt x="1857" y="479"/>
                    <a:pt x="2007" y="461"/>
                  </a:cubicBezTo>
                  <a:cubicBezTo>
                    <a:pt x="2083" y="453"/>
                    <a:pt x="2159" y="449"/>
                    <a:pt x="2235" y="449"/>
                  </a:cubicBezTo>
                  <a:close/>
                  <a:moveTo>
                    <a:pt x="2172" y="1"/>
                  </a:moveTo>
                  <a:cubicBezTo>
                    <a:pt x="1899" y="1"/>
                    <a:pt x="1628" y="40"/>
                    <a:pt x="1369" y="126"/>
                  </a:cubicBezTo>
                  <a:cubicBezTo>
                    <a:pt x="518" y="400"/>
                    <a:pt x="1" y="1312"/>
                    <a:pt x="609" y="2071"/>
                  </a:cubicBezTo>
                  <a:cubicBezTo>
                    <a:pt x="619" y="2083"/>
                    <a:pt x="629" y="2093"/>
                    <a:pt x="640" y="2103"/>
                  </a:cubicBezTo>
                  <a:lnTo>
                    <a:pt x="640" y="2103"/>
                  </a:lnTo>
                  <a:cubicBezTo>
                    <a:pt x="675" y="2207"/>
                    <a:pt x="716" y="2308"/>
                    <a:pt x="761" y="2406"/>
                  </a:cubicBezTo>
                  <a:cubicBezTo>
                    <a:pt x="1338" y="3591"/>
                    <a:pt x="2493" y="4108"/>
                    <a:pt x="3466" y="4959"/>
                  </a:cubicBezTo>
                  <a:cubicBezTo>
                    <a:pt x="4621" y="5962"/>
                    <a:pt x="5502" y="7421"/>
                    <a:pt x="6202" y="8789"/>
                  </a:cubicBezTo>
                  <a:cubicBezTo>
                    <a:pt x="6566" y="9549"/>
                    <a:pt x="6901" y="10309"/>
                    <a:pt x="7205" y="11099"/>
                  </a:cubicBezTo>
                  <a:cubicBezTo>
                    <a:pt x="7357" y="11555"/>
                    <a:pt x="7326" y="11859"/>
                    <a:pt x="7813" y="11980"/>
                  </a:cubicBezTo>
                  <a:cubicBezTo>
                    <a:pt x="7893" y="11997"/>
                    <a:pt x="7973" y="12005"/>
                    <a:pt x="8053" y="12005"/>
                  </a:cubicBezTo>
                  <a:cubicBezTo>
                    <a:pt x="8697" y="12005"/>
                    <a:pt x="9305" y="11488"/>
                    <a:pt x="9575" y="10947"/>
                  </a:cubicBezTo>
                  <a:cubicBezTo>
                    <a:pt x="10062" y="9883"/>
                    <a:pt x="9575" y="8515"/>
                    <a:pt x="9211" y="7512"/>
                  </a:cubicBezTo>
                  <a:cubicBezTo>
                    <a:pt x="8390" y="5020"/>
                    <a:pt x="6901" y="2375"/>
                    <a:pt x="4712" y="886"/>
                  </a:cubicBezTo>
                  <a:cubicBezTo>
                    <a:pt x="3970" y="399"/>
                    <a:pt x="3052" y="1"/>
                    <a:pt x="2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364"/>
            <p:cNvSpPr/>
            <p:nvPr/>
          </p:nvSpPr>
          <p:spPr>
            <a:xfrm>
              <a:off x="1279925" y="3532350"/>
              <a:ext cx="228825" cy="288025"/>
            </a:xfrm>
            <a:custGeom>
              <a:rect b="b" l="l" r="r" t="t"/>
              <a:pathLst>
                <a:path extrusionOk="0" h="11521" w="9153">
                  <a:moveTo>
                    <a:pt x="7119" y="8456"/>
                  </a:moveTo>
                  <a:cubicBezTo>
                    <a:pt x="7170" y="8582"/>
                    <a:pt x="7217" y="8710"/>
                    <a:pt x="7256" y="8837"/>
                  </a:cubicBezTo>
                  <a:lnTo>
                    <a:pt x="7256" y="8837"/>
                  </a:lnTo>
                  <a:cubicBezTo>
                    <a:pt x="7202" y="8711"/>
                    <a:pt x="7147" y="8584"/>
                    <a:pt x="7091" y="8458"/>
                  </a:cubicBezTo>
                  <a:lnTo>
                    <a:pt x="7091" y="8458"/>
                  </a:lnTo>
                  <a:cubicBezTo>
                    <a:pt x="7100" y="8457"/>
                    <a:pt x="7110" y="8457"/>
                    <a:pt x="7119" y="8456"/>
                  </a:cubicBezTo>
                  <a:close/>
                  <a:moveTo>
                    <a:pt x="1451" y="1"/>
                  </a:moveTo>
                  <a:cubicBezTo>
                    <a:pt x="977" y="1"/>
                    <a:pt x="578" y="158"/>
                    <a:pt x="365" y="574"/>
                  </a:cubicBezTo>
                  <a:cubicBezTo>
                    <a:pt x="1" y="1213"/>
                    <a:pt x="578" y="2246"/>
                    <a:pt x="1004" y="2763"/>
                  </a:cubicBezTo>
                  <a:cubicBezTo>
                    <a:pt x="1009" y="2770"/>
                    <a:pt x="1014" y="2777"/>
                    <a:pt x="1019" y="2784"/>
                  </a:cubicBezTo>
                  <a:lnTo>
                    <a:pt x="1019" y="2784"/>
                  </a:lnTo>
                  <a:cubicBezTo>
                    <a:pt x="1031" y="2839"/>
                    <a:pt x="1046" y="2893"/>
                    <a:pt x="1064" y="2945"/>
                  </a:cubicBezTo>
                  <a:cubicBezTo>
                    <a:pt x="1280" y="3521"/>
                    <a:pt x="1799" y="3831"/>
                    <a:pt x="2351" y="4056"/>
                  </a:cubicBezTo>
                  <a:lnTo>
                    <a:pt x="2351" y="4056"/>
                  </a:lnTo>
                  <a:cubicBezTo>
                    <a:pt x="2402" y="4130"/>
                    <a:pt x="2469" y="4197"/>
                    <a:pt x="2554" y="4252"/>
                  </a:cubicBezTo>
                  <a:cubicBezTo>
                    <a:pt x="2565" y="4259"/>
                    <a:pt x="2576" y="4266"/>
                    <a:pt x="2587" y="4273"/>
                  </a:cubicBezTo>
                  <a:lnTo>
                    <a:pt x="2587" y="4273"/>
                  </a:lnTo>
                  <a:cubicBezTo>
                    <a:pt x="2586" y="4276"/>
                    <a:pt x="2585" y="4279"/>
                    <a:pt x="2584" y="4283"/>
                  </a:cubicBezTo>
                  <a:cubicBezTo>
                    <a:pt x="2594" y="4285"/>
                    <a:pt x="2604" y="4287"/>
                    <a:pt x="2613" y="4290"/>
                  </a:cubicBezTo>
                  <a:lnTo>
                    <a:pt x="2613" y="4290"/>
                  </a:lnTo>
                  <a:cubicBezTo>
                    <a:pt x="4971" y="5790"/>
                    <a:pt x="5906" y="8649"/>
                    <a:pt x="6931" y="11061"/>
                  </a:cubicBezTo>
                  <a:cubicBezTo>
                    <a:pt x="7039" y="11298"/>
                    <a:pt x="7300" y="11520"/>
                    <a:pt x="7573" y="11520"/>
                  </a:cubicBezTo>
                  <a:cubicBezTo>
                    <a:pt x="7684" y="11520"/>
                    <a:pt x="7798" y="11483"/>
                    <a:pt x="7903" y="11395"/>
                  </a:cubicBezTo>
                  <a:cubicBezTo>
                    <a:pt x="9153" y="10373"/>
                    <a:pt x="8857" y="9011"/>
                    <a:pt x="8362" y="7716"/>
                  </a:cubicBezTo>
                  <a:lnTo>
                    <a:pt x="8362" y="7716"/>
                  </a:lnTo>
                  <a:cubicBezTo>
                    <a:pt x="8794" y="6883"/>
                    <a:pt x="7900" y="5810"/>
                    <a:pt x="7241" y="5038"/>
                  </a:cubicBezTo>
                  <a:lnTo>
                    <a:pt x="7241" y="5038"/>
                  </a:lnTo>
                  <a:cubicBezTo>
                    <a:pt x="6596" y="3610"/>
                    <a:pt x="5820" y="2228"/>
                    <a:pt x="4560" y="1243"/>
                  </a:cubicBezTo>
                  <a:cubicBezTo>
                    <a:pt x="4010" y="820"/>
                    <a:pt x="2535" y="1"/>
                    <a:pt x="14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364"/>
            <p:cNvSpPr/>
            <p:nvPr/>
          </p:nvSpPr>
          <p:spPr>
            <a:xfrm>
              <a:off x="1307050" y="4010925"/>
              <a:ext cx="267750" cy="285700"/>
            </a:xfrm>
            <a:custGeom>
              <a:rect b="b" l="l" r="r" t="t"/>
              <a:pathLst>
                <a:path extrusionOk="0" h="11428" w="10710">
                  <a:moveTo>
                    <a:pt x="9084" y="1"/>
                  </a:moveTo>
                  <a:cubicBezTo>
                    <a:pt x="8960" y="1"/>
                    <a:pt x="8818" y="111"/>
                    <a:pt x="8855" y="277"/>
                  </a:cubicBezTo>
                  <a:cubicBezTo>
                    <a:pt x="9250" y="2191"/>
                    <a:pt x="10162" y="4167"/>
                    <a:pt x="9828" y="6204"/>
                  </a:cubicBezTo>
                  <a:cubicBezTo>
                    <a:pt x="9544" y="7935"/>
                    <a:pt x="8146" y="10993"/>
                    <a:pt x="6031" y="10993"/>
                  </a:cubicBezTo>
                  <a:cubicBezTo>
                    <a:pt x="5882" y="10993"/>
                    <a:pt x="5729" y="10978"/>
                    <a:pt x="5572" y="10945"/>
                  </a:cubicBezTo>
                  <a:cubicBezTo>
                    <a:pt x="3444" y="10489"/>
                    <a:pt x="3141" y="7784"/>
                    <a:pt x="2715" y="6052"/>
                  </a:cubicBezTo>
                  <a:cubicBezTo>
                    <a:pt x="2381" y="4623"/>
                    <a:pt x="1773" y="3316"/>
                    <a:pt x="405" y="2647"/>
                  </a:cubicBezTo>
                  <a:cubicBezTo>
                    <a:pt x="391" y="2643"/>
                    <a:pt x="377" y="2641"/>
                    <a:pt x="363" y="2641"/>
                  </a:cubicBezTo>
                  <a:cubicBezTo>
                    <a:pt x="189" y="2641"/>
                    <a:pt x="0" y="2961"/>
                    <a:pt x="253" y="3073"/>
                  </a:cubicBezTo>
                  <a:cubicBezTo>
                    <a:pt x="2685" y="4228"/>
                    <a:pt x="2229" y="7359"/>
                    <a:pt x="3262" y="9426"/>
                  </a:cubicBezTo>
                  <a:cubicBezTo>
                    <a:pt x="3835" y="10548"/>
                    <a:pt x="4860" y="11427"/>
                    <a:pt x="6054" y="11427"/>
                  </a:cubicBezTo>
                  <a:cubicBezTo>
                    <a:pt x="6379" y="11427"/>
                    <a:pt x="6717" y="11362"/>
                    <a:pt x="7062" y="11219"/>
                  </a:cubicBezTo>
                  <a:cubicBezTo>
                    <a:pt x="8764" y="10489"/>
                    <a:pt x="9828" y="8271"/>
                    <a:pt x="10223" y="6599"/>
                  </a:cubicBezTo>
                  <a:cubicBezTo>
                    <a:pt x="10709" y="4410"/>
                    <a:pt x="9676" y="2252"/>
                    <a:pt x="9250" y="155"/>
                  </a:cubicBezTo>
                  <a:cubicBezTo>
                    <a:pt x="9238" y="47"/>
                    <a:pt x="9165" y="1"/>
                    <a:pt x="908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364"/>
            <p:cNvSpPr/>
            <p:nvPr/>
          </p:nvSpPr>
          <p:spPr>
            <a:xfrm>
              <a:off x="1274600" y="4060625"/>
              <a:ext cx="61575" cy="54150"/>
            </a:xfrm>
            <a:custGeom>
              <a:rect b="b" l="l" r="r" t="t"/>
              <a:pathLst>
                <a:path extrusionOk="0" h="2166" w="2463">
                  <a:moveTo>
                    <a:pt x="1800" y="1"/>
                  </a:moveTo>
                  <a:cubicBezTo>
                    <a:pt x="1673" y="1"/>
                    <a:pt x="1551" y="11"/>
                    <a:pt x="1460" y="21"/>
                  </a:cubicBezTo>
                  <a:cubicBezTo>
                    <a:pt x="1125" y="51"/>
                    <a:pt x="791" y="173"/>
                    <a:pt x="548" y="447"/>
                  </a:cubicBezTo>
                  <a:cubicBezTo>
                    <a:pt x="1" y="1055"/>
                    <a:pt x="457" y="1723"/>
                    <a:pt x="1004" y="2149"/>
                  </a:cubicBezTo>
                  <a:cubicBezTo>
                    <a:pt x="1046" y="2160"/>
                    <a:pt x="1087" y="2166"/>
                    <a:pt x="1126" y="2166"/>
                  </a:cubicBezTo>
                  <a:cubicBezTo>
                    <a:pt x="1392" y="2166"/>
                    <a:pt x="1554" y="1917"/>
                    <a:pt x="1369" y="1784"/>
                  </a:cubicBezTo>
                  <a:cubicBezTo>
                    <a:pt x="1034" y="1541"/>
                    <a:pt x="578" y="1176"/>
                    <a:pt x="882" y="751"/>
                  </a:cubicBezTo>
                  <a:cubicBezTo>
                    <a:pt x="973" y="599"/>
                    <a:pt x="1125" y="507"/>
                    <a:pt x="1277" y="477"/>
                  </a:cubicBezTo>
                  <a:cubicBezTo>
                    <a:pt x="1340" y="456"/>
                    <a:pt x="1657" y="407"/>
                    <a:pt x="1862" y="407"/>
                  </a:cubicBezTo>
                  <a:cubicBezTo>
                    <a:pt x="1920" y="407"/>
                    <a:pt x="1968" y="411"/>
                    <a:pt x="2000" y="421"/>
                  </a:cubicBezTo>
                  <a:lnTo>
                    <a:pt x="2000" y="421"/>
                  </a:lnTo>
                  <a:cubicBezTo>
                    <a:pt x="2035" y="510"/>
                    <a:pt x="2124" y="580"/>
                    <a:pt x="2210" y="580"/>
                  </a:cubicBezTo>
                  <a:cubicBezTo>
                    <a:pt x="2258" y="580"/>
                    <a:pt x="2305" y="558"/>
                    <a:pt x="2341" y="507"/>
                  </a:cubicBezTo>
                  <a:lnTo>
                    <a:pt x="2402" y="477"/>
                  </a:lnTo>
                  <a:cubicBezTo>
                    <a:pt x="2463" y="416"/>
                    <a:pt x="2463" y="295"/>
                    <a:pt x="2432" y="203"/>
                  </a:cubicBezTo>
                  <a:cubicBezTo>
                    <a:pt x="2331" y="41"/>
                    <a:pt x="2054" y="1"/>
                    <a:pt x="180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364"/>
            <p:cNvSpPr/>
            <p:nvPr/>
          </p:nvSpPr>
          <p:spPr>
            <a:xfrm>
              <a:off x="1502575" y="3977875"/>
              <a:ext cx="71450" cy="72025"/>
            </a:xfrm>
            <a:custGeom>
              <a:rect b="b" l="l" r="r" t="t"/>
              <a:pathLst>
                <a:path extrusionOk="0" h="2881" w="2858">
                  <a:moveTo>
                    <a:pt x="1314" y="1"/>
                  </a:moveTo>
                  <a:cubicBezTo>
                    <a:pt x="1244" y="1"/>
                    <a:pt x="1170" y="6"/>
                    <a:pt x="1095" y="18"/>
                  </a:cubicBezTo>
                  <a:cubicBezTo>
                    <a:pt x="608" y="109"/>
                    <a:pt x="274" y="474"/>
                    <a:pt x="152" y="991"/>
                  </a:cubicBezTo>
                  <a:cubicBezTo>
                    <a:pt x="0" y="1629"/>
                    <a:pt x="274" y="2206"/>
                    <a:pt x="517" y="2754"/>
                  </a:cubicBezTo>
                  <a:cubicBezTo>
                    <a:pt x="557" y="2843"/>
                    <a:pt x="627" y="2881"/>
                    <a:pt x="698" y="2881"/>
                  </a:cubicBezTo>
                  <a:cubicBezTo>
                    <a:pt x="843" y="2881"/>
                    <a:pt x="994" y="2725"/>
                    <a:pt x="912" y="2541"/>
                  </a:cubicBezTo>
                  <a:cubicBezTo>
                    <a:pt x="639" y="1963"/>
                    <a:pt x="152" y="778"/>
                    <a:pt x="1064" y="474"/>
                  </a:cubicBezTo>
                  <a:cubicBezTo>
                    <a:pt x="1173" y="436"/>
                    <a:pt x="1274" y="419"/>
                    <a:pt x="1367" y="419"/>
                  </a:cubicBezTo>
                  <a:cubicBezTo>
                    <a:pt x="2032" y="419"/>
                    <a:pt x="2300" y="1289"/>
                    <a:pt x="2007" y="1903"/>
                  </a:cubicBezTo>
                  <a:cubicBezTo>
                    <a:pt x="1924" y="2048"/>
                    <a:pt x="2081" y="2207"/>
                    <a:pt x="2228" y="2207"/>
                  </a:cubicBezTo>
                  <a:cubicBezTo>
                    <a:pt x="2297" y="2207"/>
                    <a:pt x="2363" y="2172"/>
                    <a:pt x="2402" y="2085"/>
                  </a:cubicBezTo>
                  <a:cubicBezTo>
                    <a:pt x="2857" y="1203"/>
                    <a:pt x="2353" y="1"/>
                    <a:pt x="131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364"/>
            <p:cNvSpPr/>
            <p:nvPr/>
          </p:nvSpPr>
          <p:spPr>
            <a:xfrm>
              <a:off x="1469800" y="4220650"/>
              <a:ext cx="145275" cy="173000"/>
            </a:xfrm>
            <a:custGeom>
              <a:rect b="b" l="l" r="r" t="t"/>
              <a:pathLst>
                <a:path extrusionOk="0" h="6920" w="5811">
                  <a:moveTo>
                    <a:pt x="3317" y="1"/>
                  </a:moveTo>
                  <a:cubicBezTo>
                    <a:pt x="3218" y="1"/>
                    <a:pt x="3117" y="11"/>
                    <a:pt x="3014" y="34"/>
                  </a:cubicBezTo>
                  <a:cubicBezTo>
                    <a:pt x="2766" y="116"/>
                    <a:pt x="2842" y="472"/>
                    <a:pt x="3061" y="472"/>
                  </a:cubicBezTo>
                  <a:cubicBezTo>
                    <a:pt x="3084" y="472"/>
                    <a:pt x="3109" y="468"/>
                    <a:pt x="3135" y="459"/>
                  </a:cubicBezTo>
                  <a:cubicBezTo>
                    <a:pt x="3470" y="581"/>
                    <a:pt x="3804" y="702"/>
                    <a:pt x="4199" y="793"/>
                  </a:cubicBezTo>
                  <a:cubicBezTo>
                    <a:pt x="4381" y="945"/>
                    <a:pt x="4533" y="1158"/>
                    <a:pt x="4655" y="1371"/>
                  </a:cubicBezTo>
                  <a:cubicBezTo>
                    <a:pt x="4837" y="1675"/>
                    <a:pt x="4989" y="1979"/>
                    <a:pt x="5111" y="2313"/>
                  </a:cubicBezTo>
                  <a:cubicBezTo>
                    <a:pt x="5293" y="2982"/>
                    <a:pt x="5202" y="3681"/>
                    <a:pt x="5141" y="4350"/>
                  </a:cubicBezTo>
                  <a:cubicBezTo>
                    <a:pt x="5050" y="4897"/>
                    <a:pt x="4989" y="5566"/>
                    <a:pt x="4564" y="6021"/>
                  </a:cubicBezTo>
                  <a:cubicBezTo>
                    <a:pt x="4310" y="6312"/>
                    <a:pt x="3991" y="6450"/>
                    <a:pt x="3665" y="6450"/>
                  </a:cubicBezTo>
                  <a:cubicBezTo>
                    <a:pt x="3445" y="6450"/>
                    <a:pt x="3222" y="6387"/>
                    <a:pt x="3014" y="6265"/>
                  </a:cubicBezTo>
                  <a:cubicBezTo>
                    <a:pt x="2406" y="5930"/>
                    <a:pt x="2284" y="5596"/>
                    <a:pt x="2254" y="4836"/>
                  </a:cubicBezTo>
                  <a:cubicBezTo>
                    <a:pt x="2254" y="3812"/>
                    <a:pt x="1891" y="2448"/>
                    <a:pt x="812" y="2448"/>
                  </a:cubicBezTo>
                  <a:cubicBezTo>
                    <a:pt x="642" y="2448"/>
                    <a:pt x="455" y="2482"/>
                    <a:pt x="248" y="2556"/>
                  </a:cubicBezTo>
                  <a:cubicBezTo>
                    <a:pt x="0" y="2584"/>
                    <a:pt x="76" y="2934"/>
                    <a:pt x="294" y="2934"/>
                  </a:cubicBezTo>
                  <a:cubicBezTo>
                    <a:pt x="318" y="2934"/>
                    <a:pt x="343" y="2930"/>
                    <a:pt x="369" y="2921"/>
                  </a:cubicBezTo>
                  <a:cubicBezTo>
                    <a:pt x="578" y="2852"/>
                    <a:pt x="755" y="2820"/>
                    <a:pt x="906" y="2820"/>
                  </a:cubicBezTo>
                  <a:cubicBezTo>
                    <a:pt x="2138" y="2820"/>
                    <a:pt x="1591" y="4932"/>
                    <a:pt x="1889" y="5718"/>
                  </a:cubicBezTo>
                  <a:cubicBezTo>
                    <a:pt x="2041" y="6173"/>
                    <a:pt x="2436" y="6538"/>
                    <a:pt x="2892" y="6781"/>
                  </a:cubicBezTo>
                  <a:cubicBezTo>
                    <a:pt x="3117" y="6876"/>
                    <a:pt x="3344" y="6920"/>
                    <a:pt x="3564" y="6920"/>
                  </a:cubicBezTo>
                  <a:cubicBezTo>
                    <a:pt x="4266" y="6920"/>
                    <a:pt x="4901" y="6472"/>
                    <a:pt x="5202" y="5778"/>
                  </a:cubicBezTo>
                  <a:cubicBezTo>
                    <a:pt x="5749" y="4714"/>
                    <a:pt x="5810" y="3012"/>
                    <a:pt x="5415" y="1918"/>
                  </a:cubicBezTo>
                  <a:cubicBezTo>
                    <a:pt x="5056" y="1035"/>
                    <a:pt x="4296" y="1"/>
                    <a:pt x="331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364"/>
            <p:cNvSpPr/>
            <p:nvPr/>
          </p:nvSpPr>
          <p:spPr>
            <a:xfrm>
              <a:off x="1510700" y="4255500"/>
              <a:ext cx="54200" cy="60575"/>
            </a:xfrm>
            <a:custGeom>
              <a:rect b="b" l="l" r="r" t="t"/>
              <a:pathLst>
                <a:path extrusionOk="0" h="2423" w="2168">
                  <a:moveTo>
                    <a:pt x="399" y="1"/>
                  </a:moveTo>
                  <a:cubicBezTo>
                    <a:pt x="137" y="1"/>
                    <a:pt x="0" y="321"/>
                    <a:pt x="253" y="433"/>
                  </a:cubicBezTo>
                  <a:cubicBezTo>
                    <a:pt x="587" y="585"/>
                    <a:pt x="922" y="737"/>
                    <a:pt x="1226" y="980"/>
                  </a:cubicBezTo>
                  <a:cubicBezTo>
                    <a:pt x="1651" y="1314"/>
                    <a:pt x="1712" y="1618"/>
                    <a:pt x="1499" y="2105"/>
                  </a:cubicBezTo>
                  <a:cubicBezTo>
                    <a:pt x="1420" y="2283"/>
                    <a:pt x="1547" y="2422"/>
                    <a:pt x="1679" y="2422"/>
                  </a:cubicBezTo>
                  <a:cubicBezTo>
                    <a:pt x="1750" y="2422"/>
                    <a:pt x="1822" y="2382"/>
                    <a:pt x="1864" y="2287"/>
                  </a:cubicBezTo>
                  <a:cubicBezTo>
                    <a:pt x="2046" y="1831"/>
                    <a:pt x="2168" y="1436"/>
                    <a:pt x="1864" y="980"/>
                  </a:cubicBezTo>
                  <a:cubicBezTo>
                    <a:pt x="1530" y="554"/>
                    <a:pt x="952" y="251"/>
                    <a:pt x="466" y="7"/>
                  </a:cubicBezTo>
                  <a:cubicBezTo>
                    <a:pt x="443" y="3"/>
                    <a:pt x="420" y="1"/>
                    <a:pt x="39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4" name="Google Shape;2644;p364"/>
          <p:cNvGrpSpPr/>
          <p:nvPr/>
        </p:nvGrpSpPr>
        <p:grpSpPr>
          <a:xfrm rot="-6179588">
            <a:off x="1718681" y="2804313"/>
            <a:ext cx="1268059" cy="881761"/>
            <a:chOff x="1257125" y="2210825"/>
            <a:chExt cx="1096550" cy="762500"/>
          </a:xfrm>
        </p:grpSpPr>
        <p:sp>
          <p:nvSpPr>
            <p:cNvPr id="2645" name="Google Shape;2645;p364"/>
            <p:cNvSpPr/>
            <p:nvPr/>
          </p:nvSpPr>
          <p:spPr>
            <a:xfrm>
              <a:off x="1488900" y="2365075"/>
              <a:ext cx="315375" cy="327525"/>
            </a:xfrm>
            <a:custGeom>
              <a:rect b="b" l="l" r="r" t="t"/>
              <a:pathLst>
                <a:path extrusionOk="0" h="13101" w="12615">
                  <a:moveTo>
                    <a:pt x="4104" y="0"/>
                  </a:moveTo>
                  <a:lnTo>
                    <a:pt x="0" y="517"/>
                  </a:lnTo>
                  <a:lnTo>
                    <a:pt x="122" y="669"/>
                  </a:lnTo>
                  <a:lnTo>
                    <a:pt x="6019" y="7508"/>
                  </a:lnTo>
                  <a:cubicBezTo>
                    <a:pt x="6019" y="7508"/>
                    <a:pt x="6475" y="7751"/>
                    <a:pt x="6687" y="7903"/>
                  </a:cubicBezTo>
                  <a:cubicBezTo>
                    <a:pt x="6931" y="7994"/>
                    <a:pt x="7569" y="9210"/>
                    <a:pt x="7569" y="9210"/>
                  </a:cubicBezTo>
                  <a:cubicBezTo>
                    <a:pt x="7569" y="9210"/>
                    <a:pt x="9666" y="10669"/>
                    <a:pt x="9727" y="10821"/>
                  </a:cubicBezTo>
                  <a:cubicBezTo>
                    <a:pt x="9788" y="11003"/>
                    <a:pt x="12098" y="13101"/>
                    <a:pt x="12098" y="13101"/>
                  </a:cubicBezTo>
                  <a:lnTo>
                    <a:pt x="12615" y="10791"/>
                  </a:lnTo>
                  <a:lnTo>
                    <a:pt x="9180" y="7326"/>
                  </a:lnTo>
                  <a:lnTo>
                    <a:pt x="6475" y="3556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364"/>
            <p:cNvSpPr/>
            <p:nvPr/>
          </p:nvSpPr>
          <p:spPr>
            <a:xfrm>
              <a:off x="1909125" y="2260175"/>
              <a:ext cx="440750" cy="711875"/>
            </a:xfrm>
            <a:custGeom>
              <a:rect b="b" l="l" r="r" t="t"/>
              <a:pathLst>
                <a:path extrusionOk="0" h="28475" w="17630">
                  <a:moveTo>
                    <a:pt x="14104" y="1"/>
                  </a:moveTo>
                  <a:cubicBezTo>
                    <a:pt x="14084" y="1"/>
                    <a:pt x="14063" y="1"/>
                    <a:pt x="14043" y="2"/>
                  </a:cubicBezTo>
                  <a:cubicBezTo>
                    <a:pt x="12736" y="32"/>
                    <a:pt x="11551" y="1491"/>
                    <a:pt x="12006" y="2707"/>
                  </a:cubicBezTo>
                  <a:lnTo>
                    <a:pt x="0" y="21278"/>
                  </a:lnTo>
                  <a:cubicBezTo>
                    <a:pt x="2037" y="22160"/>
                    <a:pt x="3830" y="23680"/>
                    <a:pt x="4985" y="25595"/>
                  </a:cubicBezTo>
                  <a:cubicBezTo>
                    <a:pt x="5654" y="26780"/>
                    <a:pt x="6292" y="28239"/>
                    <a:pt x="7629" y="28452"/>
                  </a:cubicBezTo>
                  <a:cubicBezTo>
                    <a:pt x="7730" y="28467"/>
                    <a:pt x="7829" y="28474"/>
                    <a:pt x="7929" y="28474"/>
                  </a:cubicBezTo>
                  <a:cubicBezTo>
                    <a:pt x="8823" y="28474"/>
                    <a:pt x="9666" y="27881"/>
                    <a:pt x="10213" y="27114"/>
                  </a:cubicBezTo>
                  <a:cubicBezTo>
                    <a:pt x="10791" y="26294"/>
                    <a:pt x="11095" y="25291"/>
                    <a:pt x="11520" y="24348"/>
                  </a:cubicBezTo>
                  <a:cubicBezTo>
                    <a:pt x="12006" y="23254"/>
                    <a:pt x="12675" y="22221"/>
                    <a:pt x="13496" y="21309"/>
                  </a:cubicBezTo>
                  <a:cubicBezTo>
                    <a:pt x="14043" y="20671"/>
                    <a:pt x="14712" y="20093"/>
                    <a:pt x="15046" y="19333"/>
                  </a:cubicBezTo>
                  <a:cubicBezTo>
                    <a:pt x="15502" y="18330"/>
                    <a:pt x="15350" y="17175"/>
                    <a:pt x="15472" y="16081"/>
                  </a:cubicBezTo>
                  <a:cubicBezTo>
                    <a:pt x="15563" y="15078"/>
                    <a:pt x="15867" y="14166"/>
                    <a:pt x="16140" y="13254"/>
                  </a:cubicBezTo>
                  <a:cubicBezTo>
                    <a:pt x="16870" y="10914"/>
                    <a:pt x="17356" y="8482"/>
                    <a:pt x="17538" y="6050"/>
                  </a:cubicBezTo>
                  <a:cubicBezTo>
                    <a:pt x="17630" y="4743"/>
                    <a:pt x="17630" y="3375"/>
                    <a:pt x="17083" y="2160"/>
                  </a:cubicBezTo>
                  <a:cubicBezTo>
                    <a:pt x="16574" y="962"/>
                    <a:pt x="15416" y="1"/>
                    <a:pt x="141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364"/>
            <p:cNvSpPr/>
            <p:nvPr/>
          </p:nvSpPr>
          <p:spPr>
            <a:xfrm>
              <a:off x="1264225" y="2213925"/>
              <a:ext cx="949625" cy="655475"/>
            </a:xfrm>
            <a:custGeom>
              <a:rect b="b" l="l" r="r" t="t"/>
              <a:pathLst>
                <a:path extrusionOk="0" h="26219" w="37985">
                  <a:moveTo>
                    <a:pt x="37438" y="4435"/>
                  </a:moveTo>
                  <a:cubicBezTo>
                    <a:pt x="37439" y="4437"/>
                    <a:pt x="37440" y="4439"/>
                    <a:pt x="37440" y="4441"/>
                  </a:cubicBezTo>
                  <a:lnTo>
                    <a:pt x="37440" y="4441"/>
                  </a:lnTo>
                  <a:cubicBezTo>
                    <a:pt x="37470" y="4439"/>
                    <a:pt x="37499" y="4437"/>
                    <a:pt x="37529" y="4435"/>
                  </a:cubicBezTo>
                  <a:close/>
                  <a:moveTo>
                    <a:pt x="16678" y="1"/>
                  </a:moveTo>
                  <a:cubicBezTo>
                    <a:pt x="12834" y="1"/>
                    <a:pt x="9278" y="2598"/>
                    <a:pt x="5370" y="2885"/>
                  </a:cubicBezTo>
                  <a:cubicBezTo>
                    <a:pt x="4580" y="2946"/>
                    <a:pt x="3698" y="2915"/>
                    <a:pt x="2939" y="3189"/>
                  </a:cubicBezTo>
                  <a:cubicBezTo>
                    <a:pt x="2179" y="3463"/>
                    <a:pt x="1480" y="4162"/>
                    <a:pt x="1540" y="4982"/>
                  </a:cubicBezTo>
                  <a:cubicBezTo>
                    <a:pt x="1571" y="5225"/>
                    <a:pt x="1662" y="5529"/>
                    <a:pt x="1632" y="5803"/>
                  </a:cubicBezTo>
                  <a:cubicBezTo>
                    <a:pt x="1480" y="6593"/>
                    <a:pt x="142" y="6745"/>
                    <a:pt x="51" y="7596"/>
                  </a:cubicBezTo>
                  <a:cubicBezTo>
                    <a:pt x="1" y="8098"/>
                    <a:pt x="530" y="8434"/>
                    <a:pt x="1041" y="8434"/>
                  </a:cubicBezTo>
                  <a:cubicBezTo>
                    <a:pt x="1149" y="8434"/>
                    <a:pt x="1257" y="8419"/>
                    <a:pt x="1358" y="8387"/>
                  </a:cubicBezTo>
                  <a:cubicBezTo>
                    <a:pt x="1936" y="8204"/>
                    <a:pt x="2270" y="7627"/>
                    <a:pt x="2513" y="7049"/>
                  </a:cubicBezTo>
                  <a:cubicBezTo>
                    <a:pt x="2756" y="6441"/>
                    <a:pt x="2969" y="5833"/>
                    <a:pt x="3060" y="5195"/>
                  </a:cubicBezTo>
                  <a:cubicBezTo>
                    <a:pt x="3091" y="5013"/>
                    <a:pt x="3151" y="4800"/>
                    <a:pt x="3303" y="4648"/>
                  </a:cubicBezTo>
                  <a:cubicBezTo>
                    <a:pt x="3388" y="4577"/>
                    <a:pt x="3493" y="4553"/>
                    <a:pt x="3608" y="4553"/>
                  </a:cubicBezTo>
                  <a:cubicBezTo>
                    <a:pt x="3740" y="4553"/>
                    <a:pt x="3887" y="4585"/>
                    <a:pt x="4033" y="4618"/>
                  </a:cubicBezTo>
                  <a:cubicBezTo>
                    <a:pt x="5644" y="5074"/>
                    <a:pt x="7437" y="5560"/>
                    <a:pt x="8471" y="6928"/>
                  </a:cubicBezTo>
                  <a:cubicBezTo>
                    <a:pt x="8805" y="7384"/>
                    <a:pt x="9079" y="7931"/>
                    <a:pt x="9595" y="8204"/>
                  </a:cubicBezTo>
                  <a:cubicBezTo>
                    <a:pt x="9877" y="8340"/>
                    <a:pt x="10197" y="8366"/>
                    <a:pt x="10527" y="8366"/>
                  </a:cubicBezTo>
                  <a:cubicBezTo>
                    <a:pt x="10738" y="8366"/>
                    <a:pt x="10954" y="8355"/>
                    <a:pt x="11167" y="8355"/>
                  </a:cubicBezTo>
                  <a:cubicBezTo>
                    <a:pt x="11514" y="8355"/>
                    <a:pt x="11852" y="8384"/>
                    <a:pt x="12148" y="8539"/>
                  </a:cubicBezTo>
                  <a:cubicBezTo>
                    <a:pt x="12635" y="8751"/>
                    <a:pt x="12908" y="9298"/>
                    <a:pt x="13182" y="9785"/>
                  </a:cubicBezTo>
                  <a:cubicBezTo>
                    <a:pt x="13486" y="10362"/>
                    <a:pt x="13729" y="10909"/>
                    <a:pt x="14033" y="11457"/>
                  </a:cubicBezTo>
                  <a:cubicBezTo>
                    <a:pt x="14398" y="12095"/>
                    <a:pt x="14702" y="12855"/>
                    <a:pt x="14398" y="13523"/>
                  </a:cubicBezTo>
                  <a:cubicBezTo>
                    <a:pt x="14246" y="13858"/>
                    <a:pt x="13942" y="14101"/>
                    <a:pt x="13729" y="14405"/>
                  </a:cubicBezTo>
                  <a:cubicBezTo>
                    <a:pt x="13547" y="14709"/>
                    <a:pt x="13486" y="15165"/>
                    <a:pt x="13729" y="15378"/>
                  </a:cubicBezTo>
                  <a:cubicBezTo>
                    <a:pt x="13835" y="15466"/>
                    <a:pt x="13958" y="15503"/>
                    <a:pt x="14087" y="15503"/>
                  </a:cubicBezTo>
                  <a:cubicBezTo>
                    <a:pt x="14401" y="15503"/>
                    <a:pt x="14742" y="15281"/>
                    <a:pt x="14914" y="15043"/>
                  </a:cubicBezTo>
                  <a:cubicBezTo>
                    <a:pt x="15218" y="14648"/>
                    <a:pt x="15462" y="14192"/>
                    <a:pt x="15918" y="14131"/>
                  </a:cubicBezTo>
                  <a:cubicBezTo>
                    <a:pt x="15972" y="14121"/>
                    <a:pt x="16024" y="14115"/>
                    <a:pt x="16075" y="14115"/>
                  </a:cubicBezTo>
                  <a:cubicBezTo>
                    <a:pt x="16735" y="14115"/>
                    <a:pt x="17120" y="14980"/>
                    <a:pt x="17741" y="15347"/>
                  </a:cubicBezTo>
                  <a:cubicBezTo>
                    <a:pt x="18228" y="15651"/>
                    <a:pt x="18866" y="15590"/>
                    <a:pt x="19383" y="15864"/>
                  </a:cubicBezTo>
                  <a:cubicBezTo>
                    <a:pt x="20082" y="16229"/>
                    <a:pt x="20447" y="17019"/>
                    <a:pt x="20538" y="17809"/>
                  </a:cubicBezTo>
                  <a:cubicBezTo>
                    <a:pt x="20659" y="18569"/>
                    <a:pt x="20629" y="19359"/>
                    <a:pt x="20781" y="20150"/>
                  </a:cubicBezTo>
                  <a:cubicBezTo>
                    <a:pt x="20842" y="20514"/>
                    <a:pt x="20994" y="20879"/>
                    <a:pt x="21358" y="21001"/>
                  </a:cubicBezTo>
                  <a:cubicBezTo>
                    <a:pt x="21435" y="21030"/>
                    <a:pt x="21516" y="21041"/>
                    <a:pt x="21600" y="21041"/>
                  </a:cubicBezTo>
                  <a:cubicBezTo>
                    <a:pt x="21865" y="21041"/>
                    <a:pt x="22158" y="20930"/>
                    <a:pt x="22424" y="20930"/>
                  </a:cubicBezTo>
                  <a:cubicBezTo>
                    <a:pt x="22508" y="20930"/>
                    <a:pt x="22589" y="20941"/>
                    <a:pt x="22665" y="20970"/>
                  </a:cubicBezTo>
                  <a:cubicBezTo>
                    <a:pt x="23638" y="21335"/>
                    <a:pt x="22513" y="23280"/>
                    <a:pt x="23486" y="23706"/>
                  </a:cubicBezTo>
                  <a:cubicBezTo>
                    <a:pt x="23563" y="23732"/>
                    <a:pt x="23646" y="23741"/>
                    <a:pt x="23734" y="23741"/>
                  </a:cubicBezTo>
                  <a:cubicBezTo>
                    <a:pt x="23854" y="23741"/>
                    <a:pt x="23984" y="23724"/>
                    <a:pt x="24124" y="23706"/>
                  </a:cubicBezTo>
                  <a:cubicBezTo>
                    <a:pt x="25007" y="23412"/>
                    <a:pt x="25869" y="22644"/>
                    <a:pt x="26728" y="22644"/>
                  </a:cubicBezTo>
                  <a:cubicBezTo>
                    <a:pt x="26934" y="22644"/>
                    <a:pt x="27140" y="22688"/>
                    <a:pt x="27346" y="22794"/>
                  </a:cubicBezTo>
                  <a:cubicBezTo>
                    <a:pt x="27772" y="23007"/>
                    <a:pt x="28076" y="23463"/>
                    <a:pt x="28471" y="23615"/>
                  </a:cubicBezTo>
                  <a:cubicBezTo>
                    <a:pt x="28805" y="23736"/>
                    <a:pt x="29170" y="23736"/>
                    <a:pt x="29444" y="23888"/>
                  </a:cubicBezTo>
                  <a:cubicBezTo>
                    <a:pt x="29839" y="24101"/>
                    <a:pt x="29991" y="24648"/>
                    <a:pt x="30264" y="25074"/>
                  </a:cubicBezTo>
                  <a:cubicBezTo>
                    <a:pt x="30599" y="25621"/>
                    <a:pt x="31207" y="26077"/>
                    <a:pt x="31906" y="26198"/>
                  </a:cubicBezTo>
                  <a:cubicBezTo>
                    <a:pt x="31994" y="26211"/>
                    <a:pt x="32087" y="26218"/>
                    <a:pt x="32179" y="26218"/>
                  </a:cubicBezTo>
                  <a:cubicBezTo>
                    <a:pt x="32309" y="26218"/>
                    <a:pt x="32437" y="26204"/>
                    <a:pt x="32544" y="26168"/>
                  </a:cubicBezTo>
                  <a:cubicBezTo>
                    <a:pt x="33122" y="25864"/>
                    <a:pt x="32970" y="25013"/>
                    <a:pt x="32878" y="24375"/>
                  </a:cubicBezTo>
                  <a:cubicBezTo>
                    <a:pt x="32787" y="23007"/>
                    <a:pt x="33547" y="21761"/>
                    <a:pt x="34216" y="20545"/>
                  </a:cubicBezTo>
                  <a:cubicBezTo>
                    <a:pt x="36374" y="16715"/>
                    <a:pt x="37681" y="12338"/>
                    <a:pt x="37894" y="7931"/>
                  </a:cubicBezTo>
                  <a:cubicBezTo>
                    <a:pt x="37985" y="6747"/>
                    <a:pt x="37955" y="5503"/>
                    <a:pt x="37440" y="4441"/>
                  </a:cubicBezTo>
                  <a:lnTo>
                    <a:pt x="37440" y="4441"/>
                  </a:lnTo>
                  <a:cubicBezTo>
                    <a:pt x="37356" y="4446"/>
                    <a:pt x="37271" y="4448"/>
                    <a:pt x="37187" y="4448"/>
                  </a:cubicBezTo>
                  <a:cubicBezTo>
                    <a:pt x="34871" y="4448"/>
                    <a:pt x="32858" y="2737"/>
                    <a:pt x="30568" y="2186"/>
                  </a:cubicBezTo>
                  <a:cubicBezTo>
                    <a:pt x="29663" y="1970"/>
                    <a:pt x="28740" y="1934"/>
                    <a:pt x="27810" y="1934"/>
                  </a:cubicBezTo>
                  <a:cubicBezTo>
                    <a:pt x="27344" y="1934"/>
                    <a:pt x="26877" y="1943"/>
                    <a:pt x="26410" y="1943"/>
                  </a:cubicBezTo>
                  <a:cubicBezTo>
                    <a:pt x="25708" y="1943"/>
                    <a:pt x="25006" y="1923"/>
                    <a:pt x="24307" y="1821"/>
                  </a:cubicBezTo>
                  <a:cubicBezTo>
                    <a:pt x="21966" y="1456"/>
                    <a:pt x="19747" y="210"/>
                    <a:pt x="17346" y="28"/>
                  </a:cubicBezTo>
                  <a:cubicBezTo>
                    <a:pt x="17122" y="10"/>
                    <a:pt x="16899" y="1"/>
                    <a:pt x="16678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364"/>
            <p:cNvSpPr/>
            <p:nvPr/>
          </p:nvSpPr>
          <p:spPr>
            <a:xfrm>
              <a:off x="1505625" y="2403825"/>
              <a:ext cx="114000" cy="134525"/>
            </a:xfrm>
            <a:custGeom>
              <a:rect b="b" l="l" r="r" t="t"/>
              <a:pathLst>
                <a:path extrusionOk="0" h="5381" w="4560">
                  <a:moveTo>
                    <a:pt x="0" y="0"/>
                  </a:moveTo>
                  <a:lnTo>
                    <a:pt x="4559" y="5380"/>
                  </a:lnTo>
                  <a:cubicBezTo>
                    <a:pt x="3192" y="3465"/>
                    <a:pt x="1672" y="1672"/>
                    <a:pt x="0" y="0"/>
                  </a:cubicBezTo>
                  <a:close/>
                </a:path>
              </a:pathLst>
            </a:custGeom>
            <a:solidFill>
              <a:srgbClr val="61FF4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364"/>
            <p:cNvSpPr/>
            <p:nvPr/>
          </p:nvSpPr>
          <p:spPr>
            <a:xfrm>
              <a:off x="1608200" y="2345225"/>
              <a:ext cx="82100" cy="83100"/>
            </a:xfrm>
            <a:custGeom>
              <a:rect b="b" l="l" r="r" t="t"/>
              <a:pathLst>
                <a:path extrusionOk="0" h="3324" w="3284">
                  <a:moveTo>
                    <a:pt x="1022" y="1"/>
                  </a:moveTo>
                  <a:cubicBezTo>
                    <a:pt x="902" y="1"/>
                    <a:pt x="781" y="22"/>
                    <a:pt x="669" y="65"/>
                  </a:cubicBezTo>
                  <a:cubicBezTo>
                    <a:pt x="304" y="247"/>
                    <a:pt x="61" y="673"/>
                    <a:pt x="31" y="1098"/>
                  </a:cubicBezTo>
                  <a:cubicBezTo>
                    <a:pt x="0" y="1493"/>
                    <a:pt x="152" y="1919"/>
                    <a:pt x="365" y="2284"/>
                  </a:cubicBezTo>
                  <a:cubicBezTo>
                    <a:pt x="706" y="2860"/>
                    <a:pt x="1272" y="3324"/>
                    <a:pt x="1890" y="3324"/>
                  </a:cubicBezTo>
                  <a:cubicBezTo>
                    <a:pt x="1988" y="3324"/>
                    <a:pt x="2088" y="3312"/>
                    <a:pt x="2189" y="3287"/>
                  </a:cubicBezTo>
                  <a:cubicBezTo>
                    <a:pt x="2918" y="3135"/>
                    <a:pt x="3283" y="2284"/>
                    <a:pt x="3192" y="1584"/>
                  </a:cubicBezTo>
                  <a:cubicBezTo>
                    <a:pt x="3040" y="703"/>
                    <a:pt x="2219" y="4"/>
                    <a:pt x="1368" y="4"/>
                  </a:cubicBezTo>
                  <a:lnTo>
                    <a:pt x="1474" y="110"/>
                  </a:lnTo>
                  <a:lnTo>
                    <a:pt x="1474" y="110"/>
                  </a:lnTo>
                  <a:cubicBezTo>
                    <a:pt x="1340" y="38"/>
                    <a:pt x="1182" y="1"/>
                    <a:pt x="1022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364"/>
            <p:cNvSpPr/>
            <p:nvPr/>
          </p:nvSpPr>
          <p:spPr>
            <a:xfrm>
              <a:off x="1634800" y="23772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61FF4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364"/>
            <p:cNvSpPr/>
            <p:nvPr/>
          </p:nvSpPr>
          <p:spPr>
            <a:xfrm>
              <a:off x="1650750" y="24045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61FF4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364"/>
            <p:cNvSpPr/>
            <p:nvPr/>
          </p:nvSpPr>
          <p:spPr>
            <a:xfrm>
              <a:off x="1987375" y="2377975"/>
              <a:ext cx="111750" cy="98050"/>
            </a:xfrm>
            <a:custGeom>
              <a:rect b="b" l="l" r="r" t="t"/>
              <a:pathLst>
                <a:path extrusionOk="0" h="3922" w="4470">
                  <a:moveTo>
                    <a:pt x="2767" y="1"/>
                  </a:moveTo>
                  <a:lnTo>
                    <a:pt x="3071" y="396"/>
                  </a:lnTo>
                  <a:cubicBezTo>
                    <a:pt x="2708" y="163"/>
                    <a:pt x="2257" y="18"/>
                    <a:pt x="1830" y="18"/>
                  </a:cubicBezTo>
                  <a:cubicBezTo>
                    <a:pt x="1757" y="18"/>
                    <a:pt x="1684" y="22"/>
                    <a:pt x="1612" y="31"/>
                  </a:cubicBezTo>
                  <a:cubicBezTo>
                    <a:pt x="1126" y="122"/>
                    <a:pt x="639" y="396"/>
                    <a:pt x="366" y="791"/>
                  </a:cubicBezTo>
                  <a:cubicBezTo>
                    <a:pt x="1" y="1369"/>
                    <a:pt x="122" y="2129"/>
                    <a:pt x="518" y="2706"/>
                  </a:cubicBezTo>
                  <a:cubicBezTo>
                    <a:pt x="882" y="3284"/>
                    <a:pt x="1490" y="3618"/>
                    <a:pt x="2159" y="3800"/>
                  </a:cubicBezTo>
                  <a:cubicBezTo>
                    <a:pt x="2372" y="3892"/>
                    <a:pt x="2585" y="3922"/>
                    <a:pt x="2828" y="3922"/>
                  </a:cubicBezTo>
                  <a:cubicBezTo>
                    <a:pt x="3284" y="3892"/>
                    <a:pt x="3709" y="3496"/>
                    <a:pt x="3892" y="3071"/>
                  </a:cubicBezTo>
                  <a:cubicBezTo>
                    <a:pt x="4469" y="1977"/>
                    <a:pt x="3892" y="457"/>
                    <a:pt x="276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364"/>
            <p:cNvSpPr/>
            <p:nvPr/>
          </p:nvSpPr>
          <p:spPr>
            <a:xfrm>
              <a:off x="2016250" y="24083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61FF4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364"/>
            <p:cNvSpPr/>
            <p:nvPr/>
          </p:nvSpPr>
          <p:spPr>
            <a:xfrm>
              <a:off x="2034500" y="2445625"/>
              <a:ext cx="3075" cy="775"/>
            </a:xfrm>
            <a:custGeom>
              <a:rect b="b" l="l" r="r" t="t"/>
              <a:pathLst>
                <a:path extrusionOk="0" h="31" w="123">
                  <a:moveTo>
                    <a:pt x="122" y="0"/>
                  </a:moveTo>
                  <a:cubicBezTo>
                    <a:pt x="82" y="0"/>
                    <a:pt x="54" y="14"/>
                    <a:pt x="32" y="23"/>
                  </a:cubicBezTo>
                  <a:lnTo>
                    <a:pt x="32" y="23"/>
                  </a:lnTo>
                  <a:lnTo>
                    <a:pt x="122" y="0"/>
                  </a:lnTo>
                  <a:close/>
                  <a:moveTo>
                    <a:pt x="32" y="23"/>
                  </a:moveTo>
                  <a:lnTo>
                    <a:pt x="0" y="30"/>
                  </a:lnTo>
                  <a:cubicBezTo>
                    <a:pt x="11" y="30"/>
                    <a:pt x="21" y="27"/>
                    <a:pt x="32" y="23"/>
                  </a:cubicBezTo>
                  <a:close/>
                </a:path>
              </a:pathLst>
            </a:custGeom>
            <a:solidFill>
              <a:srgbClr val="61FF4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364"/>
            <p:cNvSpPr/>
            <p:nvPr/>
          </p:nvSpPr>
          <p:spPr>
            <a:xfrm>
              <a:off x="2069450" y="2429650"/>
              <a:ext cx="800" cy="2300"/>
            </a:xfrm>
            <a:custGeom>
              <a:rect b="b" l="l" r="r" t="t"/>
              <a:pathLst>
                <a:path extrusionOk="0" h="92" w="32">
                  <a:moveTo>
                    <a:pt x="1" y="1"/>
                  </a:moveTo>
                  <a:cubicBezTo>
                    <a:pt x="1" y="16"/>
                    <a:pt x="8" y="31"/>
                    <a:pt x="16" y="46"/>
                  </a:cubicBezTo>
                  <a:lnTo>
                    <a:pt x="16" y="46"/>
                  </a:lnTo>
                  <a:lnTo>
                    <a:pt x="1" y="1"/>
                  </a:lnTo>
                  <a:close/>
                  <a:moveTo>
                    <a:pt x="16" y="46"/>
                  </a:moveTo>
                  <a:lnTo>
                    <a:pt x="31" y="92"/>
                  </a:lnTo>
                  <a:cubicBezTo>
                    <a:pt x="31" y="77"/>
                    <a:pt x="23" y="62"/>
                    <a:pt x="16" y="46"/>
                  </a:cubicBezTo>
                  <a:close/>
                </a:path>
              </a:pathLst>
            </a:custGeom>
            <a:solidFill>
              <a:srgbClr val="61FF4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364"/>
            <p:cNvSpPr/>
            <p:nvPr/>
          </p:nvSpPr>
          <p:spPr>
            <a:xfrm>
              <a:off x="2035250" y="2420550"/>
              <a:ext cx="1550" cy="1525"/>
            </a:xfrm>
            <a:custGeom>
              <a:rect b="b" l="l" r="r" t="t"/>
              <a:pathLst>
                <a:path extrusionOk="0" h="61" w="62">
                  <a:moveTo>
                    <a:pt x="1" y="0"/>
                  </a:moveTo>
                  <a:lnTo>
                    <a:pt x="31" y="30"/>
                  </a:lnTo>
                  <a:lnTo>
                    <a:pt x="31" y="30"/>
                  </a:lnTo>
                  <a:cubicBezTo>
                    <a:pt x="24" y="15"/>
                    <a:pt x="16" y="0"/>
                    <a:pt x="1" y="0"/>
                  </a:cubicBezTo>
                  <a:close/>
                  <a:moveTo>
                    <a:pt x="31" y="30"/>
                  </a:moveTo>
                  <a:cubicBezTo>
                    <a:pt x="39" y="46"/>
                    <a:pt x="46" y="61"/>
                    <a:pt x="62" y="61"/>
                  </a:cubicBezTo>
                  <a:lnTo>
                    <a:pt x="31" y="30"/>
                  </a:lnTo>
                  <a:close/>
                </a:path>
              </a:pathLst>
            </a:custGeom>
            <a:solidFill>
              <a:srgbClr val="61FF4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364"/>
            <p:cNvSpPr/>
            <p:nvPr/>
          </p:nvSpPr>
          <p:spPr>
            <a:xfrm>
              <a:off x="1849075" y="2632650"/>
              <a:ext cx="41825" cy="40200"/>
            </a:xfrm>
            <a:custGeom>
              <a:rect b="b" l="l" r="r" t="t"/>
              <a:pathLst>
                <a:path extrusionOk="0" h="1608" w="1673">
                  <a:moveTo>
                    <a:pt x="735" y="1"/>
                  </a:moveTo>
                  <a:cubicBezTo>
                    <a:pt x="571" y="1"/>
                    <a:pt x="408" y="48"/>
                    <a:pt x="274" y="148"/>
                  </a:cubicBezTo>
                  <a:lnTo>
                    <a:pt x="396" y="148"/>
                  </a:lnTo>
                  <a:cubicBezTo>
                    <a:pt x="183" y="148"/>
                    <a:pt x="31" y="331"/>
                    <a:pt x="1" y="544"/>
                  </a:cubicBezTo>
                  <a:cubicBezTo>
                    <a:pt x="1" y="726"/>
                    <a:pt x="92" y="908"/>
                    <a:pt x="183" y="1091"/>
                  </a:cubicBezTo>
                  <a:cubicBezTo>
                    <a:pt x="335" y="1334"/>
                    <a:pt x="548" y="1607"/>
                    <a:pt x="791" y="1607"/>
                  </a:cubicBezTo>
                  <a:cubicBezTo>
                    <a:pt x="913" y="1607"/>
                    <a:pt x="1034" y="1547"/>
                    <a:pt x="1156" y="1516"/>
                  </a:cubicBezTo>
                  <a:cubicBezTo>
                    <a:pt x="1521" y="1303"/>
                    <a:pt x="1673" y="756"/>
                    <a:pt x="1460" y="392"/>
                  </a:cubicBezTo>
                  <a:cubicBezTo>
                    <a:pt x="1306" y="141"/>
                    <a:pt x="1018" y="1"/>
                    <a:pt x="7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364"/>
            <p:cNvSpPr/>
            <p:nvPr/>
          </p:nvSpPr>
          <p:spPr>
            <a:xfrm>
              <a:off x="1758650" y="2262000"/>
              <a:ext cx="56275" cy="47625"/>
            </a:xfrm>
            <a:custGeom>
              <a:rect b="b" l="l" r="r" t="t"/>
              <a:pathLst>
                <a:path extrusionOk="0" h="1905" w="2251">
                  <a:moveTo>
                    <a:pt x="313" y="1"/>
                  </a:moveTo>
                  <a:cubicBezTo>
                    <a:pt x="209" y="1"/>
                    <a:pt x="105" y="15"/>
                    <a:pt x="1" y="50"/>
                  </a:cubicBezTo>
                  <a:lnTo>
                    <a:pt x="457" y="476"/>
                  </a:lnTo>
                  <a:cubicBezTo>
                    <a:pt x="548" y="871"/>
                    <a:pt x="609" y="1296"/>
                    <a:pt x="882" y="1600"/>
                  </a:cubicBezTo>
                  <a:cubicBezTo>
                    <a:pt x="1050" y="1787"/>
                    <a:pt x="1310" y="1905"/>
                    <a:pt x="1555" y="1905"/>
                  </a:cubicBezTo>
                  <a:cubicBezTo>
                    <a:pt x="1710" y="1905"/>
                    <a:pt x="1859" y="1858"/>
                    <a:pt x="1977" y="1752"/>
                  </a:cubicBezTo>
                  <a:cubicBezTo>
                    <a:pt x="2250" y="1479"/>
                    <a:pt x="2189" y="1023"/>
                    <a:pt x="1977" y="780"/>
                  </a:cubicBezTo>
                  <a:cubicBezTo>
                    <a:pt x="1794" y="506"/>
                    <a:pt x="1429" y="324"/>
                    <a:pt x="1065" y="202"/>
                  </a:cubicBezTo>
                  <a:cubicBezTo>
                    <a:pt x="826" y="94"/>
                    <a:pt x="571" y="1"/>
                    <a:pt x="31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364"/>
            <p:cNvSpPr/>
            <p:nvPr/>
          </p:nvSpPr>
          <p:spPr>
            <a:xfrm>
              <a:off x="1719900" y="2507175"/>
              <a:ext cx="49425" cy="49475"/>
            </a:xfrm>
            <a:custGeom>
              <a:rect b="b" l="l" r="r" t="t"/>
              <a:pathLst>
                <a:path extrusionOk="0" h="1979" w="1977">
                  <a:moveTo>
                    <a:pt x="578" y="0"/>
                  </a:moveTo>
                  <a:lnTo>
                    <a:pt x="730" y="304"/>
                  </a:lnTo>
                  <a:cubicBezTo>
                    <a:pt x="274" y="395"/>
                    <a:pt x="1" y="912"/>
                    <a:pt x="122" y="1338"/>
                  </a:cubicBezTo>
                  <a:cubicBezTo>
                    <a:pt x="266" y="1739"/>
                    <a:pt x="680" y="1978"/>
                    <a:pt x="1109" y="1978"/>
                  </a:cubicBezTo>
                  <a:cubicBezTo>
                    <a:pt x="1135" y="1978"/>
                    <a:pt x="1160" y="1978"/>
                    <a:pt x="1186" y="1976"/>
                  </a:cubicBezTo>
                  <a:cubicBezTo>
                    <a:pt x="1338" y="1945"/>
                    <a:pt x="1490" y="1885"/>
                    <a:pt x="1581" y="1824"/>
                  </a:cubicBezTo>
                  <a:cubicBezTo>
                    <a:pt x="1976" y="1550"/>
                    <a:pt x="1976" y="942"/>
                    <a:pt x="1703" y="608"/>
                  </a:cubicBezTo>
                  <a:cubicBezTo>
                    <a:pt x="1460" y="274"/>
                    <a:pt x="1034" y="91"/>
                    <a:pt x="5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364"/>
            <p:cNvSpPr/>
            <p:nvPr/>
          </p:nvSpPr>
          <p:spPr>
            <a:xfrm>
              <a:off x="1473700" y="2292425"/>
              <a:ext cx="44100" cy="36225"/>
            </a:xfrm>
            <a:custGeom>
              <a:rect b="b" l="l" r="r" t="t"/>
              <a:pathLst>
                <a:path extrusionOk="0" h="1449" w="1764">
                  <a:moveTo>
                    <a:pt x="879" y="0"/>
                  </a:moveTo>
                  <a:cubicBezTo>
                    <a:pt x="787" y="0"/>
                    <a:pt x="695" y="16"/>
                    <a:pt x="608" y="49"/>
                  </a:cubicBezTo>
                  <a:cubicBezTo>
                    <a:pt x="425" y="154"/>
                    <a:pt x="286" y="304"/>
                    <a:pt x="95" y="304"/>
                  </a:cubicBezTo>
                  <a:cubicBezTo>
                    <a:pt x="65" y="304"/>
                    <a:pt x="34" y="300"/>
                    <a:pt x="0" y="292"/>
                  </a:cubicBezTo>
                  <a:lnTo>
                    <a:pt x="0" y="292"/>
                  </a:lnTo>
                  <a:lnTo>
                    <a:pt x="213" y="657"/>
                  </a:lnTo>
                  <a:cubicBezTo>
                    <a:pt x="155" y="1067"/>
                    <a:pt x="548" y="1449"/>
                    <a:pt x="957" y="1449"/>
                  </a:cubicBezTo>
                  <a:cubicBezTo>
                    <a:pt x="973" y="1449"/>
                    <a:pt x="988" y="1448"/>
                    <a:pt x="1003" y="1447"/>
                  </a:cubicBezTo>
                  <a:cubicBezTo>
                    <a:pt x="1399" y="1417"/>
                    <a:pt x="1763" y="961"/>
                    <a:pt x="1642" y="535"/>
                  </a:cubicBezTo>
                  <a:cubicBezTo>
                    <a:pt x="1547" y="203"/>
                    <a:pt x="1210" y="0"/>
                    <a:pt x="87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364"/>
            <p:cNvSpPr/>
            <p:nvPr/>
          </p:nvSpPr>
          <p:spPr>
            <a:xfrm>
              <a:off x="1635550" y="2213100"/>
              <a:ext cx="85150" cy="47250"/>
            </a:xfrm>
            <a:custGeom>
              <a:rect b="b" l="l" r="r" t="t"/>
              <a:pathLst>
                <a:path extrusionOk="0" h="1890" w="3406">
                  <a:moveTo>
                    <a:pt x="3223" y="0"/>
                  </a:moveTo>
                  <a:lnTo>
                    <a:pt x="1" y="213"/>
                  </a:lnTo>
                  <a:cubicBezTo>
                    <a:pt x="365" y="1003"/>
                    <a:pt x="1125" y="1672"/>
                    <a:pt x="2007" y="1854"/>
                  </a:cubicBezTo>
                  <a:cubicBezTo>
                    <a:pt x="2112" y="1872"/>
                    <a:pt x="2228" y="1889"/>
                    <a:pt x="2336" y="1889"/>
                  </a:cubicBezTo>
                  <a:cubicBezTo>
                    <a:pt x="2415" y="1889"/>
                    <a:pt x="2490" y="1880"/>
                    <a:pt x="2554" y="1854"/>
                  </a:cubicBezTo>
                  <a:cubicBezTo>
                    <a:pt x="2767" y="1733"/>
                    <a:pt x="2919" y="1520"/>
                    <a:pt x="3040" y="1246"/>
                  </a:cubicBezTo>
                  <a:cubicBezTo>
                    <a:pt x="3223" y="851"/>
                    <a:pt x="3405" y="365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364"/>
            <p:cNvSpPr/>
            <p:nvPr/>
          </p:nvSpPr>
          <p:spPr>
            <a:xfrm>
              <a:off x="1890875" y="2495475"/>
              <a:ext cx="155800" cy="152150"/>
            </a:xfrm>
            <a:custGeom>
              <a:rect b="b" l="l" r="r" t="t"/>
              <a:pathLst>
                <a:path extrusionOk="0" h="6086" w="6232">
                  <a:moveTo>
                    <a:pt x="3735" y="0"/>
                  </a:moveTo>
                  <a:cubicBezTo>
                    <a:pt x="3614" y="0"/>
                    <a:pt x="3493" y="4"/>
                    <a:pt x="3375" y="12"/>
                  </a:cubicBezTo>
                  <a:cubicBezTo>
                    <a:pt x="2736" y="103"/>
                    <a:pt x="2037" y="195"/>
                    <a:pt x="1490" y="590"/>
                  </a:cubicBezTo>
                  <a:cubicBezTo>
                    <a:pt x="761" y="1076"/>
                    <a:pt x="305" y="1866"/>
                    <a:pt x="153" y="2717"/>
                  </a:cubicBezTo>
                  <a:cubicBezTo>
                    <a:pt x="1" y="3538"/>
                    <a:pt x="183" y="4450"/>
                    <a:pt x="517" y="5210"/>
                  </a:cubicBezTo>
                  <a:cubicBezTo>
                    <a:pt x="609" y="5362"/>
                    <a:pt x="730" y="5575"/>
                    <a:pt x="852" y="5666"/>
                  </a:cubicBezTo>
                  <a:cubicBezTo>
                    <a:pt x="1156" y="5939"/>
                    <a:pt x="1551" y="6031"/>
                    <a:pt x="1946" y="6061"/>
                  </a:cubicBezTo>
                  <a:cubicBezTo>
                    <a:pt x="2082" y="6073"/>
                    <a:pt x="2234" y="6086"/>
                    <a:pt x="2389" y="6086"/>
                  </a:cubicBezTo>
                  <a:cubicBezTo>
                    <a:pt x="2613" y="6086"/>
                    <a:pt x="2842" y="6060"/>
                    <a:pt x="3040" y="5970"/>
                  </a:cubicBezTo>
                  <a:cubicBezTo>
                    <a:pt x="3375" y="5879"/>
                    <a:pt x="3648" y="5453"/>
                    <a:pt x="3527" y="5119"/>
                  </a:cubicBezTo>
                  <a:cubicBezTo>
                    <a:pt x="3435" y="4845"/>
                    <a:pt x="3162" y="4693"/>
                    <a:pt x="2919" y="4511"/>
                  </a:cubicBezTo>
                  <a:cubicBezTo>
                    <a:pt x="2706" y="4298"/>
                    <a:pt x="2463" y="3994"/>
                    <a:pt x="2615" y="3751"/>
                  </a:cubicBezTo>
                  <a:cubicBezTo>
                    <a:pt x="2688" y="3587"/>
                    <a:pt x="2859" y="3521"/>
                    <a:pt x="3031" y="3521"/>
                  </a:cubicBezTo>
                  <a:cubicBezTo>
                    <a:pt x="3145" y="3521"/>
                    <a:pt x="3259" y="3550"/>
                    <a:pt x="3344" y="3599"/>
                  </a:cubicBezTo>
                  <a:lnTo>
                    <a:pt x="3314" y="3295"/>
                  </a:lnTo>
                  <a:cubicBezTo>
                    <a:pt x="3466" y="3295"/>
                    <a:pt x="3618" y="3447"/>
                    <a:pt x="3679" y="3538"/>
                  </a:cubicBezTo>
                  <a:cubicBezTo>
                    <a:pt x="3982" y="3964"/>
                    <a:pt x="4226" y="4450"/>
                    <a:pt x="4651" y="4754"/>
                  </a:cubicBezTo>
                  <a:cubicBezTo>
                    <a:pt x="4849" y="4906"/>
                    <a:pt x="5107" y="4997"/>
                    <a:pt x="5358" y="4997"/>
                  </a:cubicBezTo>
                  <a:cubicBezTo>
                    <a:pt x="5609" y="4997"/>
                    <a:pt x="5852" y="4906"/>
                    <a:pt x="6019" y="4693"/>
                  </a:cubicBezTo>
                  <a:cubicBezTo>
                    <a:pt x="6232" y="4389"/>
                    <a:pt x="6110" y="3903"/>
                    <a:pt x="5897" y="3599"/>
                  </a:cubicBezTo>
                  <a:cubicBezTo>
                    <a:pt x="5624" y="3295"/>
                    <a:pt x="5290" y="3082"/>
                    <a:pt x="4986" y="2839"/>
                  </a:cubicBezTo>
                  <a:cubicBezTo>
                    <a:pt x="4864" y="2717"/>
                    <a:pt x="4742" y="2626"/>
                    <a:pt x="4712" y="2474"/>
                  </a:cubicBezTo>
                  <a:cubicBezTo>
                    <a:pt x="4682" y="2383"/>
                    <a:pt x="4712" y="2170"/>
                    <a:pt x="4834" y="2110"/>
                  </a:cubicBezTo>
                  <a:cubicBezTo>
                    <a:pt x="4894" y="2079"/>
                    <a:pt x="5016" y="2079"/>
                    <a:pt x="5077" y="2079"/>
                  </a:cubicBezTo>
                  <a:cubicBezTo>
                    <a:pt x="5161" y="2089"/>
                    <a:pt x="5249" y="2095"/>
                    <a:pt x="5336" y="2095"/>
                  </a:cubicBezTo>
                  <a:cubicBezTo>
                    <a:pt x="5532" y="2095"/>
                    <a:pt x="5729" y="2063"/>
                    <a:pt x="5897" y="1958"/>
                  </a:cubicBezTo>
                  <a:cubicBezTo>
                    <a:pt x="6232" y="1684"/>
                    <a:pt x="6141" y="1167"/>
                    <a:pt x="5897" y="802"/>
                  </a:cubicBezTo>
                  <a:cubicBezTo>
                    <a:pt x="5421" y="194"/>
                    <a:pt x="4554" y="0"/>
                    <a:pt x="3735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364"/>
            <p:cNvSpPr/>
            <p:nvPr/>
          </p:nvSpPr>
          <p:spPr>
            <a:xfrm>
              <a:off x="1758650" y="2334075"/>
              <a:ext cx="146700" cy="141000"/>
            </a:xfrm>
            <a:custGeom>
              <a:rect b="b" l="l" r="r" t="t"/>
              <a:pathLst>
                <a:path extrusionOk="0" h="5640" w="5868">
                  <a:moveTo>
                    <a:pt x="3592" y="0"/>
                  </a:moveTo>
                  <a:cubicBezTo>
                    <a:pt x="3445" y="0"/>
                    <a:pt x="3301" y="9"/>
                    <a:pt x="3162" y="24"/>
                  </a:cubicBezTo>
                  <a:cubicBezTo>
                    <a:pt x="2524" y="85"/>
                    <a:pt x="1916" y="207"/>
                    <a:pt x="1369" y="541"/>
                  </a:cubicBezTo>
                  <a:cubicBezTo>
                    <a:pt x="730" y="997"/>
                    <a:pt x="274" y="1727"/>
                    <a:pt x="153" y="2517"/>
                  </a:cubicBezTo>
                  <a:cubicBezTo>
                    <a:pt x="1" y="3307"/>
                    <a:pt x="153" y="4128"/>
                    <a:pt x="518" y="4827"/>
                  </a:cubicBezTo>
                  <a:cubicBezTo>
                    <a:pt x="578" y="4979"/>
                    <a:pt x="639" y="5131"/>
                    <a:pt x="761" y="5252"/>
                  </a:cubicBezTo>
                  <a:cubicBezTo>
                    <a:pt x="1004" y="5496"/>
                    <a:pt x="1399" y="5556"/>
                    <a:pt x="1764" y="5587"/>
                  </a:cubicBezTo>
                  <a:cubicBezTo>
                    <a:pt x="1931" y="5617"/>
                    <a:pt x="2098" y="5640"/>
                    <a:pt x="2265" y="5640"/>
                  </a:cubicBezTo>
                  <a:cubicBezTo>
                    <a:pt x="2432" y="5640"/>
                    <a:pt x="2600" y="5617"/>
                    <a:pt x="2767" y="5556"/>
                  </a:cubicBezTo>
                  <a:cubicBezTo>
                    <a:pt x="3071" y="5404"/>
                    <a:pt x="3344" y="5070"/>
                    <a:pt x="3223" y="4736"/>
                  </a:cubicBezTo>
                  <a:cubicBezTo>
                    <a:pt x="3132" y="4462"/>
                    <a:pt x="2888" y="4310"/>
                    <a:pt x="2676" y="4158"/>
                  </a:cubicBezTo>
                  <a:cubicBezTo>
                    <a:pt x="2463" y="4006"/>
                    <a:pt x="2280" y="3702"/>
                    <a:pt x="2402" y="3459"/>
                  </a:cubicBezTo>
                  <a:cubicBezTo>
                    <a:pt x="2475" y="3350"/>
                    <a:pt x="2625" y="3295"/>
                    <a:pt x="2785" y="3295"/>
                  </a:cubicBezTo>
                  <a:cubicBezTo>
                    <a:pt x="2892" y="3295"/>
                    <a:pt x="3004" y="3319"/>
                    <a:pt x="3101" y="3368"/>
                  </a:cubicBezTo>
                  <a:lnTo>
                    <a:pt x="3132" y="3094"/>
                  </a:lnTo>
                  <a:cubicBezTo>
                    <a:pt x="3145" y="3092"/>
                    <a:pt x="3158" y="3090"/>
                    <a:pt x="3171" y="3090"/>
                  </a:cubicBezTo>
                  <a:cubicBezTo>
                    <a:pt x="3300" y="3090"/>
                    <a:pt x="3383" y="3224"/>
                    <a:pt x="3466" y="3307"/>
                  </a:cubicBezTo>
                  <a:cubicBezTo>
                    <a:pt x="3739" y="3702"/>
                    <a:pt x="3922" y="4158"/>
                    <a:pt x="4347" y="4432"/>
                  </a:cubicBezTo>
                  <a:cubicBezTo>
                    <a:pt x="4540" y="4550"/>
                    <a:pt x="4784" y="4626"/>
                    <a:pt x="5014" y="4626"/>
                  </a:cubicBezTo>
                  <a:cubicBezTo>
                    <a:pt x="5256" y="4626"/>
                    <a:pt x="5484" y="4543"/>
                    <a:pt x="5624" y="4341"/>
                  </a:cubicBezTo>
                  <a:cubicBezTo>
                    <a:pt x="5867" y="4037"/>
                    <a:pt x="5746" y="3611"/>
                    <a:pt x="5502" y="3307"/>
                  </a:cubicBezTo>
                  <a:cubicBezTo>
                    <a:pt x="5290" y="3003"/>
                    <a:pt x="4986" y="2821"/>
                    <a:pt x="4682" y="2608"/>
                  </a:cubicBezTo>
                  <a:cubicBezTo>
                    <a:pt x="4560" y="2517"/>
                    <a:pt x="4439" y="2395"/>
                    <a:pt x="4408" y="2304"/>
                  </a:cubicBezTo>
                  <a:cubicBezTo>
                    <a:pt x="4378" y="2182"/>
                    <a:pt x="4408" y="2030"/>
                    <a:pt x="4530" y="1939"/>
                  </a:cubicBezTo>
                  <a:cubicBezTo>
                    <a:pt x="4591" y="1909"/>
                    <a:pt x="4682" y="1909"/>
                    <a:pt x="4743" y="1909"/>
                  </a:cubicBezTo>
                  <a:cubicBezTo>
                    <a:pt x="4827" y="1918"/>
                    <a:pt x="4915" y="1925"/>
                    <a:pt x="5000" y="1925"/>
                  </a:cubicBezTo>
                  <a:cubicBezTo>
                    <a:pt x="5192" y="1925"/>
                    <a:pt x="5376" y="1892"/>
                    <a:pt x="5502" y="1787"/>
                  </a:cubicBezTo>
                  <a:cubicBezTo>
                    <a:pt x="5806" y="1575"/>
                    <a:pt x="5746" y="1088"/>
                    <a:pt x="5502" y="784"/>
                  </a:cubicBezTo>
                  <a:cubicBezTo>
                    <a:pt x="5073" y="204"/>
                    <a:pt x="4309" y="0"/>
                    <a:pt x="359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364"/>
            <p:cNvSpPr/>
            <p:nvPr/>
          </p:nvSpPr>
          <p:spPr>
            <a:xfrm>
              <a:off x="1257125" y="2210825"/>
              <a:ext cx="959175" cy="661125"/>
            </a:xfrm>
            <a:custGeom>
              <a:rect b="b" l="l" r="r" t="t"/>
              <a:pathLst>
                <a:path extrusionOk="0" h="26445" w="38367">
                  <a:moveTo>
                    <a:pt x="17042" y="390"/>
                  </a:moveTo>
                  <a:cubicBezTo>
                    <a:pt x="17136" y="390"/>
                    <a:pt x="17231" y="392"/>
                    <a:pt x="17326" y="395"/>
                  </a:cubicBezTo>
                  <a:cubicBezTo>
                    <a:pt x="19515" y="456"/>
                    <a:pt x="21490" y="1489"/>
                    <a:pt x="23527" y="1976"/>
                  </a:cubicBezTo>
                  <a:cubicBezTo>
                    <a:pt x="25533" y="2462"/>
                    <a:pt x="27600" y="2158"/>
                    <a:pt x="29636" y="2371"/>
                  </a:cubicBezTo>
                  <a:cubicBezTo>
                    <a:pt x="31703" y="2553"/>
                    <a:pt x="33375" y="3647"/>
                    <a:pt x="35229" y="4346"/>
                  </a:cubicBezTo>
                  <a:cubicBezTo>
                    <a:pt x="35996" y="4620"/>
                    <a:pt x="36763" y="4796"/>
                    <a:pt x="37575" y="4805"/>
                  </a:cubicBezTo>
                  <a:lnTo>
                    <a:pt x="37575" y="4805"/>
                  </a:lnTo>
                  <a:cubicBezTo>
                    <a:pt x="38367" y="6757"/>
                    <a:pt x="37925" y="9202"/>
                    <a:pt x="37570" y="11185"/>
                  </a:cubicBezTo>
                  <a:cubicBezTo>
                    <a:pt x="37205" y="13465"/>
                    <a:pt x="36567" y="15684"/>
                    <a:pt x="35594" y="17812"/>
                  </a:cubicBezTo>
                  <a:cubicBezTo>
                    <a:pt x="35199" y="18845"/>
                    <a:pt x="34682" y="19787"/>
                    <a:pt x="34135" y="20790"/>
                  </a:cubicBezTo>
                  <a:cubicBezTo>
                    <a:pt x="33679" y="21611"/>
                    <a:pt x="33162" y="22462"/>
                    <a:pt x="32950" y="23374"/>
                  </a:cubicBezTo>
                  <a:cubicBezTo>
                    <a:pt x="32889" y="23800"/>
                    <a:pt x="32828" y="24164"/>
                    <a:pt x="32889" y="24590"/>
                  </a:cubicBezTo>
                  <a:cubicBezTo>
                    <a:pt x="32917" y="25160"/>
                    <a:pt x="33079" y="26184"/>
                    <a:pt x="32247" y="26184"/>
                  </a:cubicBezTo>
                  <a:cubicBezTo>
                    <a:pt x="32192" y="26184"/>
                    <a:pt x="32132" y="26180"/>
                    <a:pt x="32068" y="26170"/>
                  </a:cubicBezTo>
                  <a:cubicBezTo>
                    <a:pt x="31430" y="26079"/>
                    <a:pt x="30913" y="25654"/>
                    <a:pt x="30548" y="25107"/>
                  </a:cubicBezTo>
                  <a:cubicBezTo>
                    <a:pt x="30336" y="24772"/>
                    <a:pt x="30214" y="24347"/>
                    <a:pt x="29910" y="24043"/>
                  </a:cubicBezTo>
                  <a:cubicBezTo>
                    <a:pt x="29636" y="23800"/>
                    <a:pt x="29302" y="23739"/>
                    <a:pt x="28968" y="23678"/>
                  </a:cubicBezTo>
                  <a:cubicBezTo>
                    <a:pt x="28360" y="23526"/>
                    <a:pt x="28086" y="23040"/>
                    <a:pt x="27570" y="22766"/>
                  </a:cubicBezTo>
                  <a:cubicBezTo>
                    <a:pt x="27354" y="22658"/>
                    <a:pt x="27134" y="22612"/>
                    <a:pt x="26914" y="22612"/>
                  </a:cubicBezTo>
                  <a:cubicBezTo>
                    <a:pt x="26577" y="22612"/>
                    <a:pt x="26241" y="22722"/>
                    <a:pt x="25928" y="22888"/>
                  </a:cubicBezTo>
                  <a:cubicBezTo>
                    <a:pt x="25481" y="23052"/>
                    <a:pt x="24560" y="23727"/>
                    <a:pt x="23941" y="23727"/>
                  </a:cubicBezTo>
                  <a:cubicBezTo>
                    <a:pt x="23761" y="23727"/>
                    <a:pt x="23606" y="23670"/>
                    <a:pt x="23497" y="23526"/>
                  </a:cubicBezTo>
                  <a:cubicBezTo>
                    <a:pt x="23193" y="23101"/>
                    <a:pt x="23466" y="22280"/>
                    <a:pt x="23405" y="21763"/>
                  </a:cubicBezTo>
                  <a:cubicBezTo>
                    <a:pt x="23375" y="21398"/>
                    <a:pt x="23223" y="21064"/>
                    <a:pt x="22797" y="20942"/>
                  </a:cubicBezTo>
                  <a:cubicBezTo>
                    <a:pt x="22727" y="20921"/>
                    <a:pt x="22660" y="20913"/>
                    <a:pt x="22595" y="20913"/>
                  </a:cubicBezTo>
                  <a:cubicBezTo>
                    <a:pt x="22378" y="20913"/>
                    <a:pt x="22180" y="21003"/>
                    <a:pt x="21946" y="21003"/>
                  </a:cubicBezTo>
                  <a:cubicBezTo>
                    <a:pt x="21034" y="21003"/>
                    <a:pt x="21034" y="19909"/>
                    <a:pt x="20974" y="19240"/>
                  </a:cubicBezTo>
                  <a:cubicBezTo>
                    <a:pt x="20913" y="18359"/>
                    <a:pt x="20913" y="17447"/>
                    <a:pt x="20427" y="16687"/>
                  </a:cubicBezTo>
                  <a:cubicBezTo>
                    <a:pt x="19879" y="15836"/>
                    <a:pt x="19150" y="15836"/>
                    <a:pt x="18329" y="15532"/>
                  </a:cubicBezTo>
                  <a:cubicBezTo>
                    <a:pt x="17569" y="15289"/>
                    <a:pt x="17144" y="14164"/>
                    <a:pt x="16262" y="14134"/>
                  </a:cubicBezTo>
                  <a:cubicBezTo>
                    <a:pt x="16249" y="14133"/>
                    <a:pt x="16237" y="14133"/>
                    <a:pt x="16224" y="14133"/>
                  </a:cubicBezTo>
                  <a:cubicBezTo>
                    <a:pt x="15436" y="14133"/>
                    <a:pt x="15250" y="15051"/>
                    <a:pt x="14682" y="15380"/>
                  </a:cubicBezTo>
                  <a:cubicBezTo>
                    <a:pt x="14604" y="15428"/>
                    <a:pt x="14511" y="15452"/>
                    <a:pt x="14416" y="15452"/>
                  </a:cubicBezTo>
                  <a:cubicBezTo>
                    <a:pt x="14211" y="15452"/>
                    <a:pt x="13995" y="15344"/>
                    <a:pt x="13891" y="15137"/>
                  </a:cubicBezTo>
                  <a:cubicBezTo>
                    <a:pt x="13831" y="15015"/>
                    <a:pt x="13983" y="14711"/>
                    <a:pt x="14074" y="14590"/>
                  </a:cubicBezTo>
                  <a:cubicBezTo>
                    <a:pt x="14226" y="14377"/>
                    <a:pt x="14408" y="14164"/>
                    <a:pt x="14560" y="13951"/>
                  </a:cubicBezTo>
                  <a:cubicBezTo>
                    <a:pt x="14743" y="13647"/>
                    <a:pt x="14864" y="13344"/>
                    <a:pt x="14834" y="13009"/>
                  </a:cubicBezTo>
                  <a:cubicBezTo>
                    <a:pt x="14803" y="12158"/>
                    <a:pt x="14226" y="11368"/>
                    <a:pt x="13831" y="10638"/>
                  </a:cubicBezTo>
                  <a:cubicBezTo>
                    <a:pt x="13466" y="9878"/>
                    <a:pt x="13071" y="8906"/>
                    <a:pt x="12250" y="8541"/>
                  </a:cubicBezTo>
                  <a:cubicBezTo>
                    <a:pt x="11988" y="8447"/>
                    <a:pt x="11716" y="8426"/>
                    <a:pt x="11444" y="8426"/>
                  </a:cubicBezTo>
                  <a:cubicBezTo>
                    <a:pt x="11215" y="8426"/>
                    <a:pt x="10985" y="8441"/>
                    <a:pt x="10760" y="8441"/>
                  </a:cubicBezTo>
                  <a:cubicBezTo>
                    <a:pt x="10386" y="8441"/>
                    <a:pt x="10025" y="8399"/>
                    <a:pt x="9697" y="8176"/>
                  </a:cubicBezTo>
                  <a:cubicBezTo>
                    <a:pt x="9271" y="7872"/>
                    <a:pt x="9028" y="7386"/>
                    <a:pt x="8663" y="6960"/>
                  </a:cubicBezTo>
                  <a:cubicBezTo>
                    <a:pt x="8359" y="6565"/>
                    <a:pt x="7995" y="6261"/>
                    <a:pt x="7569" y="6018"/>
                  </a:cubicBezTo>
                  <a:cubicBezTo>
                    <a:pt x="6748" y="5441"/>
                    <a:pt x="5745" y="5137"/>
                    <a:pt x="4773" y="4863"/>
                  </a:cubicBezTo>
                  <a:cubicBezTo>
                    <a:pt x="4490" y="4780"/>
                    <a:pt x="4153" y="4651"/>
                    <a:pt x="3856" y="4651"/>
                  </a:cubicBezTo>
                  <a:cubicBezTo>
                    <a:pt x="3610" y="4651"/>
                    <a:pt x="3391" y="4740"/>
                    <a:pt x="3253" y="5015"/>
                  </a:cubicBezTo>
                  <a:cubicBezTo>
                    <a:pt x="3010" y="5441"/>
                    <a:pt x="3010" y="6018"/>
                    <a:pt x="2888" y="6413"/>
                  </a:cubicBezTo>
                  <a:cubicBezTo>
                    <a:pt x="2736" y="6960"/>
                    <a:pt x="2523" y="7538"/>
                    <a:pt x="2189" y="7994"/>
                  </a:cubicBezTo>
                  <a:cubicBezTo>
                    <a:pt x="1944" y="8277"/>
                    <a:pt x="1558" y="8513"/>
                    <a:pt x="1191" y="8513"/>
                  </a:cubicBezTo>
                  <a:cubicBezTo>
                    <a:pt x="967" y="8513"/>
                    <a:pt x="751" y="8425"/>
                    <a:pt x="578" y="8207"/>
                  </a:cubicBezTo>
                  <a:cubicBezTo>
                    <a:pt x="122" y="7568"/>
                    <a:pt x="1004" y="7143"/>
                    <a:pt x="1429" y="6869"/>
                  </a:cubicBezTo>
                  <a:cubicBezTo>
                    <a:pt x="1642" y="6717"/>
                    <a:pt x="1885" y="6535"/>
                    <a:pt x="1976" y="6261"/>
                  </a:cubicBezTo>
                  <a:cubicBezTo>
                    <a:pt x="2128" y="5927"/>
                    <a:pt x="1976" y="5593"/>
                    <a:pt x="1976" y="5198"/>
                  </a:cubicBezTo>
                  <a:cubicBezTo>
                    <a:pt x="1916" y="3830"/>
                    <a:pt x="3496" y="3374"/>
                    <a:pt x="4560" y="3343"/>
                  </a:cubicBezTo>
                  <a:cubicBezTo>
                    <a:pt x="5441" y="3283"/>
                    <a:pt x="6293" y="3283"/>
                    <a:pt x="7144" y="3070"/>
                  </a:cubicBezTo>
                  <a:cubicBezTo>
                    <a:pt x="8876" y="2735"/>
                    <a:pt x="10487" y="2067"/>
                    <a:pt x="12159" y="1459"/>
                  </a:cubicBezTo>
                  <a:cubicBezTo>
                    <a:pt x="13741" y="884"/>
                    <a:pt x="15377" y="390"/>
                    <a:pt x="17042" y="390"/>
                  </a:cubicBezTo>
                  <a:close/>
                  <a:moveTo>
                    <a:pt x="17004" y="1"/>
                  </a:moveTo>
                  <a:cubicBezTo>
                    <a:pt x="15823" y="1"/>
                    <a:pt x="14660" y="216"/>
                    <a:pt x="13496" y="577"/>
                  </a:cubicBezTo>
                  <a:cubicBezTo>
                    <a:pt x="11703" y="1094"/>
                    <a:pt x="10001" y="1915"/>
                    <a:pt x="8177" y="2401"/>
                  </a:cubicBezTo>
                  <a:cubicBezTo>
                    <a:pt x="7235" y="2675"/>
                    <a:pt x="6232" y="2857"/>
                    <a:pt x="5259" y="2887"/>
                  </a:cubicBezTo>
                  <a:cubicBezTo>
                    <a:pt x="4347" y="2918"/>
                    <a:pt x="3405" y="2918"/>
                    <a:pt x="2645" y="3465"/>
                  </a:cubicBezTo>
                  <a:cubicBezTo>
                    <a:pt x="2037" y="3891"/>
                    <a:pt x="1642" y="4529"/>
                    <a:pt x="1733" y="5289"/>
                  </a:cubicBezTo>
                  <a:cubicBezTo>
                    <a:pt x="1764" y="5653"/>
                    <a:pt x="1885" y="5897"/>
                    <a:pt x="1612" y="6231"/>
                  </a:cubicBezTo>
                  <a:cubicBezTo>
                    <a:pt x="1490" y="6413"/>
                    <a:pt x="1277" y="6535"/>
                    <a:pt x="1064" y="6657"/>
                  </a:cubicBezTo>
                  <a:cubicBezTo>
                    <a:pt x="821" y="6839"/>
                    <a:pt x="517" y="7021"/>
                    <a:pt x="305" y="7295"/>
                  </a:cubicBezTo>
                  <a:cubicBezTo>
                    <a:pt x="1" y="7781"/>
                    <a:pt x="244" y="8328"/>
                    <a:pt x="730" y="8541"/>
                  </a:cubicBezTo>
                  <a:cubicBezTo>
                    <a:pt x="898" y="8625"/>
                    <a:pt x="1069" y="8663"/>
                    <a:pt x="1237" y="8663"/>
                  </a:cubicBezTo>
                  <a:cubicBezTo>
                    <a:pt x="1675" y="8663"/>
                    <a:pt x="2094" y="8406"/>
                    <a:pt x="2402" y="8055"/>
                  </a:cubicBezTo>
                  <a:cubicBezTo>
                    <a:pt x="2979" y="7386"/>
                    <a:pt x="3253" y="6383"/>
                    <a:pt x="3375" y="5562"/>
                  </a:cubicBezTo>
                  <a:cubicBezTo>
                    <a:pt x="3461" y="5132"/>
                    <a:pt x="3601" y="4891"/>
                    <a:pt x="4102" y="4891"/>
                  </a:cubicBezTo>
                  <a:cubicBezTo>
                    <a:pt x="4132" y="4891"/>
                    <a:pt x="4163" y="4892"/>
                    <a:pt x="4195" y="4894"/>
                  </a:cubicBezTo>
                  <a:cubicBezTo>
                    <a:pt x="4438" y="4894"/>
                    <a:pt x="4803" y="5046"/>
                    <a:pt x="5046" y="5137"/>
                  </a:cubicBezTo>
                  <a:cubicBezTo>
                    <a:pt x="5715" y="5319"/>
                    <a:pt x="6323" y="5562"/>
                    <a:pt x="6931" y="5866"/>
                  </a:cubicBezTo>
                  <a:cubicBezTo>
                    <a:pt x="7417" y="6109"/>
                    <a:pt x="7904" y="6413"/>
                    <a:pt x="8299" y="6839"/>
                  </a:cubicBezTo>
                  <a:cubicBezTo>
                    <a:pt x="8694" y="7264"/>
                    <a:pt x="8967" y="7872"/>
                    <a:pt x="9423" y="8237"/>
                  </a:cubicBezTo>
                  <a:cubicBezTo>
                    <a:pt x="9867" y="8588"/>
                    <a:pt x="10345" y="8614"/>
                    <a:pt x="10842" y="8614"/>
                  </a:cubicBezTo>
                  <a:cubicBezTo>
                    <a:pt x="10925" y="8614"/>
                    <a:pt x="11009" y="8613"/>
                    <a:pt x="11093" y="8613"/>
                  </a:cubicBezTo>
                  <a:cubicBezTo>
                    <a:pt x="11333" y="8613"/>
                    <a:pt x="11578" y="8619"/>
                    <a:pt x="11825" y="8663"/>
                  </a:cubicBezTo>
                  <a:cubicBezTo>
                    <a:pt x="13040" y="8845"/>
                    <a:pt x="13588" y="10608"/>
                    <a:pt x="14074" y="11550"/>
                  </a:cubicBezTo>
                  <a:cubicBezTo>
                    <a:pt x="14347" y="12037"/>
                    <a:pt x="14682" y="12644"/>
                    <a:pt x="14560" y="13252"/>
                  </a:cubicBezTo>
                  <a:cubicBezTo>
                    <a:pt x="14439" y="13860"/>
                    <a:pt x="13831" y="14164"/>
                    <a:pt x="13679" y="14711"/>
                  </a:cubicBezTo>
                  <a:cubicBezTo>
                    <a:pt x="13527" y="15167"/>
                    <a:pt x="13739" y="15745"/>
                    <a:pt x="14256" y="15775"/>
                  </a:cubicBezTo>
                  <a:cubicBezTo>
                    <a:pt x="14266" y="15775"/>
                    <a:pt x="14276" y="15776"/>
                    <a:pt x="14286" y="15776"/>
                  </a:cubicBezTo>
                  <a:cubicBezTo>
                    <a:pt x="15234" y="15776"/>
                    <a:pt x="15411" y="14373"/>
                    <a:pt x="16301" y="14373"/>
                  </a:cubicBezTo>
                  <a:cubicBezTo>
                    <a:pt x="16328" y="14373"/>
                    <a:pt x="16356" y="14374"/>
                    <a:pt x="16384" y="14377"/>
                  </a:cubicBezTo>
                  <a:cubicBezTo>
                    <a:pt x="16840" y="14407"/>
                    <a:pt x="17265" y="15076"/>
                    <a:pt x="17600" y="15380"/>
                  </a:cubicBezTo>
                  <a:cubicBezTo>
                    <a:pt x="17934" y="15684"/>
                    <a:pt x="18360" y="15806"/>
                    <a:pt x="18816" y="15897"/>
                  </a:cubicBezTo>
                  <a:cubicBezTo>
                    <a:pt x="20366" y="16262"/>
                    <a:pt x="20639" y="17569"/>
                    <a:pt x="20700" y="18967"/>
                  </a:cubicBezTo>
                  <a:cubicBezTo>
                    <a:pt x="20761" y="19605"/>
                    <a:pt x="20700" y="20790"/>
                    <a:pt x="21399" y="21155"/>
                  </a:cubicBezTo>
                  <a:cubicBezTo>
                    <a:pt x="21550" y="21222"/>
                    <a:pt x="21683" y="21243"/>
                    <a:pt x="21818" y="21243"/>
                  </a:cubicBezTo>
                  <a:cubicBezTo>
                    <a:pt x="21927" y="21243"/>
                    <a:pt x="22037" y="21230"/>
                    <a:pt x="22159" y="21216"/>
                  </a:cubicBezTo>
                  <a:cubicBezTo>
                    <a:pt x="22279" y="21197"/>
                    <a:pt x="22389" y="21186"/>
                    <a:pt x="22489" y="21186"/>
                  </a:cubicBezTo>
                  <a:cubicBezTo>
                    <a:pt x="22872" y="21186"/>
                    <a:pt x="23101" y="21348"/>
                    <a:pt x="23101" y="21854"/>
                  </a:cubicBezTo>
                  <a:cubicBezTo>
                    <a:pt x="23155" y="22634"/>
                    <a:pt x="22923" y="23962"/>
                    <a:pt x="23881" y="23962"/>
                  </a:cubicBezTo>
                  <a:cubicBezTo>
                    <a:pt x="24005" y="23962"/>
                    <a:pt x="24149" y="23940"/>
                    <a:pt x="24317" y="23891"/>
                  </a:cubicBezTo>
                  <a:cubicBezTo>
                    <a:pt x="25107" y="23678"/>
                    <a:pt x="25776" y="23070"/>
                    <a:pt x="26597" y="22918"/>
                  </a:cubicBezTo>
                  <a:cubicBezTo>
                    <a:pt x="26689" y="22900"/>
                    <a:pt x="26777" y="22891"/>
                    <a:pt x="26862" y="22891"/>
                  </a:cubicBezTo>
                  <a:cubicBezTo>
                    <a:pt x="27335" y="22891"/>
                    <a:pt x="27700" y="23161"/>
                    <a:pt x="28086" y="23496"/>
                  </a:cubicBezTo>
                  <a:cubicBezTo>
                    <a:pt x="28481" y="23800"/>
                    <a:pt x="28785" y="23860"/>
                    <a:pt x="29241" y="23982"/>
                  </a:cubicBezTo>
                  <a:cubicBezTo>
                    <a:pt x="30001" y="24164"/>
                    <a:pt x="30062" y="24863"/>
                    <a:pt x="30427" y="25380"/>
                  </a:cubicBezTo>
                  <a:cubicBezTo>
                    <a:pt x="30700" y="25715"/>
                    <a:pt x="31035" y="26018"/>
                    <a:pt x="31430" y="26231"/>
                  </a:cubicBezTo>
                  <a:cubicBezTo>
                    <a:pt x="31679" y="26348"/>
                    <a:pt x="31998" y="26444"/>
                    <a:pt x="32300" y="26444"/>
                  </a:cubicBezTo>
                  <a:cubicBezTo>
                    <a:pt x="32625" y="26444"/>
                    <a:pt x="32928" y="26333"/>
                    <a:pt x="33102" y="26018"/>
                  </a:cubicBezTo>
                  <a:cubicBezTo>
                    <a:pt x="33284" y="25715"/>
                    <a:pt x="33254" y="25350"/>
                    <a:pt x="33254" y="25015"/>
                  </a:cubicBezTo>
                  <a:cubicBezTo>
                    <a:pt x="33223" y="24408"/>
                    <a:pt x="33132" y="23860"/>
                    <a:pt x="33284" y="23283"/>
                  </a:cubicBezTo>
                  <a:cubicBezTo>
                    <a:pt x="33557" y="22189"/>
                    <a:pt x="34226" y="21216"/>
                    <a:pt x="34773" y="20213"/>
                  </a:cubicBezTo>
                  <a:cubicBezTo>
                    <a:pt x="36901" y="16262"/>
                    <a:pt x="38238" y="11641"/>
                    <a:pt x="38238" y="7143"/>
                  </a:cubicBezTo>
                  <a:cubicBezTo>
                    <a:pt x="38238" y="6340"/>
                    <a:pt x="38144" y="5537"/>
                    <a:pt x="37852" y="4797"/>
                  </a:cubicBezTo>
                  <a:lnTo>
                    <a:pt x="37852" y="4797"/>
                  </a:lnTo>
                  <a:cubicBezTo>
                    <a:pt x="37995" y="4699"/>
                    <a:pt x="37992" y="4407"/>
                    <a:pt x="37813" y="4407"/>
                  </a:cubicBezTo>
                  <a:cubicBezTo>
                    <a:pt x="37720" y="4412"/>
                    <a:pt x="37628" y="4415"/>
                    <a:pt x="37536" y="4415"/>
                  </a:cubicBezTo>
                  <a:cubicBezTo>
                    <a:pt x="35495" y="4415"/>
                    <a:pt x="33717" y="3160"/>
                    <a:pt x="31855" y="2462"/>
                  </a:cubicBezTo>
                  <a:cubicBezTo>
                    <a:pt x="30602" y="1987"/>
                    <a:pt x="29312" y="1928"/>
                    <a:pt x="28002" y="1928"/>
                  </a:cubicBezTo>
                  <a:cubicBezTo>
                    <a:pt x="27565" y="1928"/>
                    <a:pt x="27126" y="1934"/>
                    <a:pt x="26685" y="1934"/>
                  </a:cubicBezTo>
                  <a:cubicBezTo>
                    <a:pt x="26333" y="1934"/>
                    <a:pt x="25979" y="1930"/>
                    <a:pt x="25624" y="1915"/>
                  </a:cubicBezTo>
                  <a:cubicBezTo>
                    <a:pt x="23223" y="1793"/>
                    <a:pt x="21126" y="699"/>
                    <a:pt x="18846" y="182"/>
                  </a:cubicBezTo>
                  <a:cubicBezTo>
                    <a:pt x="18226" y="58"/>
                    <a:pt x="17612" y="1"/>
                    <a:pt x="1700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364"/>
            <p:cNvSpPr/>
            <p:nvPr/>
          </p:nvSpPr>
          <p:spPr>
            <a:xfrm>
              <a:off x="1655750" y="2567450"/>
              <a:ext cx="119825" cy="112300"/>
            </a:xfrm>
            <a:custGeom>
              <a:rect b="b" l="l" r="r" t="t"/>
              <a:pathLst>
                <a:path extrusionOk="0" h="4492" w="4793">
                  <a:moveTo>
                    <a:pt x="127" y="1"/>
                  </a:moveTo>
                  <a:cubicBezTo>
                    <a:pt x="64" y="1"/>
                    <a:pt x="1" y="87"/>
                    <a:pt x="44" y="173"/>
                  </a:cubicBezTo>
                  <a:cubicBezTo>
                    <a:pt x="1077" y="2088"/>
                    <a:pt x="3357" y="2726"/>
                    <a:pt x="4573" y="4459"/>
                  </a:cubicBezTo>
                  <a:cubicBezTo>
                    <a:pt x="4596" y="4482"/>
                    <a:pt x="4624" y="4491"/>
                    <a:pt x="4650" y="4491"/>
                  </a:cubicBezTo>
                  <a:cubicBezTo>
                    <a:pt x="4726" y="4491"/>
                    <a:pt x="4793" y="4413"/>
                    <a:pt x="4725" y="4367"/>
                  </a:cubicBezTo>
                  <a:cubicBezTo>
                    <a:pt x="3509" y="2604"/>
                    <a:pt x="1229" y="1997"/>
                    <a:pt x="196" y="51"/>
                  </a:cubicBezTo>
                  <a:cubicBezTo>
                    <a:pt x="178" y="16"/>
                    <a:pt x="152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364"/>
            <p:cNvSpPr/>
            <p:nvPr/>
          </p:nvSpPr>
          <p:spPr>
            <a:xfrm>
              <a:off x="1517500" y="2420050"/>
              <a:ext cx="105525" cy="121175"/>
            </a:xfrm>
            <a:custGeom>
              <a:rect b="b" l="l" r="r" t="t"/>
              <a:pathLst>
                <a:path extrusionOk="0" h="4847" w="4221">
                  <a:moveTo>
                    <a:pt x="144" y="1"/>
                  </a:moveTo>
                  <a:cubicBezTo>
                    <a:pt x="78" y="1"/>
                    <a:pt x="1" y="77"/>
                    <a:pt x="72" y="172"/>
                  </a:cubicBezTo>
                  <a:cubicBezTo>
                    <a:pt x="1531" y="1631"/>
                    <a:pt x="2838" y="3151"/>
                    <a:pt x="4024" y="4823"/>
                  </a:cubicBezTo>
                  <a:cubicBezTo>
                    <a:pt x="4040" y="4839"/>
                    <a:pt x="4063" y="4846"/>
                    <a:pt x="4086" y="4846"/>
                  </a:cubicBezTo>
                  <a:cubicBezTo>
                    <a:pt x="4151" y="4846"/>
                    <a:pt x="4220" y="4790"/>
                    <a:pt x="4176" y="4701"/>
                  </a:cubicBezTo>
                  <a:cubicBezTo>
                    <a:pt x="3021" y="3029"/>
                    <a:pt x="1683" y="1509"/>
                    <a:pt x="194" y="20"/>
                  </a:cubicBezTo>
                  <a:cubicBezTo>
                    <a:pt x="180" y="7"/>
                    <a:pt x="163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364"/>
            <p:cNvSpPr/>
            <p:nvPr/>
          </p:nvSpPr>
          <p:spPr>
            <a:xfrm>
              <a:off x="1601350" y="2342825"/>
              <a:ext cx="88950" cy="88450"/>
            </a:xfrm>
            <a:custGeom>
              <a:rect b="b" l="l" r="r" t="t"/>
              <a:pathLst>
                <a:path extrusionOk="0" h="3538" w="3558">
                  <a:moveTo>
                    <a:pt x="1325" y="200"/>
                  </a:moveTo>
                  <a:cubicBezTo>
                    <a:pt x="1547" y="200"/>
                    <a:pt x="1770" y="297"/>
                    <a:pt x="1946" y="525"/>
                  </a:cubicBezTo>
                  <a:cubicBezTo>
                    <a:pt x="1974" y="563"/>
                    <a:pt x="2009" y="577"/>
                    <a:pt x="2040" y="577"/>
                  </a:cubicBezTo>
                  <a:cubicBezTo>
                    <a:pt x="2111" y="577"/>
                    <a:pt x="2171" y="507"/>
                    <a:pt x="2129" y="465"/>
                  </a:cubicBezTo>
                  <a:cubicBezTo>
                    <a:pt x="2083" y="396"/>
                    <a:pt x="2035" y="335"/>
                    <a:pt x="1984" y="282"/>
                  </a:cubicBezTo>
                  <a:lnTo>
                    <a:pt x="1984" y="282"/>
                  </a:lnTo>
                  <a:cubicBezTo>
                    <a:pt x="2557" y="437"/>
                    <a:pt x="3075" y="848"/>
                    <a:pt x="3253" y="1407"/>
                  </a:cubicBezTo>
                  <a:cubicBezTo>
                    <a:pt x="3496" y="2045"/>
                    <a:pt x="3253" y="3018"/>
                    <a:pt x="2554" y="3261"/>
                  </a:cubicBezTo>
                  <a:cubicBezTo>
                    <a:pt x="2415" y="3307"/>
                    <a:pt x="2280" y="3328"/>
                    <a:pt x="2149" y="3328"/>
                  </a:cubicBezTo>
                  <a:cubicBezTo>
                    <a:pt x="1506" y="3328"/>
                    <a:pt x="968" y="2819"/>
                    <a:pt x="639" y="2288"/>
                  </a:cubicBezTo>
                  <a:cubicBezTo>
                    <a:pt x="457" y="1893"/>
                    <a:pt x="305" y="1498"/>
                    <a:pt x="366" y="1042"/>
                  </a:cubicBezTo>
                  <a:cubicBezTo>
                    <a:pt x="466" y="562"/>
                    <a:pt x="895" y="200"/>
                    <a:pt x="1325" y="200"/>
                  </a:cubicBezTo>
                  <a:close/>
                  <a:moveTo>
                    <a:pt x="1339" y="0"/>
                  </a:moveTo>
                  <a:cubicBezTo>
                    <a:pt x="845" y="0"/>
                    <a:pt x="348" y="406"/>
                    <a:pt x="214" y="981"/>
                  </a:cubicBezTo>
                  <a:cubicBezTo>
                    <a:pt x="1" y="2015"/>
                    <a:pt x="822" y="3261"/>
                    <a:pt x="1855" y="3504"/>
                  </a:cubicBezTo>
                  <a:cubicBezTo>
                    <a:pt x="1961" y="3527"/>
                    <a:pt x="2063" y="3537"/>
                    <a:pt x="2161" y="3537"/>
                  </a:cubicBezTo>
                  <a:cubicBezTo>
                    <a:pt x="2997" y="3537"/>
                    <a:pt x="3557" y="2770"/>
                    <a:pt x="3557" y="1954"/>
                  </a:cubicBezTo>
                  <a:cubicBezTo>
                    <a:pt x="3557" y="890"/>
                    <a:pt x="2615" y="130"/>
                    <a:pt x="1642" y="39"/>
                  </a:cubicBezTo>
                  <a:cubicBezTo>
                    <a:pt x="1631" y="39"/>
                    <a:pt x="1620" y="41"/>
                    <a:pt x="1611" y="44"/>
                  </a:cubicBezTo>
                  <a:lnTo>
                    <a:pt x="1611" y="44"/>
                  </a:lnTo>
                  <a:cubicBezTo>
                    <a:pt x="1522" y="14"/>
                    <a:pt x="1430" y="0"/>
                    <a:pt x="133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364"/>
            <p:cNvSpPr/>
            <p:nvPr/>
          </p:nvSpPr>
          <p:spPr>
            <a:xfrm>
              <a:off x="1631200" y="2374625"/>
              <a:ext cx="5450" cy="4775"/>
            </a:xfrm>
            <a:custGeom>
              <a:rect b="b" l="l" r="r" t="t"/>
              <a:pathLst>
                <a:path extrusionOk="0" h="191" w="218">
                  <a:moveTo>
                    <a:pt x="108" y="1"/>
                  </a:moveTo>
                  <a:cubicBezTo>
                    <a:pt x="38" y="1"/>
                    <a:pt x="1" y="139"/>
                    <a:pt x="53" y="165"/>
                  </a:cubicBezTo>
                  <a:cubicBezTo>
                    <a:pt x="77" y="183"/>
                    <a:pt x="98" y="190"/>
                    <a:pt x="116" y="190"/>
                  </a:cubicBezTo>
                  <a:cubicBezTo>
                    <a:pt x="193" y="190"/>
                    <a:pt x="218" y="62"/>
                    <a:pt x="144" y="13"/>
                  </a:cubicBezTo>
                  <a:cubicBezTo>
                    <a:pt x="131" y="5"/>
                    <a:pt x="119" y="1"/>
                    <a:pt x="108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364"/>
            <p:cNvSpPr/>
            <p:nvPr/>
          </p:nvSpPr>
          <p:spPr>
            <a:xfrm>
              <a:off x="1647625" y="2402350"/>
              <a:ext cx="6525" cy="4850"/>
            </a:xfrm>
            <a:custGeom>
              <a:rect b="b" l="l" r="r" t="t"/>
              <a:pathLst>
                <a:path extrusionOk="0" h="194" w="261">
                  <a:moveTo>
                    <a:pt x="87" y="1"/>
                  </a:moveTo>
                  <a:cubicBezTo>
                    <a:pt x="17" y="1"/>
                    <a:pt x="0" y="110"/>
                    <a:pt x="95" y="181"/>
                  </a:cubicBezTo>
                  <a:cubicBezTo>
                    <a:pt x="108" y="190"/>
                    <a:pt x="121" y="193"/>
                    <a:pt x="133" y="193"/>
                  </a:cubicBezTo>
                  <a:cubicBezTo>
                    <a:pt x="208" y="193"/>
                    <a:pt x="260" y="55"/>
                    <a:pt x="156" y="29"/>
                  </a:cubicBezTo>
                  <a:cubicBezTo>
                    <a:pt x="130" y="9"/>
                    <a:pt x="106" y="1"/>
                    <a:pt x="87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364"/>
            <p:cNvSpPr/>
            <p:nvPr/>
          </p:nvSpPr>
          <p:spPr>
            <a:xfrm>
              <a:off x="1978275" y="2374850"/>
              <a:ext cx="120075" cy="101850"/>
            </a:xfrm>
            <a:custGeom>
              <a:rect b="b" l="l" r="r" t="t"/>
              <a:pathLst>
                <a:path extrusionOk="0" h="4074" w="4803">
                  <a:moveTo>
                    <a:pt x="2161" y="205"/>
                  </a:moveTo>
                  <a:cubicBezTo>
                    <a:pt x="2573" y="205"/>
                    <a:pt x="2997" y="320"/>
                    <a:pt x="3344" y="521"/>
                  </a:cubicBezTo>
                  <a:cubicBezTo>
                    <a:pt x="3377" y="541"/>
                    <a:pt x="3408" y="549"/>
                    <a:pt x="3434" y="549"/>
                  </a:cubicBezTo>
                  <a:cubicBezTo>
                    <a:pt x="3490" y="549"/>
                    <a:pt x="3525" y="511"/>
                    <a:pt x="3521" y="470"/>
                  </a:cubicBezTo>
                  <a:lnTo>
                    <a:pt x="3521" y="470"/>
                  </a:lnTo>
                  <a:cubicBezTo>
                    <a:pt x="4042" y="903"/>
                    <a:pt x="4370" y="1535"/>
                    <a:pt x="4347" y="2223"/>
                  </a:cubicBezTo>
                  <a:cubicBezTo>
                    <a:pt x="4347" y="2679"/>
                    <a:pt x="4195" y="3165"/>
                    <a:pt x="3830" y="3500"/>
                  </a:cubicBezTo>
                  <a:cubicBezTo>
                    <a:pt x="3582" y="3763"/>
                    <a:pt x="3294" y="3861"/>
                    <a:pt x="2995" y="3861"/>
                  </a:cubicBezTo>
                  <a:cubicBezTo>
                    <a:pt x="2708" y="3861"/>
                    <a:pt x="2411" y="3771"/>
                    <a:pt x="2128" y="3652"/>
                  </a:cubicBezTo>
                  <a:cubicBezTo>
                    <a:pt x="1246" y="3287"/>
                    <a:pt x="426" y="2436"/>
                    <a:pt x="608" y="1372"/>
                  </a:cubicBezTo>
                  <a:cubicBezTo>
                    <a:pt x="781" y="545"/>
                    <a:pt x="1453" y="205"/>
                    <a:pt x="2161" y="205"/>
                  </a:cubicBezTo>
                  <a:close/>
                  <a:moveTo>
                    <a:pt x="3099" y="0"/>
                  </a:moveTo>
                  <a:cubicBezTo>
                    <a:pt x="2995" y="0"/>
                    <a:pt x="2929" y="129"/>
                    <a:pt x="3040" y="156"/>
                  </a:cubicBezTo>
                  <a:cubicBezTo>
                    <a:pt x="3141" y="207"/>
                    <a:pt x="3238" y="264"/>
                    <a:pt x="3330" y="326"/>
                  </a:cubicBezTo>
                  <a:lnTo>
                    <a:pt x="3330" y="326"/>
                  </a:lnTo>
                  <a:cubicBezTo>
                    <a:pt x="2977" y="149"/>
                    <a:pt x="2566" y="46"/>
                    <a:pt x="2165" y="46"/>
                  </a:cubicBezTo>
                  <a:cubicBezTo>
                    <a:pt x="1497" y="46"/>
                    <a:pt x="855" y="332"/>
                    <a:pt x="547" y="1038"/>
                  </a:cubicBezTo>
                  <a:cubicBezTo>
                    <a:pt x="0" y="2254"/>
                    <a:pt x="1003" y="3378"/>
                    <a:pt x="2067" y="3865"/>
                  </a:cubicBezTo>
                  <a:cubicBezTo>
                    <a:pt x="2369" y="4002"/>
                    <a:pt x="2674" y="4073"/>
                    <a:pt x="2962" y="4073"/>
                  </a:cubicBezTo>
                  <a:cubicBezTo>
                    <a:pt x="3629" y="4073"/>
                    <a:pt x="4204" y="3690"/>
                    <a:pt x="4438" y="2861"/>
                  </a:cubicBezTo>
                  <a:cubicBezTo>
                    <a:pt x="4803" y="1737"/>
                    <a:pt x="4195" y="521"/>
                    <a:pt x="3131" y="4"/>
                  </a:cubicBezTo>
                  <a:cubicBezTo>
                    <a:pt x="3120" y="2"/>
                    <a:pt x="3109" y="0"/>
                    <a:pt x="309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364"/>
            <p:cNvSpPr/>
            <p:nvPr/>
          </p:nvSpPr>
          <p:spPr>
            <a:xfrm>
              <a:off x="2013125" y="2406150"/>
              <a:ext cx="6525" cy="4850"/>
            </a:xfrm>
            <a:custGeom>
              <a:rect b="b" l="l" r="r" t="t"/>
              <a:pathLst>
                <a:path extrusionOk="0" h="194" w="261">
                  <a:moveTo>
                    <a:pt x="99" y="1"/>
                  </a:moveTo>
                  <a:cubicBezTo>
                    <a:pt x="36" y="1"/>
                    <a:pt x="0" y="109"/>
                    <a:pt x="96" y="181"/>
                  </a:cubicBezTo>
                  <a:cubicBezTo>
                    <a:pt x="113" y="189"/>
                    <a:pt x="129" y="193"/>
                    <a:pt x="143" y="193"/>
                  </a:cubicBezTo>
                  <a:cubicBezTo>
                    <a:pt x="231" y="193"/>
                    <a:pt x="261" y="55"/>
                    <a:pt x="156" y="29"/>
                  </a:cubicBezTo>
                  <a:cubicBezTo>
                    <a:pt x="137" y="9"/>
                    <a:pt x="117" y="1"/>
                    <a:pt x="99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364"/>
            <p:cNvSpPr/>
            <p:nvPr/>
          </p:nvSpPr>
          <p:spPr>
            <a:xfrm>
              <a:off x="2030700" y="2443250"/>
              <a:ext cx="10425" cy="6200"/>
            </a:xfrm>
            <a:custGeom>
              <a:rect b="b" l="l" r="r" t="t"/>
              <a:pathLst>
                <a:path extrusionOk="0" h="248" w="417">
                  <a:moveTo>
                    <a:pt x="294" y="1"/>
                  </a:moveTo>
                  <a:cubicBezTo>
                    <a:pt x="288" y="1"/>
                    <a:pt x="281" y="2"/>
                    <a:pt x="274" y="4"/>
                  </a:cubicBezTo>
                  <a:cubicBezTo>
                    <a:pt x="213" y="4"/>
                    <a:pt x="183" y="65"/>
                    <a:pt x="152" y="65"/>
                  </a:cubicBezTo>
                  <a:cubicBezTo>
                    <a:pt x="0" y="95"/>
                    <a:pt x="61" y="247"/>
                    <a:pt x="183" y="247"/>
                  </a:cubicBezTo>
                  <a:cubicBezTo>
                    <a:pt x="213" y="247"/>
                    <a:pt x="244" y="217"/>
                    <a:pt x="304" y="217"/>
                  </a:cubicBezTo>
                  <a:cubicBezTo>
                    <a:pt x="417" y="161"/>
                    <a:pt x="373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364"/>
            <p:cNvSpPr/>
            <p:nvPr/>
          </p:nvSpPr>
          <p:spPr>
            <a:xfrm>
              <a:off x="2065975" y="2427725"/>
              <a:ext cx="7000" cy="7075"/>
            </a:xfrm>
            <a:custGeom>
              <a:rect b="b" l="l" r="r" t="t"/>
              <a:pathLst>
                <a:path extrusionOk="0" h="283" w="280">
                  <a:moveTo>
                    <a:pt x="109" y="0"/>
                  </a:moveTo>
                  <a:cubicBezTo>
                    <a:pt x="51" y="0"/>
                    <a:pt x="1" y="40"/>
                    <a:pt x="18" y="108"/>
                  </a:cubicBezTo>
                  <a:cubicBezTo>
                    <a:pt x="18" y="139"/>
                    <a:pt x="79" y="169"/>
                    <a:pt x="79" y="230"/>
                  </a:cubicBezTo>
                  <a:cubicBezTo>
                    <a:pt x="103" y="266"/>
                    <a:pt x="141" y="283"/>
                    <a:pt x="177" y="283"/>
                  </a:cubicBezTo>
                  <a:cubicBezTo>
                    <a:pt x="231" y="283"/>
                    <a:pt x="280" y="243"/>
                    <a:pt x="261" y="169"/>
                  </a:cubicBezTo>
                  <a:cubicBezTo>
                    <a:pt x="261" y="139"/>
                    <a:pt x="231" y="108"/>
                    <a:pt x="231" y="78"/>
                  </a:cubicBezTo>
                  <a:cubicBezTo>
                    <a:pt x="204" y="24"/>
                    <a:pt x="154" y="0"/>
                    <a:pt x="109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364"/>
            <p:cNvSpPr/>
            <p:nvPr/>
          </p:nvSpPr>
          <p:spPr>
            <a:xfrm>
              <a:off x="2031950" y="2419425"/>
              <a:ext cx="8875" cy="5500"/>
            </a:xfrm>
            <a:custGeom>
              <a:rect b="b" l="l" r="r" t="t"/>
              <a:pathLst>
                <a:path extrusionOk="0" h="220" w="355">
                  <a:moveTo>
                    <a:pt x="120" y="1"/>
                  </a:moveTo>
                  <a:cubicBezTo>
                    <a:pt x="48" y="1"/>
                    <a:pt x="0" y="116"/>
                    <a:pt x="102" y="167"/>
                  </a:cubicBezTo>
                  <a:cubicBezTo>
                    <a:pt x="133" y="167"/>
                    <a:pt x="133" y="197"/>
                    <a:pt x="163" y="197"/>
                  </a:cubicBezTo>
                  <a:cubicBezTo>
                    <a:pt x="184" y="213"/>
                    <a:pt x="205" y="220"/>
                    <a:pt x="223" y="220"/>
                  </a:cubicBezTo>
                  <a:cubicBezTo>
                    <a:pt x="310" y="220"/>
                    <a:pt x="355" y="70"/>
                    <a:pt x="254" y="45"/>
                  </a:cubicBezTo>
                  <a:cubicBezTo>
                    <a:pt x="194" y="45"/>
                    <a:pt x="194" y="15"/>
                    <a:pt x="163" y="15"/>
                  </a:cubicBezTo>
                  <a:cubicBezTo>
                    <a:pt x="149" y="5"/>
                    <a:pt x="134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364"/>
            <p:cNvSpPr/>
            <p:nvPr/>
          </p:nvSpPr>
          <p:spPr>
            <a:xfrm>
              <a:off x="1845000" y="2628575"/>
              <a:ext cx="48175" cy="44625"/>
            </a:xfrm>
            <a:custGeom>
              <a:rect b="b" l="l" r="r" t="t"/>
              <a:pathLst>
                <a:path extrusionOk="0" h="1785" w="1927">
                  <a:moveTo>
                    <a:pt x="918" y="183"/>
                  </a:moveTo>
                  <a:cubicBezTo>
                    <a:pt x="1395" y="183"/>
                    <a:pt x="1798" y="651"/>
                    <a:pt x="1562" y="1193"/>
                  </a:cubicBezTo>
                  <a:cubicBezTo>
                    <a:pt x="1466" y="1423"/>
                    <a:pt x="1250" y="1568"/>
                    <a:pt x="1027" y="1568"/>
                  </a:cubicBezTo>
                  <a:cubicBezTo>
                    <a:pt x="896" y="1568"/>
                    <a:pt x="763" y="1518"/>
                    <a:pt x="650" y="1406"/>
                  </a:cubicBezTo>
                  <a:cubicBezTo>
                    <a:pt x="559" y="1284"/>
                    <a:pt x="437" y="1162"/>
                    <a:pt x="346" y="1010"/>
                  </a:cubicBezTo>
                  <a:cubicBezTo>
                    <a:pt x="255" y="767"/>
                    <a:pt x="194" y="403"/>
                    <a:pt x="559" y="342"/>
                  </a:cubicBezTo>
                  <a:cubicBezTo>
                    <a:pt x="578" y="349"/>
                    <a:pt x="595" y="353"/>
                    <a:pt x="609" y="353"/>
                  </a:cubicBezTo>
                  <a:cubicBezTo>
                    <a:pt x="675" y="353"/>
                    <a:pt x="690" y="280"/>
                    <a:pt x="653" y="232"/>
                  </a:cubicBezTo>
                  <a:lnTo>
                    <a:pt x="653" y="232"/>
                  </a:lnTo>
                  <a:cubicBezTo>
                    <a:pt x="742" y="198"/>
                    <a:pt x="831" y="183"/>
                    <a:pt x="918" y="183"/>
                  </a:cubicBezTo>
                  <a:close/>
                  <a:moveTo>
                    <a:pt x="908" y="0"/>
                  </a:moveTo>
                  <a:cubicBezTo>
                    <a:pt x="728" y="0"/>
                    <a:pt x="551" y="52"/>
                    <a:pt x="407" y="159"/>
                  </a:cubicBezTo>
                  <a:cubicBezTo>
                    <a:pt x="364" y="181"/>
                    <a:pt x="351" y="214"/>
                    <a:pt x="357" y="245"/>
                  </a:cubicBezTo>
                  <a:lnTo>
                    <a:pt x="357" y="245"/>
                  </a:lnTo>
                  <a:cubicBezTo>
                    <a:pt x="1" y="419"/>
                    <a:pt x="71" y="934"/>
                    <a:pt x="255" y="1223"/>
                  </a:cubicBezTo>
                  <a:cubicBezTo>
                    <a:pt x="419" y="1531"/>
                    <a:pt x="709" y="1784"/>
                    <a:pt x="1029" y="1784"/>
                  </a:cubicBezTo>
                  <a:cubicBezTo>
                    <a:pt x="1183" y="1784"/>
                    <a:pt x="1344" y="1726"/>
                    <a:pt x="1501" y="1588"/>
                  </a:cubicBezTo>
                  <a:cubicBezTo>
                    <a:pt x="1836" y="1284"/>
                    <a:pt x="1927" y="737"/>
                    <a:pt x="1653" y="342"/>
                  </a:cubicBezTo>
                  <a:cubicBezTo>
                    <a:pt x="1469" y="121"/>
                    <a:pt x="1185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364"/>
            <p:cNvSpPr/>
            <p:nvPr/>
          </p:nvSpPr>
          <p:spPr>
            <a:xfrm>
              <a:off x="1757425" y="2259525"/>
              <a:ext cx="68350" cy="51800"/>
            </a:xfrm>
            <a:custGeom>
              <a:rect b="b" l="l" r="r" t="t"/>
              <a:pathLst>
                <a:path extrusionOk="0" h="2072" w="2734">
                  <a:moveTo>
                    <a:pt x="355" y="1"/>
                  </a:moveTo>
                  <a:cubicBezTo>
                    <a:pt x="255" y="1"/>
                    <a:pt x="162" y="9"/>
                    <a:pt x="80" y="28"/>
                  </a:cubicBezTo>
                  <a:cubicBezTo>
                    <a:pt x="0" y="54"/>
                    <a:pt x="14" y="221"/>
                    <a:pt x="100" y="221"/>
                  </a:cubicBezTo>
                  <a:cubicBezTo>
                    <a:pt x="112" y="221"/>
                    <a:pt x="126" y="217"/>
                    <a:pt x="141" y="210"/>
                  </a:cubicBezTo>
                  <a:cubicBezTo>
                    <a:pt x="213" y="194"/>
                    <a:pt x="295" y="187"/>
                    <a:pt x="383" y="187"/>
                  </a:cubicBezTo>
                  <a:cubicBezTo>
                    <a:pt x="1151" y="187"/>
                    <a:pt x="2407" y="760"/>
                    <a:pt x="2026" y="1578"/>
                  </a:cubicBezTo>
                  <a:cubicBezTo>
                    <a:pt x="1922" y="1785"/>
                    <a:pt x="1790" y="1893"/>
                    <a:pt x="1602" y="1893"/>
                  </a:cubicBezTo>
                  <a:cubicBezTo>
                    <a:pt x="1513" y="1893"/>
                    <a:pt x="1412" y="1869"/>
                    <a:pt x="1296" y="1821"/>
                  </a:cubicBezTo>
                  <a:cubicBezTo>
                    <a:pt x="1144" y="1730"/>
                    <a:pt x="992" y="1578"/>
                    <a:pt x="901" y="1426"/>
                  </a:cubicBezTo>
                  <a:cubicBezTo>
                    <a:pt x="688" y="1183"/>
                    <a:pt x="658" y="818"/>
                    <a:pt x="597" y="484"/>
                  </a:cubicBezTo>
                  <a:cubicBezTo>
                    <a:pt x="597" y="463"/>
                    <a:pt x="577" y="453"/>
                    <a:pt x="551" y="453"/>
                  </a:cubicBezTo>
                  <a:cubicBezTo>
                    <a:pt x="499" y="453"/>
                    <a:pt x="425" y="494"/>
                    <a:pt x="445" y="575"/>
                  </a:cubicBezTo>
                  <a:cubicBezTo>
                    <a:pt x="567" y="1091"/>
                    <a:pt x="658" y="1730"/>
                    <a:pt x="1235" y="1973"/>
                  </a:cubicBezTo>
                  <a:cubicBezTo>
                    <a:pt x="1374" y="2037"/>
                    <a:pt x="1517" y="2071"/>
                    <a:pt x="1653" y="2071"/>
                  </a:cubicBezTo>
                  <a:cubicBezTo>
                    <a:pt x="1903" y="2071"/>
                    <a:pt x="2131" y="1955"/>
                    <a:pt x="2269" y="1699"/>
                  </a:cubicBezTo>
                  <a:cubicBezTo>
                    <a:pt x="2734" y="715"/>
                    <a:pt x="1254" y="1"/>
                    <a:pt x="35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364"/>
            <p:cNvSpPr/>
            <p:nvPr/>
          </p:nvSpPr>
          <p:spPr>
            <a:xfrm>
              <a:off x="1719150" y="2502600"/>
              <a:ext cx="51700" cy="54325"/>
            </a:xfrm>
            <a:custGeom>
              <a:rect b="b" l="l" r="r" t="t"/>
              <a:pathLst>
                <a:path extrusionOk="0" h="2173" w="2068">
                  <a:moveTo>
                    <a:pt x="608" y="1"/>
                  </a:moveTo>
                  <a:cubicBezTo>
                    <a:pt x="487" y="62"/>
                    <a:pt x="456" y="274"/>
                    <a:pt x="578" y="274"/>
                  </a:cubicBezTo>
                  <a:cubicBezTo>
                    <a:pt x="973" y="335"/>
                    <a:pt x="1398" y="487"/>
                    <a:pt x="1672" y="821"/>
                  </a:cubicBezTo>
                  <a:cubicBezTo>
                    <a:pt x="1976" y="1247"/>
                    <a:pt x="1885" y="1885"/>
                    <a:pt x="1338" y="2007"/>
                  </a:cubicBezTo>
                  <a:cubicBezTo>
                    <a:pt x="1269" y="2027"/>
                    <a:pt x="1198" y="2036"/>
                    <a:pt x="1128" y="2036"/>
                  </a:cubicBezTo>
                  <a:cubicBezTo>
                    <a:pt x="763" y="2036"/>
                    <a:pt x="401" y="1786"/>
                    <a:pt x="274" y="1429"/>
                  </a:cubicBezTo>
                  <a:cubicBezTo>
                    <a:pt x="152" y="1065"/>
                    <a:pt x="426" y="639"/>
                    <a:pt x="791" y="517"/>
                  </a:cubicBezTo>
                  <a:cubicBezTo>
                    <a:pt x="912" y="487"/>
                    <a:pt x="851" y="335"/>
                    <a:pt x="760" y="335"/>
                  </a:cubicBezTo>
                  <a:cubicBezTo>
                    <a:pt x="304" y="457"/>
                    <a:pt x="0" y="913"/>
                    <a:pt x="61" y="1369"/>
                  </a:cubicBezTo>
                  <a:cubicBezTo>
                    <a:pt x="170" y="1832"/>
                    <a:pt x="645" y="2173"/>
                    <a:pt x="1115" y="2173"/>
                  </a:cubicBezTo>
                  <a:cubicBezTo>
                    <a:pt x="1169" y="2173"/>
                    <a:pt x="1223" y="2168"/>
                    <a:pt x="1277" y="2159"/>
                  </a:cubicBezTo>
                  <a:cubicBezTo>
                    <a:pt x="1794" y="2068"/>
                    <a:pt x="2067" y="1612"/>
                    <a:pt x="2006" y="1125"/>
                  </a:cubicBezTo>
                  <a:cubicBezTo>
                    <a:pt x="1885" y="457"/>
                    <a:pt x="1216" y="153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364"/>
            <p:cNvSpPr/>
            <p:nvPr/>
          </p:nvSpPr>
          <p:spPr>
            <a:xfrm>
              <a:off x="1469900" y="2290325"/>
              <a:ext cx="49425" cy="40050"/>
            </a:xfrm>
            <a:custGeom>
              <a:rect b="b" l="l" r="r" t="t"/>
              <a:pathLst>
                <a:path extrusionOk="0" h="1602" w="1977">
                  <a:moveTo>
                    <a:pt x="1023" y="0"/>
                  </a:moveTo>
                  <a:cubicBezTo>
                    <a:pt x="975" y="0"/>
                    <a:pt x="928" y="4"/>
                    <a:pt x="882" y="11"/>
                  </a:cubicBezTo>
                  <a:cubicBezTo>
                    <a:pt x="608" y="103"/>
                    <a:pt x="426" y="315"/>
                    <a:pt x="122" y="315"/>
                  </a:cubicBezTo>
                  <a:cubicBezTo>
                    <a:pt x="0" y="315"/>
                    <a:pt x="0" y="498"/>
                    <a:pt x="122" y="498"/>
                  </a:cubicBezTo>
                  <a:cubicBezTo>
                    <a:pt x="396" y="498"/>
                    <a:pt x="548" y="315"/>
                    <a:pt x="760" y="255"/>
                  </a:cubicBezTo>
                  <a:cubicBezTo>
                    <a:pt x="848" y="218"/>
                    <a:pt x="939" y="201"/>
                    <a:pt x="1028" y="201"/>
                  </a:cubicBezTo>
                  <a:cubicBezTo>
                    <a:pt x="1310" y="201"/>
                    <a:pt x="1573" y="373"/>
                    <a:pt x="1642" y="650"/>
                  </a:cubicBezTo>
                  <a:cubicBezTo>
                    <a:pt x="1703" y="1014"/>
                    <a:pt x="1459" y="1410"/>
                    <a:pt x="1064" y="1470"/>
                  </a:cubicBezTo>
                  <a:cubicBezTo>
                    <a:pt x="1051" y="1472"/>
                    <a:pt x="1038" y="1472"/>
                    <a:pt x="1025" y="1472"/>
                  </a:cubicBezTo>
                  <a:cubicBezTo>
                    <a:pt x="676" y="1472"/>
                    <a:pt x="366" y="1093"/>
                    <a:pt x="396" y="771"/>
                  </a:cubicBezTo>
                  <a:cubicBezTo>
                    <a:pt x="412" y="691"/>
                    <a:pt x="368" y="653"/>
                    <a:pt x="324" y="653"/>
                  </a:cubicBezTo>
                  <a:cubicBezTo>
                    <a:pt x="284" y="653"/>
                    <a:pt x="244" y="683"/>
                    <a:pt x="244" y="741"/>
                  </a:cubicBezTo>
                  <a:cubicBezTo>
                    <a:pt x="226" y="1276"/>
                    <a:pt x="658" y="1601"/>
                    <a:pt x="1085" y="1601"/>
                  </a:cubicBezTo>
                  <a:cubicBezTo>
                    <a:pt x="1387" y="1601"/>
                    <a:pt x="1686" y="1440"/>
                    <a:pt x="1824" y="1075"/>
                  </a:cubicBezTo>
                  <a:cubicBezTo>
                    <a:pt x="1976" y="711"/>
                    <a:pt x="1794" y="285"/>
                    <a:pt x="1459" y="103"/>
                  </a:cubicBezTo>
                  <a:cubicBezTo>
                    <a:pt x="1323" y="34"/>
                    <a:pt x="1169" y="0"/>
                    <a:pt x="102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364"/>
            <p:cNvSpPr/>
            <p:nvPr/>
          </p:nvSpPr>
          <p:spPr>
            <a:xfrm>
              <a:off x="1632200" y="2211000"/>
              <a:ext cx="92275" cy="52525"/>
            </a:xfrm>
            <a:custGeom>
              <a:rect b="b" l="l" r="r" t="t"/>
              <a:pathLst>
                <a:path extrusionOk="0" h="2101" w="3691">
                  <a:moveTo>
                    <a:pt x="3340" y="1"/>
                  </a:moveTo>
                  <a:cubicBezTo>
                    <a:pt x="3276" y="1"/>
                    <a:pt x="3217" y="41"/>
                    <a:pt x="3235" y="114"/>
                  </a:cubicBezTo>
                  <a:cubicBezTo>
                    <a:pt x="3387" y="479"/>
                    <a:pt x="3296" y="874"/>
                    <a:pt x="3144" y="1209"/>
                  </a:cubicBezTo>
                  <a:cubicBezTo>
                    <a:pt x="2958" y="1601"/>
                    <a:pt x="2576" y="1783"/>
                    <a:pt x="2187" y="1783"/>
                  </a:cubicBezTo>
                  <a:cubicBezTo>
                    <a:pt x="2004" y="1783"/>
                    <a:pt x="1820" y="1743"/>
                    <a:pt x="1654" y="1665"/>
                  </a:cubicBezTo>
                  <a:cubicBezTo>
                    <a:pt x="1016" y="1391"/>
                    <a:pt x="499" y="874"/>
                    <a:pt x="195" y="266"/>
                  </a:cubicBezTo>
                  <a:cubicBezTo>
                    <a:pt x="178" y="231"/>
                    <a:pt x="152" y="216"/>
                    <a:pt x="126" y="216"/>
                  </a:cubicBezTo>
                  <a:cubicBezTo>
                    <a:pt x="64" y="216"/>
                    <a:pt x="1" y="302"/>
                    <a:pt x="44" y="388"/>
                  </a:cubicBezTo>
                  <a:cubicBezTo>
                    <a:pt x="445" y="1163"/>
                    <a:pt x="1389" y="2100"/>
                    <a:pt x="2363" y="2100"/>
                  </a:cubicBezTo>
                  <a:cubicBezTo>
                    <a:pt x="2420" y="2100"/>
                    <a:pt x="2478" y="2097"/>
                    <a:pt x="2536" y="2090"/>
                  </a:cubicBezTo>
                  <a:cubicBezTo>
                    <a:pt x="3296" y="1999"/>
                    <a:pt x="3691" y="722"/>
                    <a:pt x="3448" y="54"/>
                  </a:cubicBezTo>
                  <a:cubicBezTo>
                    <a:pt x="3424" y="18"/>
                    <a:pt x="3381" y="1"/>
                    <a:pt x="334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364"/>
            <p:cNvSpPr/>
            <p:nvPr/>
          </p:nvSpPr>
          <p:spPr>
            <a:xfrm>
              <a:off x="1887850" y="2491550"/>
              <a:ext cx="160175" cy="158400"/>
            </a:xfrm>
            <a:custGeom>
              <a:rect b="b" l="l" r="r" t="t"/>
              <a:pathLst>
                <a:path extrusionOk="0" h="6336" w="6407">
                  <a:moveTo>
                    <a:pt x="3840" y="1"/>
                  </a:moveTo>
                  <a:cubicBezTo>
                    <a:pt x="2770" y="1"/>
                    <a:pt x="1633" y="394"/>
                    <a:pt x="1034" y="959"/>
                  </a:cubicBezTo>
                  <a:cubicBezTo>
                    <a:pt x="334" y="1598"/>
                    <a:pt x="0" y="2510"/>
                    <a:pt x="0" y="3422"/>
                  </a:cubicBezTo>
                  <a:cubicBezTo>
                    <a:pt x="0" y="4242"/>
                    <a:pt x="182" y="5488"/>
                    <a:pt x="912" y="5975"/>
                  </a:cubicBezTo>
                  <a:cubicBezTo>
                    <a:pt x="1229" y="6192"/>
                    <a:pt x="1775" y="6335"/>
                    <a:pt x="2293" y="6335"/>
                  </a:cubicBezTo>
                  <a:cubicBezTo>
                    <a:pt x="2720" y="6335"/>
                    <a:pt x="3127" y="6238"/>
                    <a:pt x="3374" y="6005"/>
                  </a:cubicBezTo>
                  <a:cubicBezTo>
                    <a:pt x="3617" y="5823"/>
                    <a:pt x="3739" y="5488"/>
                    <a:pt x="3648" y="5215"/>
                  </a:cubicBezTo>
                  <a:cubicBezTo>
                    <a:pt x="3617" y="5033"/>
                    <a:pt x="3465" y="4911"/>
                    <a:pt x="3313" y="4759"/>
                  </a:cubicBezTo>
                  <a:cubicBezTo>
                    <a:pt x="3222" y="4698"/>
                    <a:pt x="3131" y="4637"/>
                    <a:pt x="3040" y="4546"/>
                  </a:cubicBezTo>
                  <a:cubicBezTo>
                    <a:pt x="2796" y="4302"/>
                    <a:pt x="2938" y="3793"/>
                    <a:pt x="3252" y="3793"/>
                  </a:cubicBezTo>
                  <a:cubicBezTo>
                    <a:pt x="3290" y="3793"/>
                    <a:pt x="3331" y="3800"/>
                    <a:pt x="3374" y="3817"/>
                  </a:cubicBezTo>
                  <a:cubicBezTo>
                    <a:pt x="3411" y="3833"/>
                    <a:pt x="3443" y="3839"/>
                    <a:pt x="3469" y="3839"/>
                  </a:cubicBezTo>
                  <a:cubicBezTo>
                    <a:pt x="3593" y="3839"/>
                    <a:pt x="3596" y="3690"/>
                    <a:pt x="3496" y="3665"/>
                  </a:cubicBezTo>
                  <a:cubicBezTo>
                    <a:pt x="3400" y="3628"/>
                    <a:pt x="3296" y="3609"/>
                    <a:pt x="3194" y="3609"/>
                  </a:cubicBezTo>
                  <a:cubicBezTo>
                    <a:pt x="2874" y="3609"/>
                    <a:pt x="2575" y="3797"/>
                    <a:pt x="2645" y="4212"/>
                  </a:cubicBezTo>
                  <a:cubicBezTo>
                    <a:pt x="2675" y="4455"/>
                    <a:pt x="2948" y="4668"/>
                    <a:pt x="3131" y="4850"/>
                  </a:cubicBezTo>
                  <a:cubicBezTo>
                    <a:pt x="3252" y="4911"/>
                    <a:pt x="3313" y="5002"/>
                    <a:pt x="3404" y="5063"/>
                  </a:cubicBezTo>
                  <a:cubicBezTo>
                    <a:pt x="3587" y="5671"/>
                    <a:pt x="3435" y="6066"/>
                    <a:pt x="2948" y="6127"/>
                  </a:cubicBezTo>
                  <a:cubicBezTo>
                    <a:pt x="2796" y="6165"/>
                    <a:pt x="2638" y="6182"/>
                    <a:pt x="2479" y="6182"/>
                  </a:cubicBezTo>
                  <a:cubicBezTo>
                    <a:pt x="2258" y="6182"/>
                    <a:pt x="2036" y="6149"/>
                    <a:pt x="1824" y="6096"/>
                  </a:cubicBezTo>
                  <a:cubicBezTo>
                    <a:pt x="1064" y="5975"/>
                    <a:pt x="730" y="5488"/>
                    <a:pt x="517" y="4820"/>
                  </a:cubicBezTo>
                  <a:cubicBezTo>
                    <a:pt x="365" y="4303"/>
                    <a:pt x="274" y="3786"/>
                    <a:pt x="304" y="3300"/>
                  </a:cubicBezTo>
                  <a:cubicBezTo>
                    <a:pt x="395" y="1963"/>
                    <a:pt x="1216" y="868"/>
                    <a:pt x="2523" y="473"/>
                  </a:cubicBezTo>
                  <a:cubicBezTo>
                    <a:pt x="3009" y="321"/>
                    <a:pt x="3587" y="291"/>
                    <a:pt x="4073" y="291"/>
                  </a:cubicBezTo>
                  <a:cubicBezTo>
                    <a:pt x="4468" y="291"/>
                    <a:pt x="4833" y="352"/>
                    <a:pt x="5167" y="504"/>
                  </a:cubicBezTo>
                  <a:cubicBezTo>
                    <a:pt x="5441" y="625"/>
                    <a:pt x="6049" y="1020"/>
                    <a:pt x="6049" y="1355"/>
                  </a:cubicBezTo>
                  <a:cubicBezTo>
                    <a:pt x="5866" y="1598"/>
                    <a:pt x="5714" y="1871"/>
                    <a:pt x="5532" y="2175"/>
                  </a:cubicBezTo>
                  <a:lnTo>
                    <a:pt x="5167" y="2175"/>
                  </a:lnTo>
                  <a:cubicBezTo>
                    <a:pt x="5122" y="2175"/>
                    <a:pt x="5076" y="2168"/>
                    <a:pt x="5027" y="2168"/>
                  </a:cubicBezTo>
                  <a:cubicBezTo>
                    <a:pt x="4977" y="2168"/>
                    <a:pt x="4924" y="2175"/>
                    <a:pt x="4863" y="2206"/>
                  </a:cubicBezTo>
                  <a:cubicBezTo>
                    <a:pt x="4711" y="2327"/>
                    <a:pt x="4681" y="2510"/>
                    <a:pt x="4711" y="2662"/>
                  </a:cubicBezTo>
                  <a:cubicBezTo>
                    <a:pt x="4803" y="2966"/>
                    <a:pt x="5137" y="3118"/>
                    <a:pt x="5380" y="3330"/>
                  </a:cubicBezTo>
                  <a:cubicBezTo>
                    <a:pt x="5532" y="3422"/>
                    <a:pt x="5684" y="3543"/>
                    <a:pt x="5806" y="3695"/>
                  </a:cubicBezTo>
                  <a:cubicBezTo>
                    <a:pt x="6231" y="4151"/>
                    <a:pt x="6353" y="5063"/>
                    <a:pt x="5502" y="5093"/>
                  </a:cubicBezTo>
                  <a:cubicBezTo>
                    <a:pt x="5479" y="5094"/>
                    <a:pt x="5457" y="5095"/>
                    <a:pt x="5435" y="5095"/>
                  </a:cubicBezTo>
                  <a:cubicBezTo>
                    <a:pt x="4347" y="5095"/>
                    <a:pt x="4359" y="3630"/>
                    <a:pt x="3465" y="3391"/>
                  </a:cubicBezTo>
                  <a:cubicBezTo>
                    <a:pt x="3456" y="3389"/>
                    <a:pt x="3447" y="3388"/>
                    <a:pt x="3439" y="3388"/>
                  </a:cubicBezTo>
                  <a:cubicBezTo>
                    <a:pt x="3340" y="3388"/>
                    <a:pt x="3322" y="3545"/>
                    <a:pt x="3435" y="3574"/>
                  </a:cubicBezTo>
                  <a:cubicBezTo>
                    <a:pt x="3891" y="3695"/>
                    <a:pt x="4103" y="4425"/>
                    <a:pt x="4407" y="4759"/>
                  </a:cubicBezTo>
                  <a:cubicBezTo>
                    <a:pt x="4681" y="5033"/>
                    <a:pt x="4985" y="5215"/>
                    <a:pt x="5319" y="5245"/>
                  </a:cubicBezTo>
                  <a:cubicBezTo>
                    <a:pt x="5371" y="5253"/>
                    <a:pt x="5422" y="5256"/>
                    <a:pt x="5471" y="5256"/>
                  </a:cubicBezTo>
                  <a:cubicBezTo>
                    <a:pt x="6028" y="5256"/>
                    <a:pt x="6406" y="4796"/>
                    <a:pt x="6322" y="4181"/>
                  </a:cubicBezTo>
                  <a:cubicBezTo>
                    <a:pt x="6231" y="3847"/>
                    <a:pt x="5958" y="3543"/>
                    <a:pt x="5714" y="3330"/>
                  </a:cubicBezTo>
                  <a:cubicBezTo>
                    <a:pt x="5593" y="3209"/>
                    <a:pt x="5046" y="2966"/>
                    <a:pt x="5015" y="2783"/>
                  </a:cubicBezTo>
                  <a:cubicBezTo>
                    <a:pt x="5046" y="2722"/>
                    <a:pt x="5046" y="2631"/>
                    <a:pt x="5107" y="2570"/>
                  </a:cubicBezTo>
                  <a:cubicBezTo>
                    <a:pt x="5060" y="2385"/>
                    <a:pt x="5120" y="2305"/>
                    <a:pt x="5219" y="2305"/>
                  </a:cubicBezTo>
                  <a:cubicBezTo>
                    <a:pt x="5249" y="2305"/>
                    <a:pt x="5283" y="2313"/>
                    <a:pt x="5319" y="2327"/>
                  </a:cubicBezTo>
                  <a:cubicBezTo>
                    <a:pt x="5350" y="2317"/>
                    <a:pt x="5390" y="2314"/>
                    <a:pt x="5433" y="2314"/>
                  </a:cubicBezTo>
                  <a:cubicBezTo>
                    <a:pt x="5519" y="2314"/>
                    <a:pt x="5613" y="2327"/>
                    <a:pt x="5654" y="2327"/>
                  </a:cubicBezTo>
                  <a:cubicBezTo>
                    <a:pt x="6353" y="2175"/>
                    <a:pt x="6353" y="1415"/>
                    <a:pt x="6018" y="929"/>
                  </a:cubicBezTo>
                  <a:cubicBezTo>
                    <a:pt x="5565" y="269"/>
                    <a:pt x="4725" y="1"/>
                    <a:pt x="384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364"/>
            <p:cNvSpPr/>
            <p:nvPr/>
          </p:nvSpPr>
          <p:spPr>
            <a:xfrm>
              <a:off x="1758650" y="2329500"/>
              <a:ext cx="153525" cy="147025"/>
            </a:xfrm>
            <a:custGeom>
              <a:rect b="b" l="l" r="r" t="t"/>
              <a:pathLst>
                <a:path extrusionOk="0" h="5881" w="6141">
                  <a:moveTo>
                    <a:pt x="3189" y="3579"/>
                  </a:moveTo>
                  <a:cubicBezTo>
                    <a:pt x="3187" y="3588"/>
                    <a:pt x="3185" y="3594"/>
                    <a:pt x="3186" y="3594"/>
                  </a:cubicBezTo>
                  <a:cubicBezTo>
                    <a:pt x="3186" y="3594"/>
                    <a:pt x="3188" y="3590"/>
                    <a:pt x="3192" y="3581"/>
                  </a:cubicBezTo>
                  <a:cubicBezTo>
                    <a:pt x="3191" y="3581"/>
                    <a:pt x="3190" y="3580"/>
                    <a:pt x="3189" y="3579"/>
                  </a:cubicBezTo>
                  <a:close/>
                  <a:moveTo>
                    <a:pt x="3590" y="1"/>
                  </a:moveTo>
                  <a:cubicBezTo>
                    <a:pt x="2534" y="1"/>
                    <a:pt x="1402" y="423"/>
                    <a:pt x="852" y="1058"/>
                  </a:cubicBezTo>
                  <a:cubicBezTo>
                    <a:pt x="244" y="1758"/>
                    <a:pt x="1" y="2669"/>
                    <a:pt x="92" y="3520"/>
                  </a:cubicBezTo>
                  <a:cubicBezTo>
                    <a:pt x="153" y="4220"/>
                    <a:pt x="366" y="5192"/>
                    <a:pt x="973" y="5587"/>
                  </a:cubicBezTo>
                  <a:cubicBezTo>
                    <a:pt x="1251" y="5757"/>
                    <a:pt x="1733" y="5880"/>
                    <a:pt x="2200" y="5880"/>
                  </a:cubicBezTo>
                  <a:cubicBezTo>
                    <a:pt x="2652" y="5880"/>
                    <a:pt x="3090" y="5765"/>
                    <a:pt x="3314" y="5466"/>
                  </a:cubicBezTo>
                  <a:cubicBezTo>
                    <a:pt x="3466" y="5283"/>
                    <a:pt x="3496" y="5040"/>
                    <a:pt x="3436" y="4827"/>
                  </a:cubicBezTo>
                  <a:cubicBezTo>
                    <a:pt x="3405" y="4675"/>
                    <a:pt x="3253" y="4524"/>
                    <a:pt x="3132" y="4402"/>
                  </a:cubicBezTo>
                  <a:cubicBezTo>
                    <a:pt x="3040" y="4341"/>
                    <a:pt x="2949" y="4280"/>
                    <a:pt x="2858" y="4220"/>
                  </a:cubicBezTo>
                  <a:cubicBezTo>
                    <a:pt x="2797" y="4159"/>
                    <a:pt x="2706" y="4068"/>
                    <a:pt x="2676" y="4007"/>
                  </a:cubicBezTo>
                  <a:cubicBezTo>
                    <a:pt x="2721" y="3689"/>
                    <a:pt x="2851" y="3524"/>
                    <a:pt x="3015" y="3524"/>
                  </a:cubicBezTo>
                  <a:cubicBezTo>
                    <a:pt x="3070" y="3524"/>
                    <a:pt x="3129" y="3542"/>
                    <a:pt x="3189" y="3579"/>
                  </a:cubicBezTo>
                  <a:lnTo>
                    <a:pt x="3189" y="3579"/>
                  </a:lnTo>
                  <a:cubicBezTo>
                    <a:pt x="3198" y="3543"/>
                    <a:pt x="3215" y="3450"/>
                    <a:pt x="3132" y="3429"/>
                  </a:cubicBezTo>
                  <a:cubicBezTo>
                    <a:pt x="3028" y="3392"/>
                    <a:pt x="2920" y="3373"/>
                    <a:pt x="2819" y="3373"/>
                  </a:cubicBezTo>
                  <a:cubicBezTo>
                    <a:pt x="2505" y="3373"/>
                    <a:pt x="2249" y="3555"/>
                    <a:pt x="2341" y="3946"/>
                  </a:cubicBezTo>
                  <a:cubicBezTo>
                    <a:pt x="2372" y="4159"/>
                    <a:pt x="2524" y="4311"/>
                    <a:pt x="2645" y="4402"/>
                  </a:cubicBezTo>
                  <a:cubicBezTo>
                    <a:pt x="2980" y="4706"/>
                    <a:pt x="3040" y="4554"/>
                    <a:pt x="2949" y="5162"/>
                  </a:cubicBezTo>
                  <a:cubicBezTo>
                    <a:pt x="3010" y="5527"/>
                    <a:pt x="2888" y="5709"/>
                    <a:pt x="2584" y="5709"/>
                  </a:cubicBezTo>
                  <a:cubicBezTo>
                    <a:pt x="2432" y="5739"/>
                    <a:pt x="2250" y="5739"/>
                    <a:pt x="2098" y="5739"/>
                  </a:cubicBezTo>
                  <a:cubicBezTo>
                    <a:pt x="1885" y="5739"/>
                    <a:pt x="1581" y="5709"/>
                    <a:pt x="1338" y="5618"/>
                  </a:cubicBezTo>
                  <a:cubicBezTo>
                    <a:pt x="821" y="5466"/>
                    <a:pt x="670" y="5162"/>
                    <a:pt x="457" y="4706"/>
                  </a:cubicBezTo>
                  <a:cubicBezTo>
                    <a:pt x="274" y="4250"/>
                    <a:pt x="214" y="3764"/>
                    <a:pt x="214" y="3277"/>
                  </a:cubicBezTo>
                  <a:cubicBezTo>
                    <a:pt x="214" y="2061"/>
                    <a:pt x="882" y="906"/>
                    <a:pt x="2068" y="481"/>
                  </a:cubicBezTo>
                  <a:cubicBezTo>
                    <a:pt x="2487" y="346"/>
                    <a:pt x="3027" y="240"/>
                    <a:pt x="3561" y="240"/>
                  </a:cubicBezTo>
                  <a:cubicBezTo>
                    <a:pt x="4227" y="240"/>
                    <a:pt x="4885" y="404"/>
                    <a:pt x="5290" y="876"/>
                  </a:cubicBezTo>
                  <a:cubicBezTo>
                    <a:pt x="5685" y="1302"/>
                    <a:pt x="5594" y="1970"/>
                    <a:pt x="4925" y="2001"/>
                  </a:cubicBezTo>
                  <a:cubicBezTo>
                    <a:pt x="4844" y="2001"/>
                    <a:pt x="4776" y="1987"/>
                    <a:pt x="4713" y="1987"/>
                  </a:cubicBezTo>
                  <a:cubicBezTo>
                    <a:pt x="4682" y="1987"/>
                    <a:pt x="4651" y="1991"/>
                    <a:pt x="4621" y="2001"/>
                  </a:cubicBezTo>
                  <a:cubicBezTo>
                    <a:pt x="4408" y="2061"/>
                    <a:pt x="4347" y="2122"/>
                    <a:pt x="4317" y="2305"/>
                  </a:cubicBezTo>
                  <a:cubicBezTo>
                    <a:pt x="4256" y="2548"/>
                    <a:pt x="4469" y="2700"/>
                    <a:pt x="4621" y="2852"/>
                  </a:cubicBezTo>
                  <a:cubicBezTo>
                    <a:pt x="4773" y="3004"/>
                    <a:pt x="4986" y="3125"/>
                    <a:pt x="5138" y="3277"/>
                  </a:cubicBezTo>
                  <a:cubicBezTo>
                    <a:pt x="5442" y="3581"/>
                    <a:pt x="6141" y="4372"/>
                    <a:pt x="5259" y="4706"/>
                  </a:cubicBezTo>
                  <a:cubicBezTo>
                    <a:pt x="5136" y="4751"/>
                    <a:pt x="5024" y="4772"/>
                    <a:pt x="4923" y="4772"/>
                  </a:cubicBezTo>
                  <a:cubicBezTo>
                    <a:pt x="4076" y="4772"/>
                    <a:pt x="3922" y="3346"/>
                    <a:pt x="3162" y="3156"/>
                  </a:cubicBezTo>
                  <a:cubicBezTo>
                    <a:pt x="3153" y="3153"/>
                    <a:pt x="3144" y="3152"/>
                    <a:pt x="3136" y="3152"/>
                  </a:cubicBezTo>
                  <a:cubicBezTo>
                    <a:pt x="3037" y="3152"/>
                    <a:pt x="3019" y="3310"/>
                    <a:pt x="3132" y="3338"/>
                  </a:cubicBezTo>
                  <a:cubicBezTo>
                    <a:pt x="3587" y="3460"/>
                    <a:pt x="3800" y="4220"/>
                    <a:pt x="4165" y="4554"/>
                  </a:cubicBezTo>
                  <a:cubicBezTo>
                    <a:pt x="4378" y="4797"/>
                    <a:pt x="4651" y="4888"/>
                    <a:pt x="4986" y="4949"/>
                  </a:cubicBezTo>
                  <a:cubicBezTo>
                    <a:pt x="5004" y="4950"/>
                    <a:pt x="5022" y="4950"/>
                    <a:pt x="5039" y="4950"/>
                  </a:cubicBezTo>
                  <a:cubicBezTo>
                    <a:pt x="5617" y="4950"/>
                    <a:pt x="5984" y="4476"/>
                    <a:pt x="5837" y="3916"/>
                  </a:cubicBezTo>
                  <a:cubicBezTo>
                    <a:pt x="5715" y="3490"/>
                    <a:pt x="5442" y="3217"/>
                    <a:pt x="5107" y="3004"/>
                  </a:cubicBezTo>
                  <a:cubicBezTo>
                    <a:pt x="5077" y="2973"/>
                    <a:pt x="4803" y="2821"/>
                    <a:pt x="4773" y="2730"/>
                  </a:cubicBezTo>
                  <a:cubicBezTo>
                    <a:pt x="4531" y="2263"/>
                    <a:pt x="4546" y="2163"/>
                    <a:pt x="4640" y="2163"/>
                  </a:cubicBezTo>
                  <a:cubicBezTo>
                    <a:pt x="4710" y="2163"/>
                    <a:pt x="4826" y="2220"/>
                    <a:pt x="4912" y="2220"/>
                  </a:cubicBezTo>
                  <a:cubicBezTo>
                    <a:pt x="4928" y="2220"/>
                    <a:pt x="4942" y="2218"/>
                    <a:pt x="4955" y="2213"/>
                  </a:cubicBezTo>
                  <a:cubicBezTo>
                    <a:pt x="5107" y="2153"/>
                    <a:pt x="5290" y="2213"/>
                    <a:pt x="5442" y="2122"/>
                  </a:cubicBezTo>
                  <a:cubicBezTo>
                    <a:pt x="5989" y="1910"/>
                    <a:pt x="5898" y="1241"/>
                    <a:pt x="5594" y="846"/>
                  </a:cubicBezTo>
                  <a:cubicBezTo>
                    <a:pt x="5171" y="251"/>
                    <a:pt x="4403" y="1"/>
                    <a:pt x="359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364"/>
            <p:cNvSpPr/>
            <p:nvPr/>
          </p:nvSpPr>
          <p:spPr>
            <a:xfrm>
              <a:off x="1902800" y="2257900"/>
              <a:ext cx="450875" cy="715425"/>
            </a:xfrm>
            <a:custGeom>
              <a:rect b="b" l="l" r="r" t="t"/>
              <a:pathLst>
                <a:path extrusionOk="0" h="28617" w="18035">
                  <a:moveTo>
                    <a:pt x="14401" y="0"/>
                  </a:moveTo>
                  <a:cubicBezTo>
                    <a:pt x="14154" y="0"/>
                    <a:pt x="13905" y="39"/>
                    <a:pt x="13658" y="123"/>
                  </a:cubicBezTo>
                  <a:cubicBezTo>
                    <a:pt x="12563" y="518"/>
                    <a:pt x="11712" y="1734"/>
                    <a:pt x="12107" y="2889"/>
                  </a:cubicBezTo>
                  <a:cubicBezTo>
                    <a:pt x="12127" y="2928"/>
                    <a:pt x="12169" y="2945"/>
                    <a:pt x="12216" y="2945"/>
                  </a:cubicBezTo>
                  <a:cubicBezTo>
                    <a:pt x="12313" y="2945"/>
                    <a:pt x="12432" y="2870"/>
                    <a:pt x="12411" y="2767"/>
                  </a:cubicBezTo>
                  <a:cubicBezTo>
                    <a:pt x="11993" y="1430"/>
                    <a:pt x="13237" y="245"/>
                    <a:pt x="14500" y="245"/>
                  </a:cubicBezTo>
                  <a:cubicBezTo>
                    <a:pt x="14615" y="245"/>
                    <a:pt x="14730" y="255"/>
                    <a:pt x="14843" y="275"/>
                  </a:cubicBezTo>
                  <a:cubicBezTo>
                    <a:pt x="16393" y="549"/>
                    <a:pt x="17305" y="2038"/>
                    <a:pt x="17579" y="3466"/>
                  </a:cubicBezTo>
                  <a:cubicBezTo>
                    <a:pt x="17883" y="5108"/>
                    <a:pt x="17609" y="6871"/>
                    <a:pt x="17396" y="8451"/>
                  </a:cubicBezTo>
                  <a:cubicBezTo>
                    <a:pt x="17123" y="10062"/>
                    <a:pt x="16788" y="11643"/>
                    <a:pt x="16272" y="13193"/>
                  </a:cubicBezTo>
                  <a:cubicBezTo>
                    <a:pt x="15877" y="14622"/>
                    <a:pt x="15573" y="15929"/>
                    <a:pt x="15481" y="17388"/>
                  </a:cubicBezTo>
                  <a:cubicBezTo>
                    <a:pt x="15451" y="18208"/>
                    <a:pt x="15360" y="19029"/>
                    <a:pt x="14965" y="19728"/>
                  </a:cubicBezTo>
                  <a:cubicBezTo>
                    <a:pt x="14509" y="20488"/>
                    <a:pt x="13779" y="21066"/>
                    <a:pt x="13232" y="21704"/>
                  </a:cubicBezTo>
                  <a:cubicBezTo>
                    <a:pt x="12229" y="22980"/>
                    <a:pt x="11652" y="24379"/>
                    <a:pt x="11013" y="25868"/>
                  </a:cubicBezTo>
                  <a:cubicBezTo>
                    <a:pt x="10526" y="26964"/>
                    <a:pt x="9512" y="28373"/>
                    <a:pt x="8252" y="28373"/>
                  </a:cubicBezTo>
                  <a:cubicBezTo>
                    <a:pt x="7940" y="28373"/>
                    <a:pt x="7613" y="28286"/>
                    <a:pt x="7275" y="28087"/>
                  </a:cubicBezTo>
                  <a:cubicBezTo>
                    <a:pt x="6454" y="27631"/>
                    <a:pt x="5968" y="26719"/>
                    <a:pt x="5542" y="25929"/>
                  </a:cubicBezTo>
                  <a:cubicBezTo>
                    <a:pt x="5147" y="25230"/>
                    <a:pt x="4721" y="24622"/>
                    <a:pt x="4205" y="24014"/>
                  </a:cubicBezTo>
                  <a:cubicBezTo>
                    <a:pt x="3141" y="22768"/>
                    <a:pt x="1773" y="21825"/>
                    <a:pt x="284" y="21157"/>
                  </a:cubicBezTo>
                  <a:cubicBezTo>
                    <a:pt x="262" y="21144"/>
                    <a:pt x="241" y="21138"/>
                    <a:pt x="220" y="21138"/>
                  </a:cubicBezTo>
                  <a:cubicBezTo>
                    <a:pt x="95" y="21138"/>
                    <a:pt x="1" y="21348"/>
                    <a:pt x="132" y="21400"/>
                  </a:cubicBezTo>
                  <a:cubicBezTo>
                    <a:pt x="1925" y="22160"/>
                    <a:pt x="3445" y="23376"/>
                    <a:pt x="4569" y="24987"/>
                  </a:cubicBezTo>
                  <a:cubicBezTo>
                    <a:pt x="5420" y="26202"/>
                    <a:pt x="6028" y="28148"/>
                    <a:pt x="7609" y="28543"/>
                  </a:cubicBezTo>
                  <a:cubicBezTo>
                    <a:pt x="7797" y="28593"/>
                    <a:pt x="7984" y="28617"/>
                    <a:pt x="8167" y="28617"/>
                  </a:cubicBezTo>
                  <a:cubicBezTo>
                    <a:pt x="9201" y="28617"/>
                    <a:pt x="10137" y="27875"/>
                    <a:pt x="10679" y="27023"/>
                  </a:cubicBezTo>
                  <a:cubicBezTo>
                    <a:pt x="11196" y="26233"/>
                    <a:pt x="11500" y="25321"/>
                    <a:pt x="11864" y="24439"/>
                  </a:cubicBezTo>
                  <a:cubicBezTo>
                    <a:pt x="12320" y="23406"/>
                    <a:pt x="12928" y="22464"/>
                    <a:pt x="13658" y="21643"/>
                  </a:cubicBezTo>
                  <a:cubicBezTo>
                    <a:pt x="14235" y="20974"/>
                    <a:pt x="14904" y="20427"/>
                    <a:pt x="15299" y="19667"/>
                  </a:cubicBezTo>
                  <a:cubicBezTo>
                    <a:pt x="15664" y="18938"/>
                    <a:pt x="15694" y="18148"/>
                    <a:pt x="15755" y="17388"/>
                  </a:cubicBezTo>
                  <a:cubicBezTo>
                    <a:pt x="15785" y="16506"/>
                    <a:pt x="15816" y="15716"/>
                    <a:pt x="16059" y="14865"/>
                  </a:cubicBezTo>
                  <a:cubicBezTo>
                    <a:pt x="16272" y="13923"/>
                    <a:pt x="16606" y="12980"/>
                    <a:pt x="16880" y="12008"/>
                  </a:cubicBezTo>
                  <a:cubicBezTo>
                    <a:pt x="17366" y="10154"/>
                    <a:pt x="17731" y="8299"/>
                    <a:pt x="17883" y="6384"/>
                  </a:cubicBezTo>
                  <a:cubicBezTo>
                    <a:pt x="17974" y="4865"/>
                    <a:pt x="18035" y="3254"/>
                    <a:pt x="17275" y="1886"/>
                  </a:cubicBezTo>
                  <a:cubicBezTo>
                    <a:pt x="16697" y="881"/>
                    <a:pt x="15578" y="0"/>
                    <a:pt x="1440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83" name="Google Shape;2683;p364"/>
          <p:cNvGrpSpPr/>
          <p:nvPr/>
        </p:nvGrpSpPr>
        <p:grpSpPr>
          <a:xfrm>
            <a:off x="1500625" y="3721700"/>
            <a:ext cx="509800" cy="508500"/>
            <a:chOff x="6299400" y="3344375"/>
            <a:chExt cx="509800" cy="508500"/>
          </a:xfrm>
        </p:grpSpPr>
        <p:sp>
          <p:nvSpPr>
            <p:cNvPr id="2684" name="Google Shape;2684;p364"/>
            <p:cNvSpPr/>
            <p:nvPr/>
          </p:nvSpPr>
          <p:spPr>
            <a:xfrm>
              <a:off x="6564350" y="3355875"/>
              <a:ext cx="175575" cy="200650"/>
            </a:xfrm>
            <a:custGeom>
              <a:rect b="b" l="l" r="r" t="t"/>
              <a:pathLst>
                <a:path extrusionOk="0" h="8026" w="7023">
                  <a:moveTo>
                    <a:pt x="6110" y="1"/>
                  </a:moveTo>
                  <a:lnTo>
                    <a:pt x="5351" y="1034"/>
                  </a:lnTo>
                  <a:lnTo>
                    <a:pt x="1" y="7053"/>
                  </a:lnTo>
                  <a:lnTo>
                    <a:pt x="1490" y="8025"/>
                  </a:lnTo>
                  <a:lnTo>
                    <a:pt x="3831" y="7873"/>
                  </a:lnTo>
                  <a:cubicBezTo>
                    <a:pt x="4895" y="5381"/>
                    <a:pt x="5928" y="2858"/>
                    <a:pt x="6961" y="305"/>
                  </a:cubicBezTo>
                  <a:cubicBezTo>
                    <a:pt x="6992" y="244"/>
                    <a:pt x="7022" y="153"/>
                    <a:pt x="6992" y="92"/>
                  </a:cubicBezTo>
                  <a:cubicBezTo>
                    <a:pt x="6992" y="47"/>
                    <a:pt x="6954" y="24"/>
                    <a:pt x="6916" y="24"/>
                  </a:cubicBezTo>
                  <a:cubicBezTo>
                    <a:pt x="6878" y="24"/>
                    <a:pt x="6840" y="47"/>
                    <a:pt x="6840" y="92"/>
                  </a:cubicBezTo>
                  <a:lnTo>
                    <a:pt x="66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364"/>
            <p:cNvSpPr/>
            <p:nvPr/>
          </p:nvSpPr>
          <p:spPr>
            <a:xfrm>
              <a:off x="6314350" y="3610450"/>
              <a:ext cx="492450" cy="240900"/>
            </a:xfrm>
            <a:custGeom>
              <a:rect b="b" l="l" r="r" t="t"/>
              <a:pathLst>
                <a:path extrusionOk="0" h="9636" w="19698">
                  <a:moveTo>
                    <a:pt x="19697" y="0"/>
                  </a:moveTo>
                  <a:lnTo>
                    <a:pt x="1" y="9636"/>
                  </a:lnTo>
                  <a:cubicBezTo>
                    <a:pt x="2736" y="9393"/>
                    <a:pt x="5472" y="9028"/>
                    <a:pt x="8025" y="7964"/>
                  </a:cubicBezTo>
                  <a:cubicBezTo>
                    <a:pt x="9393" y="7387"/>
                    <a:pt x="10700" y="6627"/>
                    <a:pt x="11977" y="5867"/>
                  </a:cubicBezTo>
                  <a:cubicBezTo>
                    <a:pt x="13831" y="4803"/>
                    <a:pt x="15654" y="3709"/>
                    <a:pt x="17539" y="2645"/>
                  </a:cubicBezTo>
                  <a:cubicBezTo>
                    <a:pt x="17691" y="2554"/>
                    <a:pt x="17843" y="2432"/>
                    <a:pt x="17995" y="2341"/>
                  </a:cubicBezTo>
                  <a:cubicBezTo>
                    <a:pt x="18177" y="2128"/>
                    <a:pt x="18299" y="1885"/>
                    <a:pt x="18451" y="1611"/>
                  </a:cubicBezTo>
                  <a:cubicBezTo>
                    <a:pt x="18755" y="1004"/>
                    <a:pt x="19211" y="456"/>
                    <a:pt x="19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364"/>
            <p:cNvSpPr/>
            <p:nvPr/>
          </p:nvSpPr>
          <p:spPr>
            <a:xfrm>
              <a:off x="6400975" y="3562575"/>
              <a:ext cx="256875" cy="95000"/>
            </a:xfrm>
            <a:custGeom>
              <a:rect b="b" l="l" r="r" t="t"/>
              <a:pathLst>
                <a:path extrusionOk="0" h="3800" w="10275">
                  <a:moveTo>
                    <a:pt x="2098" y="1"/>
                  </a:moveTo>
                  <a:lnTo>
                    <a:pt x="1" y="852"/>
                  </a:lnTo>
                  <a:lnTo>
                    <a:pt x="31" y="943"/>
                  </a:lnTo>
                  <a:cubicBezTo>
                    <a:pt x="1703" y="1672"/>
                    <a:pt x="3284" y="2523"/>
                    <a:pt x="4743" y="3557"/>
                  </a:cubicBezTo>
                  <a:cubicBezTo>
                    <a:pt x="4864" y="3648"/>
                    <a:pt x="5016" y="3739"/>
                    <a:pt x="5168" y="3800"/>
                  </a:cubicBezTo>
                  <a:lnTo>
                    <a:pt x="9150" y="3131"/>
                  </a:lnTo>
                  <a:lnTo>
                    <a:pt x="10275" y="1308"/>
                  </a:lnTo>
                  <a:lnTo>
                    <a:pt x="20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364"/>
            <p:cNvSpPr/>
            <p:nvPr/>
          </p:nvSpPr>
          <p:spPr>
            <a:xfrm>
              <a:off x="6304475" y="3346775"/>
              <a:ext cx="498525" cy="502300"/>
            </a:xfrm>
            <a:custGeom>
              <a:rect b="b" l="l" r="r" t="t"/>
              <a:pathLst>
                <a:path extrusionOk="0" h="20092" w="19941">
                  <a:moveTo>
                    <a:pt x="17356" y="0"/>
                  </a:moveTo>
                  <a:lnTo>
                    <a:pt x="17356" y="0"/>
                  </a:lnTo>
                  <a:cubicBezTo>
                    <a:pt x="12706" y="2189"/>
                    <a:pt x="8420" y="6110"/>
                    <a:pt x="3891" y="9271"/>
                  </a:cubicBezTo>
                  <a:cubicBezTo>
                    <a:pt x="5381" y="9514"/>
                    <a:pt x="11004" y="10365"/>
                    <a:pt x="12645" y="10547"/>
                  </a:cubicBezTo>
                  <a:lnTo>
                    <a:pt x="9119" y="12766"/>
                  </a:lnTo>
                  <a:lnTo>
                    <a:pt x="1" y="20092"/>
                  </a:lnTo>
                  <a:cubicBezTo>
                    <a:pt x="5046" y="18511"/>
                    <a:pt x="9879" y="16262"/>
                    <a:pt x="14439" y="13526"/>
                  </a:cubicBezTo>
                  <a:cubicBezTo>
                    <a:pt x="15502" y="12888"/>
                    <a:pt x="16566" y="12189"/>
                    <a:pt x="17721" y="11672"/>
                  </a:cubicBezTo>
                  <a:cubicBezTo>
                    <a:pt x="18481" y="11307"/>
                    <a:pt x="19302" y="11003"/>
                    <a:pt x="19940" y="10456"/>
                  </a:cubicBezTo>
                  <a:cubicBezTo>
                    <a:pt x="17265" y="8936"/>
                    <a:pt x="14347" y="7933"/>
                    <a:pt x="11338" y="7629"/>
                  </a:cubicBezTo>
                  <a:cubicBezTo>
                    <a:pt x="13101" y="6231"/>
                    <a:pt x="14590" y="4438"/>
                    <a:pt x="15594" y="2462"/>
                  </a:cubicBezTo>
                  <a:cubicBezTo>
                    <a:pt x="15867" y="2006"/>
                    <a:pt x="17113" y="487"/>
                    <a:pt x="17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364"/>
            <p:cNvSpPr/>
            <p:nvPr/>
          </p:nvSpPr>
          <p:spPr>
            <a:xfrm>
              <a:off x="6301675" y="3344375"/>
              <a:ext cx="440950" cy="504300"/>
            </a:xfrm>
            <a:custGeom>
              <a:rect b="b" l="l" r="r" t="t"/>
              <a:pathLst>
                <a:path extrusionOk="0" h="20172" w="17638">
                  <a:moveTo>
                    <a:pt x="17463" y="1"/>
                  </a:moveTo>
                  <a:cubicBezTo>
                    <a:pt x="17455" y="1"/>
                    <a:pt x="17446" y="2"/>
                    <a:pt x="17438" y="5"/>
                  </a:cubicBezTo>
                  <a:cubicBezTo>
                    <a:pt x="12499" y="2369"/>
                    <a:pt x="8436" y="6152"/>
                    <a:pt x="4014" y="9247"/>
                  </a:cubicBezTo>
                  <a:lnTo>
                    <a:pt x="4014" y="9247"/>
                  </a:lnTo>
                  <a:cubicBezTo>
                    <a:pt x="4010" y="9246"/>
                    <a:pt x="4007" y="9246"/>
                    <a:pt x="4003" y="9245"/>
                  </a:cubicBezTo>
                  <a:lnTo>
                    <a:pt x="4003" y="9245"/>
                  </a:lnTo>
                  <a:cubicBezTo>
                    <a:pt x="4003" y="9248"/>
                    <a:pt x="4003" y="9251"/>
                    <a:pt x="4003" y="9254"/>
                  </a:cubicBezTo>
                  <a:lnTo>
                    <a:pt x="4003" y="9254"/>
                  </a:lnTo>
                  <a:cubicBezTo>
                    <a:pt x="3993" y="9261"/>
                    <a:pt x="3983" y="9269"/>
                    <a:pt x="3973" y="9276"/>
                  </a:cubicBezTo>
                  <a:cubicBezTo>
                    <a:pt x="3912" y="9336"/>
                    <a:pt x="3912" y="9428"/>
                    <a:pt x="4003" y="9428"/>
                  </a:cubicBezTo>
                  <a:cubicBezTo>
                    <a:pt x="6869" y="9900"/>
                    <a:pt x="9706" y="10115"/>
                    <a:pt x="12543" y="10601"/>
                  </a:cubicBezTo>
                  <a:lnTo>
                    <a:pt x="12543" y="10601"/>
                  </a:lnTo>
                  <a:cubicBezTo>
                    <a:pt x="10261" y="11785"/>
                    <a:pt x="8257" y="13520"/>
                    <a:pt x="6252" y="15112"/>
                  </a:cubicBezTo>
                  <a:cubicBezTo>
                    <a:pt x="4216" y="16723"/>
                    <a:pt x="2149" y="18455"/>
                    <a:pt x="52" y="20005"/>
                  </a:cubicBezTo>
                  <a:cubicBezTo>
                    <a:pt x="1" y="20056"/>
                    <a:pt x="35" y="20171"/>
                    <a:pt x="102" y="20171"/>
                  </a:cubicBezTo>
                  <a:cubicBezTo>
                    <a:pt x="114" y="20171"/>
                    <a:pt x="128" y="20167"/>
                    <a:pt x="143" y="20157"/>
                  </a:cubicBezTo>
                  <a:cubicBezTo>
                    <a:pt x="2149" y="18637"/>
                    <a:pt x="4094" y="17027"/>
                    <a:pt x="6070" y="15446"/>
                  </a:cubicBezTo>
                  <a:cubicBezTo>
                    <a:pt x="8182" y="13726"/>
                    <a:pt x="10325" y="11856"/>
                    <a:pt x="12765" y="10639"/>
                  </a:cubicBezTo>
                  <a:lnTo>
                    <a:pt x="12765" y="10639"/>
                  </a:lnTo>
                  <a:cubicBezTo>
                    <a:pt x="12772" y="10641"/>
                    <a:pt x="12780" y="10642"/>
                    <a:pt x="12788" y="10643"/>
                  </a:cubicBezTo>
                  <a:cubicBezTo>
                    <a:pt x="12788" y="10639"/>
                    <a:pt x="12788" y="10634"/>
                    <a:pt x="12787" y="10628"/>
                  </a:cubicBezTo>
                  <a:lnTo>
                    <a:pt x="12787" y="10628"/>
                  </a:lnTo>
                  <a:cubicBezTo>
                    <a:pt x="12798" y="10623"/>
                    <a:pt x="12808" y="10618"/>
                    <a:pt x="12818" y="10613"/>
                  </a:cubicBezTo>
                  <a:cubicBezTo>
                    <a:pt x="12909" y="10583"/>
                    <a:pt x="12879" y="10461"/>
                    <a:pt x="12788" y="10461"/>
                  </a:cubicBezTo>
                  <a:cubicBezTo>
                    <a:pt x="9974" y="9958"/>
                    <a:pt x="7102" y="9743"/>
                    <a:pt x="4228" y="9282"/>
                  </a:cubicBezTo>
                  <a:lnTo>
                    <a:pt x="4228" y="9282"/>
                  </a:lnTo>
                  <a:cubicBezTo>
                    <a:pt x="8603" y="6203"/>
                    <a:pt x="12636" y="2468"/>
                    <a:pt x="17499" y="127"/>
                  </a:cubicBezTo>
                  <a:cubicBezTo>
                    <a:pt x="17637" y="127"/>
                    <a:pt x="17549" y="1"/>
                    <a:pt x="1746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364"/>
            <p:cNvSpPr/>
            <p:nvPr/>
          </p:nvSpPr>
          <p:spPr>
            <a:xfrm>
              <a:off x="6299400" y="3345025"/>
              <a:ext cx="502825" cy="504150"/>
            </a:xfrm>
            <a:custGeom>
              <a:rect b="b" l="l" r="r" t="t"/>
              <a:pathLst>
                <a:path extrusionOk="0" h="20166" w="20113">
                  <a:moveTo>
                    <a:pt x="17563" y="0"/>
                  </a:moveTo>
                  <a:cubicBezTo>
                    <a:pt x="17532" y="0"/>
                    <a:pt x="17497" y="11"/>
                    <a:pt x="17468" y="40"/>
                  </a:cubicBezTo>
                  <a:cubicBezTo>
                    <a:pt x="17225" y="526"/>
                    <a:pt x="16830" y="982"/>
                    <a:pt x="16465" y="1438"/>
                  </a:cubicBezTo>
                  <a:cubicBezTo>
                    <a:pt x="16040" y="1955"/>
                    <a:pt x="15705" y="2532"/>
                    <a:pt x="15341" y="3110"/>
                  </a:cubicBezTo>
                  <a:cubicBezTo>
                    <a:pt x="14352" y="4787"/>
                    <a:pt x="13039" y="6287"/>
                    <a:pt x="11518" y="7552"/>
                  </a:cubicBezTo>
                  <a:lnTo>
                    <a:pt x="11518" y="7552"/>
                  </a:lnTo>
                  <a:cubicBezTo>
                    <a:pt x="11506" y="7550"/>
                    <a:pt x="11493" y="7549"/>
                    <a:pt x="11480" y="7548"/>
                  </a:cubicBezTo>
                  <a:lnTo>
                    <a:pt x="11480" y="7548"/>
                  </a:lnTo>
                  <a:cubicBezTo>
                    <a:pt x="11486" y="7553"/>
                    <a:pt x="11491" y="7562"/>
                    <a:pt x="11495" y="7571"/>
                  </a:cubicBezTo>
                  <a:lnTo>
                    <a:pt x="11495" y="7571"/>
                  </a:lnTo>
                  <a:cubicBezTo>
                    <a:pt x="11480" y="7584"/>
                    <a:pt x="11465" y="7596"/>
                    <a:pt x="11450" y="7608"/>
                  </a:cubicBezTo>
                  <a:cubicBezTo>
                    <a:pt x="11359" y="7669"/>
                    <a:pt x="11450" y="7760"/>
                    <a:pt x="11511" y="7760"/>
                  </a:cubicBezTo>
                  <a:cubicBezTo>
                    <a:pt x="13517" y="8003"/>
                    <a:pt x="15462" y="8459"/>
                    <a:pt x="17316" y="9219"/>
                  </a:cubicBezTo>
                  <a:cubicBezTo>
                    <a:pt x="17833" y="9402"/>
                    <a:pt x="18319" y="9645"/>
                    <a:pt x="18775" y="9858"/>
                  </a:cubicBezTo>
                  <a:cubicBezTo>
                    <a:pt x="18958" y="9979"/>
                    <a:pt x="19140" y="10040"/>
                    <a:pt x="19353" y="10162"/>
                  </a:cubicBezTo>
                  <a:cubicBezTo>
                    <a:pt x="19414" y="10192"/>
                    <a:pt x="19535" y="10253"/>
                    <a:pt x="19596" y="10314"/>
                  </a:cubicBezTo>
                  <a:cubicBezTo>
                    <a:pt x="19809" y="10465"/>
                    <a:pt x="19870" y="10435"/>
                    <a:pt x="19687" y="10617"/>
                  </a:cubicBezTo>
                  <a:cubicBezTo>
                    <a:pt x="19383" y="10921"/>
                    <a:pt x="18897" y="11104"/>
                    <a:pt x="18502" y="11256"/>
                  </a:cubicBezTo>
                  <a:cubicBezTo>
                    <a:pt x="18046" y="11469"/>
                    <a:pt x="17620" y="11651"/>
                    <a:pt x="17225" y="11864"/>
                  </a:cubicBezTo>
                  <a:cubicBezTo>
                    <a:pt x="15462" y="12776"/>
                    <a:pt x="13821" y="13900"/>
                    <a:pt x="12088" y="14842"/>
                  </a:cubicBezTo>
                  <a:cubicBezTo>
                    <a:pt x="10325" y="15845"/>
                    <a:pt x="8502" y="16697"/>
                    <a:pt x="6678" y="17487"/>
                  </a:cubicBezTo>
                  <a:cubicBezTo>
                    <a:pt x="4550" y="18460"/>
                    <a:pt x="2362" y="19250"/>
                    <a:pt x="112" y="19979"/>
                  </a:cubicBezTo>
                  <a:cubicBezTo>
                    <a:pt x="0" y="20007"/>
                    <a:pt x="43" y="20165"/>
                    <a:pt x="122" y="20165"/>
                  </a:cubicBezTo>
                  <a:cubicBezTo>
                    <a:pt x="129" y="20165"/>
                    <a:pt x="136" y="20164"/>
                    <a:pt x="143" y="20162"/>
                  </a:cubicBezTo>
                  <a:cubicBezTo>
                    <a:pt x="3760" y="19007"/>
                    <a:pt x="7255" y="17578"/>
                    <a:pt x="10599" y="15845"/>
                  </a:cubicBezTo>
                  <a:cubicBezTo>
                    <a:pt x="12271" y="14964"/>
                    <a:pt x="13942" y="13991"/>
                    <a:pt x="15553" y="13019"/>
                  </a:cubicBezTo>
                  <a:cubicBezTo>
                    <a:pt x="16374" y="12532"/>
                    <a:pt x="17164" y="12046"/>
                    <a:pt x="18046" y="11651"/>
                  </a:cubicBezTo>
                  <a:cubicBezTo>
                    <a:pt x="18775" y="11347"/>
                    <a:pt x="19505" y="11043"/>
                    <a:pt x="20052" y="10526"/>
                  </a:cubicBezTo>
                  <a:cubicBezTo>
                    <a:pt x="20113" y="10465"/>
                    <a:pt x="20113" y="10405"/>
                    <a:pt x="20052" y="10374"/>
                  </a:cubicBezTo>
                  <a:cubicBezTo>
                    <a:pt x="17499" y="8890"/>
                    <a:pt x="14657" y="7928"/>
                    <a:pt x="11695" y="7572"/>
                  </a:cubicBezTo>
                  <a:lnTo>
                    <a:pt x="11695" y="7572"/>
                  </a:lnTo>
                  <a:cubicBezTo>
                    <a:pt x="13149" y="6354"/>
                    <a:pt x="14403" y="4938"/>
                    <a:pt x="15401" y="3323"/>
                  </a:cubicBezTo>
                  <a:cubicBezTo>
                    <a:pt x="15766" y="2715"/>
                    <a:pt x="16070" y="2167"/>
                    <a:pt x="16496" y="1590"/>
                  </a:cubicBezTo>
                  <a:cubicBezTo>
                    <a:pt x="16860" y="1073"/>
                    <a:pt x="17286" y="587"/>
                    <a:pt x="17590" y="70"/>
                  </a:cubicBezTo>
                  <a:cubicBezTo>
                    <a:pt x="17673" y="49"/>
                    <a:pt x="17628" y="0"/>
                    <a:pt x="1756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364"/>
            <p:cNvSpPr/>
            <p:nvPr/>
          </p:nvSpPr>
          <p:spPr>
            <a:xfrm>
              <a:off x="6658875" y="3355125"/>
              <a:ext cx="88650" cy="200025"/>
            </a:xfrm>
            <a:custGeom>
              <a:rect b="b" l="l" r="r" t="t"/>
              <a:pathLst>
                <a:path extrusionOk="0" h="8001" w="3546">
                  <a:moveTo>
                    <a:pt x="3089" y="1"/>
                  </a:moveTo>
                  <a:cubicBezTo>
                    <a:pt x="3059" y="1"/>
                    <a:pt x="3059" y="31"/>
                    <a:pt x="3029" y="31"/>
                  </a:cubicBezTo>
                  <a:cubicBezTo>
                    <a:pt x="2952" y="82"/>
                    <a:pt x="3004" y="197"/>
                    <a:pt x="3094" y="197"/>
                  </a:cubicBezTo>
                  <a:cubicBezTo>
                    <a:pt x="3112" y="197"/>
                    <a:pt x="3130" y="193"/>
                    <a:pt x="3150" y="183"/>
                  </a:cubicBezTo>
                  <a:lnTo>
                    <a:pt x="3150" y="183"/>
                  </a:lnTo>
                  <a:lnTo>
                    <a:pt x="3059" y="548"/>
                  </a:lnTo>
                  <a:cubicBezTo>
                    <a:pt x="3029" y="669"/>
                    <a:pt x="2937" y="852"/>
                    <a:pt x="2877" y="1004"/>
                  </a:cubicBezTo>
                  <a:cubicBezTo>
                    <a:pt x="2725" y="1338"/>
                    <a:pt x="2603" y="1672"/>
                    <a:pt x="2451" y="1976"/>
                  </a:cubicBezTo>
                  <a:cubicBezTo>
                    <a:pt x="2177" y="2615"/>
                    <a:pt x="1934" y="3222"/>
                    <a:pt x="1691" y="3891"/>
                  </a:cubicBezTo>
                  <a:cubicBezTo>
                    <a:pt x="1174" y="5198"/>
                    <a:pt x="597" y="6536"/>
                    <a:pt x="19" y="7873"/>
                  </a:cubicBezTo>
                  <a:cubicBezTo>
                    <a:pt x="1" y="7948"/>
                    <a:pt x="51" y="8000"/>
                    <a:pt x="100" y="8000"/>
                  </a:cubicBezTo>
                  <a:cubicBezTo>
                    <a:pt x="130" y="8000"/>
                    <a:pt x="160" y="7980"/>
                    <a:pt x="171" y="7934"/>
                  </a:cubicBezTo>
                  <a:cubicBezTo>
                    <a:pt x="810" y="6414"/>
                    <a:pt x="1448" y="4894"/>
                    <a:pt x="2086" y="3374"/>
                  </a:cubicBezTo>
                  <a:cubicBezTo>
                    <a:pt x="2390" y="2615"/>
                    <a:pt x="2725" y="1824"/>
                    <a:pt x="3029" y="1034"/>
                  </a:cubicBezTo>
                  <a:cubicBezTo>
                    <a:pt x="3150" y="760"/>
                    <a:pt x="3545" y="183"/>
                    <a:pt x="318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364"/>
            <p:cNvSpPr/>
            <p:nvPr/>
          </p:nvSpPr>
          <p:spPr>
            <a:xfrm>
              <a:off x="6399475" y="3583850"/>
              <a:ext cx="135000" cy="76300"/>
            </a:xfrm>
            <a:custGeom>
              <a:rect b="b" l="l" r="r" t="t"/>
              <a:pathLst>
                <a:path extrusionOk="0" h="3052" w="5400">
                  <a:moveTo>
                    <a:pt x="182" y="1"/>
                  </a:moveTo>
                  <a:cubicBezTo>
                    <a:pt x="61" y="1"/>
                    <a:pt x="0" y="153"/>
                    <a:pt x="91" y="213"/>
                  </a:cubicBezTo>
                  <a:cubicBezTo>
                    <a:pt x="1064" y="609"/>
                    <a:pt x="2006" y="1064"/>
                    <a:pt x="2918" y="1612"/>
                  </a:cubicBezTo>
                  <a:cubicBezTo>
                    <a:pt x="3678" y="2068"/>
                    <a:pt x="4438" y="2706"/>
                    <a:pt x="5258" y="3040"/>
                  </a:cubicBezTo>
                  <a:cubicBezTo>
                    <a:pt x="5274" y="3048"/>
                    <a:pt x="5287" y="3051"/>
                    <a:pt x="5299" y="3051"/>
                  </a:cubicBezTo>
                  <a:cubicBezTo>
                    <a:pt x="5386" y="3051"/>
                    <a:pt x="5399" y="2884"/>
                    <a:pt x="5319" y="2858"/>
                  </a:cubicBezTo>
                  <a:cubicBezTo>
                    <a:pt x="4863" y="2675"/>
                    <a:pt x="4468" y="2341"/>
                    <a:pt x="4043" y="2068"/>
                  </a:cubicBezTo>
                  <a:cubicBezTo>
                    <a:pt x="3617" y="1794"/>
                    <a:pt x="3222" y="1520"/>
                    <a:pt x="2796" y="1308"/>
                  </a:cubicBezTo>
                  <a:cubicBezTo>
                    <a:pt x="1945" y="821"/>
                    <a:pt x="1094" y="396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364"/>
            <p:cNvSpPr/>
            <p:nvPr/>
          </p:nvSpPr>
          <p:spPr>
            <a:xfrm>
              <a:off x="6312075" y="3607775"/>
              <a:ext cx="497125" cy="245100"/>
            </a:xfrm>
            <a:custGeom>
              <a:rect b="b" l="l" r="r" t="t"/>
              <a:pathLst>
                <a:path extrusionOk="0" h="9804" w="19885">
                  <a:moveTo>
                    <a:pt x="19773" y="1"/>
                  </a:moveTo>
                  <a:cubicBezTo>
                    <a:pt x="19749" y="1"/>
                    <a:pt x="19722" y="14"/>
                    <a:pt x="19697" y="47"/>
                  </a:cubicBezTo>
                  <a:cubicBezTo>
                    <a:pt x="19150" y="563"/>
                    <a:pt x="18694" y="1171"/>
                    <a:pt x="18299" y="1901"/>
                  </a:cubicBezTo>
                  <a:cubicBezTo>
                    <a:pt x="17843" y="2721"/>
                    <a:pt x="16718" y="3147"/>
                    <a:pt x="15897" y="3603"/>
                  </a:cubicBezTo>
                  <a:cubicBezTo>
                    <a:pt x="14286" y="4606"/>
                    <a:pt x="12615" y="5548"/>
                    <a:pt x="10973" y="6491"/>
                  </a:cubicBezTo>
                  <a:cubicBezTo>
                    <a:pt x="9332" y="7433"/>
                    <a:pt x="7630" y="8253"/>
                    <a:pt x="5806" y="8709"/>
                  </a:cubicBezTo>
                  <a:cubicBezTo>
                    <a:pt x="3952" y="9196"/>
                    <a:pt x="2037" y="9409"/>
                    <a:pt x="92" y="9621"/>
                  </a:cubicBezTo>
                  <a:cubicBezTo>
                    <a:pt x="1" y="9621"/>
                    <a:pt x="1" y="9804"/>
                    <a:pt x="92" y="9804"/>
                  </a:cubicBezTo>
                  <a:cubicBezTo>
                    <a:pt x="1976" y="9652"/>
                    <a:pt x="3830" y="9439"/>
                    <a:pt x="5624" y="8983"/>
                  </a:cubicBezTo>
                  <a:cubicBezTo>
                    <a:pt x="7478" y="8527"/>
                    <a:pt x="9180" y="7706"/>
                    <a:pt x="10852" y="6794"/>
                  </a:cubicBezTo>
                  <a:cubicBezTo>
                    <a:pt x="12615" y="5822"/>
                    <a:pt x="14347" y="4758"/>
                    <a:pt x="16110" y="3725"/>
                  </a:cubicBezTo>
                  <a:cubicBezTo>
                    <a:pt x="16779" y="3360"/>
                    <a:pt x="17721" y="2965"/>
                    <a:pt x="18238" y="2357"/>
                  </a:cubicBezTo>
                  <a:cubicBezTo>
                    <a:pt x="18451" y="2083"/>
                    <a:pt x="18603" y="1718"/>
                    <a:pt x="18785" y="1414"/>
                  </a:cubicBezTo>
                  <a:cubicBezTo>
                    <a:pt x="19089" y="959"/>
                    <a:pt x="19454" y="533"/>
                    <a:pt x="19819" y="138"/>
                  </a:cubicBezTo>
                  <a:cubicBezTo>
                    <a:pt x="19885" y="94"/>
                    <a:pt x="19838" y="1"/>
                    <a:pt x="1977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93" name="Google Shape;2693;p364"/>
          <p:cNvGrpSpPr/>
          <p:nvPr/>
        </p:nvGrpSpPr>
        <p:grpSpPr>
          <a:xfrm>
            <a:off x="1780577" y="4137333"/>
            <a:ext cx="872701" cy="860184"/>
            <a:chOff x="1645525" y="2289575"/>
            <a:chExt cx="988225" cy="974050"/>
          </a:xfrm>
        </p:grpSpPr>
        <p:sp>
          <p:nvSpPr>
            <p:cNvPr id="2694" name="Google Shape;2694;p364"/>
            <p:cNvSpPr/>
            <p:nvPr/>
          </p:nvSpPr>
          <p:spPr>
            <a:xfrm>
              <a:off x="1645525" y="2303500"/>
              <a:ext cx="988225" cy="881650"/>
            </a:xfrm>
            <a:custGeom>
              <a:rect b="b" l="l" r="r" t="t"/>
              <a:pathLst>
                <a:path extrusionOk="0" h="35266" w="39529">
                  <a:moveTo>
                    <a:pt x="22016" y="1"/>
                  </a:moveTo>
                  <a:cubicBezTo>
                    <a:pt x="17980" y="1"/>
                    <a:pt x="14077" y="1211"/>
                    <a:pt x="10574" y="3413"/>
                  </a:cubicBezTo>
                  <a:cubicBezTo>
                    <a:pt x="8973" y="4414"/>
                    <a:pt x="7505" y="5648"/>
                    <a:pt x="6305" y="7116"/>
                  </a:cubicBezTo>
                  <a:cubicBezTo>
                    <a:pt x="0" y="14621"/>
                    <a:pt x="1334" y="26363"/>
                    <a:pt x="9540" y="31967"/>
                  </a:cubicBezTo>
                  <a:cubicBezTo>
                    <a:pt x="12815" y="34200"/>
                    <a:pt x="16524" y="35266"/>
                    <a:pt x="20177" y="35266"/>
                  </a:cubicBezTo>
                  <a:cubicBezTo>
                    <a:pt x="27054" y="35266"/>
                    <a:pt x="33736" y="31491"/>
                    <a:pt x="36960" y="24628"/>
                  </a:cubicBezTo>
                  <a:cubicBezTo>
                    <a:pt x="39528" y="19124"/>
                    <a:pt x="39128" y="12920"/>
                    <a:pt x="35992" y="7716"/>
                  </a:cubicBezTo>
                  <a:cubicBezTo>
                    <a:pt x="34658" y="5481"/>
                    <a:pt x="33124" y="3914"/>
                    <a:pt x="30955" y="2579"/>
                  </a:cubicBezTo>
                  <a:cubicBezTo>
                    <a:pt x="29121" y="1412"/>
                    <a:pt x="27286" y="578"/>
                    <a:pt x="25151" y="244"/>
                  </a:cubicBezTo>
                  <a:cubicBezTo>
                    <a:pt x="24101" y="81"/>
                    <a:pt x="23054" y="1"/>
                    <a:pt x="22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364"/>
            <p:cNvSpPr/>
            <p:nvPr/>
          </p:nvSpPr>
          <p:spPr>
            <a:xfrm>
              <a:off x="2514475" y="2750750"/>
              <a:ext cx="4175" cy="25025"/>
            </a:xfrm>
            <a:custGeom>
              <a:rect b="b" l="l" r="r" t="t"/>
              <a:pathLst>
                <a:path extrusionOk="0" fill="none" h="1001" w="167">
                  <a:moveTo>
                    <a:pt x="167" y="0"/>
                  </a:moveTo>
                  <a:cubicBezTo>
                    <a:pt x="100" y="0"/>
                    <a:pt x="0" y="934"/>
                    <a:pt x="0" y="1001"/>
                  </a:cubicBezTo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364"/>
            <p:cNvSpPr/>
            <p:nvPr/>
          </p:nvSpPr>
          <p:spPr>
            <a:xfrm>
              <a:off x="2521150" y="2809950"/>
              <a:ext cx="3350" cy="4200"/>
            </a:xfrm>
            <a:custGeom>
              <a:rect b="b" l="l" r="r" t="t"/>
              <a:pathLst>
                <a:path extrusionOk="0" fill="none" h="168" w="134">
                  <a:moveTo>
                    <a:pt x="100" y="1"/>
                  </a:moveTo>
                  <a:cubicBezTo>
                    <a:pt x="133" y="34"/>
                    <a:pt x="0" y="134"/>
                    <a:pt x="0" y="167"/>
                  </a:cubicBezTo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364"/>
            <p:cNvSpPr/>
            <p:nvPr/>
          </p:nvSpPr>
          <p:spPr>
            <a:xfrm>
              <a:off x="1946550" y="2981750"/>
              <a:ext cx="90925" cy="55050"/>
            </a:xfrm>
            <a:custGeom>
              <a:rect b="b" l="l" r="r" t="t"/>
              <a:pathLst>
                <a:path extrusionOk="0" fill="none" h="2202" w="3637">
                  <a:moveTo>
                    <a:pt x="1" y="0"/>
                  </a:moveTo>
                  <a:cubicBezTo>
                    <a:pt x="435" y="1168"/>
                    <a:pt x="2603" y="2002"/>
                    <a:pt x="3637" y="2202"/>
                  </a:cubicBezTo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364"/>
            <p:cNvSpPr/>
            <p:nvPr/>
          </p:nvSpPr>
          <p:spPr>
            <a:xfrm>
              <a:off x="1980750" y="3044300"/>
              <a:ext cx="15875" cy="7525"/>
            </a:xfrm>
            <a:custGeom>
              <a:rect b="b" l="l" r="r" t="t"/>
              <a:pathLst>
                <a:path extrusionOk="0" fill="none" h="301" w="635">
                  <a:moveTo>
                    <a:pt x="1" y="0"/>
                  </a:moveTo>
                  <a:cubicBezTo>
                    <a:pt x="1" y="167"/>
                    <a:pt x="568" y="267"/>
                    <a:pt x="634" y="300"/>
                  </a:cubicBezTo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364"/>
            <p:cNvSpPr/>
            <p:nvPr/>
          </p:nvSpPr>
          <p:spPr>
            <a:xfrm>
              <a:off x="1853150" y="2554600"/>
              <a:ext cx="167650" cy="105325"/>
            </a:xfrm>
            <a:custGeom>
              <a:rect b="b" l="l" r="r" t="t"/>
              <a:pathLst>
                <a:path extrusionOk="0" h="4213" w="6706">
                  <a:moveTo>
                    <a:pt x="6215" y="0"/>
                  </a:moveTo>
                  <a:cubicBezTo>
                    <a:pt x="5935" y="0"/>
                    <a:pt x="5434" y="163"/>
                    <a:pt x="4504" y="608"/>
                  </a:cubicBezTo>
                  <a:cubicBezTo>
                    <a:pt x="4204" y="775"/>
                    <a:pt x="3870" y="908"/>
                    <a:pt x="3537" y="1041"/>
                  </a:cubicBezTo>
                  <a:cubicBezTo>
                    <a:pt x="2670" y="1408"/>
                    <a:pt x="1802" y="1775"/>
                    <a:pt x="1002" y="2542"/>
                  </a:cubicBezTo>
                  <a:cubicBezTo>
                    <a:pt x="935" y="2576"/>
                    <a:pt x="868" y="2676"/>
                    <a:pt x="802" y="2709"/>
                  </a:cubicBezTo>
                  <a:cubicBezTo>
                    <a:pt x="468" y="3009"/>
                    <a:pt x="34" y="3376"/>
                    <a:pt x="1" y="3843"/>
                  </a:cubicBezTo>
                  <a:cubicBezTo>
                    <a:pt x="1" y="3943"/>
                    <a:pt x="34" y="4044"/>
                    <a:pt x="134" y="4077"/>
                  </a:cubicBezTo>
                  <a:cubicBezTo>
                    <a:pt x="168" y="4110"/>
                    <a:pt x="268" y="4210"/>
                    <a:pt x="368" y="4210"/>
                  </a:cubicBezTo>
                  <a:cubicBezTo>
                    <a:pt x="386" y="4212"/>
                    <a:pt x="405" y="4212"/>
                    <a:pt x="424" y="4212"/>
                  </a:cubicBezTo>
                  <a:cubicBezTo>
                    <a:pt x="850" y="4212"/>
                    <a:pt x="1394" y="3856"/>
                    <a:pt x="1969" y="3376"/>
                  </a:cubicBezTo>
                  <a:cubicBezTo>
                    <a:pt x="2102" y="3343"/>
                    <a:pt x="2169" y="3243"/>
                    <a:pt x="2269" y="3210"/>
                  </a:cubicBezTo>
                  <a:cubicBezTo>
                    <a:pt x="2803" y="2909"/>
                    <a:pt x="2836" y="2876"/>
                    <a:pt x="3303" y="2709"/>
                  </a:cubicBezTo>
                  <a:lnTo>
                    <a:pt x="3470" y="2609"/>
                  </a:lnTo>
                  <a:cubicBezTo>
                    <a:pt x="3537" y="2609"/>
                    <a:pt x="3637" y="2576"/>
                    <a:pt x="3704" y="2542"/>
                  </a:cubicBezTo>
                  <a:cubicBezTo>
                    <a:pt x="3804" y="2509"/>
                    <a:pt x="3937" y="2442"/>
                    <a:pt x="4037" y="2409"/>
                  </a:cubicBezTo>
                  <a:cubicBezTo>
                    <a:pt x="4938" y="2042"/>
                    <a:pt x="5605" y="1742"/>
                    <a:pt x="6172" y="1075"/>
                  </a:cubicBezTo>
                  <a:lnTo>
                    <a:pt x="6205" y="1041"/>
                  </a:lnTo>
                  <a:lnTo>
                    <a:pt x="6239" y="1008"/>
                  </a:lnTo>
                  <a:cubicBezTo>
                    <a:pt x="6506" y="875"/>
                    <a:pt x="6706" y="775"/>
                    <a:pt x="6672" y="574"/>
                  </a:cubicBezTo>
                  <a:cubicBezTo>
                    <a:pt x="6672" y="541"/>
                    <a:pt x="6639" y="508"/>
                    <a:pt x="6572" y="441"/>
                  </a:cubicBezTo>
                  <a:cubicBezTo>
                    <a:pt x="6572" y="374"/>
                    <a:pt x="6572" y="241"/>
                    <a:pt x="6539" y="174"/>
                  </a:cubicBezTo>
                  <a:cubicBezTo>
                    <a:pt x="6486" y="69"/>
                    <a:pt x="6398" y="0"/>
                    <a:pt x="6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364"/>
            <p:cNvSpPr/>
            <p:nvPr/>
          </p:nvSpPr>
          <p:spPr>
            <a:xfrm>
              <a:off x="1943225" y="2669700"/>
              <a:ext cx="55075" cy="101925"/>
            </a:xfrm>
            <a:custGeom>
              <a:rect b="b" l="l" r="r" t="t"/>
              <a:pathLst>
                <a:path extrusionOk="0" h="4077" w="2203">
                  <a:moveTo>
                    <a:pt x="1464" y="0"/>
                  </a:moveTo>
                  <a:cubicBezTo>
                    <a:pt x="1444" y="0"/>
                    <a:pt x="1423" y="2"/>
                    <a:pt x="1402" y="7"/>
                  </a:cubicBezTo>
                  <a:cubicBezTo>
                    <a:pt x="1301" y="73"/>
                    <a:pt x="1201" y="73"/>
                    <a:pt x="1068" y="273"/>
                  </a:cubicBezTo>
                  <a:cubicBezTo>
                    <a:pt x="1001" y="273"/>
                    <a:pt x="901" y="273"/>
                    <a:pt x="834" y="307"/>
                  </a:cubicBezTo>
                  <a:cubicBezTo>
                    <a:pt x="234" y="574"/>
                    <a:pt x="1" y="1508"/>
                    <a:pt x="67" y="2308"/>
                  </a:cubicBezTo>
                  <a:cubicBezTo>
                    <a:pt x="34" y="2809"/>
                    <a:pt x="67" y="3409"/>
                    <a:pt x="401" y="3776"/>
                  </a:cubicBezTo>
                  <a:cubicBezTo>
                    <a:pt x="534" y="3909"/>
                    <a:pt x="734" y="4076"/>
                    <a:pt x="1068" y="4076"/>
                  </a:cubicBezTo>
                  <a:lnTo>
                    <a:pt x="1235" y="4076"/>
                  </a:lnTo>
                  <a:cubicBezTo>
                    <a:pt x="1402" y="4009"/>
                    <a:pt x="1702" y="3943"/>
                    <a:pt x="1869" y="3576"/>
                  </a:cubicBezTo>
                  <a:cubicBezTo>
                    <a:pt x="2202" y="2942"/>
                    <a:pt x="2202" y="1674"/>
                    <a:pt x="1935" y="1241"/>
                  </a:cubicBezTo>
                  <a:cubicBezTo>
                    <a:pt x="2002" y="807"/>
                    <a:pt x="1902" y="474"/>
                    <a:pt x="1768" y="240"/>
                  </a:cubicBezTo>
                  <a:cubicBezTo>
                    <a:pt x="1710" y="95"/>
                    <a:pt x="1602" y="0"/>
                    <a:pt x="1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364"/>
            <p:cNvSpPr/>
            <p:nvPr/>
          </p:nvSpPr>
          <p:spPr>
            <a:xfrm>
              <a:off x="1926550" y="2610650"/>
              <a:ext cx="2525" cy="2525"/>
            </a:xfrm>
            <a:custGeom>
              <a:rect b="b" l="l" r="r" t="t"/>
              <a:pathLst>
                <a:path extrusionOk="0" fill="none" h="101" w="101">
                  <a:moveTo>
                    <a:pt x="100" y="100"/>
                  </a:moveTo>
                  <a:cubicBezTo>
                    <a:pt x="67" y="100"/>
                    <a:pt x="67" y="100"/>
                    <a:pt x="0" y="0"/>
                  </a:cubicBezTo>
                </a:path>
              </a:pathLst>
            </a:custGeom>
            <a:noFill/>
            <a:ln cap="rnd" cmpd="sng" w="13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364"/>
            <p:cNvSpPr/>
            <p:nvPr/>
          </p:nvSpPr>
          <p:spPr>
            <a:xfrm>
              <a:off x="2222600" y="2522850"/>
              <a:ext cx="181825" cy="41125"/>
            </a:xfrm>
            <a:custGeom>
              <a:rect b="b" l="l" r="r" t="t"/>
              <a:pathLst>
                <a:path extrusionOk="0" h="1645" w="7273">
                  <a:moveTo>
                    <a:pt x="3870" y="510"/>
                  </a:moveTo>
                  <a:lnTo>
                    <a:pt x="3870" y="510"/>
                  </a:lnTo>
                  <a:cubicBezTo>
                    <a:pt x="3836" y="543"/>
                    <a:pt x="3770" y="543"/>
                    <a:pt x="3736" y="543"/>
                  </a:cubicBezTo>
                  <a:lnTo>
                    <a:pt x="3202" y="543"/>
                  </a:lnTo>
                  <a:cubicBezTo>
                    <a:pt x="3436" y="543"/>
                    <a:pt x="3669" y="543"/>
                    <a:pt x="3870" y="510"/>
                  </a:cubicBezTo>
                  <a:close/>
                  <a:moveTo>
                    <a:pt x="3849" y="1"/>
                  </a:moveTo>
                  <a:cubicBezTo>
                    <a:pt x="2416" y="1"/>
                    <a:pt x="896" y="362"/>
                    <a:pt x="67" y="1144"/>
                  </a:cubicBezTo>
                  <a:cubicBezTo>
                    <a:pt x="34" y="1211"/>
                    <a:pt x="0" y="1277"/>
                    <a:pt x="0" y="1344"/>
                  </a:cubicBezTo>
                  <a:cubicBezTo>
                    <a:pt x="0" y="1477"/>
                    <a:pt x="67" y="1611"/>
                    <a:pt x="200" y="1611"/>
                  </a:cubicBezTo>
                  <a:cubicBezTo>
                    <a:pt x="234" y="1644"/>
                    <a:pt x="367" y="1644"/>
                    <a:pt x="534" y="1644"/>
                  </a:cubicBezTo>
                  <a:lnTo>
                    <a:pt x="867" y="1644"/>
                  </a:lnTo>
                  <a:cubicBezTo>
                    <a:pt x="1034" y="1611"/>
                    <a:pt x="1234" y="1544"/>
                    <a:pt x="1401" y="1544"/>
                  </a:cubicBezTo>
                  <a:cubicBezTo>
                    <a:pt x="1535" y="1544"/>
                    <a:pt x="1701" y="1544"/>
                    <a:pt x="1868" y="1511"/>
                  </a:cubicBezTo>
                  <a:cubicBezTo>
                    <a:pt x="2068" y="1477"/>
                    <a:pt x="2335" y="1444"/>
                    <a:pt x="2535" y="1377"/>
                  </a:cubicBezTo>
                  <a:cubicBezTo>
                    <a:pt x="2614" y="1373"/>
                    <a:pt x="2694" y="1371"/>
                    <a:pt x="2775" y="1371"/>
                  </a:cubicBezTo>
                  <a:cubicBezTo>
                    <a:pt x="3269" y="1371"/>
                    <a:pt x="3777" y="1449"/>
                    <a:pt x="4237" y="1477"/>
                  </a:cubicBezTo>
                  <a:cubicBezTo>
                    <a:pt x="4570" y="1511"/>
                    <a:pt x="4937" y="1544"/>
                    <a:pt x="5271" y="1544"/>
                  </a:cubicBezTo>
                  <a:cubicBezTo>
                    <a:pt x="5404" y="1544"/>
                    <a:pt x="5537" y="1578"/>
                    <a:pt x="5671" y="1578"/>
                  </a:cubicBezTo>
                  <a:cubicBezTo>
                    <a:pt x="5802" y="1601"/>
                    <a:pt x="5934" y="1621"/>
                    <a:pt x="6068" y="1621"/>
                  </a:cubicBezTo>
                  <a:cubicBezTo>
                    <a:pt x="6309" y="1621"/>
                    <a:pt x="6560" y="1558"/>
                    <a:pt x="6838" y="1344"/>
                  </a:cubicBezTo>
                  <a:lnTo>
                    <a:pt x="6872" y="1311"/>
                  </a:lnTo>
                  <a:cubicBezTo>
                    <a:pt x="6938" y="1277"/>
                    <a:pt x="7272" y="1044"/>
                    <a:pt x="7105" y="710"/>
                  </a:cubicBezTo>
                  <a:cubicBezTo>
                    <a:pt x="6938" y="343"/>
                    <a:pt x="6338" y="277"/>
                    <a:pt x="5838" y="210"/>
                  </a:cubicBezTo>
                  <a:cubicBezTo>
                    <a:pt x="5704" y="210"/>
                    <a:pt x="5571" y="177"/>
                    <a:pt x="5504" y="177"/>
                  </a:cubicBezTo>
                  <a:cubicBezTo>
                    <a:pt x="5002" y="61"/>
                    <a:pt x="4433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364"/>
            <p:cNvSpPr/>
            <p:nvPr/>
          </p:nvSpPr>
          <p:spPr>
            <a:xfrm>
              <a:off x="2268450" y="2769100"/>
              <a:ext cx="70075" cy="19200"/>
            </a:xfrm>
            <a:custGeom>
              <a:rect b="b" l="l" r="r" t="t"/>
              <a:pathLst>
                <a:path extrusionOk="0" fill="none" h="768" w="2803">
                  <a:moveTo>
                    <a:pt x="34" y="200"/>
                  </a:moveTo>
                  <a:cubicBezTo>
                    <a:pt x="1" y="134"/>
                    <a:pt x="201" y="334"/>
                    <a:pt x="268" y="367"/>
                  </a:cubicBezTo>
                  <a:cubicBezTo>
                    <a:pt x="501" y="500"/>
                    <a:pt x="701" y="601"/>
                    <a:pt x="901" y="634"/>
                  </a:cubicBezTo>
                  <a:cubicBezTo>
                    <a:pt x="1569" y="767"/>
                    <a:pt x="2369" y="467"/>
                    <a:pt x="2803" y="0"/>
                  </a:cubicBezTo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364"/>
            <p:cNvSpPr/>
            <p:nvPr/>
          </p:nvSpPr>
          <p:spPr>
            <a:xfrm>
              <a:off x="1929050" y="2782425"/>
              <a:ext cx="82575" cy="32550"/>
            </a:xfrm>
            <a:custGeom>
              <a:rect b="b" l="l" r="r" t="t"/>
              <a:pathLst>
                <a:path extrusionOk="0" fill="none" h="1302" w="3303">
                  <a:moveTo>
                    <a:pt x="67" y="468"/>
                  </a:moveTo>
                  <a:cubicBezTo>
                    <a:pt x="0" y="668"/>
                    <a:pt x="768" y="968"/>
                    <a:pt x="834" y="1002"/>
                  </a:cubicBezTo>
                  <a:cubicBezTo>
                    <a:pt x="1735" y="1302"/>
                    <a:pt x="2769" y="668"/>
                    <a:pt x="3303" y="1"/>
                  </a:cubicBezTo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364"/>
            <p:cNvSpPr/>
            <p:nvPr/>
          </p:nvSpPr>
          <p:spPr>
            <a:xfrm>
              <a:off x="1718900" y="2302850"/>
              <a:ext cx="626300" cy="330900"/>
            </a:xfrm>
            <a:custGeom>
              <a:rect b="b" l="l" r="r" t="t"/>
              <a:pathLst>
                <a:path extrusionOk="0" h="13236" w="25052">
                  <a:moveTo>
                    <a:pt x="20504" y="1"/>
                  </a:moveTo>
                  <a:cubicBezTo>
                    <a:pt x="20452" y="1"/>
                    <a:pt x="20400" y="2"/>
                    <a:pt x="20348" y="3"/>
                  </a:cubicBezTo>
                  <a:cubicBezTo>
                    <a:pt x="19881" y="70"/>
                    <a:pt x="19981" y="237"/>
                    <a:pt x="19548" y="404"/>
                  </a:cubicBezTo>
                  <a:lnTo>
                    <a:pt x="16412" y="1638"/>
                  </a:lnTo>
                  <a:cubicBezTo>
                    <a:pt x="13977" y="2605"/>
                    <a:pt x="11542" y="3673"/>
                    <a:pt x="9140" y="4640"/>
                  </a:cubicBezTo>
                  <a:cubicBezTo>
                    <a:pt x="7806" y="5174"/>
                    <a:pt x="6538" y="5808"/>
                    <a:pt x="5204" y="6341"/>
                  </a:cubicBezTo>
                  <a:cubicBezTo>
                    <a:pt x="4704" y="6575"/>
                    <a:pt x="3470" y="6775"/>
                    <a:pt x="3136" y="7175"/>
                  </a:cubicBezTo>
                  <a:cubicBezTo>
                    <a:pt x="1969" y="8576"/>
                    <a:pt x="0" y="13180"/>
                    <a:pt x="0" y="13180"/>
                  </a:cubicBezTo>
                  <a:cubicBezTo>
                    <a:pt x="10" y="13219"/>
                    <a:pt x="39" y="13236"/>
                    <a:pt x="81" y="13236"/>
                  </a:cubicBezTo>
                  <a:cubicBezTo>
                    <a:pt x="325" y="13236"/>
                    <a:pt x="1021" y="12669"/>
                    <a:pt x="1135" y="12612"/>
                  </a:cubicBezTo>
                  <a:cubicBezTo>
                    <a:pt x="2736" y="11812"/>
                    <a:pt x="4470" y="10978"/>
                    <a:pt x="6138" y="10244"/>
                  </a:cubicBezTo>
                  <a:cubicBezTo>
                    <a:pt x="10875" y="8109"/>
                    <a:pt x="15545" y="5674"/>
                    <a:pt x="20315" y="3506"/>
                  </a:cubicBezTo>
                  <a:cubicBezTo>
                    <a:pt x="21482" y="2972"/>
                    <a:pt x="23150" y="1838"/>
                    <a:pt x="24151" y="1571"/>
                  </a:cubicBezTo>
                  <a:cubicBezTo>
                    <a:pt x="24362" y="1481"/>
                    <a:pt x="24681" y="1228"/>
                    <a:pt x="24961" y="1228"/>
                  </a:cubicBezTo>
                  <a:cubicBezTo>
                    <a:pt x="24992" y="1228"/>
                    <a:pt x="25022" y="1231"/>
                    <a:pt x="25052" y="1238"/>
                  </a:cubicBezTo>
                  <a:cubicBezTo>
                    <a:pt x="25052" y="1238"/>
                    <a:pt x="22547" y="1"/>
                    <a:pt x="20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364"/>
            <p:cNvSpPr/>
            <p:nvPr/>
          </p:nvSpPr>
          <p:spPr>
            <a:xfrm>
              <a:off x="1718900" y="2301250"/>
              <a:ext cx="626300" cy="337775"/>
            </a:xfrm>
            <a:custGeom>
              <a:rect b="b" l="l" r="r" t="t"/>
              <a:pathLst>
                <a:path extrusionOk="0" fill="none" h="13511" w="25052">
                  <a:moveTo>
                    <a:pt x="3136" y="7239"/>
                  </a:moveTo>
                  <a:cubicBezTo>
                    <a:pt x="3470" y="6839"/>
                    <a:pt x="4704" y="6639"/>
                    <a:pt x="5204" y="6405"/>
                  </a:cubicBezTo>
                  <a:cubicBezTo>
                    <a:pt x="6538" y="5872"/>
                    <a:pt x="7806" y="5238"/>
                    <a:pt x="9140" y="4704"/>
                  </a:cubicBezTo>
                  <a:cubicBezTo>
                    <a:pt x="11542" y="3737"/>
                    <a:pt x="13977" y="2669"/>
                    <a:pt x="16412" y="1702"/>
                  </a:cubicBezTo>
                  <a:lnTo>
                    <a:pt x="19548" y="468"/>
                  </a:lnTo>
                  <a:cubicBezTo>
                    <a:pt x="19981" y="301"/>
                    <a:pt x="19881" y="134"/>
                    <a:pt x="20348" y="67"/>
                  </a:cubicBezTo>
                  <a:cubicBezTo>
                    <a:pt x="22416" y="1"/>
                    <a:pt x="25052" y="1302"/>
                    <a:pt x="25052" y="1302"/>
                  </a:cubicBezTo>
                  <a:cubicBezTo>
                    <a:pt x="24751" y="1235"/>
                    <a:pt x="24385" y="1535"/>
                    <a:pt x="24151" y="1635"/>
                  </a:cubicBezTo>
                  <a:cubicBezTo>
                    <a:pt x="23150" y="1902"/>
                    <a:pt x="21482" y="3036"/>
                    <a:pt x="20315" y="3570"/>
                  </a:cubicBezTo>
                  <a:cubicBezTo>
                    <a:pt x="15545" y="5738"/>
                    <a:pt x="10875" y="8173"/>
                    <a:pt x="6138" y="10308"/>
                  </a:cubicBezTo>
                  <a:cubicBezTo>
                    <a:pt x="4470" y="11042"/>
                    <a:pt x="2736" y="11876"/>
                    <a:pt x="1135" y="12676"/>
                  </a:cubicBezTo>
                  <a:cubicBezTo>
                    <a:pt x="1001" y="12743"/>
                    <a:pt x="67" y="13510"/>
                    <a:pt x="0" y="13244"/>
                  </a:cubicBezTo>
                  <a:cubicBezTo>
                    <a:pt x="0" y="13244"/>
                    <a:pt x="1969" y="8640"/>
                    <a:pt x="3136" y="7239"/>
                  </a:cubicBezTo>
                  <a:close/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364"/>
            <p:cNvSpPr/>
            <p:nvPr/>
          </p:nvSpPr>
          <p:spPr>
            <a:xfrm>
              <a:off x="2277625" y="2661375"/>
              <a:ext cx="43400" cy="91050"/>
            </a:xfrm>
            <a:custGeom>
              <a:rect b="b" l="l" r="r" t="t"/>
              <a:pathLst>
                <a:path extrusionOk="0" h="3642" w="1736">
                  <a:moveTo>
                    <a:pt x="754" y="1"/>
                  </a:moveTo>
                  <a:cubicBezTo>
                    <a:pt x="521" y="1"/>
                    <a:pt x="321" y="130"/>
                    <a:pt x="201" y="340"/>
                  </a:cubicBezTo>
                  <a:cubicBezTo>
                    <a:pt x="1" y="673"/>
                    <a:pt x="1" y="1440"/>
                    <a:pt x="67" y="2007"/>
                  </a:cubicBezTo>
                  <a:cubicBezTo>
                    <a:pt x="1" y="2508"/>
                    <a:pt x="1" y="2975"/>
                    <a:pt x="201" y="3308"/>
                  </a:cubicBezTo>
                  <a:cubicBezTo>
                    <a:pt x="334" y="3475"/>
                    <a:pt x="534" y="3609"/>
                    <a:pt x="801" y="3642"/>
                  </a:cubicBezTo>
                  <a:lnTo>
                    <a:pt x="868" y="3642"/>
                  </a:lnTo>
                  <a:cubicBezTo>
                    <a:pt x="1035" y="3642"/>
                    <a:pt x="1202" y="3575"/>
                    <a:pt x="1302" y="3509"/>
                  </a:cubicBezTo>
                  <a:cubicBezTo>
                    <a:pt x="1402" y="3342"/>
                    <a:pt x="1502" y="3108"/>
                    <a:pt x="1535" y="2808"/>
                  </a:cubicBezTo>
                  <a:cubicBezTo>
                    <a:pt x="1635" y="2641"/>
                    <a:pt x="1669" y="2441"/>
                    <a:pt x="1669" y="2174"/>
                  </a:cubicBezTo>
                  <a:cubicBezTo>
                    <a:pt x="1702" y="1841"/>
                    <a:pt x="1735" y="1507"/>
                    <a:pt x="1702" y="1207"/>
                  </a:cubicBezTo>
                  <a:cubicBezTo>
                    <a:pt x="1635" y="506"/>
                    <a:pt x="1335" y="39"/>
                    <a:pt x="835" y="6"/>
                  </a:cubicBezTo>
                  <a:cubicBezTo>
                    <a:pt x="807" y="3"/>
                    <a:pt x="781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364"/>
            <p:cNvSpPr/>
            <p:nvPr/>
          </p:nvSpPr>
          <p:spPr>
            <a:xfrm>
              <a:off x="1929050" y="2343775"/>
              <a:ext cx="604625" cy="134925"/>
            </a:xfrm>
            <a:custGeom>
              <a:rect b="b" l="l" r="r" t="t"/>
              <a:pathLst>
                <a:path extrusionOk="0" h="5397" w="24185">
                  <a:moveTo>
                    <a:pt x="2959" y="0"/>
                  </a:moveTo>
                  <a:cubicBezTo>
                    <a:pt x="2918" y="0"/>
                    <a:pt x="2877" y="1"/>
                    <a:pt x="2836" y="1"/>
                  </a:cubicBezTo>
                  <a:cubicBezTo>
                    <a:pt x="2836" y="1"/>
                    <a:pt x="0" y="1102"/>
                    <a:pt x="267" y="1469"/>
                  </a:cubicBezTo>
                  <a:cubicBezTo>
                    <a:pt x="434" y="1702"/>
                    <a:pt x="6172" y="3137"/>
                    <a:pt x="8340" y="3637"/>
                  </a:cubicBezTo>
                  <a:cubicBezTo>
                    <a:pt x="11442" y="4337"/>
                    <a:pt x="12843" y="4704"/>
                    <a:pt x="15979" y="5038"/>
                  </a:cubicBezTo>
                  <a:cubicBezTo>
                    <a:pt x="17794" y="5240"/>
                    <a:pt x="19700" y="5396"/>
                    <a:pt x="21545" y="5396"/>
                  </a:cubicBezTo>
                  <a:cubicBezTo>
                    <a:pt x="22445" y="5396"/>
                    <a:pt x="23331" y="5359"/>
                    <a:pt x="24184" y="5271"/>
                  </a:cubicBezTo>
                  <a:lnTo>
                    <a:pt x="22483" y="3170"/>
                  </a:lnTo>
                  <a:cubicBezTo>
                    <a:pt x="22447" y="3173"/>
                    <a:pt x="22412" y="3174"/>
                    <a:pt x="22376" y="3174"/>
                  </a:cubicBezTo>
                  <a:cubicBezTo>
                    <a:pt x="22012" y="3174"/>
                    <a:pt x="21650" y="3031"/>
                    <a:pt x="21316" y="2970"/>
                  </a:cubicBezTo>
                  <a:cubicBezTo>
                    <a:pt x="20448" y="2803"/>
                    <a:pt x="19448" y="2803"/>
                    <a:pt x="18514" y="2670"/>
                  </a:cubicBezTo>
                  <a:cubicBezTo>
                    <a:pt x="18366" y="2645"/>
                    <a:pt x="18209" y="2638"/>
                    <a:pt x="18049" y="2638"/>
                  </a:cubicBezTo>
                  <a:cubicBezTo>
                    <a:pt x="17875" y="2638"/>
                    <a:pt x="17698" y="2646"/>
                    <a:pt x="17527" y="2646"/>
                  </a:cubicBezTo>
                  <a:cubicBezTo>
                    <a:pt x="17431" y="2646"/>
                    <a:pt x="17337" y="2644"/>
                    <a:pt x="17246" y="2636"/>
                  </a:cubicBezTo>
                  <a:cubicBezTo>
                    <a:pt x="16079" y="2536"/>
                    <a:pt x="14911" y="2336"/>
                    <a:pt x="13744" y="2136"/>
                  </a:cubicBezTo>
                  <a:cubicBezTo>
                    <a:pt x="10148" y="1476"/>
                    <a:pt x="6649" y="0"/>
                    <a:pt x="2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364"/>
            <p:cNvSpPr/>
            <p:nvPr/>
          </p:nvSpPr>
          <p:spPr>
            <a:xfrm>
              <a:off x="1929050" y="2342950"/>
              <a:ext cx="604625" cy="139300"/>
            </a:xfrm>
            <a:custGeom>
              <a:rect b="b" l="l" r="r" t="t"/>
              <a:pathLst>
                <a:path extrusionOk="0" fill="none" h="5572" w="24185">
                  <a:moveTo>
                    <a:pt x="24184" y="5304"/>
                  </a:moveTo>
                  <a:cubicBezTo>
                    <a:pt x="21583" y="5571"/>
                    <a:pt x="18680" y="5371"/>
                    <a:pt x="15979" y="5071"/>
                  </a:cubicBezTo>
                  <a:cubicBezTo>
                    <a:pt x="12843" y="4737"/>
                    <a:pt x="11442" y="4370"/>
                    <a:pt x="8340" y="3670"/>
                  </a:cubicBezTo>
                  <a:cubicBezTo>
                    <a:pt x="6172" y="3170"/>
                    <a:pt x="434" y="1735"/>
                    <a:pt x="267" y="1502"/>
                  </a:cubicBezTo>
                  <a:cubicBezTo>
                    <a:pt x="0" y="1135"/>
                    <a:pt x="2836" y="34"/>
                    <a:pt x="2836" y="34"/>
                  </a:cubicBezTo>
                  <a:cubicBezTo>
                    <a:pt x="6572" y="1"/>
                    <a:pt x="10108" y="1502"/>
                    <a:pt x="13744" y="2169"/>
                  </a:cubicBezTo>
                  <a:cubicBezTo>
                    <a:pt x="14911" y="2369"/>
                    <a:pt x="16079" y="2569"/>
                    <a:pt x="17246" y="2669"/>
                  </a:cubicBezTo>
                  <a:cubicBezTo>
                    <a:pt x="17646" y="2703"/>
                    <a:pt x="18113" y="2636"/>
                    <a:pt x="18514" y="2703"/>
                  </a:cubicBezTo>
                  <a:cubicBezTo>
                    <a:pt x="19448" y="2836"/>
                    <a:pt x="20448" y="2836"/>
                    <a:pt x="21316" y="3003"/>
                  </a:cubicBezTo>
                  <a:cubicBezTo>
                    <a:pt x="21683" y="3069"/>
                    <a:pt x="22083" y="3236"/>
                    <a:pt x="22483" y="3203"/>
                  </a:cubicBezTo>
                  <a:close/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364"/>
            <p:cNvSpPr/>
            <p:nvPr/>
          </p:nvSpPr>
          <p:spPr>
            <a:xfrm>
              <a:off x="2244275" y="2864150"/>
              <a:ext cx="159300" cy="108450"/>
            </a:xfrm>
            <a:custGeom>
              <a:rect b="b" l="l" r="r" t="t"/>
              <a:pathLst>
                <a:path extrusionOk="0" fill="none" h="4338" w="6372">
                  <a:moveTo>
                    <a:pt x="0" y="4337"/>
                  </a:moveTo>
                  <a:cubicBezTo>
                    <a:pt x="334" y="4070"/>
                    <a:pt x="501" y="2836"/>
                    <a:pt x="1001" y="2536"/>
                  </a:cubicBezTo>
                  <a:cubicBezTo>
                    <a:pt x="1468" y="2269"/>
                    <a:pt x="2402" y="3337"/>
                    <a:pt x="2869" y="3170"/>
                  </a:cubicBezTo>
                  <a:cubicBezTo>
                    <a:pt x="3236" y="3036"/>
                    <a:pt x="3203" y="1335"/>
                    <a:pt x="3670" y="1202"/>
                  </a:cubicBezTo>
                  <a:cubicBezTo>
                    <a:pt x="4003" y="1135"/>
                    <a:pt x="4537" y="1969"/>
                    <a:pt x="4871" y="1735"/>
                  </a:cubicBezTo>
                  <a:cubicBezTo>
                    <a:pt x="5204" y="1535"/>
                    <a:pt x="5304" y="68"/>
                    <a:pt x="5638" y="34"/>
                  </a:cubicBezTo>
                  <a:cubicBezTo>
                    <a:pt x="5871" y="1"/>
                    <a:pt x="6138" y="468"/>
                    <a:pt x="6372" y="535"/>
                  </a:cubicBezTo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364"/>
            <p:cNvSpPr/>
            <p:nvPr/>
          </p:nvSpPr>
          <p:spPr>
            <a:xfrm>
              <a:off x="1645525" y="2289575"/>
              <a:ext cx="988225" cy="974050"/>
            </a:xfrm>
            <a:custGeom>
              <a:rect b="b" l="l" r="r" t="t"/>
              <a:pathLst>
                <a:path extrusionOk="0" fill="none" h="38962" w="39529">
                  <a:moveTo>
                    <a:pt x="6305" y="7673"/>
                  </a:moveTo>
                  <a:cubicBezTo>
                    <a:pt x="0" y="15178"/>
                    <a:pt x="1334" y="26920"/>
                    <a:pt x="9540" y="32524"/>
                  </a:cubicBezTo>
                  <a:cubicBezTo>
                    <a:pt x="18980" y="38962"/>
                    <a:pt x="32023" y="35693"/>
                    <a:pt x="36960" y="25185"/>
                  </a:cubicBezTo>
                  <a:cubicBezTo>
                    <a:pt x="39528" y="19681"/>
                    <a:pt x="39128" y="13477"/>
                    <a:pt x="35992" y="8273"/>
                  </a:cubicBezTo>
                  <a:cubicBezTo>
                    <a:pt x="34658" y="6038"/>
                    <a:pt x="33124" y="4471"/>
                    <a:pt x="30955" y="3136"/>
                  </a:cubicBezTo>
                  <a:cubicBezTo>
                    <a:pt x="29121" y="1969"/>
                    <a:pt x="27286" y="1135"/>
                    <a:pt x="25151" y="801"/>
                  </a:cubicBezTo>
                  <a:cubicBezTo>
                    <a:pt x="20014" y="1"/>
                    <a:pt x="14977" y="1202"/>
                    <a:pt x="10574" y="3970"/>
                  </a:cubicBezTo>
                  <a:cubicBezTo>
                    <a:pt x="8973" y="4971"/>
                    <a:pt x="7505" y="6205"/>
                    <a:pt x="6305" y="7673"/>
                  </a:cubicBezTo>
                  <a:close/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12" name="Google Shape;2712;p364"/>
          <p:cNvSpPr txBox="1"/>
          <p:nvPr>
            <p:ph idx="4294967295" type="subTitle"/>
          </p:nvPr>
        </p:nvSpPr>
        <p:spPr>
          <a:xfrm flipH="1">
            <a:off x="4791424" y="306700"/>
            <a:ext cx="3639300" cy="2679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Dela Gothic One"/>
                <a:ea typeface="Dela Gothic One"/>
                <a:cs typeface="Dela Gothic One"/>
                <a:sym typeface="Dela Gothic One"/>
              </a:rPr>
              <a:t>2024 Fall Semester Club Promotion</a:t>
            </a:r>
            <a:endParaRPr sz="1200">
              <a:solidFill>
                <a:schemeClr val="lt1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2713" name="Google Shape;2713;p364"/>
          <p:cNvSpPr txBox="1"/>
          <p:nvPr>
            <p:ph idx="13" type="title"/>
          </p:nvPr>
        </p:nvSpPr>
        <p:spPr>
          <a:xfrm flipH="1">
            <a:off x="7592016" y="3229800"/>
            <a:ext cx="835800" cy="4605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0５</a:t>
            </a:r>
            <a:endParaRPr/>
          </a:p>
        </p:txBody>
      </p:sp>
      <p:sp>
        <p:nvSpPr>
          <p:cNvPr id="2714" name="Google Shape;2714;p364"/>
          <p:cNvSpPr txBox="1"/>
          <p:nvPr>
            <p:ph idx="14" type="title"/>
          </p:nvPr>
        </p:nvSpPr>
        <p:spPr>
          <a:xfrm flipH="1">
            <a:off x="7598075" y="3720500"/>
            <a:ext cx="835800" cy="4605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0６</a:t>
            </a:r>
            <a:endParaRPr/>
          </a:p>
        </p:txBody>
      </p:sp>
      <p:sp>
        <p:nvSpPr>
          <p:cNvPr id="2715" name="Google Shape;2715;p364"/>
          <p:cNvSpPr txBox="1"/>
          <p:nvPr>
            <p:ph idx="15" type="title"/>
          </p:nvPr>
        </p:nvSpPr>
        <p:spPr>
          <a:xfrm flipH="1">
            <a:off x="7595020" y="4211200"/>
            <a:ext cx="835800" cy="4605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0７</a:t>
            </a:r>
            <a:endParaRPr/>
          </a:p>
        </p:txBody>
      </p:sp>
      <p:sp>
        <p:nvSpPr>
          <p:cNvPr id="2716" name="Google Shape;2716;p364"/>
          <p:cNvSpPr txBox="1"/>
          <p:nvPr>
            <p:ph idx="2" type="subTitle"/>
          </p:nvPr>
        </p:nvSpPr>
        <p:spPr>
          <a:xfrm flipH="1">
            <a:off x="3431841" y="3232800"/>
            <a:ext cx="41541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rgbClr val="5DBAC9"/>
                </a:solidFill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幹部職位介紹</a:t>
            </a:r>
            <a:endParaRPr sz="2800">
              <a:solidFill>
                <a:srgbClr val="5DBAC9"/>
              </a:solidFill>
            </a:endParaRPr>
          </a:p>
        </p:txBody>
      </p:sp>
      <p:sp>
        <p:nvSpPr>
          <p:cNvPr id="2717" name="Google Shape;2717;p364"/>
          <p:cNvSpPr txBox="1"/>
          <p:nvPr>
            <p:ph idx="3" type="subTitle"/>
          </p:nvPr>
        </p:nvSpPr>
        <p:spPr>
          <a:xfrm flipH="1">
            <a:off x="3431841" y="3723499"/>
            <a:ext cx="41541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u="sng">
                <a:solidFill>
                  <a:srgbClr val="5DBAC9"/>
                </a:solidFill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演出計畫</a:t>
            </a:r>
            <a:endParaRPr sz="2800">
              <a:solidFill>
                <a:srgbClr val="5DBAC9"/>
              </a:solidFill>
            </a:endParaRPr>
          </a:p>
        </p:txBody>
      </p:sp>
      <p:sp>
        <p:nvSpPr>
          <p:cNvPr id="2718" name="Google Shape;2718;p364"/>
          <p:cNvSpPr txBox="1"/>
          <p:nvPr>
            <p:ph idx="4" type="subTitle"/>
          </p:nvPr>
        </p:nvSpPr>
        <p:spPr>
          <a:xfrm flipH="1">
            <a:off x="3431847" y="4214199"/>
            <a:ext cx="41541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rgbClr val="5DBAC9"/>
                </a:solidFill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本屆社長/副社 </a:t>
            </a:r>
            <a:endParaRPr sz="2800">
              <a:solidFill>
                <a:srgbClr val="5DBAC9"/>
              </a:solidFill>
            </a:endParaRPr>
          </a:p>
        </p:txBody>
      </p:sp>
      <p:sp>
        <p:nvSpPr>
          <p:cNvPr id="2719" name="Google Shape;2719;p364"/>
          <p:cNvSpPr/>
          <p:nvPr/>
        </p:nvSpPr>
        <p:spPr>
          <a:xfrm rot="895380">
            <a:off x="691700" y="4623329"/>
            <a:ext cx="658199" cy="1226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ctor"/>
                <a:ea typeface="Actor"/>
                <a:cs typeface="Actor"/>
                <a:sym typeface="Actor"/>
              </a:rPr>
              <a:t>˙˙</a:t>
            </a:r>
            <a:endParaRPr>
              <a:latin typeface="Actor"/>
              <a:ea typeface="Actor"/>
              <a:cs typeface="Actor"/>
              <a:sym typeface="Acto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3" name="Shape 2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4" name="Google Shape;2724;p365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為什麼要加吉他社？</a:t>
            </a:r>
            <a:endParaRPr sz="3500"/>
          </a:p>
        </p:txBody>
      </p:sp>
      <p:sp>
        <p:nvSpPr>
          <p:cNvPr id="2725" name="Google Shape;2725;p365"/>
          <p:cNvSpPr txBox="1"/>
          <p:nvPr>
            <p:ph idx="1" type="subTitle"/>
          </p:nvPr>
        </p:nvSpPr>
        <p:spPr>
          <a:xfrm flipH="1">
            <a:off x="3643014" y="1313675"/>
            <a:ext cx="47877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很</a:t>
            </a:r>
            <a:r>
              <a:rPr lang="en" sz="2500"/>
              <a:t>帥</a:t>
            </a:r>
            <a:endParaRPr sz="2500"/>
          </a:p>
        </p:txBody>
      </p:sp>
      <p:sp>
        <p:nvSpPr>
          <p:cNvPr id="2726" name="Google Shape;2726;p365"/>
          <p:cNvSpPr txBox="1"/>
          <p:nvPr>
            <p:ph idx="2" type="subTitle"/>
          </p:nvPr>
        </p:nvSpPr>
        <p:spPr>
          <a:xfrm flipH="1">
            <a:off x="3643025" y="2153661"/>
            <a:ext cx="47877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學木吉他&amp;其他樂器</a:t>
            </a:r>
            <a:endParaRPr sz="2500"/>
          </a:p>
        </p:txBody>
      </p:sp>
      <p:sp>
        <p:nvSpPr>
          <p:cNvPr id="2727" name="Google Shape;2727;p365"/>
          <p:cNvSpPr txBox="1"/>
          <p:nvPr>
            <p:ph idx="3" type="subTitle"/>
          </p:nvPr>
        </p:nvSpPr>
        <p:spPr>
          <a:xfrm flipH="1">
            <a:off x="3643001" y="3736822"/>
            <a:ext cx="47877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演出機會</a:t>
            </a:r>
            <a:endParaRPr sz="2500"/>
          </a:p>
        </p:txBody>
      </p:sp>
      <p:sp>
        <p:nvSpPr>
          <p:cNvPr id="2728" name="Google Shape;2728;p365"/>
          <p:cNvSpPr txBox="1"/>
          <p:nvPr>
            <p:ph idx="4" type="subTitle"/>
          </p:nvPr>
        </p:nvSpPr>
        <p:spPr>
          <a:xfrm flipH="1">
            <a:off x="3642976" y="2971634"/>
            <a:ext cx="47877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2"/>
                </a:solidFill>
              </a:rPr>
              <a:t>不</a:t>
            </a:r>
            <a:r>
              <a:rPr lang="en" sz="2500">
                <a:solidFill>
                  <a:schemeClr val="dk2"/>
                </a:solidFill>
              </a:rPr>
              <a:t>用在校外找老師</a:t>
            </a:r>
            <a:endParaRPr sz="2500"/>
          </a:p>
        </p:txBody>
      </p:sp>
      <p:sp>
        <p:nvSpPr>
          <p:cNvPr id="2729" name="Google Shape;2729;p365"/>
          <p:cNvSpPr txBox="1"/>
          <p:nvPr>
            <p:ph idx="5" type="subTitle"/>
          </p:nvPr>
        </p:nvSpPr>
        <p:spPr>
          <a:xfrm flipH="1">
            <a:off x="3643004" y="1691886"/>
            <a:ext cx="4787700" cy="4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社長os：你不覺得彈吉他很帥嗎？</a:t>
            </a:r>
            <a:endParaRPr/>
          </a:p>
        </p:txBody>
      </p:sp>
      <p:sp>
        <p:nvSpPr>
          <p:cNvPr id="2730" name="Google Shape;2730;p365"/>
          <p:cNvSpPr txBox="1"/>
          <p:nvPr>
            <p:ph idx="6" type="subTitle"/>
          </p:nvPr>
        </p:nvSpPr>
        <p:spPr>
          <a:xfrm flipH="1">
            <a:off x="3642982" y="2531882"/>
            <a:ext cx="4787700" cy="4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詳情請看</a:t>
            </a:r>
            <a:r>
              <a:rPr lang="en" u="sng">
                <a:solidFill>
                  <a:schemeClr val="hlink"/>
                </a:solidFill>
                <a:hlinkClick action="ppaction://hlinksldjump" r:id="rId3"/>
              </a:rPr>
              <a:t>社課安排</a:t>
            </a:r>
            <a:endParaRPr/>
          </a:p>
        </p:txBody>
      </p:sp>
      <p:sp>
        <p:nvSpPr>
          <p:cNvPr id="2731" name="Google Shape;2731;p365"/>
          <p:cNvSpPr txBox="1"/>
          <p:nvPr>
            <p:ph idx="7" type="subTitle"/>
          </p:nvPr>
        </p:nvSpPr>
        <p:spPr>
          <a:xfrm flipH="1">
            <a:off x="3642991" y="4115030"/>
            <a:ext cx="4787700" cy="4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上台閃閃發光吧！</a:t>
            </a:r>
            <a:endParaRPr/>
          </a:p>
        </p:txBody>
      </p:sp>
      <p:sp>
        <p:nvSpPr>
          <p:cNvPr id="2732" name="Google Shape;2732;p365"/>
          <p:cNvSpPr txBox="1"/>
          <p:nvPr>
            <p:ph idx="8" type="subTitle"/>
          </p:nvPr>
        </p:nvSpPr>
        <p:spPr>
          <a:xfrm flipH="1">
            <a:off x="3642966" y="3349852"/>
            <a:ext cx="4787700" cy="4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社長os：懶得另外找老師，乾脆創個吉他社吧！</a:t>
            </a:r>
            <a:endParaRPr/>
          </a:p>
        </p:txBody>
      </p:sp>
      <p:grpSp>
        <p:nvGrpSpPr>
          <p:cNvPr id="2733" name="Google Shape;2733;p365"/>
          <p:cNvGrpSpPr/>
          <p:nvPr/>
        </p:nvGrpSpPr>
        <p:grpSpPr>
          <a:xfrm>
            <a:off x="-1056602" y="-5012373"/>
            <a:ext cx="5427032" cy="12184045"/>
            <a:chOff x="4592723" y="-5333698"/>
            <a:chExt cx="5427032" cy="12184045"/>
          </a:xfrm>
        </p:grpSpPr>
        <p:sp>
          <p:nvSpPr>
            <p:cNvPr id="2734" name="Google Shape;2734;p365"/>
            <p:cNvSpPr/>
            <p:nvPr/>
          </p:nvSpPr>
          <p:spPr>
            <a:xfrm flipH="1">
              <a:off x="4592723" y="-5333698"/>
              <a:ext cx="1503981" cy="2334915"/>
            </a:xfrm>
            <a:custGeom>
              <a:rect b="b" l="l" r="r" t="t"/>
              <a:pathLst>
                <a:path extrusionOk="0" h="36513" w="23519">
                  <a:moveTo>
                    <a:pt x="12429" y="30780"/>
                  </a:moveTo>
                  <a:cubicBezTo>
                    <a:pt x="10776" y="32558"/>
                    <a:pt x="10337" y="34546"/>
                    <a:pt x="9793" y="36429"/>
                  </a:cubicBezTo>
                  <a:cubicBezTo>
                    <a:pt x="9772" y="36513"/>
                    <a:pt x="9772" y="36513"/>
                    <a:pt x="9709" y="36408"/>
                  </a:cubicBezTo>
                  <a:lnTo>
                    <a:pt x="1863" y="34441"/>
                  </a:lnTo>
                  <a:cubicBezTo>
                    <a:pt x="1842" y="34316"/>
                    <a:pt x="1863" y="34504"/>
                    <a:pt x="1863" y="34358"/>
                  </a:cubicBezTo>
                  <a:lnTo>
                    <a:pt x="838" y="27160"/>
                  </a:lnTo>
                  <a:cubicBezTo>
                    <a:pt x="1" y="24503"/>
                    <a:pt x="11990" y="5462"/>
                    <a:pt x="16530" y="1173"/>
                  </a:cubicBezTo>
                  <a:cubicBezTo>
                    <a:pt x="17828" y="1"/>
                    <a:pt x="20673" y="189"/>
                    <a:pt x="21719" y="1884"/>
                  </a:cubicBezTo>
                  <a:cubicBezTo>
                    <a:pt x="23519" y="4834"/>
                    <a:pt x="20757" y="7785"/>
                    <a:pt x="20757" y="7785"/>
                  </a:cubicBezTo>
                  <a:cubicBezTo>
                    <a:pt x="19501" y="9710"/>
                    <a:pt x="16635" y="11404"/>
                    <a:pt x="16572" y="17451"/>
                  </a:cubicBezTo>
                  <a:lnTo>
                    <a:pt x="16426" y="26992"/>
                  </a:lnTo>
                  <a:cubicBezTo>
                    <a:pt x="16384" y="28729"/>
                    <a:pt x="14082" y="29001"/>
                    <a:pt x="12429" y="30780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365"/>
            <p:cNvSpPr/>
            <p:nvPr/>
          </p:nvSpPr>
          <p:spPr>
            <a:xfrm flipH="1">
              <a:off x="5176052" y="-5119602"/>
              <a:ext cx="176687" cy="149957"/>
            </a:xfrm>
            <a:custGeom>
              <a:rect b="b" l="l" r="r" t="t"/>
              <a:pathLst>
                <a:path extrusionOk="0" h="2345" w="2763">
                  <a:moveTo>
                    <a:pt x="0" y="984"/>
                  </a:moveTo>
                  <a:lnTo>
                    <a:pt x="628" y="1"/>
                  </a:lnTo>
                  <a:lnTo>
                    <a:pt x="2762" y="1340"/>
                  </a:lnTo>
                  <a:lnTo>
                    <a:pt x="2134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365"/>
            <p:cNvSpPr/>
            <p:nvPr/>
          </p:nvSpPr>
          <p:spPr>
            <a:xfrm flipH="1">
              <a:off x="5346024" y="-4877433"/>
              <a:ext cx="176687" cy="149957"/>
            </a:xfrm>
            <a:custGeom>
              <a:rect b="b" l="l" r="r" t="t"/>
              <a:pathLst>
                <a:path extrusionOk="0" h="2345" w="2763">
                  <a:moveTo>
                    <a:pt x="1" y="984"/>
                  </a:moveTo>
                  <a:lnTo>
                    <a:pt x="629" y="1"/>
                  </a:lnTo>
                  <a:lnTo>
                    <a:pt x="2763" y="1340"/>
                  </a:lnTo>
                  <a:lnTo>
                    <a:pt x="2114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365"/>
            <p:cNvSpPr/>
            <p:nvPr/>
          </p:nvSpPr>
          <p:spPr>
            <a:xfrm flipH="1">
              <a:off x="5502568" y="-4633857"/>
              <a:ext cx="175344" cy="149893"/>
            </a:xfrm>
            <a:custGeom>
              <a:rect b="b" l="l" r="r" t="t"/>
              <a:pathLst>
                <a:path extrusionOk="0" h="2344" w="2742">
                  <a:moveTo>
                    <a:pt x="1" y="1004"/>
                  </a:moveTo>
                  <a:lnTo>
                    <a:pt x="628" y="0"/>
                  </a:lnTo>
                  <a:lnTo>
                    <a:pt x="2742" y="1339"/>
                  </a:lnTo>
                  <a:lnTo>
                    <a:pt x="2114" y="2343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365"/>
            <p:cNvSpPr/>
            <p:nvPr/>
          </p:nvSpPr>
          <p:spPr>
            <a:xfrm flipH="1">
              <a:off x="5655082" y="-4381008"/>
              <a:ext cx="175344" cy="149957"/>
            </a:xfrm>
            <a:custGeom>
              <a:rect b="b" l="l" r="r" t="t"/>
              <a:pathLst>
                <a:path extrusionOk="0" h="2345" w="2742">
                  <a:moveTo>
                    <a:pt x="0" y="984"/>
                  </a:moveTo>
                  <a:lnTo>
                    <a:pt x="628" y="1"/>
                  </a:lnTo>
                  <a:lnTo>
                    <a:pt x="2741" y="1340"/>
                  </a:lnTo>
                  <a:lnTo>
                    <a:pt x="2114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365"/>
            <p:cNvSpPr/>
            <p:nvPr/>
          </p:nvSpPr>
          <p:spPr>
            <a:xfrm flipH="1">
              <a:off x="5790203" y="-4133468"/>
              <a:ext cx="175344" cy="149893"/>
            </a:xfrm>
            <a:custGeom>
              <a:rect b="b" l="l" r="r" t="t"/>
              <a:pathLst>
                <a:path extrusionOk="0" h="2344" w="2742">
                  <a:moveTo>
                    <a:pt x="0" y="1005"/>
                  </a:moveTo>
                  <a:lnTo>
                    <a:pt x="628" y="0"/>
                  </a:lnTo>
                  <a:lnTo>
                    <a:pt x="2741" y="1340"/>
                  </a:lnTo>
                  <a:lnTo>
                    <a:pt x="2113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365"/>
            <p:cNvSpPr/>
            <p:nvPr/>
          </p:nvSpPr>
          <p:spPr>
            <a:xfrm flipH="1">
              <a:off x="5905309" y="-3856511"/>
              <a:ext cx="175344" cy="149957"/>
            </a:xfrm>
            <a:custGeom>
              <a:rect b="b" l="l" r="r" t="t"/>
              <a:pathLst>
                <a:path extrusionOk="0" h="2345" w="2742">
                  <a:moveTo>
                    <a:pt x="1" y="984"/>
                  </a:moveTo>
                  <a:lnTo>
                    <a:pt x="628" y="1"/>
                  </a:lnTo>
                  <a:lnTo>
                    <a:pt x="2742" y="1340"/>
                  </a:lnTo>
                  <a:lnTo>
                    <a:pt x="2114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365"/>
            <p:cNvSpPr/>
            <p:nvPr/>
          </p:nvSpPr>
          <p:spPr>
            <a:xfrm flipH="1">
              <a:off x="5255027" y="-5207914"/>
              <a:ext cx="187366" cy="220875"/>
            </a:xfrm>
            <a:custGeom>
              <a:rect b="b" l="l" r="r" t="t"/>
              <a:pathLst>
                <a:path extrusionOk="0" h="3454" w="2930">
                  <a:moveTo>
                    <a:pt x="1214" y="3453"/>
                  </a:moveTo>
                  <a:cubicBezTo>
                    <a:pt x="1904" y="3056"/>
                    <a:pt x="2804" y="2281"/>
                    <a:pt x="2930" y="754"/>
                  </a:cubicBezTo>
                  <a:lnTo>
                    <a:pt x="1779" y="22"/>
                  </a:lnTo>
                  <a:cubicBezTo>
                    <a:pt x="1360" y="1"/>
                    <a:pt x="230" y="566"/>
                    <a:pt x="0" y="265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365"/>
            <p:cNvSpPr/>
            <p:nvPr/>
          </p:nvSpPr>
          <p:spPr>
            <a:xfrm flipH="1">
              <a:off x="5424935" y="-4967023"/>
              <a:ext cx="187430" cy="220811"/>
            </a:xfrm>
            <a:custGeom>
              <a:rect b="b" l="l" r="r" t="t"/>
              <a:pathLst>
                <a:path extrusionOk="0" h="3453" w="2931">
                  <a:moveTo>
                    <a:pt x="1194" y="3452"/>
                  </a:moveTo>
                  <a:cubicBezTo>
                    <a:pt x="1884" y="3055"/>
                    <a:pt x="2784" y="2281"/>
                    <a:pt x="2930" y="753"/>
                  </a:cubicBezTo>
                  <a:lnTo>
                    <a:pt x="1779" y="21"/>
                  </a:lnTo>
                  <a:cubicBezTo>
                    <a:pt x="1361" y="0"/>
                    <a:pt x="231" y="565"/>
                    <a:pt x="1" y="2657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365"/>
            <p:cNvSpPr/>
            <p:nvPr/>
          </p:nvSpPr>
          <p:spPr>
            <a:xfrm flipH="1">
              <a:off x="5581479" y="-4723511"/>
              <a:ext cx="187430" cy="220811"/>
            </a:xfrm>
            <a:custGeom>
              <a:rect b="b" l="l" r="r" t="t"/>
              <a:pathLst>
                <a:path extrusionOk="0" h="3453" w="2931">
                  <a:moveTo>
                    <a:pt x="1214" y="3453"/>
                  </a:moveTo>
                  <a:cubicBezTo>
                    <a:pt x="1926" y="3076"/>
                    <a:pt x="2805" y="2281"/>
                    <a:pt x="2930" y="774"/>
                  </a:cubicBezTo>
                  <a:lnTo>
                    <a:pt x="1779" y="42"/>
                  </a:lnTo>
                  <a:cubicBezTo>
                    <a:pt x="1361" y="0"/>
                    <a:pt x="252" y="586"/>
                    <a:pt x="1" y="267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365"/>
            <p:cNvSpPr/>
            <p:nvPr/>
          </p:nvSpPr>
          <p:spPr>
            <a:xfrm flipH="1">
              <a:off x="5732715" y="-4470663"/>
              <a:ext cx="187366" cy="220875"/>
            </a:xfrm>
            <a:custGeom>
              <a:rect b="b" l="l" r="r" t="t"/>
              <a:pathLst>
                <a:path extrusionOk="0" h="3454" w="2930">
                  <a:moveTo>
                    <a:pt x="1193" y="3453"/>
                  </a:moveTo>
                  <a:cubicBezTo>
                    <a:pt x="1905" y="3056"/>
                    <a:pt x="2783" y="2281"/>
                    <a:pt x="2930" y="754"/>
                  </a:cubicBezTo>
                  <a:lnTo>
                    <a:pt x="1779" y="22"/>
                  </a:lnTo>
                  <a:cubicBezTo>
                    <a:pt x="1361" y="1"/>
                    <a:pt x="231" y="566"/>
                    <a:pt x="1" y="265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365"/>
            <p:cNvSpPr/>
            <p:nvPr/>
          </p:nvSpPr>
          <p:spPr>
            <a:xfrm flipH="1">
              <a:off x="5869179" y="-4221779"/>
              <a:ext cx="187366" cy="220811"/>
            </a:xfrm>
            <a:custGeom>
              <a:rect b="b" l="l" r="r" t="t"/>
              <a:pathLst>
                <a:path extrusionOk="0" h="3453" w="2930">
                  <a:moveTo>
                    <a:pt x="1214" y="3453"/>
                  </a:moveTo>
                  <a:cubicBezTo>
                    <a:pt x="1925" y="3076"/>
                    <a:pt x="2804" y="2281"/>
                    <a:pt x="2930" y="775"/>
                  </a:cubicBezTo>
                  <a:lnTo>
                    <a:pt x="1779" y="42"/>
                  </a:lnTo>
                  <a:cubicBezTo>
                    <a:pt x="1360" y="0"/>
                    <a:pt x="251" y="586"/>
                    <a:pt x="0" y="2679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365"/>
            <p:cNvSpPr/>
            <p:nvPr/>
          </p:nvSpPr>
          <p:spPr>
            <a:xfrm flipH="1">
              <a:off x="5984220" y="-3944822"/>
              <a:ext cx="187430" cy="220875"/>
            </a:xfrm>
            <a:custGeom>
              <a:rect b="b" l="l" r="r" t="t"/>
              <a:pathLst>
                <a:path extrusionOk="0" h="3454" w="2931">
                  <a:moveTo>
                    <a:pt x="1214" y="3453"/>
                  </a:moveTo>
                  <a:cubicBezTo>
                    <a:pt x="1905" y="3056"/>
                    <a:pt x="2805" y="2260"/>
                    <a:pt x="2930" y="754"/>
                  </a:cubicBezTo>
                  <a:lnTo>
                    <a:pt x="1779" y="22"/>
                  </a:lnTo>
                  <a:cubicBezTo>
                    <a:pt x="1361" y="1"/>
                    <a:pt x="231" y="566"/>
                    <a:pt x="1" y="265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365"/>
            <p:cNvSpPr/>
            <p:nvPr/>
          </p:nvSpPr>
          <p:spPr>
            <a:xfrm flipH="1">
              <a:off x="5953461" y="-2098338"/>
              <a:ext cx="83004" cy="81661"/>
            </a:xfrm>
            <a:custGeom>
              <a:rect b="b" l="l" r="r" t="t"/>
              <a:pathLst>
                <a:path extrusionOk="0" h="1277" w="1298">
                  <a:moveTo>
                    <a:pt x="1214" y="774"/>
                  </a:moveTo>
                  <a:cubicBezTo>
                    <a:pt x="1130" y="1088"/>
                    <a:pt x="816" y="1277"/>
                    <a:pt x="502" y="1193"/>
                  </a:cubicBezTo>
                  <a:cubicBezTo>
                    <a:pt x="189" y="1109"/>
                    <a:pt x="0" y="795"/>
                    <a:pt x="84" y="482"/>
                  </a:cubicBezTo>
                  <a:cubicBezTo>
                    <a:pt x="168" y="168"/>
                    <a:pt x="481" y="0"/>
                    <a:pt x="795" y="63"/>
                  </a:cubicBezTo>
                  <a:cubicBezTo>
                    <a:pt x="1109" y="147"/>
                    <a:pt x="1297" y="461"/>
                    <a:pt x="1214" y="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365"/>
            <p:cNvSpPr/>
            <p:nvPr/>
          </p:nvSpPr>
          <p:spPr>
            <a:xfrm flipH="1">
              <a:off x="6144792" y="-1362431"/>
              <a:ext cx="83004" cy="81661"/>
            </a:xfrm>
            <a:custGeom>
              <a:rect b="b" l="l" r="r" t="t"/>
              <a:pathLst>
                <a:path extrusionOk="0" h="1277" w="1298">
                  <a:moveTo>
                    <a:pt x="1193" y="774"/>
                  </a:moveTo>
                  <a:cubicBezTo>
                    <a:pt x="1109" y="1088"/>
                    <a:pt x="795" y="1277"/>
                    <a:pt x="481" y="1193"/>
                  </a:cubicBezTo>
                  <a:cubicBezTo>
                    <a:pt x="168" y="1109"/>
                    <a:pt x="0" y="795"/>
                    <a:pt x="63" y="481"/>
                  </a:cubicBezTo>
                  <a:cubicBezTo>
                    <a:pt x="147" y="168"/>
                    <a:pt x="460" y="0"/>
                    <a:pt x="774" y="63"/>
                  </a:cubicBezTo>
                  <a:cubicBezTo>
                    <a:pt x="1109" y="168"/>
                    <a:pt x="1297" y="481"/>
                    <a:pt x="1193" y="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365"/>
            <p:cNvSpPr/>
            <p:nvPr/>
          </p:nvSpPr>
          <p:spPr>
            <a:xfrm flipH="1">
              <a:off x="6320072" y="-690790"/>
              <a:ext cx="81661" cy="81725"/>
            </a:xfrm>
            <a:custGeom>
              <a:rect b="b" l="l" r="r" t="t"/>
              <a:pathLst>
                <a:path extrusionOk="0" h="1278" w="1277">
                  <a:moveTo>
                    <a:pt x="1193" y="775"/>
                  </a:moveTo>
                  <a:cubicBezTo>
                    <a:pt x="1109" y="1089"/>
                    <a:pt x="795" y="1277"/>
                    <a:pt x="481" y="1214"/>
                  </a:cubicBezTo>
                  <a:cubicBezTo>
                    <a:pt x="167" y="1131"/>
                    <a:pt x="0" y="817"/>
                    <a:pt x="63" y="503"/>
                  </a:cubicBezTo>
                  <a:cubicBezTo>
                    <a:pt x="147" y="189"/>
                    <a:pt x="460" y="1"/>
                    <a:pt x="774" y="85"/>
                  </a:cubicBezTo>
                  <a:cubicBezTo>
                    <a:pt x="1088" y="168"/>
                    <a:pt x="1276" y="482"/>
                    <a:pt x="1193" y="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365"/>
            <p:cNvSpPr/>
            <p:nvPr/>
          </p:nvSpPr>
          <p:spPr>
            <a:xfrm flipH="1">
              <a:off x="6473930" y="-104711"/>
              <a:ext cx="81725" cy="81661"/>
            </a:xfrm>
            <a:custGeom>
              <a:rect b="b" l="l" r="r" t="t"/>
              <a:pathLst>
                <a:path extrusionOk="0" h="1277" w="1278">
                  <a:moveTo>
                    <a:pt x="1193" y="775"/>
                  </a:moveTo>
                  <a:cubicBezTo>
                    <a:pt x="1110" y="1088"/>
                    <a:pt x="796" y="1277"/>
                    <a:pt x="482" y="1193"/>
                  </a:cubicBezTo>
                  <a:cubicBezTo>
                    <a:pt x="168" y="1109"/>
                    <a:pt x="1" y="796"/>
                    <a:pt x="64" y="482"/>
                  </a:cubicBezTo>
                  <a:cubicBezTo>
                    <a:pt x="147" y="168"/>
                    <a:pt x="461" y="0"/>
                    <a:pt x="775" y="63"/>
                  </a:cubicBezTo>
                  <a:cubicBezTo>
                    <a:pt x="1089" y="168"/>
                    <a:pt x="1277" y="482"/>
                    <a:pt x="1193" y="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365"/>
            <p:cNvSpPr/>
            <p:nvPr/>
          </p:nvSpPr>
          <p:spPr>
            <a:xfrm flipH="1">
              <a:off x="5906652" y="-3117917"/>
              <a:ext cx="64" cy="64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 cap="flat" cmpd="sng" w="2100">
              <a:solidFill>
                <a:srgbClr val="847267"/>
              </a:solidFill>
              <a:prstDash val="solid"/>
              <a:miter lim="2092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365"/>
            <p:cNvSpPr/>
            <p:nvPr/>
          </p:nvSpPr>
          <p:spPr>
            <a:xfrm flipH="1">
              <a:off x="5569457" y="1060668"/>
              <a:ext cx="4450298" cy="5789679"/>
            </a:xfrm>
            <a:custGeom>
              <a:rect b="b" l="l" r="r" t="t"/>
              <a:pathLst>
                <a:path extrusionOk="0" h="90538" w="69593">
                  <a:moveTo>
                    <a:pt x="48439" y="3642"/>
                  </a:moveTo>
                  <a:cubicBezTo>
                    <a:pt x="41136" y="1"/>
                    <a:pt x="31428" y="294"/>
                    <a:pt x="26113" y="7680"/>
                  </a:cubicBezTo>
                  <a:cubicBezTo>
                    <a:pt x="20799" y="15108"/>
                    <a:pt x="24690" y="23331"/>
                    <a:pt x="23289" y="28562"/>
                  </a:cubicBezTo>
                  <a:cubicBezTo>
                    <a:pt x="21929" y="33793"/>
                    <a:pt x="8517" y="37475"/>
                    <a:pt x="4248" y="53816"/>
                  </a:cubicBezTo>
                  <a:cubicBezTo>
                    <a:pt x="1" y="70179"/>
                    <a:pt x="12053" y="81729"/>
                    <a:pt x="28708" y="86081"/>
                  </a:cubicBezTo>
                  <a:cubicBezTo>
                    <a:pt x="45844" y="90537"/>
                    <a:pt x="61056" y="85160"/>
                    <a:pt x="65429" y="68358"/>
                  </a:cubicBezTo>
                  <a:cubicBezTo>
                    <a:pt x="69593" y="52435"/>
                    <a:pt x="58859" y="45029"/>
                    <a:pt x="60574" y="38521"/>
                  </a:cubicBezTo>
                  <a:cubicBezTo>
                    <a:pt x="62269" y="32014"/>
                    <a:pt x="66852" y="26909"/>
                    <a:pt x="68149" y="23373"/>
                  </a:cubicBezTo>
                  <a:cubicBezTo>
                    <a:pt x="69467" y="19816"/>
                    <a:pt x="68316" y="17891"/>
                    <a:pt x="66119" y="17702"/>
                  </a:cubicBezTo>
                  <a:cubicBezTo>
                    <a:pt x="63985" y="17514"/>
                    <a:pt x="60700" y="21908"/>
                    <a:pt x="57122" y="20401"/>
                  </a:cubicBezTo>
                  <a:cubicBezTo>
                    <a:pt x="52372" y="18372"/>
                    <a:pt x="51431" y="12178"/>
                    <a:pt x="52582" y="7743"/>
                  </a:cubicBezTo>
                  <a:cubicBezTo>
                    <a:pt x="53774" y="3349"/>
                    <a:pt x="50343" y="4604"/>
                    <a:pt x="48439" y="3642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365"/>
            <p:cNvSpPr/>
            <p:nvPr/>
          </p:nvSpPr>
          <p:spPr>
            <a:xfrm>
              <a:off x="6935885" y="2940309"/>
              <a:ext cx="1007400" cy="1007400"/>
            </a:xfrm>
            <a:prstGeom prst="ellipse">
              <a:avLst/>
            </a:pr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365"/>
            <p:cNvSpPr/>
            <p:nvPr/>
          </p:nvSpPr>
          <p:spPr>
            <a:xfrm flipH="1">
              <a:off x="5450386" y="-3267746"/>
              <a:ext cx="1914716" cy="5417632"/>
            </a:xfrm>
            <a:custGeom>
              <a:rect b="b" l="l" r="r" t="t"/>
              <a:pathLst>
                <a:path extrusionOk="0" h="84720" w="29942">
                  <a:moveTo>
                    <a:pt x="2448" y="83004"/>
                  </a:moveTo>
                  <a:lnTo>
                    <a:pt x="6717" y="84134"/>
                  </a:lnTo>
                  <a:cubicBezTo>
                    <a:pt x="8955" y="84720"/>
                    <a:pt x="9771" y="83611"/>
                    <a:pt x="10169" y="82104"/>
                  </a:cubicBezTo>
                  <a:lnTo>
                    <a:pt x="29544" y="4499"/>
                  </a:lnTo>
                  <a:cubicBezTo>
                    <a:pt x="29942" y="2971"/>
                    <a:pt x="29000" y="1402"/>
                    <a:pt x="27473" y="1004"/>
                  </a:cubicBezTo>
                  <a:lnTo>
                    <a:pt x="25108" y="377"/>
                  </a:lnTo>
                  <a:cubicBezTo>
                    <a:pt x="23581" y="0"/>
                    <a:pt x="22012" y="900"/>
                    <a:pt x="21593" y="2406"/>
                  </a:cubicBezTo>
                  <a:lnTo>
                    <a:pt x="460" y="79552"/>
                  </a:lnTo>
                  <a:cubicBezTo>
                    <a:pt x="42" y="81079"/>
                    <a:pt x="0" y="82376"/>
                    <a:pt x="2448" y="830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365"/>
            <p:cNvSpPr/>
            <p:nvPr/>
          </p:nvSpPr>
          <p:spPr>
            <a:xfrm flipH="1">
              <a:off x="6852627" y="619175"/>
              <a:ext cx="81661" cy="81661"/>
            </a:xfrm>
            <a:custGeom>
              <a:rect b="b" l="l" r="r" t="t"/>
              <a:pathLst>
                <a:path extrusionOk="0" h="1277" w="1277">
                  <a:moveTo>
                    <a:pt x="1214" y="774"/>
                  </a:moveTo>
                  <a:cubicBezTo>
                    <a:pt x="1130" y="1088"/>
                    <a:pt x="816" y="1276"/>
                    <a:pt x="503" y="1193"/>
                  </a:cubicBezTo>
                  <a:cubicBezTo>
                    <a:pt x="189" y="1130"/>
                    <a:pt x="0" y="816"/>
                    <a:pt x="84" y="502"/>
                  </a:cubicBezTo>
                  <a:cubicBezTo>
                    <a:pt x="168" y="188"/>
                    <a:pt x="482" y="0"/>
                    <a:pt x="796" y="84"/>
                  </a:cubicBezTo>
                  <a:cubicBezTo>
                    <a:pt x="1109" y="147"/>
                    <a:pt x="1277" y="460"/>
                    <a:pt x="1214" y="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365"/>
            <p:cNvSpPr/>
            <p:nvPr/>
          </p:nvSpPr>
          <p:spPr>
            <a:xfrm flipH="1">
              <a:off x="6504753" y="708829"/>
              <a:ext cx="81661" cy="83004"/>
            </a:xfrm>
            <a:custGeom>
              <a:rect b="b" l="l" r="r" t="t"/>
              <a:pathLst>
                <a:path extrusionOk="0" h="1298" w="1277">
                  <a:moveTo>
                    <a:pt x="1214" y="795"/>
                  </a:moveTo>
                  <a:cubicBezTo>
                    <a:pt x="1130" y="1109"/>
                    <a:pt x="817" y="1297"/>
                    <a:pt x="503" y="1214"/>
                  </a:cubicBezTo>
                  <a:cubicBezTo>
                    <a:pt x="189" y="1130"/>
                    <a:pt x="1" y="816"/>
                    <a:pt x="84" y="502"/>
                  </a:cubicBezTo>
                  <a:cubicBezTo>
                    <a:pt x="168" y="188"/>
                    <a:pt x="482" y="0"/>
                    <a:pt x="775" y="84"/>
                  </a:cubicBezTo>
                  <a:cubicBezTo>
                    <a:pt x="1110" y="167"/>
                    <a:pt x="1277" y="481"/>
                    <a:pt x="1214" y="7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365"/>
            <p:cNvSpPr/>
            <p:nvPr/>
          </p:nvSpPr>
          <p:spPr>
            <a:xfrm flipH="1">
              <a:off x="6855313" y="1360390"/>
              <a:ext cx="81661" cy="81725"/>
            </a:xfrm>
            <a:custGeom>
              <a:rect b="b" l="l" r="r" t="t"/>
              <a:pathLst>
                <a:path extrusionOk="0" h="1278" w="1277">
                  <a:moveTo>
                    <a:pt x="1193" y="775"/>
                  </a:moveTo>
                  <a:cubicBezTo>
                    <a:pt x="1110" y="1089"/>
                    <a:pt x="796" y="1277"/>
                    <a:pt x="482" y="1193"/>
                  </a:cubicBezTo>
                  <a:cubicBezTo>
                    <a:pt x="168" y="1110"/>
                    <a:pt x="1" y="796"/>
                    <a:pt x="63" y="482"/>
                  </a:cubicBezTo>
                  <a:cubicBezTo>
                    <a:pt x="147" y="168"/>
                    <a:pt x="461" y="1"/>
                    <a:pt x="775" y="64"/>
                  </a:cubicBezTo>
                  <a:cubicBezTo>
                    <a:pt x="1089" y="147"/>
                    <a:pt x="1277" y="461"/>
                    <a:pt x="1193" y="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365"/>
            <p:cNvSpPr/>
            <p:nvPr/>
          </p:nvSpPr>
          <p:spPr>
            <a:xfrm flipH="1">
              <a:off x="5902623" y="-3120603"/>
              <a:ext cx="2102082" cy="7699023"/>
            </a:xfrm>
            <a:custGeom>
              <a:rect b="b" l="l" r="r" t="t"/>
              <a:pathLst>
                <a:path extrusionOk="0" h="120396" w="32872">
                  <a:moveTo>
                    <a:pt x="32600" y="1"/>
                  </a:moveTo>
                  <a:lnTo>
                    <a:pt x="1" y="120311"/>
                  </a:lnTo>
                  <a:lnTo>
                    <a:pt x="273" y="120395"/>
                  </a:lnTo>
                  <a:lnTo>
                    <a:pt x="32872" y="84"/>
                  </a:lnTo>
                  <a:lnTo>
                    <a:pt x="326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365"/>
            <p:cNvSpPr/>
            <p:nvPr/>
          </p:nvSpPr>
          <p:spPr>
            <a:xfrm flipH="1">
              <a:off x="5824991" y="-3096495"/>
              <a:ext cx="2087374" cy="7692309"/>
            </a:xfrm>
            <a:custGeom>
              <a:rect b="b" l="l" r="r" t="t"/>
              <a:pathLst>
                <a:path extrusionOk="0" h="120291" w="32642">
                  <a:moveTo>
                    <a:pt x="32369" y="0"/>
                  </a:moveTo>
                  <a:lnTo>
                    <a:pt x="0" y="120227"/>
                  </a:lnTo>
                  <a:lnTo>
                    <a:pt x="272" y="120290"/>
                  </a:lnTo>
                  <a:lnTo>
                    <a:pt x="32641" y="84"/>
                  </a:lnTo>
                  <a:lnTo>
                    <a:pt x="32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365"/>
            <p:cNvSpPr/>
            <p:nvPr/>
          </p:nvSpPr>
          <p:spPr>
            <a:xfrm flipH="1">
              <a:off x="5755416" y="-3073794"/>
              <a:ext cx="2044593" cy="7712388"/>
            </a:xfrm>
            <a:custGeom>
              <a:rect b="b" l="l" r="r" t="t"/>
              <a:pathLst>
                <a:path extrusionOk="0" h="120605" w="31973">
                  <a:moveTo>
                    <a:pt x="31700" y="1"/>
                  </a:moveTo>
                  <a:lnTo>
                    <a:pt x="1" y="120521"/>
                  </a:lnTo>
                  <a:lnTo>
                    <a:pt x="273" y="120605"/>
                  </a:lnTo>
                  <a:lnTo>
                    <a:pt x="31972" y="64"/>
                  </a:lnTo>
                  <a:lnTo>
                    <a:pt x="317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365"/>
            <p:cNvSpPr/>
            <p:nvPr/>
          </p:nvSpPr>
          <p:spPr>
            <a:xfrm flipH="1">
              <a:off x="5515933" y="-3013555"/>
              <a:ext cx="1961590" cy="7732468"/>
            </a:xfrm>
            <a:custGeom>
              <a:rect b="b" l="l" r="r" t="t"/>
              <a:pathLst>
                <a:path extrusionOk="0" h="120919" w="30675">
                  <a:moveTo>
                    <a:pt x="30382" y="1"/>
                  </a:moveTo>
                  <a:lnTo>
                    <a:pt x="0" y="120834"/>
                  </a:lnTo>
                  <a:lnTo>
                    <a:pt x="293" y="120918"/>
                  </a:lnTo>
                  <a:lnTo>
                    <a:pt x="30674" y="63"/>
                  </a:lnTo>
                  <a:lnTo>
                    <a:pt x="30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365"/>
            <p:cNvSpPr/>
            <p:nvPr/>
          </p:nvSpPr>
          <p:spPr>
            <a:xfrm flipH="1">
              <a:off x="5600215" y="-3033635"/>
              <a:ext cx="1984355" cy="7720382"/>
            </a:xfrm>
            <a:custGeom>
              <a:rect b="b" l="l" r="r" t="t"/>
              <a:pathLst>
                <a:path extrusionOk="0" h="120730" w="31031">
                  <a:moveTo>
                    <a:pt x="30758" y="1"/>
                  </a:moveTo>
                  <a:lnTo>
                    <a:pt x="1" y="120667"/>
                  </a:lnTo>
                  <a:lnTo>
                    <a:pt x="273" y="120730"/>
                  </a:lnTo>
                  <a:lnTo>
                    <a:pt x="31030" y="63"/>
                  </a:lnTo>
                  <a:lnTo>
                    <a:pt x="307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365"/>
            <p:cNvSpPr/>
            <p:nvPr/>
          </p:nvSpPr>
          <p:spPr>
            <a:xfrm flipH="1">
              <a:off x="5685841" y="-3049685"/>
              <a:ext cx="2005777" cy="7702988"/>
            </a:xfrm>
            <a:custGeom>
              <a:rect b="b" l="l" r="r" t="t"/>
              <a:pathLst>
                <a:path extrusionOk="0" h="120458" w="31366">
                  <a:moveTo>
                    <a:pt x="31093" y="1"/>
                  </a:moveTo>
                  <a:lnTo>
                    <a:pt x="1" y="120374"/>
                  </a:lnTo>
                  <a:lnTo>
                    <a:pt x="273" y="120458"/>
                  </a:lnTo>
                  <a:lnTo>
                    <a:pt x="31365" y="63"/>
                  </a:lnTo>
                  <a:lnTo>
                    <a:pt x="31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365"/>
            <p:cNvSpPr/>
            <p:nvPr/>
          </p:nvSpPr>
          <p:spPr>
            <a:xfrm flipH="1">
              <a:off x="6376282" y="497418"/>
              <a:ext cx="624895" cy="198045"/>
            </a:xfrm>
            <a:custGeom>
              <a:rect b="b" l="l" r="r" t="t"/>
              <a:pathLst>
                <a:path extrusionOk="0" h="3097" w="9772">
                  <a:moveTo>
                    <a:pt x="0" y="607"/>
                  </a:moveTo>
                  <a:lnTo>
                    <a:pt x="147" y="0"/>
                  </a:lnTo>
                  <a:lnTo>
                    <a:pt x="9772" y="2490"/>
                  </a:lnTo>
                  <a:lnTo>
                    <a:pt x="9604" y="30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365"/>
            <p:cNvSpPr/>
            <p:nvPr/>
          </p:nvSpPr>
          <p:spPr>
            <a:xfrm flipH="1">
              <a:off x="6433835" y="712794"/>
              <a:ext cx="624895" cy="199452"/>
            </a:xfrm>
            <a:custGeom>
              <a:rect b="b" l="l" r="r" t="t"/>
              <a:pathLst>
                <a:path extrusionOk="0" h="3119" w="9772">
                  <a:moveTo>
                    <a:pt x="1" y="608"/>
                  </a:moveTo>
                  <a:lnTo>
                    <a:pt x="147" y="1"/>
                  </a:lnTo>
                  <a:lnTo>
                    <a:pt x="9772" y="2512"/>
                  </a:lnTo>
                  <a:lnTo>
                    <a:pt x="9604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365"/>
            <p:cNvSpPr/>
            <p:nvPr/>
          </p:nvSpPr>
          <p:spPr>
            <a:xfrm flipH="1">
              <a:off x="6492667" y="938912"/>
              <a:ext cx="624959" cy="199452"/>
            </a:xfrm>
            <a:custGeom>
              <a:rect b="b" l="l" r="r" t="t"/>
              <a:pathLst>
                <a:path extrusionOk="0" h="3119" w="9773">
                  <a:moveTo>
                    <a:pt x="1" y="608"/>
                  </a:moveTo>
                  <a:lnTo>
                    <a:pt x="147" y="1"/>
                  </a:lnTo>
                  <a:lnTo>
                    <a:pt x="9772" y="2512"/>
                  </a:lnTo>
                  <a:lnTo>
                    <a:pt x="960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365"/>
            <p:cNvSpPr/>
            <p:nvPr/>
          </p:nvSpPr>
          <p:spPr>
            <a:xfrm flipH="1">
              <a:off x="6552905" y="1169059"/>
              <a:ext cx="624895" cy="199452"/>
            </a:xfrm>
            <a:custGeom>
              <a:rect b="b" l="l" r="r" t="t"/>
              <a:pathLst>
                <a:path extrusionOk="0" h="3119" w="9772">
                  <a:moveTo>
                    <a:pt x="0" y="608"/>
                  </a:moveTo>
                  <a:lnTo>
                    <a:pt x="168" y="1"/>
                  </a:lnTo>
                  <a:lnTo>
                    <a:pt x="9772" y="2512"/>
                  </a:lnTo>
                  <a:lnTo>
                    <a:pt x="962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365"/>
            <p:cNvSpPr/>
            <p:nvPr/>
          </p:nvSpPr>
          <p:spPr>
            <a:xfrm flipH="1">
              <a:off x="6614423" y="1407264"/>
              <a:ext cx="624959" cy="199388"/>
            </a:xfrm>
            <a:custGeom>
              <a:rect b="b" l="l" r="r" t="t"/>
              <a:pathLst>
                <a:path extrusionOk="0" h="3118" w="9773">
                  <a:moveTo>
                    <a:pt x="1" y="607"/>
                  </a:moveTo>
                  <a:lnTo>
                    <a:pt x="168" y="0"/>
                  </a:lnTo>
                  <a:lnTo>
                    <a:pt x="9772" y="2511"/>
                  </a:lnTo>
                  <a:lnTo>
                    <a:pt x="9626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365"/>
            <p:cNvSpPr/>
            <p:nvPr/>
          </p:nvSpPr>
          <p:spPr>
            <a:xfrm flipH="1">
              <a:off x="5420907" y="-3152705"/>
              <a:ext cx="626302" cy="199452"/>
            </a:xfrm>
            <a:custGeom>
              <a:rect b="b" l="l" r="r" t="t"/>
              <a:pathLst>
                <a:path extrusionOk="0" h="3119" w="9794">
                  <a:moveTo>
                    <a:pt x="1" y="607"/>
                  </a:moveTo>
                  <a:lnTo>
                    <a:pt x="168" y="0"/>
                  </a:lnTo>
                  <a:lnTo>
                    <a:pt x="9793" y="2511"/>
                  </a:lnTo>
                  <a:lnTo>
                    <a:pt x="9626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365"/>
            <p:cNvSpPr/>
            <p:nvPr/>
          </p:nvSpPr>
          <p:spPr>
            <a:xfrm flipH="1">
              <a:off x="5517275" y="-2784751"/>
              <a:ext cx="626238" cy="199452"/>
            </a:xfrm>
            <a:custGeom>
              <a:rect b="b" l="l" r="r" t="t"/>
              <a:pathLst>
                <a:path extrusionOk="0" h="3119" w="9793">
                  <a:moveTo>
                    <a:pt x="0" y="607"/>
                  </a:moveTo>
                  <a:lnTo>
                    <a:pt x="168" y="0"/>
                  </a:lnTo>
                  <a:lnTo>
                    <a:pt x="9793" y="2490"/>
                  </a:lnTo>
                  <a:lnTo>
                    <a:pt x="962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365"/>
            <p:cNvSpPr/>
            <p:nvPr/>
          </p:nvSpPr>
          <p:spPr>
            <a:xfrm flipH="1">
              <a:off x="5628352" y="-2357901"/>
              <a:ext cx="626238" cy="199388"/>
            </a:xfrm>
            <a:custGeom>
              <a:rect b="b" l="l" r="r" t="t"/>
              <a:pathLst>
                <a:path extrusionOk="0" h="3118" w="9793">
                  <a:moveTo>
                    <a:pt x="1" y="607"/>
                  </a:moveTo>
                  <a:lnTo>
                    <a:pt x="168" y="0"/>
                  </a:lnTo>
                  <a:lnTo>
                    <a:pt x="9793" y="2511"/>
                  </a:lnTo>
                  <a:lnTo>
                    <a:pt x="9626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365"/>
            <p:cNvSpPr/>
            <p:nvPr/>
          </p:nvSpPr>
          <p:spPr>
            <a:xfrm flipH="1">
              <a:off x="5731372" y="-1964560"/>
              <a:ext cx="624895" cy="199452"/>
            </a:xfrm>
            <a:custGeom>
              <a:rect b="b" l="l" r="r" t="t"/>
              <a:pathLst>
                <a:path extrusionOk="0" h="3119" w="9772">
                  <a:moveTo>
                    <a:pt x="0" y="607"/>
                  </a:moveTo>
                  <a:lnTo>
                    <a:pt x="147" y="1"/>
                  </a:lnTo>
                  <a:lnTo>
                    <a:pt x="9772" y="2511"/>
                  </a:lnTo>
                  <a:lnTo>
                    <a:pt x="9604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365"/>
            <p:cNvSpPr/>
            <p:nvPr/>
          </p:nvSpPr>
          <p:spPr>
            <a:xfrm flipH="1">
              <a:off x="5826334" y="-1601978"/>
              <a:ext cx="624959" cy="199452"/>
            </a:xfrm>
            <a:custGeom>
              <a:rect b="b" l="l" r="r" t="t"/>
              <a:pathLst>
                <a:path extrusionOk="0" h="3119" w="9773">
                  <a:moveTo>
                    <a:pt x="1" y="608"/>
                  </a:moveTo>
                  <a:lnTo>
                    <a:pt x="147" y="1"/>
                  </a:lnTo>
                  <a:lnTo>
                    <a:pt x="9772" y="2512"/>
                  </a:lnTo>
                  <a:lnTo>
                    <a:pt x="9605" y="31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365"/>
            <p:cNvSpPr/>
            <p:nvPr/>
          </p:nvSpPr>
          <p:spPr>
            <a:xfrm flipH="1">
              <a:off x="5917331" y="-1254040"/>
              <a:ext cx="624895" cy="198045"/>
            </a:xfrm>
            <a:custGeom>
              <a:rect b="b" l="l" r="r" t="t"/>
              <a:pathLst>
                <a:path extrusionOk="0" h="3097" w="9772">
                  <a:moveTo>
                    <a:pt x="0" y="607"/>
                  </a:moveTo>
                  <a:lnTo>
                    <a:pt x="167" y="0"/>
                  </a:lnTo>
                  <a:lnTo>
                    <a:pt x="9771" y="2490"/>
                  </a:lnTo>
                  <a:lnTo>
                    <a:pt x="9625" y="30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365"/>
            <p:cNvSpPr/>
            <p:nvPr/>
          </p:nvSpPr>
          <p:spPr>
            <a:xfrm flipH="1">
              <a:off x="6008328" y="-906165"/>
              <a:ext cx="626238" cy="199388"/>
            </a:xfrm>
            <a:custGeom>
              <a:rect b="b" l="l" r="r" t="t"/>
              <a:pathLst>
                <a:path extrusionOk="0" h="3118" w="9793">
                  <a:moveTo>
                    <a:pt x="0" y="607"/>
                  </a:moveTo>
                  <a:lnTo>
                    <a:pt x="168" y="0"/>
                  </a:lnTo>
                  <a:lnTo>
                    <a:pt x="9793" y="2511"/>
                  </a:lnTo>
                  <a:lnTo>
                    <a:pt x="962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365"/>
            <p:cNvSpPr/>
            <p:nvPr/>
          </p:nvSpPr>
          <p:spPr>
            <a:xfrm flipH="1">
              <a:off x="6089925" y="-590392"/>
              <a:ext cx="624959" cy="199388"/>
            </a:xfrm>
            <a:custGeom>
              <a:rect b="b" l="l" r="r" t="t"/>
              <a:pathLst>
                <a:path extrusionOk="0" h="3118" w="9773">
                  <a:moveTo>
                    <a:pt x="1" y="607"/>
                  </a:moveTo>
                  <a:lnTo>
                    <a:pt x="147" y="0"/>
                  </a:lnTo>
                  <a:lnTo>
                    <a:pt x="9772" y="2511"/>
                  </a:lnTo>
                  <a:lnTo>
                    <a:pt x="960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365"/>
            <p:cNvSpPr/>
            <p:nvPr/>
          </p:nvSpPr>
          <p:spPr>
            <a:xfrm flipH="1">
              <a:off x="6164872" y="-306785"/>
              <a:ext cx="624895" cy="199452"/>
            </a:xfrm>
            <a:custGeom>
              <a:rect b="b" l="l" r="r" t="t"/>
              <a:pathLst>
                <a:path extrusionOk="0" h="3119" w="9772">
                  <a:moveTo>
                    <a:pt x="0" y="629"/>
                  </a:moveTo>
                  <a:lnTo>
                    <a:pt x="168" y="1"/>
                  </a:lnTo>
                  <a:lnTo>
                    <a:pt x="9772" y="2512"/>
                  </a:lnTo>
                  <a:lnTo>
                    <a:pt x="9625" y="31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365"/>
            <p:cNvSpPr/>
            <p:nvPr/>
          </p:nvSpPr>
          <p:spPr>
            <a:xfrm flipH="1">
              <a:off x="6237132" y="-31108"/>
              <a:ext cx="624895" cy="199388"/>
            </a:xfrm>
            <a:custGeom>
              <a:rect b="b" l="l" r="r" t="t"/>
              <a:pathLst>
                <a:path extrusionOk="0" h="3118" w="9772">
                  <a:moveTo>
                    <a:pt x="0" y="607"/>
                  </a:moveTo>
                  <a:lnTo>
                    <a:pt x="147" y="0"/>
                  </a:lnTo>
                  <a:lnTo>
                    <a:pt x="9772" y="2511"/>
                  </a:lnTo>
                  <a:lnTo>
                    <a:pt x="9604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365"/>
            <p:cNvSpPr/>
            <p:nvPr/>
          </p:nvSpPr>
          <p:spPr>
            <a:xfrm flipH="1">
              <a:off x="6306707" y="237792"/>
              <a:ext cx="624895" cy="199452"/>
            </a:xfrm>
            <a:custGeom>
              <a:rect b="b" l="l" r="r" t="t"/>
              <a:pathLst>
                <a:path extrusionOk="0" h="3119" w="9772">
                  <a:moveTo>
                    <a:pt x="0" y="608"/>
                  </a:moveTo>
                  <a:lnTo>
                    <a:pt x="168" y="1"/>
                  </a:lnTo>
                  <a:lnTo>
                    <a:pt x="9772" y="2512"/>
                  </a:lnTo>
                  <a:lnTo>
                    <a:pt x="9625" y="31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80" name="Google Shape;2780;p365"/>
          <p:cNvGrpSpPr/>
          <p:nvPr/>
        </p:nvGrpSpPr>
        <p:grpSpPr>
          <a:xfrm rot="-543487">
            <a:off x="2370135" y="3839568"/>
            <a:ext cx="1389414" cy="1064181"/>
            <a:chOff x="5030000" y="693300"/>
            <a:chExt cx="1974225" cy="1512100"/>
          </a:xfrm>
        </p:grpSpPr>
        <p:sp>
          <p:nvSpPr>
            <p:cNvPr id="2781" name="Google Shape;2781;p365"/>
            <p:cNvSpPr/>
            <p:nvPr/>
          </p:nvSpPr>
          <p:spPr>
            <a:xfrm>
              <a:off x="5593825" y="698175"/>
              <a:ext cx="1037300" cy="1129950"/>
            </a:xfrm>
            <a:custGeom>
              <a:rect b="b" l="l" r="r" t="t"/>
              <a:pathLst>
                <a:path extrusionOk="0" h="45198" w="41492">
                  <a:moveTo>
                    <a:pt x="20494" y="0"/>
                  </a:moveTo>
                  <a:cubicBezTo>
                    <a:pt x="20218" y="0"/>
                    <a:pt x="19942" y="7"/>
                    <a:pt x="19667" y="19"/>
                  </a:cubicBezTo>
                  <a:cubicBezTo>
                    <a:pt x="16202" y="171"/>
                    <a:pt x="12858" y="1143"/>
                    <a:pt x="9606" y="2298"/>
                  </a:cubicBezTo>
                  <a:cubicBezTo>
                    <a:pt x="8208" y="2785"/>
                    <a:pt x="6779" y="3271"/>
                    <a:pt x="5655" y="4244"/>
                  </a:cubicBezTo>
                  <a:cubicBezTo>
                    <a:pt x="4499" y="5186"/>
                    <a:pt x="3709" y="6615"/>
                    <a:pt x="3892" y="8104"/>
                  </a:cubicBezTo>
                  <a:lnTo>
                    <a:pt x="3861" y="8074"/>
                  </a:lnTo>
                  <a:cubicBezTo>
                    <a:pt x="1004" y="10201"/>
                    <a:pt x="305" y="14153"/>
                    <a:pt x="92" y="17709"/>
                  </a:cubicBezTo>
                  <a:cubicBezTo>
                    <a:pt x="1" y="19654"/>
                    <a:pt x="1" y="21630"/>
                    <a:pt x="487" y="23545"/>
                  </a:cubicBezTo>
                  <a:cubicBezTo>
                    <a:pt x="1065" y="25855"/>
                    <a:pt x="2311" y="27952"/>
                    <a:pt x="3223" y="30201"/>
                  </a:cubicBezTo>
                  <a:cubicBezTo>
                    <a:pt x="4287" y="32815"/>
                    <a:pt x="4925" y="35581"/>
                    <a:pt x="5047" y="38408"/>
                  </a:cubicBezTo>
                  <a:cubicBezTo>
                    <a:pt x="5107" y="40262"/>
                    <a:pt x="5107" y="42451"/>
                    <a:pt x="6597" y="43606"/>
                  </a:cubicBezTo>
                  <a:cubicBezTo>
                    <a:pt x="7174" y="44062"/>
                    <a:pt x="7904" y="44275"/>
                    <a:pt x="8573" y="44487"/>
                  </a:cubicBezTo>
                  <a:cubicBezTo>
                    <a:pt x="9882" y="44843"/>
                    <a:pt x="11240" y="45198"/>
                    <a:pt x="12576" y="45198"/>
                  </a:cubicBezTo>
                  <a:cubicBezTo>
                    <a:pt x="13070" y="45198"/>
                    <a:pt x="13560" y="45149"/>
                    <a:pt x="14044" y="45035"/>
                  </a:cubicBezTo>
                  <a:cubicBezTo>
                    <a:pt x="16171" y="44548"/>
                    <a:pt x="17843" y="42968"/>
                    <a:pt x="19849" y="42147"/>
                  </a:cubicBezTo>
                  <a:cubicBezTo>
                    <a:pt x="21278" y="41600"/>
                    <a:pt x="22828" y="41448"/>
                    <a:pt x="24317" y="41083"/>
                  </a:cubicBezTo>
                  <a:cubicBezTo>
                    <a:pt x="29120" y="39958"/>
                    <a:pt x="33132" y="36767"/>
                    <a:pt x="36962" y="33606"/>
                  </a:cubicBezTo>
                  <a:cubicBezTo>
                    <a:pt x="37631" y="33059"/>
                    <a:pt x="38330" y="32512"/>
                    <a:pt x="38816" y="31782"/>
                  </a:cubicBezTo>
                  <a:cubicBezTo>
                    <a:pt x="39455" y="30870"/>
                    <a:pt x="39759" y="29806"/>
                    <a:pt x="40062" y="28742"/>
                  </a:cubicBezTo>
                  <a:cubicBezTo>
                    <a:pt x="40762" y="26311"/>
                    <a:pt x="41491" y="23849"/>
                    <a:pt x="41248" y="21326"/>
                  </a:cubicBezTo>
                  <a:cubicBezTo>
                    <a:pt x="41096" y="19654"/>
                    <a:pt x="40518" y="18074"/>
                    <a:pt x="40002" y="16463"/>
                  </a:cubicBezTo>
                  <a:cubicBezTo>
                    <a:pt x="39151" y="14122"/>
                    <a:pt x="38330" y="11721"/>
                    <a:pt x="36780" y="9776"/>
                  </a:cubicBezTo>
                  <a:cubicBezTo>
                    <a:pt x="35564" y="8256"/>
                    <a:pt x="33953" y="7131"/>
                    <a:pt x="32585" y="5794"/>
                  </a:cubicBezTo>
                  <a:cubicBezTo>
                    <a:pt x="31521" y="4791"/>
                    <a:pt x="30579" y="3697"/>
                    <a:pt x="29424" y="2785"/>
                  </a:cubicBezTo>
                  <a:cubicBezTo>
                    <a:pt x="26961" y="826"/>
                    <a:pt x="23700" y="0"/>
                    <a:pt x="20494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365"/>
            <p:cNvSpPr/>
            <p:nvPr/>
          </p:nvSpPr>
          <p:spPr>
            <a:xfrm>
              <a:off x="5828775" y="941350"/>
              <a:ext cx="137250" cy="83450"/>
            </a:xfrm>
            <a:custGeom>
              <a:rect b="b" l="l" r="r" t="t"/>
              <a:pathLst>
                <a:path extrusionOk="0" h="3338" w="5490">
                  <a:moveTo>
                    <a:pt x="358" y="1"/>
                  </a:moveTo>
                  <a:cubicBezTo>
                    <a:pt x="92" y="1"/>
                    <a:pt x="1" y="456"/>
                    <a:pt x="330" y="565"/>
                  </a:cubicBezTo>
                  <a:cubicBezTo>
                    <a:pt x="1941" y="1173"/>
                    <a:pt x="3734" y="1933"/>
                    <a:pt x="4919" y="3240"/>
                  </a:cubicBezTo>
                  <a:cubicBezTo>
                    <a:pt x="4972" y="3309"/>
                    <a:pt x="5039" y="3337"/>
                    <a:pt x="5105" y="3337"/>
                  </a:cubicBezTo>
                  <a:cubicBezTo>
                    <a:pt x="5301" y="3337"/>
                    <a:pt x="5489" y="3081"/>
                    <a:pt x="5284" y="2875"/>
                  </a:cubicBezTo>
                  <a:cubicBezTo>
                    <a:pt x="4038" y="1477"/>
                    <a:pt x="2214" y="657"/>
                    <a:pt x="451" y="18"/>
                  </a:cubicBezTo>
                  <a:cubicBezTo>
                    <a:pt x="418" y="6"/>
                    <a:pt x="387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365"/>
            <p:cNvSpPr/>
            <p:nvPr/>
          </p:nvSpPr>
          <p:spPr>
            <a:xfrm>
              <a:off x="5587000" y="693300"/>
              <a:ext cx="1052475" cy="1142350"/>
            </a:xfrm>
            <a:custGeom>
              <a:rect b="b" l="l" r="r" t="t"/>
              <a:pathLst>
                <a:path extrusionOk="0" h="45694" w="42099">
                  <a:moveTo>
                    <a:pt x="20769" y="542"/>
                  </a:moveTo>
                  <a:cubicBezTo>
                    <a:pt x="23381" y="542"/>
                    <a:pt x="25969" y="1071"/>
                    <a:pt x="28268" y="2433"/>
                  </a:cubicBezTo>
                  <a:cubicBezTo>
                    <a:pt x="30244" y="3557"/>
                    <a:pt x="31642" y="5381"/>
                    <a:pt x="33314" y="6901"/>
                  </a:cubicBezTo>
                  <a:cubicBezTo>
                    <a:pt x="34986" y="8390"/>
                    <a:pt x="36658" y="9758"/>
                    <a:pt x="37813" y="11734"/>
                  </a:cubicBezTo>
                  <a:cubicBezTo>
                    <a:pt x="38907" y="13618"/>
                    <a:pt x="39576" y="15715"/>
                    <a:pt x="40305" y="17782"/>
                  </a:cubicBezTo>
                  <a:cubicBezTo>
                    <a:pt x="41095" y="20153"/>
                    <a:pt x="41491" y="22433"/>
                    <a:pt x="41065" y="24956"/>
                  </a:cubicBezTo>
                  <a:cubicBezTo>
                    <a:pt x="40883" y="25989"/>
                    <a:pt x="40639" y="26962"/>
                    <a:pt x="40335" y="27995"/>
                  </a:cubicBezTo>
                  <a:cubicBezTo>
                    <a:pt x="40032" y="29181"/>
                    <a:pt x="39728" y="30396"/>
                    <a:pt x="39180" y="31460"/>
                  </a:cubicBezTo>
                  <a:cubicBezTo>
                    <a:pt x="38633" y="32372"/>
                    <a:pt x="37843" y="33041"/>
                    <a:pt x="37053" y="33679"/>
                  </a:cubicBezTo>
                  <a:cubicBezTo>
                    <a:pt x="36080" y="34500"/>
                    <a:pt x="35107" y="35260"/>
                    <a:pt x="34104" y="36020"/>
                  </a:cubicBezTo>
                  <a:cubicBezTo>
                    <a:pt x="32493" y="37266"/>
                    <a:pt x="30761" y="38451"/>
                    <a:pt x="28937" y="39394"/>
                  </a:cubicBezTo>
                  <a:cubicBezTo>
                    <a:pt x="26961" y="40427"/>
                    <a:pt x="24925" y="41035"/>
                    <a:pt x="22706" y="41430"/>
                  </a:cubicBezTo>
                  <a:cubicBezTo>
                    <a:pt x="20669" y="41825"/>
                    <a:pt x="19028" y="42585"/>
                    <a:pt x="17204" y="43649"/>
                  </a:cubicBezTo>
                  <a:cubicBezTo>
                    <a:pt x="16323" y="44166"/>
                    <a:pt x="15441" y="44682"/>
                    <a:pt x="14469" y="44926"/>
                  </a:cubicBezTo>
                  <a:cubicBezTo>
                    <a:pt x="13891" y="45087"/>
                    <a:pt x="13313" y="45153"/>
                    <a:pt x="12735" y="45153"/>
                  </a:cubicBezTo>
                  <a:cubicBezTo>
                    <a:pt x="12006" y="45153"/>
                    <a:pt x="11277" y="45048"/>
                    <a:pt x="10548" y="44895"/>
                  </a:cubicBezTo>
                  <a:cubicBezTo>
                    <a:pt x="9453" y="44682"/>
                    <a:pt x="8116" y="44409"/>
                    <a:pt x="7174" y="43801"/>
                  </a:cubicBezTo>
                  <a:cubicBezTo>
                    <a:pt x="6262" y="43193"/>
                    <a:pt x="5897" y="42190"/>
                    <a:pt x="5684" y="41187"/>
                  </a:cubicBezTo>
                  <a:cubicBezTo>
                    <a:pt x="5350" y="39211"/>
                    <a:pt x="5472" y="37175"/>
                    <a:pt x="5137" y="35199"/>
                  </a:cubicBezTo>
                  <a:cubicBezTo>
                    <a:pt x="4681" y="32828"/>
                    <a:pt x="3830" y="30548"/>
                    <a:pt x="2766" y="28330"/>
                  </a:cubicBezTo>
                  <a:cubicBezTo>
                    <a:pt x="1581" y="25868"/>
                    <a:pt x="639" y="23497"/>
                    <a:pt x="517" y="20731"/>
                  </a:cubicBezTo>
                  <a:cubicBezTo>
                    <a:pt x="366" y="16631"/>
                    <a:pt x="724" y="11364"/>
                    <a:pt x="4170" y="8609"/>
                  </a:cubicBezTo>
                  <a:lnTo>
                    <a:pt x="4170" y="8609"/>
                  </a:lnTo>
                  <a:cubicBezTo>
                    <a:pt x="4304" y="8599"/>
                    <a:pt x="4422" y="8516"/>
                    <a:pt x="4408" y="8360"/>
                  </a:cubicBezTo>
                  <a:cubicBezTo>
                    <a:pt x="4134" y="5685"/>
                    <a:pt x="6505" y="4104"/>
                    <a:pt x="8694" y="3253"/>
                  </a:cubicBezTo>
                  <a:cubicBezTo>
                    <a:pt x="10791" y="2433"/>
                    <a:pt x="12979" y="1764"/>
                    <a:pt x="15198" y="1247"/>
                  </a:cubicBezTo>
                  <a:cubicBezTo>
                    <a:pt x="17003" y="815"/>
                    <a:pt x="18892" y="542"/>
                    <a:pt x="20769" y="542"/>
                  </a:cubicBezTo>
                  <a:close/>
                  <a:moveTo>
                    <a:pt x="20812" y="0"/>
                  </a:moveTo>
                  <a:cubicBezTo>
                    <a:pt x="18980" y="0"/>
                    <a:pt x="17135" y="245"/>
                    <a:pt x="15381" y="639"/>
                  </a:cubicBezTo>
                  <a:cubicBezTo>
                    <a:pt x="12767" y="1217"/>
                    <a:pt x="10031" y="2007"/>
                    <a:pt x="7599" y="3101"/>
                  </a:cubicBezTo>
                  <a:cubicBezTo>
                    <a:pt x="5550" y="4022"/>
                    <a:pt x="3703" y="5785"/>
                    <a:pt x="3819" y="8191"/>
                  </a:cubicBezTo>
                  <a:lnTo>
                    <a:pt x="3819" y="8191"/>
                  </a:lnTo>
                  <a:cubicBezTo>
                    <a:pt x="715" y="10700"/>
                    <a:pt x="181" y="15008"/>
                    <a:pt x="61" y="18755"/>
                  </a:cubicBezTo>
                  <a:cubicBezTo>
                    <a:pt x="0" y="21278"/>
                    <a:pt x="244" y="23618"/>
                    <a:pt x="1216" y="25928"/>
                  </a:cubicBezTo>
                  <a:cubicBezTo>
                    <a:pt x="2158" y="28299"/>
                    <a:pt x="3405" y="30488"/>
                    <a:pt x="4134" y="32980"/>
                  </a:cubicBezTo>
                  <a:cubicBezTo>
                    <a:pt x="4803" y="35321"/>
                    <a:pt x="4924" y="37691"/>
                    <a:pt x="5137" y="40153"/>
                  </a:cubicBezTo>
                  <a:cubicBezTo>
                    <a:pt x="5289" y="41947"/>
                    <a:pt x="5776" y="43710"/>
                    <a:pt x="7508" y="44530"/>
                  </a:cubicBezTo>
                  <a:cubicBezTo>
                    <a:pt x="9034" y="45209"/>
                    <a:pt x="10965" y="45694"/>
                    <a:pt x="12733" y="45694"/>
                  </a:cubicBezTo>
                  <a:cubicBezTo>
                    <a:pt x="13183" y="45694"/>
                    <a:pt x="13623" y="45662"/>
                    <a:pt x="14043" y="45594"/>
                  </a:cubicBezTo>
                  <a:cubicBezTo>
                    <a:pt x="16384" y="45199"/>
                    <a:pt x="18086" y="43497"/>
                    <a:pt x="20214" y="42646"/>
                  </a:cubicBezTo>
                  <a:cubicBezTo>
                    <a:pt x="22463" y="41795"/>
                    <a:pt x="24925" y="41704"/>
                    <a:pt x="27205" y="40792"/>
                  </a:cubicBezTo>
                  <a:cubicBezTo>
                    <a:pt x="29332" y="39971"/>
                    <a:pt x="31278" y="38755"/>
                    <a:pt x="33132" y="37418"/>
                  </a:cubicBezTo>
                  <a:cubicBezTo>
                    <a:pt x="35016" y="36050"/>
                    <a:pt x="37053" y="34652"/>
                    <a:pt x="38664" y="32980"/>
                  </a:cubicBezTo>
                  <a:cubicBezTo>
                    <a:pt x="40183" y="31400"/>
                    <a:pt x="40639" y="29120"/>
                    <a:pt x="41187" y="27083"/>
                  </a:cubicBezTo>
                  <a:cubicBezTo>
                    <a:pt x="41794" y="24682"/>
                    <a:pt x="42098" y="22281"/>
                    <a:pt x="41521" y="19849"/>
                  </a:cubicBezTo>
                  <a:cubicBezTo>
                    <a:pt x="41035" y="17661"/>
                    <a:pt x="40183" y="15442"/>
                    <a:pt x="39272" y="13375"/>
                  </a:cubicBezTo>
                  <a:cubicBezTo>
                    <a:pt x="38329" y="11156"/>
                    <a:pt x="36962" y="9363"/>
                    <a:pt x="35168" y="7782"/>
                  </a:cubicBezTo>
                  <a:cubicBezTo>
                    <a:pt x="34317" y="6992"/>
                    <a:pt x="33405" y="6232"/>
                    <a:pt x="32524" y="5381"/>
                  </a:cubicBezTo>
                  <a:cubicBezTo>
                    <a:pt x="31642" y="4499"/>
                    <a:pt x="30822" y="3588"/>
                    <a:pt x="29849" y="2828"/>
                  </a:cubicBezTo>
                  <a:cubicBezTo>
                    <a:pt x="27264" y="768"/>
                    <a:pt x="24059" y="0"/>
                    <a:pt x="20812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365"/>
            <p:cNvSpPr/>
            <p:nvPr/>
          </p:nvSpPr>
          <p:spPr>
            <a:xfrm>
              <a:off x="5691100" y="1019425"/>
              <a:ext cx="303975" cy="249250"/>
            </a:xfrm>
            <a:custGeom>
              <a:rect b="b" l="l" r="r" t="t"/>
              <a:pathLst>
                <a:path extrusionOk="0" h="9970" w="12159">
                  <a:moveTo>
                    <a:pt x="5556" y="1"/>
                  </a:moveTo>
                  <a:cubicBezTo>
                    <a:pt x="4671" y="1"/>
                    <a:pt x="3767" y="282"/>
                    <a:pt x="2919" y="634"/>
                  </a:cubicBezTo>
                  <a:cubicBezTo>
                    <a:pt x="1824" y="1090"/>
                    <a:pt x="730" y="1728"/>
                    <a:pt x="274" y="2792"/>
                  </a:cubicBezTo>
                  <a:cubicBezTo>
                    <a:pt x="1" y="3430"/>
                    <a:pt x="1" y="4160"/>
                    <a:pt x="92" y="4829"/>
                  </a:cubicBezTo>
                  <a:cubicBezTo>
                    <a:pt x="183" y="6470"/>
                    <a:pt x="578" y="8263"/>
                    <a:pt x="1946" y="9145"/>
                  </a:cubicBezTo>
                  <a:cubicBezTo>
                    <a:pt x="2554" y="9509"/>
                    <a:pt x="3314" y="9692"/>
                    <a:pt x="4043" y="9783"/>
                  </a:cubicBezTo>
                  <a:cubicBezTo>
                    <a:pt x="4823" y="9903"/>
                    <a:pt x="5618" y="9970"/>
                    <a:pt x="6409" y="9970"/>
                  </a:cubicBezTo>
                  <a:cubicBezTo>
                    <a:pt x="8424" y="9970"/>
                    <a:pt x="10418" y="9537"/>
                    <a:pt x="12098" y="8446"/>
                  </a:cubicBezTo>
                  <a:lnTo>
                    <a:pt x="12159" y="8324"/>
                  </a:lnTo>
                  <a:cubicBezTo>
                    <a:pt x="11460" y="6318"/>
                    <a:pt x="10487" y="4433"/>
                    <a:pt x="9332" y="2640"/>
                  </a:cubicBezTo>
                  <a:cubicBezTo>
                    <a:pt x="8663" y="1637"/>
                    <a:pt x="7873" y="634"/>
                    <a:pt x="6779" y="208"/>
                  </a:cubicBezTo>
                  <a:cubicBezTo>
                    <a:pt x="6381" y="63"/>
                    <a:pt x="5971" y="1"/>
                    <a:pt x="555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365"/>
            <p:cNvSpPr/>
            <p:nvPr/>
          </p:nvSpPr>
          <p:spPr>
            <a:xfrm>
              <a:off x="6127275" y="1268225"/>
              <a:ext cx="421000" cy="260250"/>
            </a:xfrm>
            <a:custGeom>
              <a:rect b="b" l="l" r="r" t="t"/>
              <a:pathLst>
                <a:path extrusionOk="0" h="10410" w="16840">
                  <a:moveTo>
                    <a:pt x="219" y="1095"/>
                  </a:moveTo>
                  <a:lnTo>
                    <a:pt x="183" y="1381"/>
                  </a:lnTo>
                  <a:cubicBezTo>
                    <a:pt x="208" y="1289"/>
                    <a:pt x="219" y="1193"/>
                    <a:pt x="219" y="1095"/>
                  </a:cubicBezTo>
                  <a:close/>
                  <a:moveTo>
                    <a:pt x="10927" y="1"/>
                  </a:moveTo>
                  <a:cubicBezTo>
                    <a:pt x="9685" y="1"/>
                    <a:pt x="8437" y="215"/>
                    <a:pt x="7174" y="348"/>
                  </a:cubicBezTo>
                  <a:cubicBezTo>
                    <a:pt x="5989" y="484"/>
                    <a:pt x="4780" y="553"/>
                    <a:pt x="3576" y="553"/>
                  </a:cubicBezTo>
                  <a:cubicBezTo>
                    <a:pt x="2372" y="553"/>
                    <a:pt x="1171" y="484"/>
                    <a:pt x="1" y="348"/>
                  </a:cubicBezTo>
                  <a:lnTo>
                    <a:pt x="1" y="348"/>
                  </a:lnTo>
                  <a:cubicBezTo>
                    <a:pt x="133" y="568"/>
                    <a:pt x="217" y="837"/>
                    <a:pt x="219" y="1095"/>
                  </a:cubicBezTo>
                  <a:lnTo>
                    <a:pt x="219" y="1095"/>
                  </a:lnTo>
                  <a:lnTo>
                    <a:pt x="244" y="895"/>
                  </a:lnTo>
                  <a:lnTo>
                    <a:pt x="244" y="895"/>
                  </a:lnTo>
                  <a:cubicBezTo>
                    <a:pt x="1" y="4512"/>
                    <a:pt x="2098" y="8159"/>
                    <a:pt x="5350" y="9679"/>
                  </a:cubicBezTo>
                  <a:cubicBezTo>
                    <a:pt x="6415" y="10172"/>
                    <a:pt x="7582" y="10409"/>
                    <a:pt x="8751" y="10409"/>
                  </a:cubicBezTo>
                  <a:cubicBezTo>
                    <a:pt x="11186" y="10409"/>
                    <a:pt x="13628" y="9380"/>
                    <a:pt x="15168" y="7491"/>
                  </a:cubicBezTo>
                  <a:cubicBezTo>
                    <a:pt x="16202" y="6244"/>
                    <a:pt x="16840" y="4512"/>
                    <a:pt x="16293" y="2931"/>
                  </a:cubicBezTo>
                  <a:cubicBezTo>
                    <a:pt x="15746" y="1320"/>
                    <a:pt x="14013" y="348"/>
                    <a:pt x="12311" y="105"/>
                  </a:cubicBezTo>
                  <a:cubicBezTo>
                    <a:pt x="11850" y="30"/>
                    <a:pt x="11389" y="1"/>
                    <a:pt x="1092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365"/>
            <p:cNvSpPr/>
            <p:nvPr/>
          </p:nvSpPr>
          <p:spPr>
            <a:xfrm>
              <a:off x="5757975" y="1448150"/>
              <a:ext cx="383350" cy="252800"/>
            </a:xfrm>
            <a:custGeom>
              <a:rect b="b" l="l" r="r" t="t"/>
              <a:pathLst>
                <a:path extrusionOk="0" h="10112" w="15334">
                  <a:moveTo>
                    <a:pt x="497" y="0"/>
                  </a:moveTo>
                  <a:cubicBezTo>
                    <a:pt x="364" y="0"/>
                    <a:pt x="228" y="91"/>
                    <a:pt x="213" y="263"/>
                  </a:cubicBezTo>
                  <a:cubicBezTo>
                    <a:pt x="122" y="2209"/>
                    <a:pt x="0" y="4275"/>
                    <a:pt x="943" y="6038"/>
                  </a:cubicBezTo>
                  <a:cubicBezTo>
                    <a:pt x="1855" y="7710"/>
                    <a:pt x="3648" y="8774"/>
                    <a:pt x="5350" y="9473"/>
                  </a:cubicBezTo>
                  <a:cubicBezTo>
                    <a:pt x="6429" y="9892"/>
                    <a:pt x="7596" y="10111"/>
                    <a:pt x="8751" y="10111"/>
                  </a:cubicBezTo>
                  <a:cubicBezTo>
                    <a:pt x="11369" y="10111"/>
                    <a:pt x="13921" y="8983"/>
                    <a:pt x="15229" y="6494"/>
                  </a:cubicBezTo>
                  <a:cubicBezTo>
                    <a:pt x="15334" y="6285"/>
                    <a:pt x="15149" y="6075"/>
                    <a:pt x="14964" y="6075"/>
                  </a:cubicBezTo>
                  <a:cubicBezTo>
                    <a:pt x="14882" y="6075"/>
                    <a:pt x="14799" y="6117"/>
                    <a:pt x="14742" y="6221"/>
                  </a:cubicBezTo>
                  <a:cubicBezTo>
                    <a:pt x="13509" y="8541"/>
                    <a:pt x="11170" y="9567"/>
                    <a:pt x="8741" y="9567"/>
                  </a:cubicBezTo>
                  <a:cubicBezTo>
                    <a:pt x="7638" y="9567"/>
                    <a:pt x="6516" y="9355"/>
                    <a:pt x="5472" y="8956"/>
                  </a:cubicBezTo>
                  <a:cubicBezTo>
                    <a:pt x="3830" y="8348"/>
                    <a:pt x="2128" y="7285"/>
                    <a:pt x="1338" y="5704"/>
                  </a:cubicBezTo>
                  <a:cubicBezTo>
                    <a:pt x="487" y="4063"/>
                    <a:pt x="639" y="2117"/>
                    <a:pt x="760" y="354"/>
                  </a:cubicBezTo>
                  <a:cubicBezTo>
                    <a:pt x="792" y="114"/>
                    <a:pt x="647" y="0"/>
                    <a:pt x="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365"/>
            <p:cNvSpPr/>
            <p:nvPr/>
          </p:nvSpPr>
          <p:spPr>
            <a:xfrm>
              <a:off x="6081900" y="1570100"/>
              <a:ext cx="106950" cy="74700"/>
            </a:xfrm>
            <a:custGeom>
              <a:rect b="b" l="l" r="r" t="t"/>
              <a:pathLst>
                <a:path extrusionOk="0" h="2988" w="4278">
                  <a:moveTo>
                    <a:pt x="2369" y="0"/>
                  </a:moveTo>
                  <a:cubicBezTo>
                    <a:pt x="1694" y="0"/>
                    <a:pt x="950" y="332"/>
                    <a:pt x="296" y="431"/>
                  </a:cubicBezTo>
                  <a:cubicBezTo>
                    <a:pt x="1" y="520"/>
                    <a:pt x="136" y="1010"/>
                    <a:pt x="450" y="1010"/>
                  </a:cubicBezTo>
                  <a:cubicBezTo>
                    <a:pt x="459" y="1010"/>
                    <a:pt x="469" y="1009"/>
                    <a:pt x="478" y="1008"/>
                  </a:cubicBezTo>
                  <a:cubicBezTo>
                    <a:pt x="1079" y="904"/>
                    <a:pt x="1725" y="552"/>
                    <a:pt x="2320" y="552"/>
                  </a:cubicBezTo>
                  <a:cubicBezTo>
                    <a:pt x="2417" y="552"/>
                    <a:pt x="2512" y="562"/>
                    <a:pt x="2606" y="583"/>
                  </a:cubicBezTo>
                  <a:cubicBezTo>
                    <a:pt x="3062" y="704"/>
                    <a:pt x="3305" y="1100"/>
                    <a:pt x="3153" y="1556"/>
                  </a:cubicBezTo>
                  <a:cubicBezTo>
                    <a:pt x="3001" y="1951"/>
                    <a:pt x="2576" y="2255"/>
                    <a:pt x="2241" y="2528"/>
                  </a:cubicBezTo>
                  <a:cubicBezTo>
                    <a:pt x="2025" y="2720"/>
                    <a:pt x="2226" y="2987"/>
                    <a:pt x="2439" y="2987"/>
                  </a:cubicBezTo>
                  <a:cubicBezTo>
                    <a:pt x="2496" y="2987"/>
                    <a:pt x="2555" y="2968"/>
                    <a:pt x="2606" y="2923"/>
                  </a:cubicBezTo>
                  <a:cubicBezTo>
                    <a:pt x="3335" y="2346"/>
                    <a:pt x="4278" y="1252"/>
                    <a:pt x="3366" y="370"/>
                  </a:cubicBezTo>
                  <a:cubicBezTo>
                    <a:pt x="3070" y="95"/>
                    <a:pt x="2729" y="0"/>
                    <a:pt x="2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365"/>
            <p:cNvSpPr/>
            <p:nvPr/>
          </p:nvSpPr>
          <p:spPr>
            <a:xfrm>
              <a:off x="5716175" y="1414900"/>
              <a:ext cx="105025" cy="72175"/>
            </a:xfrm>
            <a:custGeom>
              <a:rect b="b" l="l" r="r" t="t"/>
              <a:pathLst>
                <a:path extrusionOk="0" h="2887" w="4201">
                  <a:moveTo>
                    <a:pt x="2183" y="0"/>
                  </a:moveTo>
                  <a:cubicBezTo>
                    <a:pt x="2115" y="0"/>
                    <a:pt x="2046" y="4"/>
                    <a:pt x="1976" y="13"/>
                  </a:cubicBezTo>
                  <a:cubicBezTo>
                    <a:pt x="639" y="165"/>
                    <a:pt x="1" y="1684"/>
                    <a:pt x="791" y="2779"/>
                  </a:cubicBezTo>
                  <a:cubicBezTo>
                    <a:pt x="833" y="2855"/>
                    <a:pt x="901" y="2886"/>
                    <a:pt x="973" y="2886"/>
                  </a:cubicBezTo>
                  <a:cubicBezTo>
                    <a:pt x="1161" y="2886"/>
                    <a:pt x="1379" y="2672"/>
                    <a:pt x="1247" y="2475"/>
                  </a:cubicBezTo>
                  <a:cubicBezTo>
                    <a:pt x="669" y="1715"/>
                    <a:pt x="1095" y="560"/>
                    <a:pt x="2098" y="529"/>
                  </a:cubicBezTo>
                  <a:cubicBezTo>
                    <a:pt x="2113" y="529"/>
                    <a:pt x="2128" y="529"/>
                    <a:pt x="2142" y="529"/>
                  </a:cubicBezTo>
                  <a:cubicBezTo>
                    <a:pt x="3026" y="529"/>
                    <a:pt x="3522" y="1424"/>
                    <a:pt x="3223" y="2201"/>
                  </a:cubicBezTo>
                  <a:cubicBezTo>
                    <a:pt x="3149" y="2405"/>
                    <a:pt x="3322" y="2540"/>
                    <a:pt x="3497" y="2540"/>
                  </a:cubicBezTo>
                  <a:cubicBezTo>
                    <a:pt x="3609" y="2540"/>
                    <a:pt x="3722" y="2484"/>
                    <a:pt x="3770" y="2353"/>
                  </a:cubicBezTo>
                  <a:cubicBezTo>
                    <a:pt x="4201" y="1204"/>
                    <a:pt x="3355" y="0"/>
                    <a:pt x="2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365"/>
            <p:cNvSpPr/>
            <p:nvPr/>
          </p:nvSpPr>
          <p:spPr>
            <a:xfrm>
              <a:off x="5916150" y="1379400"/>
              <a:ext cx="22550" cy="39550"/>
            </a:xfrm>
            <a:custGeom>
              <a:rect b="b" l="l" r="r" t="t"/>
              <a:pathLst>
                <a:path extrusionOk="0" h="1582" w="902">
                  <a:moveTo>
                    <a:pt x="350" y="1"/>
                  </a:moveTo>
                  <a:cubicBezTo>
                    <a:pt x="185" y="1"/>
                    <a:pt x="0" y="145"/>
                    <a:pt x="56" y="369"/>
                  </a:cubicBezTo>
                  <a:cubicBezTo>
                    <a:pt x="117" y="703"/>
                    <a:pt x="208" y="1038"/>
                    <a:pt x="330" y="1372"/>
                  </a:cubicBezTo>
                  <a:cubicBezTo>
                    <a:pt x="354" y="1518"/>
                    <a:pt x="456" y="1581"/>
                    <a:pt x="564" y="1581"/>
                  </a:cubicBezTo>
                  <a:cubicBezTo>
                    <a:pt x="726" y="1581"/>
                    <a:pt x="901" y="1439"/>
                    <a:pt x="847" y="1220"/>
                  </a:cubicBezTo>
                  <a:cubicBezTo>
                    <a:pt x="756" y="886"/>
                    <a:pt x="695" y="551"/>
                    <a:pt x="573" y="186"/>
                  </a:cubicBezTo>
                  <a:cubicBezTo>
                    <a:pt x="550" y="58"/>
                    <a:pt x="454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365"/>
            <p:cNvSpPr/>
            <p:nvPr/>
          </p:nvSpPr>
          <p:spPr>
            <a:xfrm>
              <a:off x="5962375" y="1434525"/>
              <a:ext cx="78925" cy="22500"/>
            </a:xfrm>
            <a:custGeom>
              <a:rect b="b" l="l" r="r" t="t"/>
              <a:pathLst>
                <a:path extrusionOk="0" h="900" w="3157">
                  <a:moveTo>
                    <a:pt x="2778" y="0"/>
                  </a:moveTo>
                  <a:cubicBezTo>
                    <a:pt x="2746" y="0"/>
                    <a:pt x="2712" y="6"/>
                    <a:pt x="2676" y="18"/>
                  </a:cubicBezTo>
                  <a:cubicBezTo>
                    <a:pt x="1916" y="231"/>
                    <a:pt x="1156" y="322"/>
                    <a:pt x="366" y="322"/>
                  </a:cubicBezTo>
                  <a:cubicBezTo>
                    <a:pt x="1" y="322"/>
                    <a:pt x="1" y="899"/>
                    <a:pt x="366" y="899"/>
                  </a:cubicBezTo>
                  <a:cubicBezTo>
                    <a:pt x="1217" y="899"/>
                    <a:pt x="2007" y="778"/>
                    <a:pt x="2828" y="535"/>
                  </a:cubicBezTo>
                  <a:cubicBezTo>
                    <a:pt x="3156" y="453"/>
                    <a:pt x="3065" y="0"/>
                    <a:pt x="2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365"/>
            <p:cNvSpPr/>
            <p:nvPr/>
          </p:nvSpPr>
          <p:spPr>
            <a:xfrm>
              <a:off x="5740500" y="900000"/>
              <a:ext cx="17500" cy="14475"/>
            </a:xfrm>
            <a:custGeom>
              <a:rect b="b" l="l" r="r" t="t"/>
              <a:pathLst>
                <a:path extrusionOk="0" h="579" w="700">
                  <a:moveTo>
                    <a:pt x="365" y="1"/>
                  </a:moveTo>
                  <a:cubicBezTo>
                    <a:pt x="0" y="1"/>
                    <a:pt x="0" y="578"/>
                    <a:pt x="365" y="578"/>
                  </a:cubicBezTo>
                  <a:cubicBezTo>
                    <a:pt x="699" y="578"/>
                    <a:pt x="699" y="1"/>
                    <a:pt x="365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365"/>
            <p:cNvSpPr/>
            <p:nvPr/>
          </p:nvSpPr>
          <p:spPr>
            <a:xfrm>
              <a:off x="5740525" y="901100"/>
              <a:ext cx="275825" cy="157175"/>
            </a:xfrm>
            <a:custGeom>
              <a:rect b="b" l="l" r="r" t="t"/>
              <a:pathLst>
                <a:path extrusionOk="0" h="6287" w="11033">
                  <a:moveTo>
                    <a:pt x="1641" y="0"/>
                  </a:moveTo>
                  <a:cubicBezTo>
                    <a:pt x="1205" y="0"/>
                    <a:pt x="768" y="26"/>
                    <a:pt x="334" y="78"/>
                  </a:cubicBezTo>
                  <a:cubicBezTo>
                    <a:pt x="16" y="78"/>
                    <a:pt x="0" y="599"/>
                    <a:pt x="312" y="599"/>
                  </a:cubicBezTo>
                  <a:cubicBezTo>
                    <a:pt x="328" y="599"/>
                    <a:pt x="346" y="598"/>
                    <a:pt x="364" y="595"/>
                  </a:cubicBezTo>
                  <a:cubicBezTo>
                    <a:pt x="766" y="552"/>
                    <a:pt x="1169" y="530"/>
                    <a:pt x="1572" y="530"/>
                  </a:cubicBezTo>
                  <a:cubicBezTo>
                    <a:pt x="3148" y="530"/>
                    <a:pt x="4717" y="865"/>
                    <a:pt x="6170" y="1567"/>
                  </a:cubicBezTo>
                  <a:cubicBezTo>
                    <a:pt x="7872" y="2358"/>
                    <a:pt x="10334" y="3938"/>
                    <a:pt x="10455" y="6036"/>
                  </a:cubicBezTo>
                  <a:cubicBezTo>
                    <a:pt x="10471" y="6203"/>
                    <a:pt x="10615" y="6286"/>
                    <a:pt x="10756" y="6286"/>
                  </a:cubicBezTo>
                  <a:cubicBezTo>
                    <a:pt x="10896" y="6286"/>
                    <a:pt x="11033" y="6203"/>
                    <a:pt x="11033" y="6036"/>
                  </a:cubicBezTo>
                  <a:cubicBezTo>
                    <a:pt x="10911" y="3908"/>
                    <a:pt x="8692" y="2267"/>
                    <a:pt x="6960" y="1324"/>
                  </a:cubicBezTo>
                  <a:cubicBezTo>
                    <a:pt x="5336" y="463"/>
                    <a:pt x="3493" y="0"/>
                    <a:pt x="1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365"/>
            <p:cNvSpPr/>
            <p:nvPr/>
          </p:nvSpPr>
          <p:spPr>
            <a:xfrm>
              <a:off x="6308150" y="1175400"/>
              <a:ext cx="323650" cy="135050"/>
            </a:xfrm>
            <a:custGeom>
              <a:rect b="b" l="l" r="r" t="t"/>
              <a:pathLst>
                <a:path extrusionOk="0" h="5402" w="12946">
                  <a:moveTo>
                    <a:pt x="3672" y="1"/>
                  </a:moveTo>
                  <a:cubicBezTo>
                    <a:pt x="2565" y="1"/>
                    <a:pt x="1453" y="110"/>
                    <a:pt x="365" y="231"/>
                  </a:cubicBezTo>
                  <a:cubicBezTo>
                    <a:pt x="9" y="231"/>
                    <a:pt x="0" y="779"/>
                    <a:pt x="337" y="779"/>
                  </a:cubicBezTo>
                  <a:cubicBezTo>
                    <a:pt x="346" y="779"/>
                    <a:pt x="355" y="779"/>
                    <a:pt x="365" y="778"/>
                  </a:cubicBezTo>
                  <a:cubicBezTo>
                    <a:pt x="1489" y="645"/>
                    <a:pt x="2642" y="512"/>
                    <a:pt x="3785" y="512"/>
                  </a:cubicBezTo>
                  <a:cubicBezTo>
                    <a:pt x="4991" y="512"/>
                    <a:pt x="6186" y="660"/>
                    <a:pt x="7325" y="1112"/>
                  </a:cubicBezTo>
                  <a:cubicBezTo>
                    <a:pt x="8419" y="1538"/>
                    <a:pt x="9453" y="2207"/>
                    <a:pt x="10395" y="2906"/>
                  </a:cubicBezTo>
                  <a:cubicBezTo>
                    <a:pt x="10973" y="3301"/>
                    <a:pt x="11489" y="3726"/>
                    <a:pt x="11793" y="4365"/>
                  </a:cubicBezTo>
                  <a:cubicBezTo>
                    <a:pt x="11945" y="4760"/>
                    <a:pt x="12006" y="5064"/>
                    <a:pt x="12341" y="5337"/>
                  </a:cubicBezTo>
                  <a:cubicBezTo>
                    <a:pt x="12398" y="5382"/>
                    <a:pt x="12462" y="5401"/>
                    <a:pt x="12522" y="5401"/>
                  </a:cubicBezTo>
                  <a:cubicBezTo>
                    <a:pt x="12750" y="5401"/>
                    <a:pt x="12945" y="5134"/>
                    <a:pt x="12705" y="4942"/>
                  </a:cubicBezTo>
                  <a:cubicBezTo>
                    <a:pt x="12401" y="4669"/>
                    <a:pt x="12249" y="3909"/>
                    <a:pt x="12006" y="3605"/>
                  </a:cubicBezTo>
                  <a:cubicBezTo>
                    <a:pt x="11702" y="3240"/>
                    <a:pt x="11307" y="2906"/>
                    <a:pt x="10942" y="2632"/>
                  </a:cubicBezTo>
                  <a:cubicBezTo>
                    <a:pt x="9939" y="1903"/>
                    <a:pt x="8906" y="1234"/>
                    <a:pt x="7781" y="717"/>
                  </a:cubicBezTo>
                  <a:cubicBezTo>
                    <a:pt x="6458" y="175"/>
                    <a:pt x="5070" y="1"/>
                    <a:pt x="3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365"/>
            <p:cNvSpPr/>
            <p:nvPr/>
          </p:nvSpPr>
          <p:spPr>
            <a:xfrm>
              <a:off x="5688800" y="1245175"/>
              <a:ext cx="278650" cy="60975"/>
            </a:xfrm>
            <a:custGeom>
              <a:rect b="b" l="l" r="r" t="t"/>
              <a:pathLst>
                <a:path extrusionOk="0" h="2439" w="11146">
                  <a:moveTo>
                    <a:pt x="175" y="1"/>
                  </a:moveTo>
                  <a:cubicBezTo>
                    <a:pt x="91" y="1"/>
                    <a:pt x="1" y="103"/>
                    <a:pt x="62" y="206"/>
                  </a:cubicBezTo>
                  <a:cubicBezTo>
                    <a:pt x="913" y="1726"/>
                    <a:pt x="2524" y="2334"/>
                    <a:pt x="4166" y="2425"/>
                  </a:cubicBezTo>
                  <a:cubicBezTo>
                    <a:pt x="4399" y="2434"/>
                    <a:pt x="4633" y="2439"/>
                    <a:pt x="4869" y="2439"/>
                  </a:cubicBezTo>
                  <a:cubicBezTo>
                    <a:pt x="6910" y="2439"/>
                    <a:pt x="9040" y="2098"/>
                    <a:pt x="10974" y="1634"/>
                  </a:cubicBezTo>
                  <a:cubicBezTo>
                    <a:pt x="11146" y="1577"/>
                    <a:pt x="11075" y="1358"/>
                    <a:pt x="10914" y="1358"/>
                  </a:cubicBezTo>
                  <a:cubicBezTo>
                    <a:pt x="10904" y="1358"/>
                    <a:pt x="10894" y="1359"/>
                    <a:pt x="10883" y="1361"/>
                  </a:cubicBezTo>
                  <a:cubicBezTo>
                    <a:pt x="9029" y="1817"/>
                    <a:pt x="7084" y="2090"/>
                    <a:pt x="5138" y="2151"/>
                  </a:cubicBezTo>
                  <a:cubicBezTo>
                    <a:pt x="4977" y="2159"/>
                    <a:pt x="4815" y="2163"/>
                    <a:pt x="4652" y="2163"/>
                  </a:cubicBezTo>
                  <a:cubicBezTo>
                    <a:pt x="2943" y="2163"/>
                    <a:pt x="1191" y="1694"/>
                    <a:pt x="275" y="84"/>
                  </a:cubicBezTo>
                  <a:cubicBezTo>
                    <a:pt x="255" y="25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365"/>
            <p:cNvSpPr/>
            <p:nvPr/>
          </p:nvSpPr>
          <p:spPr>
            <a:xfrm>
              <a:off x="6103225" y="1358150"/>
              <a:ext cx="202950" cy="198825"/>
            </a:xfrm>
            <a:custGeom>
              <a:rect b="b" l="l" r="r" t="t"/>
              <a:pathLst>
                <a:path extrusionOk="0" h="7953" w="8118">
                  <a:moveTo>
                    <a:pt x="173" y="1"/>
                  </a:moveTo>
                  <a:cubicBezTo>
                    <a:pt x="95" y="1"/>
                    <a:pt x="1" y="68"/>
                    <a:pt x="20" y="185"/>
                  </a:cubicBezTo>
                  <a:cubicBezTo>
                    <a:pt x="324" y="1249"/>
                    <a:pt x="324" y="2222"/>
                    <a:pt x="841" y="3225"/>
                  </a:cubicBezTo>
                  <a:cubicBezTo>
                    <a:pt x="1358" y="4167"/>
                    <a:pt x="2027" y="5079"/>
                    <a:pt x="2726" y="5869"/>
                  </a:cubicBezTo>
                  <a:cubicBezTo>
                    <a:pt x="3334" y="6568"/>
                    <a:pt x="4093" y="6994"/>
                    <a:pt x="4914" y="7328"/>
                  </a:cubicBezTo>
                  <a:cubicBezTo>
                    <a:pt x="5670" y="7649"/>
                    <a:pt x="6409" y="7952"/>
                    <a:pt x="7182" y="7952"/>
                  </a:cubicBezTo>
                  <a:cubicBezTo>
                    <a:pt x="7435" y="7952"/>
                    <a:pt x="7692" y="7920"/>
                    <a:pt x="7954" y="7845"/>
                  </a:cubicBezTo>
                  <a:cubicBezTo>
                    <a:pt x="8118" y="7818"/>
                    <a:pt x="8085" y="7593"/>
                    <a:pt x="7921" y="7593"/>
                  </a:cubicBezTo>
                  <a:cubicBezTo>
                    <a:pt x="7903" y="7593"/>
                    <a:pt x="7884" y="7596"/>
                    <a:pt x="7863" y="7602"/>
                  </a:cubicBezTo>
                  <a:cubicBezTo>
                    <a:pt x="7643" y="7663"/>
                    <a:pt x="7419" y="7690"/>
                    <a:pt x="7194" y="7690"/>
                  </a:cubicBezTo>
                  <a:cubicBezTo>
                    <a:pt x="6301" y="7690"/>
                    <a:pt x="5387" y="7267"/>
                    <a:pt x="4610" y="6903"/>
                  </a:cubicBezTo>
                  <a:cubicBezTo>
                    <a:pt x="3668" y="6477"/>
                    <a:pt x="2969" y="5839"/>
                    <a:pt x="2361" y="5018"/>
                  </a:cubicBezTo>
                  <a:cubicBezTo>
                    <a:pt x="1875" y="4350"/>
                    <a:pt x="1327" y="3681"/>
                    <a:pt x="993" y="2921"/>
                  </a:cubicBezTo>
                  <a:cubicBezTo>
                    <a:pt x="537" y="2009"/>
                    <a:pt x="537" y="1006"/>
                    <a:pt x="264" y="64"/>
                  </a:cubicBezTo>
                  <a:cubicBezTo>
                    <a:pt x="253" y="21"/>
                    <a:pt x="215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365"/>
            <p:cNvSpPr/>
            <p:nvPr/>
          </p:nvSpPr>
          <p:spPr>
            <a:xfrm>
              <a:off x="5783100" y="1722750"/>
              <a:ext cx="77025" cy="31125"/>
            </a:xfrm>
            <a:custGeom>
              <a:rect b="b" l="l" r="r" t="t"/>
              <a:pathLst>
                <a:path extrusionOk="0" h="1245" w="3081">
                  <a:moveTo>
                    <a:pt x="158" y="1"/>
                  </a:moveTo>
                  <a:cubicBezTo>
                    <a:pt x="0" y="1"/>
                    <a:pt x="18" y="252"/>
                    <a:pt x="211" y="252"/>
                  </a:cubicBezTo>
                  <a:cubicBezTo>
                    <a:pt x="1153" y="313"/>
                    <a:pt x="2065" y="647"/>
                    <a:pt x="2825" y="1225"/>
                  </a:cubicBezTo>
                  <a:cubicBezTo>
                    <a:pt x="2849" y="1239"/>
                    <a:pt x="2871" y="1245"/>
                    <a:pt x="2892" y="1245"/>
                  </a:cubicBezTo>
                  <a:cubicBezTo>
                    <a:pt x="3009" y="1245"/>
                    <a:pt x="3080" y="1059"/>
                    <a:pt x="2977" y="982"/>
                  </a:cubicBezTo>
                  <a:cubicBezTo>
                    <a:pt x="2187" y="374"/>
                    <a:pt x="1214" y="39"/>
                    <a:pt x="211" y="9"/>
                  </a:cubicBezTo>
                  <a:cubicBezTo>
                    <a:pt x="192" y="3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365"/>
            <p:cNvSpPr/>
            <p:nvPr/>
          </p:nvSpPr>
          <p:spPr>
            <a:xfrm>
              <a:off x="5871200" y="738850"/>
              <a:ext cx="77525" cy="114450"/>
            </a:xfrm>
            <a:custGeom>
              <a:rect b="b" l="l" r="r" t="t"/>
              <a:pathLst>
                <a:path extrusionOk="0" h="4578" w="3101">
                  <a:moveTo>
                    <a:pt x="550" y="0"/>
                  </a:moveTo>
                  <a:cubicBezTo>
                    <a:pt x="510" y="0"/>
                    <a:pt x="474" y="19"/>
                    <a:pt x="456" y="63"/>
                  </a:cubicBezTo>
                  <a:cubicBezTo>
                    <a:pt x="0" y="671"/>
                    <a:pt x="0" y="1553"/>
                    <a:pt x="517" y="2070"/>
                  </a:cubicBezTo>
                  <a:cubicBezTo>
                    <a:pt x="791" y="2343"/>
                    <a:pt x="1125" y="2465"/>
                    <a:pt x="1459" y="2556"/>
                  </a:cubicBezTo>
                  <a:cubicBezTo>
                    <a:pt x="1763" y="2677"/>
                    <a:pt x="2128" y="2708"/>
                    <a:pt x="2371" y="2921"/>
                  </a:cubicBezTo>
                  <a:cubicBezTo>
                    <a:pt x="2918" y="3316"/>
                    <a:pt x="2766" y="3863"/>
                    <a:pt x="2766" y="4440"/>
                  </a:cubicBezTo>
                  <a:cubicBezTo>
                    <a:pt x="2766" y="4532"/>
                    <a:pt x="2835" y="4577"/>
                    <a:pt x="2903" y="4577"/>
                  </a:cubicBezTo>
                  <a:cubicBezTo>
                    <a:pt x="2972" y="4577"/>
                    <a:pt x="3040" y="4532"/>
                    <a:pt x="3040" y="4440"/>
                  </a:cubicBezTo>
                  <a:cubicBezTo>
                    <a:pt x="3040" y="3681"/>
                    <a:pt x="3101" y="2981"/>
                    <a:pt x="2341" y="2617"/>
                  </a:cubicBezTo>
                  <a:cubicBezTo>
                    <a:pt x="2037" y="2465"/>
                    <a:pt x="1672" y="2373"/>
                    <a:pt x="1368" y="2252"/>
                  </a:cubicBezTo>
                  <a:cubicBezTo>
                    <a:pt x="487" y="1918"/>
                    <a:pt x="61" y="1006"/>
                    <a:pt x="699" y="215"/>
                  </a:cubicBezTo>
                  <a:cubicBezTo>
                    <a:pt x="764" y="108"/>
                    <a:pt x="646" y="0"/>
                    <a:pt x="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365"/>
            <p:cNvSpPr/>
            <p:nvPr/>
          </p:nvSpPr>
          <p:spPr>
            <a:xfrm>
              <a:off x="5911700" y="796650"/>
              <a:ext cx="72075" cy="27450"/>
            </a:xfrm>
            <a:custGeom>
              <a:rect b="b" l="l" r="r" t="t"/>
              <a:pathLst>
                <a:path extrusionOk="0" h="1098" w="2883">
                  <a:moveTo>
                    <a:pt x="211" y="181"/>
                  </a:moveTo>
                  <a:cubicBezTo>
                    <a:pt x="74" y="181"/>
                    <a:pt x="1" y="428"/>
                    <a:pt x="174" y="457"/>
                  </a:cubicBezTo>
                  <a:cubicBezTo>
                    <a:pt x="934" y="609"/>
                    <a:pt x="2089" y="274"/>
                    <a:pt x="2575" y="1034"/>
                  </a:cubicBezTo>
                  <a:cubicBezTo>
                    <a:pt x="2611" y="1079"/>
                    <a:pt x="2654" y="1097"/>
                    <a:pt x="2695" y="1097"/>
                  </a:cubicBezTo>
                  <a:cubicBezTo>
                    <a:pt x="2795" y="1097"/>
                    <a:pt x="2883" y="990"/>
                    <a:pt x="2818" y="882"/>
                  </a:cubicBezTo>
                  <a:cubicBezTo>
                    <a:pt x="2210" y="1"/>
                    <a:pt x="1086" y="365"/>
                    <a:pt x="234" y="183"/>
                  </a:cubicBezTo>
                  <a:cubicBezTo>
                    <a:pt x="227" y="181"/>
                    <a:pt x="219" y="181"/>
                    <a:pt x="211" y="1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365"/>
            <p:cNvSpPr/>
            <p:nvPr/>
          </p:nvSpPr>
          <p:spPr>
            <a:xfrm>
              <a:off x="6083200" y="706175"/>
              <a:ext cx="108700" cy="182500"/>
            </a:xfrm>
            <a:custGeom>
              <a:rect b="b" l="l" r="r" t="t"/>
              <a:pathLst>
                <a:path extrusionOk="0" h="7300" w="4348">
                  <a:moveTo>
                    <a:pt x="2709" y="0"/>
                  </a:moveTo>
                  <a:cubicBezTo>
                    <a:pt x="2548" y="0"/>
                    <a:pt x="2501" y="247"/>
                    <a:pt x="2645" y="276"/>
                  </a:cubicBezTo>
                  <a:cubicBezTo>
                    <a:pt x="2980" y="276"/>
                    <a:pt x="3162" y="459"/>
                    <a:pt x="3314" y="793"/>
                  </a:cubicBezTo>
                  <a:cubicBezTo>
                    <a:pt x="3709" y="1006"/>
                    <a:pt x="3800" y="1249"/>
                    <a:pt x="3618" y="1614"/>
                  </a:cubicBezTo>
                  <a:cubicBezTo>
                    <a:pt x="3587" y="2100"/>
                    <a:pt x="3192" y="2404"/>
                    <a:pt x="2828" y="2677"/>
                  </a:cubicBezTo>
                  <a:cubicBezTo>
                    <a:pt x="2493" y="2921"/>
                    <a:pt x="2068" y="3073"/>
                    <a:pt x="1764" y="3346"/>
                  </a:cubicBezTo>
                  <a:cubicBezTo>
                    <a:pt x="1581" y="3498"/>
                    <a:pt x="1429" y="3680"/>
                    <a:pt x="1338" y="3924"/>
                  </a:cubicBezTo>
                  <a:cubicBezTo>
                    <a:pt x="1186" y="4380"/>
                    <a:pt x="1490" y="4349"/>
                    <a:pt x="882" y="4653"/>
                  </a:cubicBezTo>
                  <a:cubicBezTo>
                    <a:pt x="578" y="4805"/>
                    <a:pt x="457" y="4805"/>
                    <a:pt x="305" y="5170"/>
                  </a:cubicBezTo>
                  <a:cubicBezTo>
                    <a:pt x="62" y="5808"/>
                    <a:pt x="1" y="6629"/>
                    <a:pt x="426" y="7237"/>
                  </a:cubicBezTo>
                  <a:cubicBezTo>
                    <a:pt x="462" y="7281"/>
                    <a:pt x="505" y="7300"/>
                    <a:pt x="547" y="7300"/>
                  </a:cubicBezTo>
                  <a:cubicBezTo>
                    <a:pt x="646" y="7300"/>
                    <a:pt x="734" y="7192"/>
                    <a:pt x="669" y="7085"/>
                  </a:cubicBezTo>
                  <a:cubicBezTo>
                    <a:pt x="214" y="6416"/>
                    <a:pt x="274" y="5291"/>
                    <a:pt x="1065" y="4927"/>
                  </a:cubicBezTo>
                  <a:cubicBezTo>
                    <a:pt x="1105" y="4915"/>
                    <a:pt x="1139" y="4911"/>
                    <a:pt x="1170" y="4911"/>
                  </a:cubicBezTo>
                  <a:cubicBezTo>
                    <a:pt x="1236" y="4911"/>
                    <a:pt x="1285" y="4929"/>
                    <a:pt x="1332" y="4929"/>
                  </a:cubicBezTo>
                  <a:cubicBezTo>
                    <a:pt x="1381" y="4929"/>
                    <a:pt x="1428" y="4910"/>
                    <a:pt x="1490" y="4836"/>
                  </a:cubicBezTo>
                  <a:cubicBezTo>
                    <a:pt x="1673" y="4592"/>
                    <a:pt x="1521" y="4076"/>
                    <a:pt x="1673" y="3832"/>
                  </a:cubicBezTo>
                  <a:cubicBezTo>
                    <a:pt x="1916" y="3377"/>
                    <a:pt x="2706" y="3133"/>
                    <a:pt x="3132" y="2799"/>
                  </a:cubicBezTo>
                  <a:cubicBezTo>
                    <a:pt x="4317" y="1887"/>
                    <a:pt x="4347" y="337"/>
                    <a:pt x="2736" y="3"/>
                  </a:cubicBezTo>
                  <a:cubicBezTo>
                    <a:pt x="2727" y="1"/>
                    <a:pt x="2718" y="0"/>
                    <a:pt x="27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365"/>
            <p:cNvSpPr/>
            <p:nvPr/>
          </p:nvSpPr>
          <p:spPr>
            <a:xfrm>
              <a:off x="6107950" y="823775"/>
              <a:ext cx="64200" cy="70725"/>
            </a:xfrm>
            <a:custGeom>
              <a:rect b="b" l="l" r="r" t="t"/>
              <a:pathLst>
                <a:path extrusionOk="0" h="2829" w="2568">
                  <a:moveTo>
                    <a:pt x="237" y="0"/>
                  </a:moveTo>
                  <a:cubicBezTo>
                    <a:pt x="106" y="0"/>
                    <a:pt x="0" y="196"/>
                    <a:pt x="135" y="223"/>
                  </a:cubicBezTo>
                  <a:lnTo>
                    <a:pt x="1169" y="709"/>
                  </a:lnTo>
                  <a:cubicBezTo>
                    <a:pt x="1625" y="891"/>
                    <a:pt x="2142" y="1043"/>
                    <a:pt x="2081" y="1682"/>
                  </a:cubicBezTo>
                  <a:cubicBezTo>
                    <a:pt x="2020" y="2107"/>
                    <a:pt x="1777" y="2411"/>
                    <a:pt x="2081" y="2776"/>
                  </a:cubicBezTo>
                  <a:cubicBezTo>
                    <a:pt x="2103" y="2813"/>
                    <a:pt x="2131" y="2829"/>
                    <a:pt x="2159" y="2829"/>
                  </a:cubicBezTo>
                  <a:cubicBezTo>
                    <a:pt x="2245" y="2829"/>
                    <a:pt x="2332" y="2685"/>
                    <a:pt x="2263" y="2594"/>
                  </a:cubicBezTo>
                  <a:cubicBezTo>
                    <a:pt x="1959" y="2229"/>
                    <a:pt x="2567" y="1530"/>
                    <a:pt x="2263" y="1074"/>
                  </a:cubicBezTo>
                  <a:cubicBezTo>
                    <a:pt x="2081" y="800"/>
                    <a:pt x="1777" y="709"/>
                    <a:pt x="1442" y="557"/>
                  </a:cubicBezTo>
                  <a:cubicBezTo>
                    <a:pt x="1078" y="344"/>
                    <a:pt x="652" y="192"/>
                    <a:pt x="287" y="10"/>
                  </a:cubicBezTo>
                  <a:cubicBezTo>
                    <a:pt x="271" y="3"/>
                    <a:pt x="254" y="0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365"/>
            <p:cNvSpPr/>
            <p:nvPr/>
          </p:nvSpPr>
          <p:spPr>
            <a:xfrm>
              <a:off x="6162225" y="767700"/>
              <a:ext cx="93500" cy="79225"/>
            </a:xfrm>
            <a:custGeom>
              <a:rect b="b" l="l" r="r" t="t"/>
              <a:pathLst>
                <a:path extrusionOk="0" h="3169" w="3740">
                  <a:moveTo>
                    <a:pt x="382" y="1"/>
                  </a:moveTo>
                  <a:cubicBezTo>
                    <a:pt x="343" y="1"/>
                    <a:pt x="302" y="19"/>
                    <a:pt x="274" y="64"/>
                  </a:cubicBezTo>
                  <a:cubicBezTo>
                    <a:pt x="1" y="551"/>
                    <a:pt x="426" y="946"/>
                    <a:pt x="852" y="1219"/>
                  </a:cubicBezTo>
                  <a:cubicBezTo>
                    <a:pt x="1186" y="1463"/>
                    <a:pt x="1551" y="1615"/>
                    <a:pt x="1946" y="1767"/>
                  </a:cubicBezTo>
                  <a:cubicBezTo>
                    <a:pt x="2524" y="1949"/>
                    <a:pt x="3618" y="2192"/>
                    <a:pt x="3223" y="3013"/>
                  </a:cubicBezTo>
                  <a:cubicBezTo>
                    <a:pt x="3184" y="3109"/>
                    <a:pt x="3280" y="3169"/>
                    <a:pt x="3371" y="3169"/>
                  </a:cubicBezTo>
                  <a:cubicBezTo>
                    <a:pt x="3423" y="3169"/>
                    <a:pt x="3474" y="3149"/>
                    <a:pt x="3496" y="3104"/>
                  </a:cubicBezTo>
                  <a:cubicBezTo>
                    <a:pt x="3740" y="2527"/>
                    <a:pt x="3405" y="2040"/>
                    <a:pt x="2858" y="1767"/>
                  </a:cubicBezTo>
                  <a:cubicBezTo>
                    <a:pt x="2433" y="1523"/>
                    <a:pt x="1" y="1037"/>
                    <a:pt x="457" y="186"/>
                  </a:cubicBezTo>
                  <a:cubicBezTo>
                    <a:pt x="563" y="101"/>
                    <a:pt x="476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365"/>
            <p:cNvSpPr/>
            <p:nvPr/>
          </p:nvSpPr>
          <p:spPr>
            <a:xfrm>
              <a:off x="6272575" y="858200"/>
              <a:ext cx="159250" cy="65375"/>
            </a:xfrm>
            <a:custGeom>
              <a:rect b="b" l="l" r="r" t="t"/>
              <a:pathLst>
                <a:path extrusionOk="0" h="2615" w="6370">
                  <a:moveTo>
                    <a:pt x="5571" y="1"/>
                  </a:moveTo>
                  <a:cubicBezTo>
                    <a:pt x="4630" y="1"/>
                    <a:pt x="3817" y="740"/>
                    <a:pt x="3247" y="1460"/>
                  </a:cubicBezTo>
                  <a:cubicBezTo>
                    <a:pt x="3125" y="1612"/>
                    <a:pt x="3003" y="1764"/>
                    <a:pt x="2851" y="1855"/>
                  </a:cubicBezTo>
                  <a:cubicBezTo>
                    <a:pt x="2570" y="2153"/>
                    <a:pt x="2269" y="2300"/>
                    <a:pt x="1948" y="2300"/>
                  </a:cubicBezTo>
                  <a:cubicBezTo>
                    <a:pt x="1713" y="2300"/>
                    <a:pt x="1467" y="2222"/>
                    <a:pt x="1210" y="2068"/>
                  </a:cubicBezTo>
                  <a:cubicBezTo>
                    <a:pt x="1012" y="1994"/>
                    <a:pt x="935" y="1899"/>
                    <a:pt x="783" y="1899"/>
                  </a:cubicBezTo>
                  <a:cubicBezTo>
                    <a:pt x="748" y="1899"/>
                    <a:pt x="708" y="1904"/>
                    <a:pt x="663" y="1916"/>
                  </a:cubicBezTo>
                  <a:cubicBezTo>
                    <a:pt x="298" y="1946"/>
                    <a:pt x="146" y="2068"/>
                    <a:pt x="55" y="2372"/>
                  </a:cubicBezTo>
                  <a:cubicBezTo>
                    <a:pt x="1" y="2462"/>
                    <a:pt x="76" y="2520"/>
                    <a:pt x="159" y="2520"/>
                  </a:cubicBezTo>
                  <a:cubicBezTo>
                    <a:pt x="214" y="2520"/>
                    <a:pt x="274" y="2494"/>
                    <a:pt x="298" y="2432"/>
                  </a:cubicBezTo>
                  <a:cubicBezTo>
                    <a:pt x="355" y="2303"/>
                    <a:pt x="474" y="2255"/>
                    <a:pt x="625" y="2255"/>
                  </a:cubicBezTo>
                  <a:cubicBezTo>
                    <a:pt x="1041" y="2255"/>
                    <a:pt x="1694" y="2615"/>
                    <a:pt x="1940" y="2615"/>
                  </a:cubicBezTo>
                  <a:cubicBezTo>
                    <a:pt x="2244" y="2615"/>
                    <a:pt x="2548" y="2463"/>
                    <a:pt x="2821" y="2280"/>
                  </a:cubicBezTo>
                  <a:cubicBezTo>
                    <a:pt x="3247" y="1976"/>
                    <a:pt x="3459" y="1551"/>
                    <a:pt x="3794" y="1217"/>
                  </a:cubicBezTo>
                  <a:cubicBezTo>
                    <a:pt x="4229" y="733"/>
                    <a:pt x="4934" y="345"/>
                    <a:pt x="5633" y="345"/>
                  </a:cubicBezTo>
                  <a:cubicBezTo>
                    <a:pt x="5812" y="345"/>
                    <a:pt x="5991" y="370"/>
                    <a:pt x="6165" y="426"/>
                  </a:cubicBezTo>
                  <a:cubicBezTo>
                    <a:pt x="6173" y="428"/>
                    <a:pt x="6180" y="429"/>
                    <a:pt x="6188" y="429"/>
                  </a:cubicBezTo>
                  <a:cubicBezTo>
                    <a:pt x="6322" y="429"/>
                    <a:pt x="6369" y="180"/>
                    <a:pt x="6225" y="122"/>
                  </a:cubicBezTo>
                  <a:cubicBezTo>
                    <a:pt x="6002" y="38"/>
                    <a:pt x="5783" y="1"/>
                    <a:pt x="5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365"/>
            <p:cNvSpPr/>
            <p:nvPr/>
          </p:nvSpPr>
          <p:spPr>
            <a:xfrm>
              <a:off x="6333250" y="900225"/>
              <a:ext cx="26575" cy="83550"/>
            </a:xfrm>
            <a:custGeom>
              <a:rect b="b" l="l" r="r" t="t"/>
              <a:pathLst>
                <a:path extrusionOk="0" h="3342" w="1063">
                  <a:moveTo>
                    <a:pt x="445" y="1"/>
                  </a:moveTo>
                  <a:cubicBezTo>
                    <a:pt x="390" y="1"/>
                    <a:pt x="329" y="34"/>
                    <a:pt x="303" y="113"/>
                  </a:cubicBezTo>
                  <a:cubicBezTo>
                    <a:pt x="242" y="539"/>
                    <a:pt x="242" y="934"/>
                    <a:pt x="394" y="1329"/>
                  </a:cubicBezTo>
                  <a:cubicBezTo>
                    <a:pt x="455" y="1511"/>
                    <a:pt x="728" y="1785"/>
                    <a:pt x="759" y="1967"/>
                  </a:cubicBezTo>
                  <a:cubicBezTo>
                    <a:pt x="850" y="2393"/>
                    <a:pt x="424" y="2849"/>
                    <a:pt x="121" y="3122"/>
                  </a:cubicBezTo>
                  <a:cubicBezTo>
                    <a:pt x="1" y="3194"/>
                    <a:pt x="126" y="3341"/>
                    <a:pt x="229" y="3341"/>
                  </a:cubicBezTo>
                  <a:cubicBezTo>
                    <a:pt x="257" y="3341"/>
                    <a:pt x="284" y="3330"/>
                    <a:pt x="303" y="3305"/>
                  </a:cubicBezTo>
                  <a:cubicBezTo>
                    <a:pt x="607" y="3031"/>
                    <a:pt x="1063" y="2575"/>
                    <a:pt x="1063" y="2119"/>
                  </a:cubicBezTo>
                  <a:cubicBezTo>
                    <a:pt x="1063" y="1906"/>
                    <a:pt x="972" y="1785"/>
                    <a:pt x="850" y="1602"/>
                  </a:cubicBezTo>
                  <a:cubicBezTo>
                    <a:pt x="546" y="1177"/>
                    <a:pt x="455" y="691"/>
                    <a:pt x="546" y="143"/>
                  </a:cubicBezTo>
                  <a:cubicBezTo>
                    <a:pt x="580" y="57"/>
                    <a:pt x="517" y="1"/>
                    <a:pt x="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365"/>
            <p:cNvSpPr/>
            <p:nvPr/>
          </p:nvSpPr>
          <p:spPr>
            <a:xfrm>
              <a:off x="6443325" y="984625"/>
              <a:ext cx="110275" cy="72925"/>
            </a:xfrm>
            <a:custGeom>
              <a:rect b="b" l="l" r="r" t="t"/>
              <a:pathLst>
                <a:path extrusionOk="0" h="2917" w="4411">
                  <a:moveTo>
                    <a:pt x="3587" y="1"/>
                  </a:moveTo>
                  <a:cubicBezTo>
                    <a:pt x="3521" y="1"/>
                    <a:pt x="3438" y="46"/>
                    <a:pt x="3438" y="141"/>
                  </a:cubicBezTo>
                  <a:cubicBezTo>
                    <a:pt x="3408" y="597"/>
                    <a:pt x="3590" y="992"/>
                    <a:pt x="3651" y="1418"/>
                  </a:cubicBezTo>
                  <a:cubicBezTo>
                    <a:pt x="3841" y="2222"/>
                    <a:pt x="3296" y="2613"/>
                    <a:pt x="2659" y="2613"/>
                  </a:cubicBezTo>
                  <a:cubicBezTo>
                    <a:pt x="2381" y="2613"/>
                    <a:pt x="2086" y="2539"/>
                    <a:pt x="1827" y="2391"/>
                  </a:cubicBezTo>
                  <a:cubicBezTo>
                    <a:pt x="1544" y="2221"/>
                    <a:pt x="1314" y="1868"/>
                    <a:pt x="942" y="1868"/>
                  </a:cubicBezTo>
                  <a:cubicBezTo>
                    <a:pt x="913" y="1868"/>
                    <a:pt x="884" y="1870"/>
                    <a:pt x="854" y="1874"/>
                  </a:cubicBezTo>
                  <a:cubicBezTo>
                    <a:pt x="550" y="1874"/>
                    <a:pt x="307" y="2117"/>
                    <a:pt x="95" y="2330"/>
                  </a:cubicBezTo>
                  <a:cubicBezTo>
                    <a:pt x="1" y="2400"/>
                    <a:pt x="88" y="2561"/>
                    <a:pt x="188" y="2561"/>
                  </a:cubicBezTo>
                  <a:cubicBezTo>
                    <a:pt x="218" y="2561"/>
                    <a:pt x="249" y="2547"/>
                    <a:pt x="277" y="2512"/>
                  </a:cubicBezTo>
                  <a:cubicBezTo>
                    <a:pt x="415" y="2374"/>
                    <a:pt x="600" y="2319"/>
                    <a:pt x="795" y="2319"/>
                  </a:cubicBezTo>
                  <a:cubicBezTo>
                    <a:pt x="1072" y="2319"/>
                    <a:pt x="1370" y="2430"/>
                    <a:pt x="1584" y="2573"/>
                  </a:cubicBezTo>
                  <a:cubicBezTo>
                    <a:pt x="1766" y="2695"/>
                    <a:pt x="1949" y="2816"/>
                    <a:pt x="2192" y="2847"/>
                  </a:cubicBezTo>
                  <a:cubicBezTo>
                    <a:pt x="2339" y="2892"/>
                    <a:pt x="2490" y="2916"/>
                    <a:pt x="2643" y="2916"/>
                  </a:cubicBezTo>
                  <a:cubicBezTo>
                    <a:pt x="2900" y="2916"/>
                    <a:pt x="3160" y="2847"/>
                    <a:pt x="3408" y="2695"/>
                  </a:cubicBezTo>
                  <a:cubicBezTo>
                    <a:pt x="4411" y="2056"/>
                    <a:pt x="3620" y="1023"/>
                    <a:pt x="3651" y="111"/>
                  </a:cubicBezTo>
                  <a:cubicBezTo>
                    <a:pt x="3694" y="38"/>
                    <a:pt x="3648" y="1"/>
                    <a:pt x="3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365"/>
            <p:cNvSpPr/>
            <p:nvPr/>
          </p:nvSpPr>
          <p:spPr>
            <a:xfrm>
              <a:off x="6363675" y="945550"/>
              <a:ext cx="153450" cy="62050"/>
            </a:xfrm>
            <a:custGeom>
              <a:rect b="b" l="l" r="r" t="t"/>
              <a:pathLst>
                <a:path extrusionOk="0" h="2482" w="6138">
                  <a:moveTo>
                    <a:pt x="5954" y="0"/>
                  </a:moveTo>
                  <a:cubicBezTo>
                    <a:pt x="5945" y="0"/>
                    <a:pt x="5935" y="1"/>
                    <a:pt x="5925" y="2"/>
                  </a:cubicBezTo>
                  <a:cubicBezTo>
                    <a:pt x="5408" y="33"/>
                    <a:pt x="4800" y="245"/>
                    <a:pt x="4466" y="701"/>
                  </a:cubicBezTo>
                  <a:cubicBezTo>
                    <a:pt x="4253" y="944"/>
                    <a:pt x="4314" y="1157"/>
                    <a:pt x="4223" y="1461"/>
                  </a:cubicBezTo>
                  <a:cubicBezTo>
                    <a:pt x="4162" y="1948"/>
                    <a:pt x="4618" y="1522"/>
                    <a:pt x="4010" y="1917"/>
                  </a:cubicBezTo>
                  <a:cubicBezTo>
                    <a:pt x="3855" y="2008"/>
                    <a:pt x="3717" y="2038"/>
                    <a:pt x="3581" y="2038"/>
                  </a:cubicBezTo>
                  <a:cubicBezTo>
                    <a:pt x="3396" y="2038"/>
                    <a:pt x="3217" y="1983"/>
                    <a:pt x="3007" y="1948"/>
                  </a:cubicBezTo>
                  <a:cubicBezTo>
                    <a:pt x="2764" y="1917"/>
                    <a:pt x="2521" y="1856"/>
                    <a:pt x="2338" y="1796"/>
                  </a:cubicBezTo>
                  <a:cubicBezTo>
                    <a:pt x="2065" y="1704"/>
                    <a:pt x="1822" y="1552"/>
                    <a:pt x="1670" y="1370"/>
                  </a:cubicBezTo>
                  <a:lnTo>
                    <a:pt x="1578" y="1248"/>
                  </a:lnTo>
                  <a:cubicBezTo>
                    <a:pt x="1457" y="1218"/>
                    <a:pt x="1366" y="1218"/>
                    <a:pt x="1274" y="1218"/>
                  </a:cubicBezTo>
                  <a:cubicBezTo>
                    <a:pt x="666" y="1218"/>
                    <a:pt x="241" y="1856"/>
                    <a:pt x="59" y="2312"/>
                  </a:cubicBezTo>
                  <a:cubicBezTo>
                    <a:pt x="0" y="2409"/>
                    <a:pt x="91" y="2482"/>
                    <a:pt x="180" y="2482"/>
                  </a:cubicBezTo>
                  <a:cubicBezTo>
                    <a:pt x="230" y="2482"/>
                    <a:pt x="280" y="2458"/>
                    <a:pt x="302" y="2403"/>
                  </a:cubicBezTo>
                  <a:cubicBezTo>
                    <a:pt x="550" y="1819"/>
                    <a:pt x="798" y="1635"/>
                    <a:pt x="1067" y="1635"/>
                  </a:cubicBezTo>
                  <a:cubicBezTo>
                    <a:pt x="1357" y="1635"/>
                    <a:pt x="1671" y="1850"/>
                    <a:pt x="2034" y="2008"/>
                  </a:cubicBezTo>
                  <a:cubicBezTo>
                    <a:pt x="2521" y="2252"/>
                    <a:pt x="3463" y="2403"/>
                    <a:pt x="4010" y="2434"/>
                  </a:cubicBezTo>
                  <a:cubicBezTo>
                    <a:pt x="4223" y="2434"/>
                    <a:pt x="4405" y="2434"/>
                    <a:pt x="4527" y="2282"/>
                  </a:cubicBezTo>
                  <a:cubicBezTo>
                    <a:pt x="4618" y="2221"/>
                    <a:pt x="4618" y="2100"/>
                    <a:pt x="4618" y="1978"/>
                  </a:cubicBezTo>
                  <a:cubicBezTo>
                    <a:pt x="4466" y="1492"/>
                    <a:pt x="4557" y="1036"/>
                    <a:pt x="4983" y="610"/>
                  </a:cubicBezTo>
                  <a:cubicBezTo>
                    <a:pt x="5256" y="458"/>
                    <a:pt x="5560" y="397"/>
                    <a:pt x="5895" y="337"/>
                  </a:cubicBezTo>
                  <a:cubicBezTo>
                    <a:pt x="6126" y="279"/>
                    <a:pt x="6137" y="0"/>
                    <a:pt x="5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365"/>
            <p:cNvSpPr/>
            <p:nvPr/>
          </p:nvSpPr>
          <p:spPr>
            <a:xfrm>
              <a:off x="6356550" y="1027950"/>
              <a:ext cx="70150" cy="59175"/>
            </a:xfrm>
            <a:custGeom>
              <a:rect b="b" l="l" r="r" t="t"/>
              <a:pathLst>
                <a:path extrusionOk="0" h="2367" w="2806">
                  <a:moveTo>
                    <a:pt x="1929" y="1"/>
                  </a:moveTo>
                  <a:cubicBezTo>
                    <a:pt x="1881" y="1"/>
                    <a:pt x="1829" y="7"/>
                    <a:pt x="1772" y="19"/>
                  </a:cubicBezTo>
                  <a:cubicBezTo>
                    <a:pt x="1559" y="80"/>
                    <a:pt x="1347" y="202"/>
                    <a:pt x="1134" y="232"/>
                  </a:cubicBezTo>
                  <a:cubicBezTo>
                    <a:pt x="1049" y="249"/>
                    <a:pt x="964" y="257"/>
                    <a:pt x="879" y="257"/>
                  </a:cubicBezTo>
                  <a:cubicBezTo>
                    <a:pt x="660" y="257"/>
                    <a:pt x="441" y="207"/>
                    <a:pt x="222" y="141"/>
                  </a:cubicBezTo>
                  <a:cubicBezTo>
                    <a:pt x="201" y="128"/>
                    <a:pt x="180" y="122"/>
                    <a:pt x="162" y="122"/>
                  </a:cubicBezTo>
                  <a:cubicBezTo>
                    <a:pt x="49" y="122"/>
                    <a:pt x="0" y="332"/>
                    <a:pt x="131" y="384"/>
                  </a:cubicBezTo>
                  <a:cubicBezTo>
                    <a:pt x="409" y="477"/>
                    <a:pt x="670" y="517"/>
                    <a:pt x="927" y="517"/>
                  </a:cubicBezTo>
                  <a:cubicBezTo>
                    <a:pt x="1006" y="517"/>
                    <a:pt x="1085" y="513"/>
                    <a:pt x="1164" y="506"/>
                  </a:cubicBezTo>
                  <a:cubicBezTo>
                    <a:pt x="1431" y="470"/>
                    <a:pt x="1677" y="330"/>
                    <a:pt x="1902" y="330"/>
                  </a:cubicBezTo>
                  <a:cubicBezTo>
                    <a:pt x="2062" y="330"/>
                    <a:pt x="2211" y="400"/>
                    <a:pt x="2350" y="627"/>
                  </a:cubicBezTo>
                  <a:cubicBezTo>
                    <a:pt x="2654" y="1114"/>
                    <a:pt x="2319" y="1387"/>
                    <a:pt x="2228" y="1843"/>
                  </a:cubicBezTo>
                  <a:cubicBezTo>
                    <a:pt x="2198" y="2025"/>
                    <a:pt x="2228" y="2177"/>
                    <a:pt x="2380" y="2329"/>
                  </a:cubicBezTo>
                  <a:cubicBezTo>
                    <a:pt x="2406" y="2355"/>
                    <a:pt x="2435" y="2366"/>
                    <a:pt x="2462" y="2366"/>
                  </a:cubicBezTo>
                  <a:cubicBezTo>
                    <a:pt x="2565" y="2366"/>
                    <a:pt x="2658" y="2219"/>
                    <a:pt x="2562" y="2147"/>
                  </a:cubicBezTo>
                  <a:cubicBezTo>
                    <a:pt x="2350" y="1873"/>
                    <a:pt x="2806" y="1387"/>
                    <a:pt x="2806" y="1053"/>
                  </a:cubicBezTo>
                  <a:cubicBezTo>
                    <a:pt x="2806" y="749"/>
                    <a:pt x="2562" y="445"/>
                    <a:pt x="2380" y="232"/>
                  </a:cubicBezTo>
                  <a:cubicBezTo>
                    <a:pt x="2236" y="88"/>
                    <a:pt x="2110" y="1"/>
                    <a:pt x="1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365"/>
            <p:cNvSpPr/>
            <p:nvPr/>
          </p:nvSpPr>
          <p:spPr>
            <a:xfrm>
              <a:off x="6495300" y="1143675"/>
              <a:ext cx="115925" cy="32250"/>
            </a:xfrm>
            <a:custGeom>
              <a:rect b="b" l="l" r="r" t="t"/>
              <a:pathLst>
                <a:path extrusionOk="0" h="1290" w="4637">
                  <a:moveTo>
                    <a:pt x="3969" y="1"/>
                  </a:moveTo>
                  <a:cubicBezTo>
                    <a:pt x="3863" y="1"/>
                    <a:pt x="3785" y="143"/>
                    <a:pt x="3851" y="254"/>
                  </a:cubicBezTo>
                  <a:cubicBezTo>
                    <a:pt x="3891" y="293"/>
                    <a:pt x="3931" y="333"/>
                    <a:pt x="3972" y="373"/>
                  </a:cubicBezTo>
                  <a:lnTo>
                    <a:pt x="3972" y="373"/>
                  </a:lnTo>
                  <a:cubicBezTo>
                    <a:pt x="3274" y="246"/>
                    <a:pt x="2550" y="120"/>
                    <a:pt x="1845" y="71"/>
                  </a:cubicBezTo>
                  <a:cubicBezTo>
                    <a:pt x="1736" y="44"/>
                    <a:pt x="1633" y="29"/>
                    <a:pt x="1536" y="29"/>
                  </a:cubicBezTo>
                  <a:cubicBezTo>
                    <a:pt x="1417" y="29"/>
                    <a:pt x="1307" y="51"/>
                    <a:pt x="1207" y="102"/>
                  </a:cubicBezTo>
                  <a:cubicBezTo>
                    <a:pt x="751" y="314"/>
                    <a:pt x="812" y="892"/>
                    <a:pt x="174" y="1014"/>
                  </a:cubicBezTo>
                  <a:cubicBezTo>
                    <a:pt x="1" y="1042"/>
                    <a:pt x="46" y="1289"/>
                    <a:pt x="207" y="1289"/>
                  </a:cubicBezTo>
                  <a:cubicBezTo>
                    <a:pt x="216" y="1289"/>
                    <a:pt x="225" y="1289"/>
                    <a:pt x="234" y="1287"/>
                  </a:cubicBezTo>
                  <a:cubicBezTo>
                    <a:pt x="964" y="1166"/>
                    <a:pt x="994" y="406"/>
                    <a:pt x="1724" y="314"/>
                  </a:cubicBezTo>
                  <a:cubicBezTo>
                    <a:pt x="1756" y="312"/>
                    <a:pt x="1789" y="311"/>
                    <a:pt x="1823" y="311"/>
                  </a:cubicBezTo>
                  <a:cubicBezTo>
                    <a:pt x="2240" y="311"/>
                    <a:pt x="2789" y="473"/>
                    <a:pt x="3183" y="558"/>
                  </a:cubicBezTo>
                  <a:cubicBezTo>
                    <a:pt x="3578" y="618"/>
                    <a:pt x="4003" y="710"/>
                    <a:pt x="4429" y="740"/>
                  </a:cubicBezTo>
                  <a:cubicBezTo>
                    <a:pt x="4440" y="743"/>
                    <a:pt x="4450" y="744"/>
                    <a:pt x="4461" y="744"/>
                  </a:cubicBezTo>
                  <a:cubicBezTo>
                    <a:pt x="4566" y="744"/>
                    <a:pt x="4636" y="610"/>
                    <a:pt x="4581" y="527"/>
                  </a:cubicBezTo>
                  <a:cubicBezTo>
                    <a:pt x="4429" y="375"/>
                    <a:pt x="4277" y="223"/>
                    <a:pt x="4095" y="71"/>
                  </a:cubicBezTo>
                  <a:cubicBezTo>
                    <a:pt x="4053" y="21"/>
                    <a:pt x="400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365"/>
            <p:cNvSpPr/>
            <p:nvPr/>
          </p:nvSpPr>
          <p:spPr>
            <a:xfrm>
              <a:off x="5776975" y="776825"/>
              <a:ext cx="81550" cy="59375"/>
            </a:xfrm>
            <a:custGeom>
              <a:rect b="b" l="l" r="r" t="t"/>
              <a:pathLst>
                <a:path extrusionOk="0" h="2375" w="3262">
                  <a:moveTo>
                    <a:pt x="500" y="0"/>
                  </a:moveTo>
                  <a:cubicBezTo>
                    <a:pt x="451" y="0"/>
                    <a:pt x="401" y="19"/>
                    <a:pt x="365" y="64"/>
                  </a:cubicBezTo>
                  <a:cubicBezTo>
                    <a:pt x="0" y="551"/>
                    <a:pt x="31" y="1280"/>
                    <a:pt x="487" y="1736"/>
                  </a:cubicBezTo>
                  <a:cubicBezTo>
                    <a:pt x="821" y="2101"/>
                    <a:pt x="1262" y="2131"/>
                    <a:pt x="1714" y="2131"/>
                  </a:cubicBezTo>
                  <a:cubicBezTo>
                    <a:pt x="1804" y="2131"/>
                    <a:pt x="1895" y="2130"/>
                    <a:pt x="1986" y="2130"/>
                  </a:cubicBezTo>
                  <a:cubicBezTo>
                    <a:pt x="2348" y="2130"/>
                    <a:pt x="2706" y="2149"/>
                    <a:pt x="3009" y="2344"/>
                  </a:cubicBezTo>
                  <a:cubicBezTo>
                    <a:pt x="3036" y="2365"/>
                    <a:pt x="3062" y="2375"/>
                    <a:pt x="3086" y="2375"/>
                  </a:cubicBezTo>
                  <a:cubicBezTo>
                    <a:pt x="3197" y="2375"/>
                    <a:pt x="3262" y="2176"/>
                    <a:pt x="3161" y="2101"/>
                  </a:cubicBezTo>
                  <a:cubicBezTo>
                    <a:pt x="2822" y="1893"/>
                    <a:pt x="2471" y="1873"/>
                    <a:pt x="2123" y="1873"/>
                  </a:cubicBezTo>
                  <a:cubicBezTo>
                    <a:pt x="2038" y="1873"/>
                    <a:pt x="1954" y="1874"/>
                    <a:pt x="1870" y="1874"/>
                  </a:cubicBezTo>
                  <a:cubicBezTo>
                    <a:pt x="1742" y="1874"/>
                    <a:pt x="1615" y="1871"/>
                    <a:pt x="1490" y="1858"/>
                  </a:cubicBezTo>
                  <a:cubicBezTo>
                    <a:pt x="639" y="1766"/>
                    <a:pt x="122" y="946"/>
                    <a:pt x="639" y="186"/>
                  </a:cubicBezTo>
                  <a:cubicBezTo>
                    <a:pt x="724" y="101"/>
                    <a:pt x="615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365"/>
            <p:cNvSpPr/>
            <p:nvPr/>
          </p:nvSpPr>
          <p:spPr>
            <a:xfrm>
              <a:off x="5852800" y="858875"/>
              <a:ext cx="117925" cy="64900"/>
            </a:xfrm>
            <a:custGeom>
              <a:rect b="b" l="l" r="r" t="t"/>
              <a:pathLst>
                <a:path extrusionOk="0" h="2596" w="4717">
                  <a:moveTo>
                    <a:pt x="1282" y="0"/>
                  </a:moveTo>
                  <a:cubicBezTo>
                    <a:pt x="804" y="0"/>
                    <a:pt x="373" y="258"/>
                    <a:pt x="68" y="673"/>
                  </a:cubicBezTo>
                  <a:cubicBezTo>
                    <a:pt x="1" y="784"/>
                    <a:pt x="81" y="912"/>
                    <a:pt x="165" y="912"/>
                  </a:cubicBezTo>
                  <a:cubicBezTo>
                    <a:pt x="195" y="912"/>
                    <a:pt x="226" y="896"/>
                    <a:pt x="250" y="855"/>
                  </a:cubicBezTo>
                  <a:cubicBezTo>
                    <a:pt x="563" y="450"/>
                    <a:pt x="879" y="293"/>
                    <a:pt x="1186" y="293"/>
                  </a:cubicBezTo>
                  <a:cubicBezTo>
                    <a:pt x="1894" y="293"/>
                    <a:pt x="2559" y="1125"/>
                    <a:pt x="3046" y="1676"/>
                  </a:cubicBezTo>
                  <a:cubicBezTo>
                    <a:pt x="3442" y="2193"/>
                    <a:pt x="3867" y="2527"/>
                    <a:pt x="4505" y="2588"/>
                  </a:cubicBezTo>
                  <a:cubicBezTo>
                    <a:pt x="4525" y="2593"/>
                    <a:pt x="4542" y="2596"/>
                    <a:pt x="4558" y="2596"/>
                  </a:cubicBezTo>
                  <a:cubicBezTo>
                    <a:pt x="4716" y="2596"/>
                    <a:pt x="4699" y="2345"/>
                    <a:pt x="4505" y="2345"/>
                  </a:cubicBezTo>
                  <a:cubicBezTo>
                    <a:pt x="3229" y="2193"/>
                    <a:pt x="2955" y="612"/>
                    <a:pt x="1861" y="126"/>
                  </a:cubicBezTo>
                  <a:cubicBezTo>
                    <a:pt x="1664" y="40"/>
                    <a:pt x="1469" y="0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365"/>
            <p:cNvSpPr/>
            <p:nvPr/>
          </p:nvSpPr>
          <p:spPr>
            <a:xfrm>
              <a:off x="6099925" y="930400"/>
              <a:ext cx="173150" cy="104175"/>
            </a:xfrm>
            <a:custGeom>
              <a:rect b="b" l="l" r="r" t="t"/>
              <a:pathLst>
                <a:path extrusionOk="0" h="4167" w="6926">
                  <a:moveTo>
                    <a:pt x="274" y="152"/>
                  </a:moveTo>
                  <a:cubicBezTo>
                    <a:pt x="61" y="152"/>
                    <a:pt x="0" y="426"/>
                    <a:pt x="183" y="456"/>
                  </a:cubicBezTo>
                  <a:cubicBezTo>
                    <a:pt x="1399" y="791"/>
                    <a:pt x="2766" y="395"/>
                    <a:pt x="3922" y="912"/>
                  </a:cubicBezTo>
                  <a:cubicBezTo>
                    <a:pt x="5137" y="1490"/>
                    <a:pt x="5897" y="3040"/>
                    <a:pt x="6596" y="4104"/>
                  </a:cubicBezTo>
                  <a:cubicBezTo>
                    <a:pt x="6632" y="4148"/>
                    <a:pt x="6678" y="4167"/>
                    <a:pt x="6722" y="4167"/>
                  </a:cubicBezTo>
                  <a:cubicBezTo>
                    <a:pt x="6829" y="4167"/>
                    <a:pt x="6925" y="4059"/>
                    <a:pt x="6839" y="3952"/>
                  </a:cubicBezTo>
                  <a:cubicBezTo>
                    <a:pt x="6110" y="2918"/>
                    <a:pt x="5441" y="1611"/>
                    <a:pt x="4408" y="851"/>
                  </a:cubicBezTo>
                  <a:cubicBezTo>
                    <a:pt x="3192" y="0"/>
                    <a:pt x="1642" y="547"/>
                    <a:pt x="274" y="1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365"/>
            <p:cNvSpPr/>
            <p:nvPr/>
          </p:nvSpPr>
          <p:spPr>
            <a:xfrm>
              <a:off x="5733525" y="1065200"/>
              <a:ext cx="147100" cy="68575"/>
            </a:xfrm>
            <a:custGeom>
              <a:rect b="b" l="l" r="r" t="t"/>
              <a:pathLst>
                <a:path extrusionOk="0" h="2743" w="5884">
                  <a:moveTo>
                    <a:pt x="3501" y="0"/>
                  </a:moveTo>
                  <a:cubicBezTo>
                    <a:pt x="1916" y="0"/>
                    <a:pt x="371" y="539"/>
                    <a:pt x="36" y="2359"/>
                  </a:cubicBezTo>
                  <a:cubicBezTo>
                    <a:pt x="0" y="2593"/>
                    <a:pt x="188" y="2742"/>
                    <a:pt x="354" y="2742"/>
                  </a:cubicBezTo>
                  <a:cubicBezTo>
                    <a:pt x="468" y="2742"/>
                    <a:pt x="571" y="2672"/>
                    <a:pt x="583" y="2511"/>
                  </a:cubicBezTo>
                  <a:cubicBezTo>
                    <a:pt x="864" y="987"/>
                    <a:pt x="2137" y="561"/>
                    <a:pt x="3459" y="561"/>
                  </a:cubicBezTo>
                  <a:cubicBezTo>
                    <a:pt x="4142" y="561"/>
                    <a:pt x="4837" y="675"/>
                    <a:pt x="5416" y="809"/>
                  </a:cubicBezTo>
                  <a:cubicBezTo>
                    <a:pt x="5435" y="812"/>
                    <a:pt x="5453" y="814"/>
                    <a:pt x="5470" y="814"/>
                  </a:cubicBezTo>
                  <a:cubicBezTo>
                    <a:pt x="5766" y="814"/>
                    <a:pt x="5884" y="348"/>
                    <a:pt x="5568" y="262"/>
                  </a:cubicBezTo>
                  <a:cubicBezTo>
                    <a:pt x="4943" y="110"/>
                    <a:pt x="4218" y="0"/>
                    <a:pt x="350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365"/>
            <p:cNvSpPr/>
            <p:nvPr/>
          </p:nvSpPr>
          <p:spPr>
            <a:xfrm>
              <a:off x="6213125" y="1297500"/>
              <a:ext cx="171725" cy="48000"/>
            </a:xfrm>
            <a:custGeom>
              <a:rect b="b" l="l" r="r" t="t"/>
              <a:pathLst>
                <a:path extrusionOk="0" h="1920" w="6869">
                  <a:moveTo>
                    <a:pt x="3222" y="0"/>
                  </a:moveTo>
                  <a:cubicBezTo>
                    <a:pt x="2041" y="0"/>
                    <a:pt x="933" y="380"/>
                    <a:pt x="153" y="1487"/>
                  </a:cubicBezTo>
                  <a:cubicBezTo>
                    <a:pt x="1" y="1727"/>
                    <a:pt x="192" y="1920"/>
                    <a:pt x="403" y="1920"/>
                  </a:cubicBezTo>
                  <a:cubicBezTo>
                    <a:pt x="485" y="1920"/>
                    <a:pt x="571" y="1890"/>
                    <a:pt x="640" y="1821"/>
                  </a:cubicBezTo>
                  <a:cubicBezTo>
                    <a:pt x="1300" y="882"/>
                    <a:pt x="2244" y="566"/>
                    <a:pt x="3249" y="566"/>
                  </a:cubicBezTo>
                  <a:cubicBezTo>
                    <a:pt x="4325" y="566"/>
                    <a:pt x="5472" y="928"/>
                    <a:pt x="6415" y="1274"/>
                  </a:cubicBezTo>
                  <a:cubicBezTo>
                    <a:pt x="6448" y="1286"/>
                    <a:pt x="6479" y="1292"/>
                    <a:pt x="6508" y="1292"/>
                  </a:cubicBezTo>
                  <a:cubicBezTo>
                    <a:pt x="6775" y="1292"/>
                    <a:pt x="6868" y="836"/>
                    <a:pt x="6567" y="727"/>
                  </a:cubicBezTo>
                  <a:cubicBezTo>
                    <a:pt x="5531" y="342"/>
                    <a:pt x="4343" y="0"/>
                    <a:pt x="3222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365"/>
            <p:cNvSpPr/>
            <p:nvPr/>
          </p:nvSpPr>
          <p:spPr>
            <a:xfrm>
              <a:off x="5727575" y="1145100"/>
              <a:ext cx="12950" cy="15675"/>
            </a:xfrm>
            <a:custGeom>
              <a:rect b="b" l="l" r="r" t="t"/>
              <a:pathLst>
                <a:path extrusionOk="0" h="627" w="518">
                  <a:moveTo>
                    <a:pt x="340" y="1"/>
                  </a:moveTo>
                  <a:cubicBezTo>
                    <a:pt x="320" y="1"/>
                    <a:pt x="298" y="5"/>
                    <a:pt x="274" y="14"/>
                  </a:cubicBezTo>
                  <a:cubicBezTo>
                    <a:pt x="122" y="14"/>
                    <a:pt x="1" y="105"/>
                    <a:pt x="1" y="257"/>
                  </a:cubicBezTo>
                  <a:lnTo>
                    <a:pt x="1" y="349"/>
                  </a:lnTo>
                  <a:cubicBezTo>
                    <a:pt x="1" y="487"/>
                    <a:pt x="77" y="626"/>
                    <a:pt x="229" y="626"/>
                  </a:cubicBezTo>
                  <a:cubicBezTo>
                    <a:pt x="243" y="626"/>
                    <a:pt x="258" y="625"/>
                    <a:pt x="274" y="622"/>
                  </a:cubicBezTo>
                  <a:cubicBezTo>
                    <a:pt x="426" y="622"/>
                    <a:pt x="517" y="501"/>
                    <a:pt x="517" y="349"/>
                  </a:cubicBezTo>
                  <a:lnTo>
                    <a:pt x="517" y="257"/>
                  </a:lnTo>
                  <a:cubicBezTo>
                    <a:pt x="517" y="129"/>
                    <a:pt x="452" y="1"/>
                    <a:pt x="340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365"/>
            <p:cNvSpPr/>
            <p:nvPr/>
          </p:nvSpPr>
          <p:spPr>
            <a:xfrm>
              <a:off x="6390975" y="1336925"/>
              <a:ext cx="41700" cy="16425"/>
            </a:xfrm>
            <a:custGeom>
              <a:rect b="b" l="l" r="r" t="t"/>
              <a:pathLst>
                <a:path extrusionOk="0" h="657" w="1668">
                  <a:moveTo>
                    <a:pt x="365" y="1"/>
                  </a:moveTo>
                  <a:cubicBezTo>
                    <a:pt x="9" y="31"/>
                    <a:pt x="0" y="580"/>
                    <a:pt x="337" y="580"/>
                  </a:cubicBezTo>
                  <a:cubicBezTo>
                    <a:pt x="346" y="580"/>
                    <a:pt x="355" y="579"/>
                    <a:pt x="365" y="578"/>
                  </a:cubicBezTo>
                  <a:cubicBezTo>
                    <a:pt x="446" y="570"/>
                    <a:pt x="525" y="567"/>
                    <a:pt x="603" y="567"/>
                  </a:cubicBezTo>
                  <a:cubicBezTo>
                    <a:pt x="813" y="567"/>
                    <a:pt x="1007" y="595"/>
                    <a:pt x="1185" y="639"/>
                  </a:cubicBezTo>
                  <a:cubicBezTo>
                    <a:pt x="1220" y="651"/>
                    <a:pt x="1253" y="656"/>
                    <a:pt x="1283" y="656"/>
                  </a:cubicBezTo>
                  <a:cubicBezTo>
                    <a:pt x="1574" y="656"/>
                    <a:pt x="1668" y="178"/>
                    <a:pt x="1337" y="123"/>
                  </a:cubicBezTo>
                  <a:cubicBezTo>
                    <a:pt x="1003" y="31"/>
                    <a:pt x="699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365"/>
            <p:cNvSpPr/>
            <p:nvPr/>
          </p:nvSpPr>
          <p:spPr>
            <a:xfrm>
              <a:off x="5037600" y="839400"/>
              <a:ext cx="572975" cy="1195725"/>
            </a:xfrm>
            <a:custGeom>
              <a:rect b="b" l="l" r="r" t="t"/>
              <a:pathLst>
                <a:path extrusionOk="0" h="47829" w="22919">
                  <a:moveTo>
                    <a:pt x="10506" y="0"/>
                  </a:moveTo>
                  <a:cubicBezTo>
                    <a:pt x="10434" y="0"/>
                    <a:pt x="10365" y="8"/>
                    <a:pt x="10304" y="23"/>
                  </a:cubicBezTo>
                  <a:cubicBezTo>
                    <a:pt x="10122" y="54"/>
                    <a:pt x="9970" y="206"/>
                    <a:pt x="9848" y="358"/>
                  </a:cubicBezTo>
                  <a:cubicBezTo>
                    <a:pt x="9545" y="753"/>
                    <a:pt x="9423" y="1239"/>
                    <a:pt x="9362" y="1695"/>
                  </a:cubicBezTo>
                  <a:cubicBezTo>
                    <a:pt x="8481" y="6102"/>
                    <a:pt x="8602" y="10662"/>
                    <a:pt x="9423" y="15069"/>
                  </a:cubicBezTo>
                  <a:cubicBezTo>
                    <a:pt x="10274" y="19476"/>
                    <a:pt x="11733" y="23732"/>
                    <a:pt x="13618" y="27805"/>
                  </a:cubicBezTo>
                  <a:lnTo>
                    <a:pt x="13800" y="28261"/>
                  </a:lnTo>
                  <a:cubicBezTo>
                    <a:pt x="13618" y="28139"/>
                    <a:pt x="13374" y="28078"/>
                    <a:pt x="13162" y="27987"/>
                  </a:cubicBezTo>
                  <a:cubicBezTo>
                    <a:pt x="13060" y="27975"/>
                    <a:pt x="12960" y="27969"/>
                    <a:pt x="12861" y="27969"/>
                  </a:cubicBezTo>
                  <a:cubicBezTo>
                    <a:pt x="12456" y="27969"/>
                    <a:pt x="12075" y="28071"/>
                    <a:pt x="11733" y="28291"/>
                  </a:cubicBezTo>
                  <a:cubicBezTo>
                    <a:pt x="11338" y="27531"/>
                    <a:pt x="10943" y="26771"/>
                    <a:pt x="10517" y="26011"/>
                  </a:cubicBezTo>
                  <a:cubicBezTo>
                    <a:pt x="8815" y="22820"/>
                    <a:pt x="7113" y="19568"/>
                    <a:pt x="6079" y="16103"/>
                  </a:cubicBezTo>
                  <a:cubicBezTo>
                    <a:pt x="5654" y="14765"/>
                    <a:pt x="5411" y="13397"/>
                    <a:pt x="5107" y="11999"/>
                  </a:cubicBezTo>
                  <a:cubicBezTo>
                    <a:pt x="4590" y="9719"/>
                    <a:pt x="4104" y="7470"/>
                    <a:pt x="3617" y="5190"/>
                  </a:cubicBezTo>
                  <a:cubicBezTo>
                    <a:pt x="3496" y="4613"/>
                    <a:pt x="3344" y="4066"/>
                    <a:pt x="3040" y="3580"/>
                  </a:cubicBezTo>
                  <a:cubicBezTo>
                    <a:pt x="2748" y="3083"/>
                    <a:pt x="2259" y="2727"/>
                    <a:pt x="1709" y="2727"/>
                  </a:cubicBezTo>
                  <a:cubicBezTo>
                    <a:pt x="1687" y="2727"/>
                    <a:pt x="1664" y="2727"/>
                    <a:pt x="1642" y="2728"/>
                  </a:cubicBezTo>
                  <a:cubicBezTo>
                    <a:pt x="1095" y="2759"/>
                    <a:pt x="608" y="3154"/>
                    <a:pt x="395" y="3610"/>
                  </a:cubicBezTo>
                  <a:cubicBezTo>
                    <a:pt x="122" y="4066"/>
                    <a:pt x="31" y="4613"/>
                    <a:pt x="31" y="5160"/>
                  </a:cubicBezTo>
                  <a:cubicBezTo>
                    <a:pt x="0" y="6741"/>
                    <a:pt x="426" y="8321"/>
                    <a:pt x="851" y="9841"/>
                  </a:cubicBezTo>
                  <a:cubicBezTo>
                    <a:pt x="1246" y="11391"/>
                    <a:pt x="1702" y="12911"/>
                    <a:pt x="2128" y="14461"/>
                  </a:cubicBezTo>
                  <a:cubicBezTo>
                    <a:pt x="2614" y="16254"/>
                    <a:pt x="3131" y="18078"/>
                    <a:pt x="3830" y="19780"/>
                  </a:cubicBezTo>
                  <a:cubicBezTo>
                    <a:pt x="5320" y="23519"/>
                    <a:pt x="7721" y="26832"/>
                    <a:pt x="10335" y="29872"/>
                  </a:cubicBezTo>
                  <a:lnTo>
                    <a:pt x="10517" y="29659"/>
                  </a:lnTo>
                  <a:lnTo>
                    <a:pt x="10669" y="30236"/>
                  </a:lnTo>
                  <a:cubicBezTo>
                    <a:pt x="10568" y="30224"/>
                    <a:pt x="10462" y="30216"/>
                    <a:pt x="10354" y="30216"/>
                  </a:cubicBezTo>
                  <a:cubicBezTo>
                    <a:pt x="10199" y="30216"/>
                    <a:pt x="10039" y="30231"/>
                    <a:pt x="9879" y="30267"/>
                  </a:cubicBezTo>
                  <a:cubicBezTo>
                    <a:pt x="9545" y="30358"/>
                    <a:pt x="9210" y="30632"/>
                    <a:pt x="9089" y="30966"/>
                  </a:cubicBezTo>
                  <a:cubicBezTo>
                    <a:pt x="8997" y="31179"/>
                    <a:pt x="9058" y="31452"/>
                    <a:pt x="9089" y="31726"/>
                  </a:cubicBezTo>
                  <a:cubicBezTo>
                    <a:pt x="9149" y="32212"/>
                    <a:pt x="9271" y="32729"/>
                    <a:pt x="9545" y="33185"/>
                  </a:cubicBezTo>
                  <a:cubicBezTo>
                    <a:pt x="9757" y="33580"/>
                    <a:pt x="10152" y="33884"/>
                    <a:pt x="10335" y="34279"/>
                  </a:cubicBezTo>
                  <a:cubicBezTo>
                    <a:pt x="10517" y="34613"/>
                    <a:pt x="10578" y="34978"/>
                    <a:pt x="10730" y="35373"/>
                  </a:cubicBezTo>
                  <a:cubicBezTo>
                    <a:pt x="10821" y="35647"/>
                    <a:pt x="11034" y="35860"/>
                    <a:pt x="11095" y="36164"/>
                  </a:cubicBezTo>
                  <a:cubicBezTo>
                    <a:pt x="11125" y="36407"/>
                    <a:pt x="11125" y="36589"/>
                    <a:pt x="11216" y="36802"/>
                  </a:cubicBezTo>
                  <a:cubicBezTo>
                    <a:pt x="11277" y="37045"/>
                    <a:pt x="11399" y="37258"/>
                    <a:pt x="11581" y="37410"/>
                  </a:cubicBezTo>
                  <a:cubicBezTo>
                    <a:pt x="12037" y="38960"/>
                    <a:pt x="12402" y="40541"/>
                    <a:pt x="12645" y="42121"/>
                  </a:cubicBezTo>
                  <a:cubicBezTo>
                    <a:pt x="12797" y="43063"/>
                    <a:pt x="12918" y="44097"/>
                    <a:pt x="13405" y="44948"/>
                  </a:cubicBezTo>
                  <a:cubicBezTo>
                    <a:pt x="13830" y="45617"/>
                    <a:pt x="14469" y="46164"/>
                    <a:pt x="15168" y="46589"/>
                  </a:cubicBezTo>
                  <a:cubicBezTo>
                    <a:pt x="16327" y="47329"/>
                    <a:pt x="17686" y="47829"/>
                    <a:pt x="19050" y="47829"/>
                  </a:cubicBezTo>
                  <a:cubicBezTo>
                    <a:pt x="19367" y="47829"/>
                    <a:pt x="19685" y="47802"/>
                    <a:pt x="20001" y="47744"/>
                  </a:cubicBezTo>
                  <a:cubicBezTo>
                    <a:pt x="20609" y="47653"/>
                    <a:pt x="21216" y="47410"/>
                    <a:pt x="21672" y="46954"/>
                  </a:cubicBezTo>
                  <a:cubicBezTo>
                    <a:pt x="22159" y="46468"/>
                    <a:pt x="22432" y="45769"/>
                    <a:pt x="22523" y="45130"/>
                  </a:cubicBezTo>
                  <a:cubicBezTo>
                    <a:pt x="22919" y="43489"/>
                    <a:pt x="22554" y="41817"/>
                    <a:pt x="21885" y="40358"/>
                  </a:cubicBezTo>
                  <a:cubicBezTo>
                    <a:pt x="21247" y="38838"/>
                    <a:pt x="20365" y="37471"/>
                    <a:pt x="19575" y="36012"/>
                  </a:cubicBezTo>
                  <a:cubicBezTo>
                    <a:pt x="19180" y="35313"/>
                    <a:pt x="18815" y="34613"/>
                    <a:pt x="18663" y="33823"/>
                  </a:cubicBezTo>
                  <a:cubicBezTo>
                    <a:pt x="18329" y="32334"/>
                    <a:pt x="18694" y="30784"/>
                    <a:pt x="18906" y="29264"/>
                  </a:cubicBezTo>
                  <a:cubicBezTo>
                    <a:pt x="18998" y="28291"/>
                    <a:pt x="18998" y="27197"/>
                    <a:pt x="18238" y="26619"/>
                  </a:cubicBezTo>
                  <a:cubicBezTo>
                    <a:pt x="17960" y="26397"/>
                    <a:pt x="17630" y="26302"/>
                    <a:pt x="17288" y="26302"/>
                  </a:cubicBezTo>
                  <a:cubicBezTo>
                    <a:pt x="16883" y="26302"/>
                    <a:pt x="16459" y="26435"/>
                    <a:pt x="16080" y="26650"/>
                  </a:cubicBezTo>
                  <a:cubicBezTo>
                    <a:pt x="13952" y="19203"/>
                    <a:pt x="11794" y="11665"/>
                    <a:pt x="12311" y="3944"/>
                  </a:cubicBezTo>
                  <a:cubicBezTo>
                    <a:pt x="12341" y="3184"/>
                    <a:pt x="12432" y="2394"/>
                    <a:pt x="12250" y="1634"/>
                  </a:cubicBezTo>
                  <a:cubicBezTo>
                    <a:pt x="12037" y="874"/>
                    <a:pt x="11490" y="145"/>
                    <a:pt x="10730" y="23"/>
                  </a:cubicBezTo>
                  <a:cubicBezTo>
                    <a:pt x="10654" y="8"/>
                    <a:pt x="10578" y="0"/>
                    <a:pt x="1050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365"/>
            <p:cNvSpPr/>
            <p:nvPr/>
          </p:nvSpPr>
          <p:spPr>
            <a:xfrm>
              <a:off x="5378025" y="1724050"/>
              <a:ext cx="52450" cy="93925"/>
            </a:xfrm>
            <a:custGeom>
              <a:rect b="b" l="l" r="r" t="t"/>
              <a:pathLst>
                <a:path extrusionOk="0" h="3757" w="2098">
                  <a:moveTo>
                    <a:pt x="629" y="1"/>
                  </a:moveTo>
                  <a:cubicBezTo>
                    <a:pt x="31" y="1"/>
                    <a:pt x="31" y="778"/>
                    <a:pt x="31" y="778"/>
                  </a:cubicBezTo>
                  <a:lnTo>
                    <a:pt x="1" y="778"/>
                  </a:lnTo>
                  <a:lnTo>
                    <a:pt x="1" y="1720"/>
                  </a:lnTo>
                  <a:lnTo>
                    <a:pt x="365" y="2844"/>
                  </a:lnTo>
                  <a:lnTo>
                    <a:pt x="943" y="3756"/>
                  </a:lnTo>
                  <a:lnTo>
                    <a:pt x="1703" y="3544"/>
                  </a:lnTo>
                  <a:cubicBezTo>
                    <a:pt x="1703" y="3544"/>
                    <a:pt x="1703" y="2632"/>
                    <a:pt x="1885" y="1872"/>
                  </a:cubicBezTo>
                  <a:cubicBezTo>
                    <a:pt x="2098" y="1112"/>
                    <a:pt x="1551" y="200"/>
                    <a:pt x="791" y="18"/>
                  </a:cubicBezTo>
                  <a:cubicBezTo>
                    <a:pt x="732" y="6"/>
                    <a:pt x="678" y="1"/>
                    <a:pt x="62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365"/>
            <p:cNvSpPr/>
            <p:nvPr/>
          </p:nvSpPr>
          <p:spPr>
            <a:xfrm>
              <a:off x="5318000" y="1715600"/>
              <a:ext cx="64600" cy="69700"/>
            </a:xfrm>
            <a:custGeom>
              <a:rect b="b" l="l" r="r" t="t"/>
              <a:pathLst>
                <a:path extrusionOk="0" h="2788" w="2584">
                  <a:moveTo>
                    <a:pt x="929" y="1"/>
                  </a:moveTo>
                  <a:cubicBezTo>
                    <a:pt x="873" y="1"/>
                    <a:pt x="816" y="7"/>
                    <a:pt x="760" y="21"/>
                  </a:cubicBezTo>
                  <a:cubicBezTo>
                    <a:pt x="0" y="204"/>
                    <a:pt x="395" y="1116"/>
                    <a:pt x="578" y="1693"/>
                  </a:cubicBezTo>
                  <a:cubicBezTo>
                    <a:pt x="760" y="2271"/>
                    <a:pt x="760" y="2605"/>
                    <a:pt x="760" y="2605"/>
                  </a:cubicBezTo>
                  <a:lnTo>
                    <a:pt x="1854" y="2787"/>
                  </a:lnTo>
                  <a:lnTo>
                    <a:pt x="2584" y="2605"/>
                  </a:lnTo>
                  <a:lnTo>
                    <a:pt x="2250" y="751"/>
                  </a:lnTo>
                  <a:lnTo>
                    <a:pt x="2250" y="933"/>
                  </a:lnTo>
                  <a:cubicBezTo>
                    <a:pt x="2250" y="933"/>
                    <a:pt x="1602" y="1"/>
                    <a:pt x="92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365"/>
            <p:cNvSpPr/>
            <p:nvPr/>
          </p:nvSpPr>
          <p:spPr>
            <a:xfrm>
              <a:off x="5311150" y="1491750"/>
              <a:ext cx="310075" cy="549500"/>
            </a:xfrm>
            <a:custGeom>
              <a:rect b="b" l="l" r="r" t="t"/>
              <a:pathLst>
                <a:path extrusionOk="0" h="21980" w="12403">
                  <a:moveTo>
                    <a:pt x="6277" y="1"/>
                  </a:moveTo>
                  <a:cubicBezTo>
                    <a:pt x="5175" y="1"/>
                    <a:pt x="4128" y="1053"/>
                    <a:pt x="3800" y="2106"/>
                  </a:cubicBezTo>
                  <a:cubicBezTo>
                    <a:pt x="3162" y="4234"/>
                    <a:pt x="3770" y="6756"/>
                    <a:pt x="4499" y="8793"/>
                  </a:cubicBezTo>
                  <a:cubicBezTo>
                    <a:pt x="4834" y="9735"/>
                    <a:pt x="4682" y="10374"/>
                    <a:pt x="4317" y="11255"/>
                  </a:cubicBezTo>
                  <a:cubicBezTo>
                    <a:pt x="4165" y="11589"/>
                    <a:pt x="4013" y="11985"/>
                    <a:pt x="3952" y="12349"/>
                  </a:cubicBezTo>
                  <a:cubicBezTo>
                    <a:pt x="3891" y="12988"/>
                    <a:pt x="4165" y="13383"/>
                    <a:pt x="4621" y="13808"/>
                  </a:cubicBezTo>
                  <a:cubicBezTo>
                    <a:pt x="5746" y="14872"/>
                    <a:pt x="7204" y="15693"/>
                    <a:pt x="8572" y="16453"/>
                  </a:cubicBezTo>
                  <a:cubicBezTo>
                    <a:pt x="8620" y="16477"/>
                    <a:pt x="8666" y="16487"/>
                    <a:pt x="8706" y="16487"/>
                  </a:cubicBezTo>
                  <a:cubicBezTo>
                    <a:pt x="8923" y="16487"/>
                    <a:pt x="9020" y="16195"/>
                    <a:pt x="8815" y="16118"/>
                  </a:cubicBezTo>
                  <a:cubicBezTo>
                    <a:pt x="7843" y="15541"/>
                    <a:pt x="6870" y="14963"/>
                    <a:pt x="5958" y="14325"/>
                  </a:cubicBezTo>
                  <a:cubicBezTo>
                    <a:pt x="5502" y="14021"/>
                    <a:pt x="4955" y="13656"/>
                    <a:pt x="4590" y="13200"/>
                  </a:cubicBezTo>
                  <a:cubicBezTo>
                    <a:pt x="4074" y="12471"/>
                    <a:pt x="4712" y="11529"/>
                    <a:pt x="4986" y="10799"/>
                  </a:cubicBezTo>
                  <a:cubicBezTo>
                    <a:pt x="5198" y="10161"/>
                    <a:pt x="5198" y="9583"/>
                    <a:pt x="5016" y="8945"/>
                  </a:cubicBezTo>
                  <a:cubicBezTo>
                    <a:pt x="4682" y="7790"/>
                    <a:pt x="4317" y="6756"/>
                    <a:pt x="4165" y="5601"/>
                  </a:cubicBezTo>
                  <a:cubicBezTo>
                    <a:pt x="4043" y="4598"/>
                    <a:pt x="3922" y="3504"/>
                    <a:pt x="4165" y="2501"/>
                  </a:cubicBezTo>
                  <a:cubicBezTo>
                    <a:pt x="4373" y="1540"/>
                    <a:pt x="5158" y="423"/>
                    <a:pt x="6218" y="423"/>
                  </a:cubicBezTo>
                  <a:cubicBezTo>
                    <a:pt x="6397" y="423"/>
                    <a:pt x="6585" y="455"/>
                    <a:pt x="6779" y="525"/>
                  </a:cubicBezTo>
                  <a:cubicBezTo>
                    <a:pt x="7964" y="981"/>
                    <a:pt x="7752" y="2501"/>
                    <a:pt x="7630" y="3504"/>
                  </a:cubicBezTo>
                  <a:cubicBezTo>
                    <a:pt x="7478" y="4568"/>
                    <a:pt x="7265" y="5632"/>
                    <a:pt x="7356" y="6696"/>
                  </a:cubicBezTo>
                  <a:cubicBezTo>
                    <a:pt x="7417" y="8580"/>
                    <a:pt x="8512" y="10161"/>
                    <a:pt x="9393" y="11741"/>
                  </a:cubicBezTo>
                  <a:cubicBezTo>
                    <a:pt x="10457" y="13595"/>
                    <a:pt x="11490" y="15571"/>
                    <a:pt x="11521" y="17760"/>
                  </a:cubicBezTo>
                  <a:cubicBezTo>
                    <a:pt x="11551" y="18915"/>
                    <a:pt x="11278" y="20343"/>
                    <a:pt x="10244" y="21042"/>
                  </a:cubicBezTo>
                  <a:cubicBezTo>
                    <a:pt x="9671" y="21430"/>
                    <a:pt x="8966" y="21575"/>
                    <a:pt x="8261" y="21575"/>
                  </a:cubicBezTo>
                  <a:cubicBezTo>
                    <a:pt x="7695" y="21575"/>
                    <a:pt x="7128" y="21482"/>
                    <a:pt x="6627" y="21346"/>
                  </a:cubicBezTo>
                  <a:cubicBezTo>
                    <a:pt x="5472" y="21042"/>
                    <a:pt x="4317" y="20434"/>
                    <a:pt x="3405" y="19644"/>
                  </a:cubicBezTo>
                  <a:cubicBezTo>
                    <a:pt x="2402" y="18732"/>
                    <a:pt x="2128" y="17547"/>
                    <a:pt x="1946" y="16301"/>
                  </a:cubicBezTo>
                  <a:cubicBezTo>
                    <a:pt x="1764" y="15115"/>
                    <a:pt x="1581" y="13991"/>
                    <a:pt x="1277" y="12836"/>
                  </a:cubicBezTo>
                  <a:cubicBezTo>
                    <a:pt x="1065" y="12167"/>
                    <a:pt x="1034" y="11012"/>
                    <a:pt x="396" y="10556"/>
                  </a:cubicBezTo>
                  <a:cubicBezTo>
                    <a:pt x="355" y="10531"/>
                    <a:pt x="316" y="10520"/>
                    <a:pt x="281" y="10520"/>
                  </a:cubicBezTo>
                  <a:cubicBezTo>
                    <a:pt x="102" y="10520"/>
                    <a:pt x="1" y="10794"/>
                    <a:pt x="153" y="10921"/>
                  </a:cubicBezTo>
                  <a:cubicBezTo>
                    <a:pt x="609" y="11225"/>
                    <a:pt x="730" y="12471"/>
                    <a:pt x="852" y="12957"/>
                  </a:cubicBezTo>
                  <a:cubicBezTo>
                    <a:pt x="1034" y="13656"/>
                    <a:pt x="1186" y="14355"/>
                    <a:pt x="1308" y="15054"/>
                  </a:cubicBezTo>
                  <a:cubicBezTo>
                    <a:pt x="1490" y="16179"/>
                    <a:pt x="1581" y="17365"/>
                    <a:pt x="2037" y="18428"/>
                  </a:cubicBezTo>
                  <a:cubicBezTo>
                    <a:pt x="2828" y="20343"/>
                    <a:pt x="5168" y="21559"/>
                    <a:pt x="7113" y="21893"/>
                  </a:cubicBezTo>
                  <a:cubicBezTo>
                    <a:pt x="7450" y="21950"/>
                    <a:pt x="7792" y="21980"/>
                    <a:pt x="8131" y="21980"/>
                  </a:cubicBezTo>
                  <a:cubicBezTo>
                    <a:pt x="9632" y="21980"/>
                    <a:pt x="11072" y="21388"/>
                    <a:pt x="11642" y="19827"/>
                  </a:cubicBezTo>
                  <a:cubicBezTo>
                    <a:pt x="12402" y="17668"/>
                    <a:pt x="11642" y="15237"/>
                    <a:pt x="10700" y="13261"/>
                  </a:cubicBezTo>
                  <a:cubicBezTo>
                    <a:pt x="9515" y="10921"/>
                    <a:pt x="7600" y="8732"/>
                    <a:pt x="7752" y="5997"/>
                  </a:cubicBezTo>
                  <a:cubicBezTo>
                    <a:pt x="7843" y="4446"/>
                    <a:pt x="8967" y="1437"/>
                    <a:pt x="7265" y="313"/>
                  </a:cubicBezTo>
                  <a:cubicBezTo>
                    <a:pt x="6943" y="95"/>
                    <a:pt x="6608" y="1"/>
                    <a:pt x="6277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365"/>
            <p:cNvSpPr/>
            <p:nvPr/>
          </p:nvSpPr>
          <p:spPr>
            <a:xfrm>
              <a:off x="5299750" y="1532900"/>
              <a:ext cx="124475" cy="289275"/>
            </a:xfrm>
            <a:custGeom>
              <a:rect b="b" l="l" r="r" t="t"/>
              <a:pathLst>
                <a:path extrusionOk="0" h="11571" w="4979">
                  <a:moveTo>
                    <a:pt x="2340" y="1"/>
                  </a:moveTo>
                  <a:cubicBezTo>
                    <a:pt x="2093" y="1"/>
                    <a:pt x="1839" y="49"/>
                    <a:pt x="1581" y="156"/>
                  </a:cubicBezTo>
                  <a:cubicBezTo>
                    <a:pt x="1" y="794"/>
                    <a:pt x="305" y="2496"/>
                    <a:pt x="973" y="3712"/>
                  </a:cubicBezTo>
                  <a:cubicBezTo>
                    <a:pt x="1429" y="4563"/>
                    <a:pt x="1946" y="5354"/>
                    <a:pt x="2341" y="6235"/>
                  </a:cubicBezTo>
                  <a:cubicBezTo>
                    <a:pt x="2828" y="7329"/>
                    <a:pt x="2797" y="8302"/>
                    <a:pt x="2858" y="9457"/>
                  </a:cubicBezTo>
                  <a:cubicBezTo>
                    <a:pt x="2935" y="10206"/>
                    <a:pt x="3452" y="11571"/>
                    <a:pt x="4315" y="11571"/>
                  </a:cubicBezTo>
                  <a:cubicBezTo>
                    <a:pt x="4467" y="11571"/>
                    <a:pt x="4630" y="11528"/>
                    <a:pt x="4803" y="11433"/>
                  </a:cubicBezTo>
                  <a:cubicBezTo>
                    <a:pt x="4978" y="11308"/>
                    <a:pt x="4886" y="11060"/>
                    <a:pt x="4696" y="11060"/>
                  </a:cubicBezTo>
                  <a:cubicBezTo>
                    <a:pt x="4655" y="11060"/>
                    <a:pt x="4609" y="11071"/>
                    <a:pt x="4560" y="11098"/>
                  </a:cubicBezTo>
                  <a:cubicBezTo>
                    <a:pt x="4468" y="11148"/>
                    <a:pt x="4380" y="11170"/>
                    <a:pt x="4298" y="11170"/>
                  </a:cubicBezTo>
                  <a:cubicBezTo>
                    <a:pt x="3669" y="11170"/>
                    <a:pt x="3310" y="9887"/>
                    <a:pt x="3284" y="9457"/>
                  </a:cubicBezTo>
                  <a:cubicBezTo>
                    <a:pt x="3253" y="8880"/>
                    <a:pt x="3284" y="8332"/>
                    <a:pt x="3192" y="7785"/>
                  </a:cubicBezTo>
                  <a:cubicBezTo>
                    <a:pt x="3101" y="6904"/>
                    <a:pt x="2736" y="6053"/>
                    <a:pt x="2341" y="5293"/>
                  </a:cubicBezTo>
                  <a:cubicBezTo>
                    <a:pt x="1794" y="4290"/>
                    <a:pt x="852" y="3135"/>
                    <a:pt x="761" y="1949"/>
                  </a:cubicBezTo>
                  <a:cubicBezTo>
                    <a:pt x="731" y="1057"/>
                    <a:pt x="1429" y="368"/>
                    <a:pt x="2314" y="368"/>
                  </a:cubicBezTo>
                  <a:cubicBezTo>
                    <a:pt x="2333" y="368"/>
                    <a:pt x="2353" y="368"/>
                    <a:pt x="2372" y="369"/>
                  </a:cubicBezTo>
                  <a:cubicBezTo>
                    <a:pt x="3162" y="399"/>
                    <a:pt x="3770" y="1037"/>
                    <a:pt x="4074" y="1737"/>
                  </a:cubicBezTo>
                  <a:cubicBezTo>
                    <a:pt x="4138" y="1844"/>
                    <a:pt x="4225" y="1887"/>
                    <a:pt x="4305" y="1887"/>
                  </a:cubicBezTo>
                  <a:cubicBezTo>
                    <a:pt x="4453" y="1887"/>
                    <a:pt x="4578" y="1742"/>
                    <a:pt x="4499" y="1585"/>
                  </a:cubicBezTo>
                  <a:cubicBezTo>
                    <a:pt x="4113" y="716"/>
                    <a:pt x="3287" y="1"/>
                    <a:pt x="2340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365"/>
            <p:cNvSpPr/>
            <p:nvPr/>
          </p:nvSpPr>
          <p:spPr>
            <a:xfrm>
              <a:off x="5253400" y="1589975"/>
              <a:ext cx="134275" cy="198000"/>
            </a:xfrm>
            <a:custGeom>
              <a:rect b="b" l="l" r="r" t="t"/>
              <a:pathLst>
                <a:path extrusionOk="0" h="7920" w="5371">
                  <a:moveTo>
                    <a:pt x="1908" y="0"/>
                  </a:moveTo>
                  <a:cubicBezTo>
                    <a:pt x="1239" y="0"/>
                    <a:pt x="516" y="187"/>
                    <a:pt x="274" y="913"/>
                  </a:cubicBezTo>
                  <a:cubicBezTo>
                    <a:pt x="1" y="1764"/>
                    <a:pt x="487" y="2979"/>
                    <a:pt x="1034" y="3648"/>
                  </a:cubicBezTo>
                  <a:cubicBezTo>
                    <a:pt x="1490" y="4195"/>
                    <a:pt x="1672" y="4773"/>
                    <a:pt x="1976" y="5411"/>
                  </a:cubicBezTo>
                  <a:cubicBezTo>
                    <a:pt x="2128" y="5654"/>
                    <a:pt x="2250" y="5928"/>
                    <a:pt x="2341" y="6141"/>
                  </a:cubicBezTo>
                  <a:cubicBezTo>
                    <a:pt x="2402" y="6384"/>
                    <a:pt x="2432" y="6566"/>
                    <a:pt x="2463" y="6779"/>
                  </a:cubicBezTo>
                  <a:cubicBezTo>
                    <a:pt x="2493" y="6961"/>
                    <a:pt x="2584" y="7083"/>
                    <a:pt x="2706" y="7235"/>
                  </a:cubicBezTo>
                  <a:cubicBezTo>
                    <a:pt x="3066" y="7755"/>
                    <a:pt x="3623" y="7919"/>
                    <a:pt x="4213" y="7919"/>
                  </a:cubicBezTo>
                  <a:cubicBezTo>
                    <a:pt x="4520" y="7919"/>
                    <a:pt x="4836" y="7875"/>
                    <a:pt x="5138" y="7812"/>
                  </a:cubicBezTo>
                  <a:cubicBezTo>
                    <a:pt x="5371" y="7725"/>
                    <a:pt x="5296" y="7385"/>
                    <a:pt x="5048" y="7385"/>
                  </a:cubicBezTo>
                  <a:cubicBezTo>
                    <a:pt x="5037" y="7385"/>
                    <a:pt x="5027" y="7386"/>
                    <a:pt x="5016" y="7387"/>
                  </a:cubicBezTo>
                  <a:cubicBezTo>
                    <a:pt x="4744" y="7455"/>
                    <a:pt x="4447" y="7511"/>
                    <a:pt x="4159" y="7511"/>
                  </a:cubicBezTo>
                  <a:cubicBezTo>
                    <a:pt x="3803" y="7511"/>
                    <a:pt x="3461" y="7426"/>
                    <a:pt x="3192" y="7174"/>
                  </a:cubicBezTo>
                  <a:cubicBezTo>
                    <a:pt x="2767" y="6779"/>
                    <a:pt x="2919" y="6445"/>
                    <a:pt x="2767" y="6019"/>
                  </a:cubicBezTo>
                  <a:cubicBezTo>
                    <a:pt x="2584" y="5411"/>
                    <a:pt x="2280" y="4803"/>
                    <a:pt x="2007" y="4256"/>
                  </a:cubicBezTo>
                  <a:cubicBezTo>
                    <a:pt x="1703" y="3557"/>
                    <a:pt x="1095" y="3131"/>
                    <a:pt x="882" y="2372"/>
                  </a:cubicBezTo>
                  <a:cubicBezTo>
                    <a:pt x="730" y="1916"/>
                    <a:pt x="548" y="1095"/>
                    <a:pt x="882" y="700"/>
                  </a:cubicBezTo>
                  <a:cubicBezTo>
                    <a:pt x="1114" y="449"/>
                    <a:pt x="1468" y="382"/>
                    <a:pt x="1828" y="382"/>
                  </a:cubicBezTo>
                  <a:cubicBezTo>
                    <a:pt x="2035" y="382"/>
                    <a:pt x="2244" y="404"/>
                    <a:pt x="2432" y="426"/>
                  </a:cubicBezTo>
                  <a:cubicBezTo>
                    <a:pt x="2448" y="430"/>
                    <a:pt x="2464" y="432"/>
                    <a:pt x="2478" y="432"/>
                  </a:cubicBezTo>
                  <a:cubicBezTo>
                    <a:pt x="2674" y="432"/>
                    <a:pt x="2657" y="59"/>
                    <a:pt x="2402" y="31"/>
                  </a:cubicBezTo>
                  <a:cubicBezTo>
                    <a:pt x="2247" y="12"/>
                    <a:pt x="2079" y="0"/>
                    <a:pt x="1908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365"/>
            <p:cNvSpPr/>
            <p:nvPr/>
          </p:nvSpPr>
          <p:spPr>
            <a:xfrm>
              <a:off x="5248075" y="833125"/>
              <a:ext cx="201275" cy="706125"/>
            </a:xfrm>
            <a:custGeom>
              <a:rect b="b" l="l" r="r" t="t"/>
              <a:pathLst>
                <a:path extrusionOk="0" h="28245" w="8051">
                  <a:moveTo>
                    <a:pt x="2229" y="0"/>
                  </a:moveTo>
                  <a:cubicBezTo>
                    <a:pt x="2216" y="0"/>
                    <a:pt x="2203" y="0"/>
                    <a:pt x="2189" y="1"/>
                  </a:cubicBezTo>
                  <a:cubicBezTo>
                    <a:pt x="700" y="61"/>
                    <a:pt x="639" y="2645"/>
                    <a:pt x="518" y="3618"/>
                  </a:cubicBezTo>
                  <a:cubicBezTo>
                    <a:pt x="1" y="7508"/>
                    <a:pt x="153" y="11490"/>
                    <a:pt x="852" y="15350"/>
                  </a:cubicBezTo>
                  <a:cubicBezTo>
                    <a:pt x="1703" y="19819"/>
                    <a:pt x="3223" y="24074"/>
                    <a:pt x="5077" y="28117"/>
                  </a:cubicBezTo>
                  <a:cubicBezTo>
                    <a:pt x="5087" y="28208"/>
                    <a:pt x="5131" y="28245"/>
                    <a:pt x="5183" y="28245"/>
                  </a:cubicBezTo>
                  <a:cubicBezTo>
                    <a:pt x="5286" y="28245"/>
                    <a:pt x="5421" y="28096"/>
                    <a:pt x="5381" y="27934"/>
                  </a:cubicBezTo>
                  <a:cubicBezTo>
                    <a:pt x="2372" y="21338"/>
                    <a:pt x="305" y="14195"/>
                    <a:pt x="609" y="6870"/>
                  </a:cubicBezTo>
                  <a:cubicBezTo>
                    <a:pt x="670" y="5077"/>
                    <a:pt x="761" y="3131"/>
                    <a:pt x="1308" y="1429"/>
                  </a:cubicBezTo>
                  <a:cubicBezTo>
                    <a:pt x="1531" y="772"/>
                    <a:pt x="1889" y="514"/>
                    <a:pt x="2265" y="514"/>
                  </a:cubicBezTo>
                  <a:cubicBezTo>
                    <a:pt x="2863" y="514"/>
                    <a:pt x="3504" y="1169"/>
                    <a:pt x="3709" y="1916"/>
                  </a:cubicBezTo>
                  <a:cubicBezTo>
                    <a:pt x="3983" y="2858"/>
                    <a:pt x="3800" y="3922"/>
                    <a:pt x="3740" y="4894"/>
                  </a:cubicBezTo>
                  <a:cubicBezTo>
                    <a:pt x="3588" y="8329"/>
                    <a:pt x="3922" y="11825"/>
                    <a:pt x="4591" y="15259"/>
                  </a:cubicBezTo>
                  <a:cubicBezTo>
                    <a:pt x="5351" y="19241"/>
                    <a:pt x="6445" y="23193"/>
                    <a:pt x="7600" y="27114"/>
                  </a:cubicBezTo>
                  <a:cubicBezTo>
                    <a:pt x="7624" y="27221"/>
                    <a:pt x="7704" y="27268"/>
                    <a:pt x="7788" y="27268"/>
                  </a:cubicBezTo>
                  <a:cubicBezTo>
                    <a:pt x="7916" y="27268"/>
                    <a:pt x="8050" y="27158"/>
                    <a:pt x="7995" y="26992"/>
                  </a:cubicBezTo>
                  <a:cubicBezTo>
                    <a:pt x="6870" y="22980"/>
                    <a:pt x="5685" y="18937"/>
                    <a:pt x="4925" y="14803"/>
                  </a:cubicBezTo>
                  <a:cubicBezTo>
                    <a:pt x="4560" y="12676"/>
                    <a:pt x="4287" y="10548"/>
                    <a:pt x="4165" y="8420"/>
                  </a:cubicBezTo>
                  <a:cubicBezTo>
                    <a:pt x="4135" y="7417"/>
                    <a:pt x="4074" y="6445"/>
                    <a:pt x="4135" y="5411"/>
                  </a:cubicBezTo>
                  <a:cubicBezTo>
                    <a:pt x="4165" y="4378"/>
                    <a:pt x="4317" y="3375"/>
                    <a:pt x="4195" y="2341"/>
                  </a:cubicBezTo>
                  <a:cubicBezTo>
                    <a:pt x="4105" y="1319"/>
                    <a:pt x="3391" y="0"/>
                    <a:pt x="2229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365"/>
            <p:cNvSpPr/>
            <p:nvPr/>
          </p:nvSpPr>
          <p:spPr>
            <a:xfrm>
              <a:off x="5030000" y="902675"/>
              <a:ext cx="311150" cy="688725"/>
            </a:xfrm>
            <a:custGeom>
              <a:rect b="b" l="l" r="r" t="t"/>
              <a:pathLst>
                <a:path extrusionOk="0" h="27549" w="12446">
                  <a:moveTo>
                    <a:pt x="2033" y="1"/>
                  </a:moveTo>
                  <a:cubicBezTo>
                    <a:pt x="1821" y="1"/>
                    <a:pt x="1598" y="52"/>
                    <a:pt x="1368" y="167"/>
                  </a:cubicBezTo>
                  <a:cubicBezTo>
                    <a:pt x="0" y="836"/>
                    <a:pt x="91" y="2781"/>
                    <a:pt x="243" y="4027"/>
                  </a:cubicBezTo>
                  <a:cubicBezTo>
                    <a:pt x="487" y="6125"/>
                    <a:pt x="1216" y="8191"/>
                    <a:pt x="1763" y="10198"/>
                  </a:cubicBezTo>
                  <a:cubicBezTo>
                    <a:pt x="2310" y="12295"/>
                    <a:pt x="2888" y="14453"/>
                    <a:pt x="3617" y="16489"/>
                  </a:cubicBezTo>
                  <a:cubicBezTo>
                    <a:pt x="5107" y="20593"/>
                    <a:pt x="7630" y="24180"/>
                    <a:pt x="10487" y="27493"/>
                  </a:cubicBezTo>
                  <a:cubicBezTo>
                    <a:pt x="10533" y="27532"/>
                    <a:pt x="10583" y="27549"/>
                    <a:pt x="10633" y="27549"/>
                  </a:cubicBezTo>
                  <a:cubicBezTo>
                    <a:pt x="10810" y="27549"/>
                    <a:pt x="10971" y="27332"/>
                    <a:pt x="10852" y="27189"/>
                  </a:cubicBezTo>
                  <a:cubicBezTo>
                    <a:pt x="8572" y="24514"/>
                    <a:pt x="6444" y="21657"/>
                    <a:pt x="4955" y="18526"/>
                  </a:cubicBezTo>
                  <a:cubicBezTo>
                    <a:pt x="3313" y="15061"/>
                    <a:pt x="2523" y="11261"/>
                    <a:pt x="1490" y="7614"/>
                  </a:cubicBezTo>
                  <a:cubicBezTo>
                    <a:pt x="1003" y="5821"/>
                    <a:pt x="213" y="3632"/>
                    <a:pt x="699" y="1748"/>
                  </a:cubicBezTo>
                  <a:cubicBezTo>
                    <a:pt x="870" y="1114"/>
                    <a:pt x="1372" y="462"/>
                    <a:pt x="2050" y="462"/>
                  </a:cubicBezTo>
                  <a:cubicBezTo>
                    <a:pt x="2218" y="462"/>
                    <a:pt x="2397" y="502"/>
                    <a:pt x="2584" y="593"/>
                  </a:cubicBezTo>
                  <a:cubicBezTo>
                    <a:pt x="3009" y="805"/>
                    <a:pt x="3283" y="1261"/>
                    <a:pt x="3465" y="1687"/>
                  </a:cubicBezTo>
                  <a:cubicBezTo>
                    <a:pt x="3800" y="2508"/>
                    <a:pt x="3921" y="3480"/>
                    <a:pt x="4104" y="4392"/>
                  </a:cubicBezTo>
                  <a:cubicBezTo>
                    <a:pt x="4924" y="8009"/>
                    <a:pt x="5532" y="11748"/>
                    <a:pt x="6779" y="15243"/>
                  </a:cubicBezTo>
                  <a:cubicBezTo>
                    <a:pt x="8146" y="19012"/>
                    <a:pt x="10152" y="22538"/>
                    <a:pt x="12007" y="26064"/>
                  </a:cubicBezTo>
                  <a:cubicBezTo>
                    <a:pt x="12045" y="26140"/>
                    <a:pt x="12106" y="26171"/>
                    <a:pt x="12168" y="26171"/>
                  </a:cubicBezTo>
                  <a:cubicBezTo>
                    <a:pt x="12306" y="26171"/>
                    <a:pt x="12446" y="26019"/>
                    <a:pt x="12341" y="25851"/>
                  </a:cubicBezTo>
                  <a:cubicBezTo>
                    <a:pt x="10335" y="22052"/>
                    <a:pt x="8146" y="18252"/>
                    <a:pt x="6809" y="14149"/>
                  </a:cubicBezTo>
                  <a:cubicBezTo>
                    <a:pt x="6171" y="12143"/>
                    <a:pt x="5745" y="10046"/>
                    <a:pt x="5289" y="7979"/>
                  </a:cubicBezTo>
                  <a:cubicBezTo>
                    <a:pt x="4833" y="5912"/>
                    <a:pt x="4560" y="3663"/>
                    <a:pt x="3891" y="1656"/>
                  </a:cubicBezTo>
                  <a:cubicBezTo>
                    <a:pt x="3574" y="829"/>
                    <a:pt x="2887" y="1"/>
                    <a:pt x="2033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365"/>
            <p:cNvSpPr/>
            <p:nvPr/>
          </p:nvSpPr>
          <p:spPr>
            <a:xfrm>
              <a:off x="5067675" y="1096650"/>
              <a:ext cx="66900" cy="12950"/>
            </a:xfrm>
            <a:custGeom>
              <a:rect b="b" l="l" r="r" t="t"/>
              <a:pathLst>
                <a:path extrusionOk="0" h="518" w="2676">
                  <a:moveTo>
                    <a:pt x="2562" y="1"/>
                  </a:moveTo>
                  <a:cubicBezTo>
                    <a:pt x="2553" y="1"/>
                    <a:pt x="2544" y="3"/>
                    <a:pt x="2536" y="7"/>
                  </a:cubicBezTo>
                  <a:cubicBezTo>
                    <a:pt x="2121" y="256"/>
                    <a:pt x="1669" y="378"/>
                    <a:pt x="1216" y="378"/>
                  </a:cubicBezTo>
                  <a:cubicBezTo>
                    <a:pt x="840" y="378"/>
                    <a:pt x="463" y="294"/>
                    <a:pt x="104" y="129"/>
                  </a:cubicBezTo>
                  <a:cubicBezTo>
                    <a:pt x="98" y="117"/>
                    <a:pt x="90" y="112"/>
                    <a:pt x="81" y="112"/>
                  </a:cubicBezTo>
                  <a:cubicBezTo>
                    <a:pt x="45" y="112"/>
                    <a:pt x="1" y="195"/>
                    <a:pt x="74" y="220"/>
                  </a:cubicBezTo>
                  <a:cubicBezTo>
                    <a:pt x="457" y="418"/>
                    <a:pt x="860" y="518"/>
                    <a:pt x="1261" y="518"/>
                  </a:cubicBezTo>
                  <a:cubicBezTo>
                    <a:pt x="1719" y="518"/>
                    <a:pt x="2175" y="388"/>
                    <a:pt x="2597" y="129"/>
                  </a:cubicBezTo>
                  <a:cubicBezTo>
                    <a:pt x="2675" y="76"/>
                    <a:pt x="2618" y="1"/>
                    <a:pt x="2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365"/>
            <p:cNvSpPr/>
            <p:nvPr/>
          </p:nvSpPr>
          <p:spPr>
            <a:xfrm>
              <a:off x="5100200" y="1163950"/>
              <a:ext cx="35100" cy="10075"/>
            </a:xfrm>
            <a:custGeom>
              <a:rect b="b" l="l" r="r" t="t"/>
              <a:pathLst>
                <a:path extrusionOk="0" h="403" w="1404">
                  <a:moveTo>
                    <a:pt x="1284" y="0"/>
                  </a:moveTo>
                  <a:cubicBezTo>
                    <a:pt x="1266" y="0"/>
                    <a:pt x="1249" y="6"/>
                    <a:pt x="1235" y="20"/>
                  </a:cubicBezTo>
                  <a:cubicBezTo>
                    <a:pt x="1054" y="201"/>
                    <a:pt x="820" y="285"/>
                    <a:pt x="589" y="285"/>
                  </a:cubicBezTo>
                  <a:cubicBezTo>
                    <a:pt x="432" y="285"/>
                    <a:pt x="276" y="246"/>
                    <a:pt x="141" y="172"/>
                  </a:cubicBezTo>
                  <a:cubicBezTo>
                    <a:pt x="123" y="160"/>
                    <a:pt x="106" y="155"/>
                    <a:pt x="91" y="155"/>
                  </a:cubicBezTo>
                  <a:cubicBezTo>
                    <a:pt x="30" y="155"/>
                    <a:pt x="1" y="239"/>
                    <a:pt x="50" y="263"/>
                  </a:cubicBezTo>
                  <a:cubicBezTo>
                    <a:pt x="216" y="359"/>
                    <a:pt x="397" y="402"/>
                    <a:pt x="577" y="402"/>
                  </a:cubicBezTo>
                  <a:cubicBezTo>
                    <a:pt x="856" y="402"/>
                    <a:pt x="1135" y="296"/>
                    <a:pt x="1357" y="111"/>
                  </a:cubicBezTo>
                  <a:cubicBezTo>
                    <a:pt x="1403" y="65"/>
                    <a:pt x="1342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365"/>
            <p:cNvSpPr/>
            <p:nvPr/>
          </p:nvSpPr>
          <p:spPr>
            <a:xfrm>
              <a:off x="5146250" y="1324700"/>
              <a:ext cx="55675" cy="18600"/>
            </a:xfrm>
            <a:custGeom>
              <a:rect b="b" l="l" r="r" t="t"/>
              <a:pathLst>
                <a:path extrusionOk="0" h="744" w="2227">
                  <a:moveTo>
                    <a:pt x="2130" y="1"/>
                  </a:moveTo>
                  <a:cubicBezTo>
                    <a:pt x="2097" y="1"/>
                    <a:pt x="2061" y="11"/>
                    <a:pt x="2037" y="34"/>
                  </a:cubicBezTo>
                  <a:cubicBezTo>
                    <a:pt x="1844" y="473"/>
                    <a:pt x="1457" y="608"/>
                    <a:pt x="1042" y="608"/>
                  </a:cubicBezTo>
                  <a:cubicBezTo>
                    <a:pt x="740" y="608"/>
                    <a:pt x="422" y="536"/>
                    <a:pt x="153" y="460"/>
                  </a:cubicBezTo>
                  <a:cubicBezTo>
                    <a:pt x="31" y="460"/>
                    <a:pt x="1" y="612"/>
                    <a:pt x="122" y="612"/>
                  </a:cubicBezTo>
                  <a:cubicBezTo>
                    <a:pt x="392" y="682"/>
                    <a:pt x="707" y="743"/>
                    <a:pt x="1012" y="743"/>
                  </a:cubicBezTo>
                  <a:cubicBezTo>
                    <a:pt x="1500" y="743"/>
                    <a:pt x="1965" y="587"/>
                    <a:pt x="2189" y="64"/>
                  </a:cubicBezTo>
                  <a:cubicBezTo>
                    <a:pt x="2227" y="27"/>
                    <a:pt x="2183" y="1"/>
                    <a:pt x="2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365"/>
            <p:cNvSpPr/>
            <p:nvPr/>
          </p:nvSpPr>
          <p:spPr>
            <a:xfrm>
              <a:off x="5193375" y="1410975"/>
              <a:ext cx="43650" cy="13375"/>
            </a:xfrm>
            <a:custGeom>
              <a:rect b="b" l="l" r="r" t="t"/>
              <a:pathLst>
                <a:path extrusionOk="0" h="535" w="1746">
                  <a:moveTo>
                    <a:pt x="1649" y="1"/>
                  </a:moveTo>
                  <a:cubicBezTo>
                    <a:pt x="1636" y="1"/>
                    <a:pt x="1623" y="6"/>
                    <a:pt x="1611" y="18"/>
                  </a:cubicBezTo>
                  <a:cubicBezTo>
                    <a:pt x="1125" y="261"/>
                    <a:pt x="608" y="382"/>
                    <a:pt x="31" y="382"/>
                  </a:cubicBezTo>
                  <a:cubicBezTo>
                    <a:pt x="0" y="382"/>
                    <a:pt x="0" y="534"/>
                    <a:pt x="92" y="534"/>
                  </a:cubicBezTo>
                  <a:cubicBezTo>
                    <a:pt x="669" y="534"/>
                    <a:pt x="1186" y="382"/>
                    <a:pt x="1672" y="109"/>
                  </a:cubicBezTo>
                  <a:cubicBezTo>
                    <a:pt x="1746" y="84"/>
                    <a:pt x="1701" y="1"/>
                    <a:pt x="1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365"/>
            <p:cNvSpPr/>
            <p:nvPr/>
          </p:nvSpPr>
          <p:spPr>
            <a:xfrm>
              <a:off x="5274900" y="962875"/>
              <a:ext cx="41600" cy="17475"/>
            </a:xfrm>
            <a:custGeom>
              <a:rect b="b" l="l" r="r" t="t"/>
              <a:pathLst>
                <a:path extrusionOk="0" h="699" w="1664">
                  <a:moveTo>
                    <a:pt x="74" y="0"/>
                  </a:moveTo>
                  <a:cubicBezTo>
                    <a:pt x="39" y="0"/>
                    <a:pt x="1" y="57"/>
                    <a:pt x="22" y="100"/>
                  </a:cubicBezTo>
                  <a:cubicBezTo>
                    <a:pt x="304" y="499"/>
                    <a:pt x="731" y="698"/>
                    <a:pt x="1177" y="698"/>
                  </a:cubicBezTo>
                  <a:cubicBezTo>
                    <a:pt x="1308" y="698"/>
                    <a:pt x="1441" y="681"/>
                    <a:pt x="1572" y="647"/>
                  </a:cubicBezTo>
                  <a:cubicBezTo>
                    <a:pt x="1663" y="616"/>
                    <a:pt x="1603" y="495"/>
                    <a:pt x="1542" y="495"/>
                  </a:cubicBezTo>
                  <a:cubicBezTo>
                    <a:pt x="1413" y="530"/>
                    <a:pt x="1287" y="548"/>
                    <a:pt x="1163" y="548"/>
                  </a:cubicBezTo>
                  <a:cubicBezTo>
                    <a:pt x="761" y="548"/>
                    <a:pt x="392" y="364"/>
                    <a:pt x="113" y="39"/>
                  </a:cubicBezTo>
                  <a:cubicBezTo>
                    <a:pt x="104" y="11"/>
                    <a:pt x="89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365"/>
            <p:cNvSpPr/>
            <p:nvPr/>
          </p:nvSpPr>
          <p:spPr>
            <a:xfrm>
              <a:off x="5275725" y="1033325"/>
              <a:ext cx="37725" cy="11375"/>
            </a:xfrm>
            <a:custGeom>
              <a:rect b="b" l="l" r="r" t="t"/>
              <a:pathLst>
                <a:path extrusionOk="0" h="455" w="1509">
                  <a:moveTo>
                    <a:pt x="93" y="1"/>
                  </a:moveTo>
                  <a:cubicBezTo>
                    <a:pt x="31" y="1"/>
                    <a:pt x="1" y="90"/>
                    <a:pt x="50" y="139"/>
                  </a:cubicBezTo>
                  <a:cubicBezTo>
                    <a:pt x="340" y="346"/>
                    <a:pt x="658" y="454"/>
                    <a:pt x="975" y="454"/>
                  </a:cubicBezTo>
                  <a:cubicBezTo>
                    <a:pt x="1124" y="454"/>
                    <a:pt x="1272" y="430"/>
                    <a:pt x="1418" y="382"/>
                  </a:cubicBezTo>
                  <a:cubicBezTo>
                    <a:pt x="1509" y="321"/>
                    <a:pt x="1479" y="230"/>
                    <a:pt x="1387" y="230"/>
                  </a:cubicBezTo>
                  <a:cubicBezTo>
                    <a:pt x="1239" y="279"/>
                    <a:pt x="1093" y="303"/>
                    <a:pt x="952" y="303"/>
                  </a:cubicBezTo>
                  <a:cubicBezTo>
                    <a:pt x="661" y="303"/>
                    <a:pt x="387" y="202"/>
                    <a:pt x="141" y="17"/>
                  </a:cubicBezTo>
                  <a:cubicBezTo>
                    <a:pt x="124" y="6"/>
                    <a:pt x="10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365"/>
            <p:cNvSpPr/>
            <p:nvPr/>
          </p:nvSpPr>
          <p:spPr>
            <a:xfrm>
              <a:off x="5284550" y="1278425"/>
              <a:ext cx="66900" cy="15225"/>
            </a:xfrm>
            <a:custGeom>
              <a:rect b="b" l="l" r="r" t="t"/>
              <a:pathLst>
                <a:path extrusionOk="0" h="609" w="2676">
                  <a:moveTo>
                    <a:pt x="2554" y="0"/>
                  </a:moveTo>
                  <a:cubicBezTo>
                    <a:pt x="2159" y="61"/>
                    <a:pt x="1794" y="183"/>
                    <a:pt x="1399" y="244"/>
                  </a:cubicBezTo>
                  <a:cubicBezTo>
                    <a:pt x="1285" y="282"/>
                    <a:pt x="829" y="426"/>
                    <a:pt x="501" y="426"/>
                  </a:cubicBezTo>
                  <a:cubicBezTo>
                    <a:pt x="303" y="426"/>
                    <a:pt x="153" y="373"/>
                    <a:pt x="153" y="213"/>
                  </a:cubicBezTo>
                  <a:cubicBezTo>
                    <a:pt x="140" y="201"/>
                    <a:pt x="112" y="193"/>
                    <a:pt x="83" y="193"/>
                  </a:cubicBezTo>
                  <a:cubicBezTo>
                    <a:pt x="43" y="193"/>
                    <a:pt x="1" y="208"/>
                    <a:pt x="1" y="244"/>
                  </a:cubicBezTo>
                  <a:cubicBezTo>
                    <a:pt x="1" y="548"/>
                    <a:pt x="274" y="608"/>
                    <a:pt x="548" y="608"/>
                  </a:cubicBezTo>
                  <a:cubicBezTo>
                    <a:pt x="1186" y="548"/>
                    <a:pt x="1946" y="304"/>
                    <a:pt x="2585" y="152"/>
                  </a:cubicBezTo>
                  <a:cubicBezTo>
                    <a:pt x="2676" y="92"/>
                    <a:pt x="2615" y="0"/>
                    <a:pt x="2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365"/>
            <p:cNvSpPr/>
            <p:nvPr/>
          </p:nvSpPr>
          <p:spPr>
            <a:xfrm>
              <a:off x="5345350" y="1387900"/>
              <a:ext cx="65625" cy="16750"/>
            </a:xfrm>
            <a:custGeom>
              <a:rect b="b" l="l" r="r" t="t"/>
              <a:pathLst>
                <a:path extrusionOk="0" h="670" w="2625">
                  <a:moveTo>
                    <a:pt x="2522" y="0"/>
                  </a:moveTo>
                  <a:cubicBezTo>
                    <a:pt x="2504" y="0"/>
                    <a:pt x="2483" y="8"/>
                    <a:pt x="2463" y="29"/>
                  </a:cubicBezTo>
                  <a:cubicBezTo>
                    <a:pt x="2028" y="345"/>
                    <a:pt x="1516" y="520"/>
                    <a:pt x="985" y="520"/>
                  </a:cubicBezTo>
                  <a:cubicBezTo>
                    <a:pt x="700" y="520"/>
                    <a:pt x="409" y="469"/>
                    <a:pt x="122" y="363"/>
                  </a:cubicBezTo>
                  <a:cubicBezTo>
                    <a:pt x="31" y="363"/>
                    <a:pt x="1" y="515"/>
                    <a:pt x="92" y="515"/>
                  </a:cubicBezTo>
                  <a:cubicBezTo>
                    <a:pt x="372" y="619"/>
                    <a:pt x="662" y="669"/>
                    <a:pt x="952" y="669"/>
                  </a:cubicBezTo>
                  <a:cubicBezTo>
                    <a:pt x="1513" y="669"/>
                    <a:pt x="2073" y="481"/>
                    <a:pt x="2554" y="120"/>
                  </a:cubicBezTo>
                  <a:cubicBezTo>
                    <a:pt x="2624" y="97"/>
                    <a:pt x="2586" y="0"/>
                    <a:pt x="2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365"/>
            <p:cNvSpPr/>
            <p:nvPr/>
          </p:nvSpPr>
          <p:spPr>
            <a:xfrm>
              <a:off x="5472775" y="1499950"/>
              <a:ext cx="31275" cy="109475"/>
            </a:xfrm>
            <a:custGeom>
              <a:rect b="b" l="l" r="r" t="t"/>
              <a:pathLst>
                <a:path extrusionOk="0" h="4379" w="1251">
                  <a:moveTo>
                    <a:pt x="100" y="0"/>
                  </a:moveTo>
                  <a:cubicBezTo>
                    <a:pt x="51" y="0"/>
                    <a:pt x="1" y="47"/>
                    <a:pt x="40" y="106"/>
                  </a:cubicBezTo>
                  <a:cubicBezTo>
                    <a:pt x="770" y="1231"/>
                    <a:pt x="10" y="1839"/>
                    <a:pt x="162" y="2933"/>
                  </a:cubicBezTo>
                  <a:cubicBezTo>
                    <a:pt x="223" y="3541"/>
                    <a:pt x="679" y="3966"/>
                    <a:pt x="1104" y="4362"/>
                  </a:cubicBezTo>
                  <a:cubicBezTo>
                    <a:pt x="1122" y="4373"/>
                    <a:pt x="1138" y="4378"/>
                    <a:pt x="1153" y="4378"/>
                  </a:cubicBezTo>
                  <a:cubicBezTo>
                    <a:pt x="1215" y="4378"/>
                    <a:pt x="1250" y="4289"/>
                    <a:pt x="1226" y="4240"/>
                  </a:cubicBezTo>
                  <a:cubicBezTo>
                    <a:pt x="770" y="3845"/>
                    <a:pt x="344" y="3450"/>
                    <a:pt x="253" y="2842"/>
                  </a:cubicBezTo>
                  <a:cubicBezTo>
                    <a:pt x="223" y="2416"/>
                    <a:pt x="466" y="1930"/>
                    <a:pt x="527" y="1504"/>
                  </a:cubicBezTo>
                  <a:cubicBezTo>
                    <a:pt x="618" y="927"/>
                    <a:pt x="466" y="562"/>
                    <a:pt x="162" y="45"/>
                  </a:cubicBezTo>
                  <a:cubicBezTo>
                    <a:pt x="151" y="14"/>
                    <a:pt x="126" y="0"/>
                    <a:pt x="100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365"/>
            <p:cNvSpPr/>
            <p:nvPr/>
          </p:nvSpPr>
          <p:spPr>
            <a:xfrm>
              <a:off x="5371050" y="1725025"/>
              <a:ext cx="57150" cy="61425"/>
            </a:xfrm>
            <a:custGeom>
              <a:rect b="b" l="l" r="r" t="t"/>
              <a:pathLst>
                <a:path extrusionOk="0" h="2457" w="2286">
                  <a:moveTo>
                    <a:pt x="1033" y="1"/>
                  </a:moveTo>
                  <a:cubicBezTo>
                    <a:pt x="1" y="1"/>
                    <a:pt x="318" y="1796"/>
                    <a:pt x="523" y="2410"/>
                  </a:cubicBezTo>
                  <a:cubicBezTo>
                    <a:pt x="512" y="2444"/>
                    <a:pt x="521" y="2457"/>
                    <a:pt x="537" y="2457"/>
                  </a:cubicBezTo>
                  <a:cubicBezTo>
                    <a:pt x="565" y="2457"/>
                    <a:pt x="614" y="2418"/>
                    <a:pt x="614" y="2380"/>
                  </a:cubicBezTo>
                  <a:cubicBezTo>
                    <a:pt x="449" y="1857"/>
                    <a:pt x="159" y="163"/>
                    <a:pt x="986" y="163"/>
                  </a:cubicBezTo>
                  <a:cubicBezTo>
                    <a:pt x="1072" y="163"/>
                    <a:pt x="1170" y="182"/>
                    <a:pt x="1283" y="222"/>
                  </a:cubicBezTo>
                  <a:cubicBezTo>
                    <a:pt x="2164" y="556"/>
                    <a:pt x="2134" y="1620"/>
                    <a:pt x="2042" y="2380"/>
                  </a:cubicBezTo>
                  <a:cubicBezTo>
                    <a:pt x="2042" y="2410"/>
                    <a:pt x="2073" y="2426"/>
                    <a:pt x="2107" y="2426"/>
                  </a:cubicBezTo>
                  <a:cubicBezTo>
                    <a:pt x="2141" y="2426"/>
                    <a:pt x="2179" y="2410"/>
                    <a:pt x="2194" y="2380"/>
                  </a:cubicBezTo>
                  <a:cubicBezTo>
                    <a:pt x="2286" y="1498"/>
                    <a:pt x="2286" y="161"/>
                    <a:pt x="1161" y="9"/>
                  </a:cubicBezTo>
                  <a:cubicBezTo>
                    <a:pt x="1116" y="3"/>
                    <a:pt x="1073" y="1"/>
                    <a:pt x="1033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365"/>
            <p:cNvSpPr/>
            <p:nvPr/>
          </p:nvSpPr>
          <p:spPr>
            <a:xfrm>
              <a:off x="5310250" y="1713800"/>
              <a:ext cx="72350" cy="61050"/>
            </a:xfrm>
            <a:custGeom>
              <a:rect b="b" l="l" r="r" t="t"/>
              <a:pathLst>
                <a:path extrusionOk="0" h="2442" w="2894">
                  <a:moveTo>
                    <a:pt x="1081" y="1"/>
                  </a:moveTo>
                  <a:cubicBezTo>
                    <a:pt x="0" y="1"/>
                    <a:pt x="799" y="1954"/>
                    <a:pt x="979" y="2403"/>
                  </a:cubicBezTo>
                  <a:cubicBezTo>
                    <a:pt x="997" y="2431"/>
                    <a:pt x="1022" y="2442"/>
                    <a:pt x="1044" y="2442"/>
                  </a:cubicBezTo>
                  <a:cubicBezTo>
                    <a:pt x="1097" y="2442"/>
                    <a:pt x="1143" y="2385"/>
                    <a:pt x="1101" y="2343"/>
                  </a:cubicBezTo>
                  <a:cubicBezTo>
                    <a:pt x="933" y="1924"/>
                    <a:pt x="278" y="171"/>
                    <a:pt x="1115" y="171"/>
                  </a:cubicBezTo>
                  <a:cubicBezTo>
                    <a:pt x="1189" y="171"/>
                    <a:pt x="1275" y="185"/>
                    <a:pt x="1374" y="215"/>
                  </a:cubicBezTo>
                  <a:cubicBezTo>
                    <a:pt x="2073" y="397"/>
                    <a:pt x="2894" y="1309"/>
                    <a:pt x="2438" y="2039"/>
                  </a:cubicBezTo>
                  <a:cubicBezTo>
                    <a:pt x="2417" y="2081"/>
                    <a:pt x="2469" y="2138"/>
                    <a:pt x="2513" y="2138"/>
                  </a:cubicBezTo>
                  <a:cubicBezTo>
                    <a:pt x="2533" y="2138"/>
                    <a:pt x="2550" y="2127"/>
                    <a:pt x="2560" y="2099"/>
                  </a:cubicBezTo>
                  <a:cubicBezTo>
                    <a:pt x="2772" y="1735"/>
                    <a:pt x="2742" y="1279"/>
                    <a:pt x="2468" y="914"/>
                  </a:cubicBezTo>
                  <a:cubicBezTo>
                    <a:pt x="2195" y="549"/>
                    <a:pt x="1648" y="63"/>
                    <a:pt x="1131" y="2"/>
                  </a:cubicBezTo>
                  <a:cubicBezTo>
                    <a:pt x="1114" y="1"/>
                    <a:pt x="1097" y="1"/>
                    <a:pt x="1081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365"/>
            <p:cNvSpPr/>
            <p:nvPr/>
          </p:nvSpPr>
          <p:spPr>
            <a:xfrm>
              <a:off x="5412975" y="1837875"/>
              <a:ext cx="27950" cy="127150"/>
            </a:xfrm>
            <a:custGeom>
              <a:rect b="b" l="l" r="r" t="t"/>
              <a:pathLst>
                <a:path extrusionOk="0" h="5086" w="1118">
                  <a:moveTo>
                    <a:pt x="1051" y="0"/>
                  </a:moveTo>
                  <a:cubicBezTo>
                    <a:pt x="1036" y="0"/>
                    <a:pt x="1020" y="8"/>
                    <a:pt x="1004" y="24"/>
                  </a:cubicBezTo>
                  <a:cubicBezTo>
                    <a:pt x="487" y="602"/>
                    <a:pt x="122" y="1209"/>
                    <a:pt x="92" y="2000"/>
                  </a:cubicBezTo>
                  <a:cubicBezTo>
                    <a:pt x="1" y="3033"/>
                    <a:pt x="852" y="3975"/>
                    <a:pt x="548" y="5009"/>
                  </a:cubicBezTo>
                  <a:cubicBezTo>
                    <a:pt x="509" y="5047"/>
                    <a:pt x="556" y="5086"/>
                    <a:pt x="611" y="5086"/>
                  </a:cubicBezTo>
                  <a:cubicBezTo>
                    <a:pt x="643" y="5086"/>
                    <a:pt x="678" y="5073"/>
                    <a:pt x="700" y="5039"/>
                  </a:cubicBezTo>
                  <a:cubicBezTo>
                    <a:pt x="882" y="4431"/>
                    <a:pt x="700" y="3975"/>
                    <a:pt x="487" y="3398"/>
                  </a:cubicBezTo>
                  <a:cubicBezTo>
                    <a:pt x="92" y="2152"/>
                    <a:pt x="274" y="1149"/>
                    <a:pt x="1095" y="146"/>
                  </a:cubicBezTo>
                  <a:cubicBezTo>
                    <a:pt x="1117" y="57"/>
                    <a:pt x="109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365"/>
            <p:cNvSpPr/>
            <p:nvPr/>
          </p:nvSpPr>
          <p:spPr>
            <a:xfrm>
              <a:off x="5807375" y="1540675"/>
              <a:ext cx="1186975" cy="660475"/>
            </a:xfrm>
            <a:custGeom>
              <a:rect b="b" l="l" r="r" t="t"/>
              <a:pathLst>
                <a:path extrusionOk="0" h="26419" w="47479">
                  <a:moveTo>
                    <a:pt x="42394" y="1"/>
                  </a:moveTo>
                  <a:cubicBezTo>
                    <a:pt x="42048" y="1"/>
                    <a:pt x="41691" y="76"/>
                    <a:pt x="41369" y="210"/>
                  </a:cubicBezTo>
                  <a:cubicBezTo>
                    <a:pt x="40639" y="514"/>
                    <a:pt x="40062" y="1091"/>
                    <a:pt x="39515" y="1608"/>
                  </a:cubicBezTo>
                  <a:cubicBezTo>
                    <a:pt x="33800" y="6866"/>
                    <a:pt x="26536" y="9906"/>
                    <a:pt x="19393" y="12854"/>
                  </a:cubicBezTo>
                  <a:cubicBezTo>
                    <a:pt x="19332" y="12064"/>
                    <a:pt x="18876" y="11335"/>
                    <a:pt x="18086" y="11152"/>
                  </a:cubicBezTo>
                  <a:cubicBezTo>
                    <a:pt x="17978" y="11131"/>
                    <a:pt x="17872" y="11121"/>
                    <a:pt x="17766" y="11121"/>
                  </a:cubicBezTo>
                  <a:cubicBezTo>
                    <a:pt x="16969" y="11121"/>
                    <a:pt x="16210" y="11690"/>
                    <a:pt x="15593" y="12307"/>
                  </a:cubicBezTo>
                  <a:cubicBezTo>
                    <a:pt x="14529" y="13401"/>
                    <a:pt x="13557" y="14648"/>
                    <a:pt x="12189" y="15347"/>
                  </a:cubicBezTo>
                  <a:cubicBezTo>
                    <a:pt x="11459" y="15681"/>
                    <a:pt x="10669" y="15833"/>
                    <a:pt x="9909" y="15985"/>
                  </a:cubicBezTo>
                  <a:cubicBezTo>
                    <a:pt x="8298" y="16228"/>
                    <a:pt x="6626" y="16441"/>
                    <a:pt x="5076" y="16867"/>
                  </a:cubicBezTo>
                  <a:cubicBezTo>
                    <a:pt x="3556" y="17383"/>
                    <a:pt x="2037" y="18113"/>
                    <a:pt x="942" y="19359"/>
                  </a:cubicBezTo>
                  <a:cubicBezTo>
                    <a:pt x="486" y="19906"/>
                    <a:pt x="91" y="20514"/>
                    <a:pt x="61" y="21183"/>
                  </a:cubicBezTo>
                  <a:cubicBezTo>
                    <a:pt x="0" y="21821"/>
                    <a:pt x="182" y="22429"/>
                    <a:pt x="486" y="23006"/>
                  </a:cubicBezTo>
                  <a:cubicBezTo>
                    <a:pt x="1277" y="24496"/>
                    <a:pt x="2857" y="25529"/>
                    <a:pt x="4438" y="26046"/>
                  </a:cubicBezTo>
                  <a:cubicBezTo>
                    <a:pt x="5033" y="26260"/>
                    <a:pt x="5685" y="26419"/>
                    <a:pt x="6319" y="26419"/>
                  </a:cubicBezTo>
                  <a:cubicBezTo>
                    <a:pt x="6494" y="26419"/>
                    <a:pt x="6668" y="26407"/>
                    <a:pt x="6839" y="26380"/>
                  </a:cubicBezTo>
                  <a:cubicBezTo>
                    <a:pt x="7812" y="26289"/>
                    <a:pt x="8663" y="25712"/>
                    <a:pt x="9484" y="25256"/>
                  </a:cubicBezTo>
                  <a:cubicBezTo>
                    <a:pt x="10912" y="24465"/>
                    <a:pt x="12341" y="23736"/>
                    <a:pt x="13861" y="23128"/>
                  </a:cubicBezTo>
                  <a:cubicBezTo>
                    <a:pt x="13942" y="23138"/>
                    <a:pt x="14023" y="23145"/>
                    <a:pt x="14104" y="23145"/>
                  </a:cubicBezTo>
                  <a:cubicBezTo>
                    <a:pt x="14266" y="23145"/>
                    <a:pt x="14428" y="23118"/>
                    <a:pt x="14590" y="23037"/>
                  </a:cubicBezTo>
                  <a:cubicBezTo>
                    <a:pt x="14772" y="22976"/>
                    <a:pt x="14955" y="22824"/>
                    <a:pt x="15137" y="22702"/>
                  </a:cubicBezTo>
                  <a:cubicBezTo>
                    <a:pt x="15411" y="22581"/>
                    <a:pt x="15715" y="22581"/>
                    <a:pt x="16019" y="22520"/>
                  </a:cubicBezTo>
                  <a:cubicBezTo>
                    <a:pt x="16414" y="22429"/>
                    <a:pt x="16748" y="22216"/>
                    <a:pt x="17113" y="22125"/>
                  </a:cubicBezTo>
                  <a:cubicBezTo>
                    <a:pt x="17281" y="22102"/>
                    <a:pt x="17450" y="22097"/>
                    <a:pt x="17617" y="22097"/>
                  </a:cubicBezTo>
                  <a:cubicBezTo>
                    <a:pt x="17799" y="22097"/>
                    <a:pt x="17980" y="22104"/>
                    <a:pt x="18157" y="22104"/>
                  </a:cubicBezTo>
                  <a:cubicBezTo>
                    <a:pt x="18256" y="22104"/>
                    <a:pt x="18354" y="22101"/>
                    <a:pt x="18450" y="22095"/>
                  </a:cubicBezTo>
                  <a:cubicBezTo>
                    <a:pt x="18937" y="22034"/>
                    <a:pt x="19453" y="21791"/>
                    <a:pt x="19909" y="21517"/>
                  </a:cubicBezTo>
                  <a:cubicBezTo>
                    <a:pt x="20122" y="21426"/>
                    <a:pt x="20365" y="21274"/>
                    <a:pt x="20517" y="21061"/>
                  </a:cubicBezTo>
                  <a:cubicBezTo>
                    <a:pt x="20730" y="20757"/>
                    <a:pt x="20700" y="20362"/>
                    <a:pt x="20548" y="19997"/>
                  </a:cubicBezTo>
                  <a:cubicBezTo>
                    <a:pt x="20426" y="19784"/>
                    <a:pt x="20274" y="19541"/>
                    <a:pt x="20092" y="19359"/>
                  </a:cubicBezTo>
                  <a:lnTo>
                    <a:pt x="20608" y="19085"/>
                  </a:lnTo>
                  <a:lnTo>
                    <a:pt x="20608" y="19359"/>
                  </a:lnTo>
                  <a:cubicBezTo>
                    <a:pt x="21374" y="19388"/>
                    <a:pt x="22143" y="19405"/>
                    <a:pt x="22913" y="19405"/>
                  </a:cubicBezTo>
                  <a:cubicBezTo>
                    <a:pt x="26177" y="19405"/>
                    <a:pt x="29455" y="19102"/>
                    <a:pt x="32554" y="18143"/>
                  </a:cubicBezTo>
                  <a:cubicBezTo>
                    <a:pt x="34347" y="17626"/>
                    <a:pt x="36049" y="16867"/>
                    <a:pt x="37752" y="16137"/>
                  </a:cubicBezTo>
                  <a:cubicBezTo>
                    <a:pt x="39241" y="15499"/>
                    <a:pt x="40670" y="14891"/>
                    <a:pt x="42159" y="14222"/>
                  </a:cubicBezTo>
                  <a:cubicBezTo>
                    <a:pt x="43618" y="13614"/>
                    <a:pt x="45077" y="12976"/>
                    <a:pt x="46293" y="11942"/>
                  </a:cubicBezTo>
                  <a:cubicBezTo>
                    <a:pt x="46718" y="11608"/>
                    <a:pt x="47113" y="11183"/>
                    <a:pt x="47296" y="10696"/>
                  </a:cubicBezTo>
                  <a:cubicBezTo>
                    <a:pt x="47478" y="10210"/>
                    <a:pt x="47478" y="9602"/>
                    <a:pt x="47174" y="9176"/>
                  </a:cubicBezTo>
                  <a:cubicBezTo>
                    <a:pt x="46881" y="8777"/>
                    <a:pt x="46355" y="8588"/>
                    <a:pt x="45841" y="8588"/>
                  </a:cubicBezTo>
                  <a:cubicBezTo>
                    <a:pt x="45768" y="8588"/>
                    <a:pt x="45696" y="8591"/>
                    <a:pt x="45624" y="8599"/>
                  </a:cubicBezTo>
                  <a:cubicBezTo>
                    <a:pt x="45047" y="8690"/>
                    <a:pt x="44530" y="8903"/>
                    <a:pt x="44013" y="9176"/>
                  </a:cubicBezTo>
                  <a:cubicBezTo>
                    <a:pt x="41946" y="10210"/>
                    <a:pt x="39879" y="11243"/>
                    <a:pt x="37782" y="12246"/>
                  </a:cubicBezTo>
                  <a:cubicBezTo>
                    <a:pt x="36536" y="12854"/>
                    <a:pt x="35290" y="13523"/>
                    <a:pt x="33983" y="14040"/>
                  </a:cubicBezTo>
                  <a:cubicBezTo>
                    <a:pt x="30609" y="15408"/>
                    <a:pt x="27052" y="16107"/>
                    <a:pt x="23466" y="16775"/>
                  </a:cubicBezTo>
                  <a:cubicBezTo>
                    <a:pt x="22645" y="16927"/>
                    <a:pt x="21763" y="17079"/>
                    <a:pt x="20912" y="17262"/>
                  </a:cubicBezTo>
                  <a:cubicBezTo>
                    <a:pt x="20882" y="16775"/>
                    <a:pt x="20669" y="16319"/>
                    <a:pt x="20274" y="15985"/>
                  </a:cubicBezTo>
                  <a:cubicBezTo>
                    <a:pt x="20092" y="15833"/>
                    <a:pt x="19909" y="15711"/>
                    <a:pt x="19666" y="15651"/>
                  </a:cubicBezTo>
                  <a:lnTo>
                    <a:pt x="20122" y="15529"/>
                  </a:lnTo>
                  <a:cubicBezTo>
                    <a:pt x="24469" y="14435"/>
                    <a:pt x="28754" y="12945"/>
                    <a:pt x="32706" y="10848"/>
                  </a:cubicBezTo>
                  <a:cubicBezTo>
                    <a:pt x="36657" y="8721"/>
                    <a:pt x="40305" y="5985"/>
                    <a:pt x="43162" y="2581"/>
                  </a:cubicBezTo>
                  <a:cubicBezTo>
                    <a:pt x="43466" y="2185"/>
                    <a:pt x="43770" y="1821"/>
                    <a:pt x="43861" y="1304"/>
                  </a:cubicBezTo>
                  <a:cubicBezTo>
                    <a:pt x="43922" y="1122"/>
                    <a:pt x="43922" y="939"/>
                    <a:pt x="43831" y="757"/>
                  </a:cubicBezTo>
                  <a:cubicBezTo>
                    <a:pt x="43800" y="574"/>
                    <a:pt x="43679" y="483"/>
                    <a:pt x="43557" y="392"/>
                  </a:cubicBezTo>
                  <a:cubicBezTo>
                    <a:pt x="43252" y="121"/>
                    <a:pt x="42832" y="1"/>
                    <a:pt x="42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365"/>
            <p:cNvSpPr/>
            <p:nvPr/>
          </p:nvSpPr>
          <p:spPr>
            <a:xfrm>
              <a:off x="6066500" y="2027875"/>
              <a:ext cx="98050" cy="60625"/>
            </a:xfrm>
            <a:custGeom>
              <a:rect b="b" l="l" r="r" t="t"/>
              <a:pathLst>
                <a:path extrusionOk="0" h="2425" w="3922">
                  <a:moveTo>
                    <a:pt x="2446" y="1"/>
                  </a:moveTo>
                  <a:cubicBezTo>
                    <a:pt x="1961" y="1"/>
                    <a:pt x="1462" y="202"/>
                    <a:pt x="1185" y="570"/>
                  </a:cubicBezTo>
                  <a:cubicBezTo>
                    <a:pt x="730" y="1178"/>
                    <a:pt x="0" y="1725"/>
                    <a:pt x="0" y="1725"/>
                  </a:cubicBezTo>
                  <a:lnTo>
                    <a:pt x="304" y="2424"/>
                  </a:lnTo>
                  <a:lnTo>
                    <a:pt x="1368" y="2272"/>
                  </a:lnTo>
                  <a:lnTo>
                    <a:pt x="2462" y="1847"/>
                  </a:lnTo>
                  <a:lnTo>
                    <a:pt x="3192" y="1269"/>
                  </a:lnTo>
                  <a:cubicBezTo>
                    <a:pt x="3192" y="1269"/>
                    <a:pt x="3921" y="722"/>
                    <a:pt x="3313" y="266"/>
                  </a:cubicBezTo>
                  <a:cubicBezTo>
                    <a:pt x="3073" y="86"/>
                    <a:pt x="2763" y="1"/>
                    <a:pt x="24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365"/>
            <p:cNvSpPr/>
            <p:nvPr/>
          </p:nvSpPr>
          <p:spPr>
            <a:xfrm>
              <a:off x="6115125" y="2056550"/>
              <a:ext cx="85900" cy="58550"/>
            </a:xfrm>
            <a:custGeom>
              <a:rect b="b" l="l" r="r" t="t"/>
              <a:pathLst>
                <a:path extrusionOk="0" h="2342" w="3436">
                  <a:moveTo>
                    <a:pt x="1672" y="1"/>
                  </a:moveTo>
                  <a:lnTo>
                    <a:pt x="0" y="882"/>
                  </a:lnTo>
                  <a:lnTo>
                    <a:pt x="304" y="1581"/>
                  </a:lnTo>
                  <a:lnTo>
                    <a:pt x="1125" y="2341"/>
                  </a:lnTo>
                  <a:cubicBezTo>
                    <a:pt x="1125" y="2341"/>
                    <a:pt x="1429" y="2098"/>
                    <a:pt x="1976" y="1915"/>
                  </a:cubicBezTo>
                  <a:cubicBezTo>
                    <a:pt x="2493" y="1733"/>
                    <a:pt x="3435" y="1429"/>
                    <a:pt x="3162" y="730"/>
                  </a:cubicBezTo>
                  <a:cubicBezTo>
                    <a:pt x="2939" y="240"/>
                    <a:pt x="2160" y="174"/>
                    <a:pt x="1761" y="174"/>
                  </a:cubicBezTo>
                  <a:cubicBezTo>
                    <a:pt x="1615" y="174"/>
                    <a:pt x="1520" y="183"/>
                    <a:pt x="1520" y="183"/>
                  </a:cubicBezTo>
                  <a:lnTo>
                    <a:pt x="1672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365"/>
            <p:cNvSpPr/>
            <p:nvPr/>
          </p:nvSpPr>
          <p:spPr>
            <a:xfrm>
              <a:off x="5786850" y="1813500"/>
              <a:ext cx="518275" cy="391900"/>
            </a:xfrm>
            <a:custGeom>
              <a:rect b="b" l="l" r="r" t="t"/>
              <a:pathLst>
                <a:path extrusionOk="0" h="15676" w="20731">
                  <a:moveTo>
                    <a:pt x="18530" y="1"/>
                  </a:moveTo>
                  <a:cubicBezTo>
                    <a:pt x="16829" y="1"/>
                    <a:pt x="15390" y="2346"/>
                    <a:pt x="14347" y="3279"/>
                  </a:cubicBezTo>
                  <a:cubicBezTo>
                    <a:pt x="12250" y="5102"/>
                    <a:pt x="9362" y="4950"/>
                    <a:pt x="6809" y="5528"/>
                  </a:cubicBezTo>
                  <a:cubicBezTo>
                    <a:pt x="4651" y="5984"/>
                    <a:pt x="2280" y="6926"/>
                    <a:pt x="1064" y="8871"/>
                  </a:cubicBezTo>
                  <a:cubicBezTo>
                    <a:pt x="0" y="10574"/>
                    <a:pt x="912" y="12489"/>
                    <a:pt x="2280" y="13704"/>
                  </a:cubicBezTo>
                  <a:cubicBezTo>
                    <a:pt x="3495" y="14771"/>
                    <a:pt x="5337" y="15675"/>
                    <a:pt x="7047" y="15675"/>
                  </a:cubicBezTo>
                  <a:cubicBezTo>
                    <a:pt x="7433" y="15675"/>
                    <a:pt x="7813" y="15629"/>
                    <a:pt x="8177" y="15528"/>
                  </a:cubicBezTo>
                  <a:cubicBezTo>
                    <a:pt x="9271" y="15224"/>
                    <a:pt x="10244" y="14495"/>
                    <a:pt x="11247" y="13948"/>
                  </a:cubicBezTo>
                  <a:cubicBezTo>
                    <a:pt x="11916" y="13613"/>
                    <a:pt x="12554" y="13309"/>
                    <a:pt x="13192" y="13005"/>
                  </a:cubicBezTo>
                  <a:cubicBezTo>
                    <a:pt x="13604" y="12841"/>
                    <a:pt x="14487" y="12254"/>
                    <a:pt x="15035" y="12254"/>
                  </a:cubicBezTo>
                  <a:cubicBezTo>
                    <a:pt x="15093" y="12254"/>
                    <a:pt x="15148" y="12261"/>
                    <a:pt x="15198" y="12276"/>
                  </a:cubicBezTo>
                  <a:cubicBezTo>
                    <a:pt x="15226" y="12285"/>
                    <a:pt x="15253" y="12289"/>
                    <a:pt x="15278" y="12289"/>
                  </a:cubicBezTo>
                  <a:cubicBezTo>
                    <a:pt x="15499" y="12289"/>
                    <a:pt x="15596" y="11966"/>
                    <a:pt x="15350" y="11911"/>
                  </a:cubicBezTo>
                  <a:cubicBezTo>
                    <a:pt x="15265" y="11889"/>
                    <a:pt x="15176" y="11879"/>
                    <a:pt x="15084" y="11879"/>
                  </a:cubicBezTo>
                  <a:cubicBezTo>
                    <a:pt x="14420" y="11879"/>
                    <a:pt x="13601" y="12404"/>
                    <a:pt x="13040" y="12671"/>
                  </a:cubicBezTo>
                  <a:cubicBezTo>
                    <a:pt x="11976" y="13157"/>
                    <a:pt x="10943" y="13735"/>
                    <a:pt x="9940" y="14312"/>
                  </a:cubicBezTo>
                  <a:cubicBezTo>
                    <a:pt x="8959" y="14829"/>
                    <a:pt x="8043" y="15301"/>
                    <a:pt x="6970" y="15301"/>
                  </a:cubicBezTo>
                  <a:cubicBezTo>
                    <a:pt x="6780" y="15301"/>
                    <a:pt x="6585" y="15287"/>
                    <a:pt x="6384" y="15255"/>
                  </a:cubicBezTo>
                  <a:cubicBezTo>
                    <a:pt x="5228" y="15072"/>
                    <a:pt x="4013" y="14525"/>
                    <a:pt x="3040" y="13796"/>
                  </a:cubicBezTo>
                  <a:cubicBezTo>
                    <a:pt x="2098" y="13127"/>
                    <a:pt x="1155" y="12033"/>
                    <a:pt x="1034" y="10817"/>
                  </a:cubicBezTo>
                  <a:cubicBezTo>
                    <a:pt x="882" y="9510"/>
                    <a:pt x="1855" y="8446"/>
                    <a:pt x="2797" y="7716"/>
                  </a:cubicBezTo>
                  <a:cubicBezTo>
                    <a:pt x="4529" y="6409"/>
                    <a:pt x="6748" y="5984"/>
                    <a:pt x="8846" y="5650"/>
                  </a:cubicBezTo>
                  <a:cubicBezTo>
                    <a:pt x="10639" y="5376"/>
                    <a:pt x="12554" y="5224"/>
                    <a:pt x="14074" y="4130"/>
                  </a:cubicBezTo>
                  <a:cubicBezTo>
                    <a:pt x="14955" y="3461"/>
                    <a:pt x="15685" y="2640"/>
                    <a:pt x="16384" y="1881"/>
                  </a:cubicBezTo>
                  <a:cubicBezTo>
                    <a:pt x="16959" y="1305"/>
                    <a:pt x="17743" y="503"/>
                    <a:pt x="18585" y="503"/>
                  </a:cubicBezTo>
                  <a:cubicBezTo>
                    <a:pt x="18810" y="503"/>
                    <a:pt x="19040" y="560"/>
                    <a:pt x="19271" y="695"/>
                  </a:cubicBezTo>
                  <a:cubicBezTo>
                    <a:pt x="20487" y="1425"/>
                    <a:pt x="20122" y="3066"/>
                    <a:pt x="19393" y="3978"/>
                  </a:cubicBezTo>
                  <a:cubicBezTo>
                    <a:pt x="18755" y="4768"/>
                    <a:pt x="17812" y="5376"/>
                    <a:pt x="16961" y="5893"/>
                  </a:cubicBezTo>
                  <a:cubicBezTo>
                    <a:pt x="15928" y="6561"/>
                    <a:pt x="14925" y="6896"/>
                    <a:pt x="13800" y="7352"/>
                  </a:cubicBezTo>
                  <a:cubicBezTo>
                    <a:pt x="13192" y="7564"/>
                    <a:pt x="12736" y="7960"/>
                    <a:pt x="12402" y="8537"/>
                  </a:cubicBezTo>
                  <a:cubicBezTo>
                    <a:pt x="12007" y="9206"/>
                    <a:pt x="11672" y="10270"/>
                    <a:pt x="10761" y="10300"/>
                  </a:cubicBezTo>
                  <a:cubicBezTo>
                    <a:pt x="10702" y="10307"/>
                    <a:pt x="10641" y="10310"/>
                    <a:pt x="10580" y="10310"/>
                  </a:cubicBezTo>
                  <a:cubicBezTo>
                    <a:pt x="10071" y="10310"/>
                    <a:pt x="9489" y="10101"/>
                    <a:pt x="9028" y="9966"/>
                  </a:cubicBezTo>
                  <a:cubicBezTo>
                    <a:pt x="7934" y="9662"/>
                    <a:pt x="6870" y="9297"/>
                    <a:pt x="5836" y="8871"/>
                  </a:cubicBezTo>
                  <a:cubicBezTo>
                    <a:pt x="5804" y="8855"/>
                    <a:pt x="5773" y="8848"/>
                    <a:pt x="5745" y="8848"/>
                  </a:cubicBezTo>
                  <a:cubicBezTo>
                    <a:pt x="5558" y="8848"/>
                    <a:pt x="5461" y="9149"/>
                    <a:pt x="5593" y="9175"/>
                  </a:cubicBezTo>
                  <a:cubicBezTo>
                    <a:pt x="7083" y="9753"/>
                    <a:pt x="8602" y="10361"/>
                    <a:pt x="10153" y="10574"/>
                  </a:cubicBezTo>
                  <a:cubicBezTo>
                    <a:pt x="10338" y="10609"/>
                    <a:pt x="10509" y="10629"/>
                    <a:pt x="10668" y="10629"/>
                  </a:cubicBezTo>
                  <a:cubicBezTo>
                    <a:pt x="11056" y="10629"/>
                    <a:pt x="11380" y="10511"/>
                    <a:pt x="11703" y="10209"/>
                  </a:cubicBezTo>
                  <a:cubicBezTo>
                    <a:pt x="11976" y="9935"/>
                    <a:pt x="12159" y="9601"/>
                    <a:pt x="12371" y="9236"/>
                  </a:cubicBezTo>
                  <a:cubicBezTo>
                    <a:pt x="12827" y="8416"/>
                    <a:pt x="13223" y="7868"/>
                    <a:pt x="14195" y="7534"/>
                  </a:cubicBezTo>
                  <a:cubicBezTo>
                    <a:pt x="16201" y="6865"/>
                    <a:pt x="18603" y="5710"/>
                    <a:pt x="19849" y="3887"/>
                  </a:cubicBezTo>
                  <a:cubicBezTo>
                    <a:pt x="20670" y="2762"/>
                    <a:pt x="20730" y="634"/>
                    <a:pt x="19089" y="87"/>
                  </a:cubicBezTo>
                  <a:cubicBezTo>
                    <a:pt x="18900" y="28"/>
                    <a:pt x="18713" y="1"/>
                    <a:pt x="18530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365"/>
            <p:cNvSpPr/>
            <p:nvPr/>
          </p:nvSpPr>
          <p:spPr>
            <a:xfrm>
              <a:off x="6059225" y="1924250"/>
              <a:ext cx="285400" cy="170125"/>
            </a:xfrm>
            <a:custGeom>
              <a:rect b="b" l="l" r="r" t="t"/>
              <a:pathLst>
                <a:path extrusionOk="0" h="6805" w="11416">
                  <a:moveTo>
                    <a:pt x="8756" y="1"/>
                  </a:moveTo>
                  <a:cubicBezTo>
                    <a:pt x="8507" y="1"/>
                    <a:pt x="8255" y="32"/>
                    <a:pt x="8012" y="95"/>
                  </a:cubicBezTo>
                  <a:cubicBezTo>
                    <a:pt x="7772" y="175"/>
                    <a:pt x="7812" y="512"/>
                    <a:pt x="7969" y="512"/>
                  </a:cubicBezTo>
                  <a:cubicBezTo>
                    <a:pt x="7991" y="512"/>
                    <a:pt x="8016" y="505"/>
                    <a:pt x="8042" y="490"/>
                  </a:cubicBezTo>
                  <a:cubicBezTo>
                    <a:pt x="8285" y="409"/>
                    <a:pt x="8545" y="365"/>
                    <a:pt x="8803" y="365"/>
                  </a:cubicBezTo>
                  <a:cubicBezTo>
                    <a:pt x="9319" y="365"/>
                    <a:pt x="9825" y="541"/>
                    <a:pt x="10170" y="946"/>
                  </a:cubicBezTo>
                  <a:cubicBezTo>
                    <a:pt x="10778" y="1615"/>
                    <a:pt x="10717" y="2648"/>
                    <a:pt x="9957" y="3195"/>
                  </a:cubicBezTo>
                  <a:cubicBezTo>
                    <a:pt x="8954" y="3864"/>
                    <a:pt x="7464" y="3834"/>
                    <a:pt x="6340" y="4046"/>
                  </a:cubicBezTo>
                  <a:cubicBezTo>
                    <a:pt x="5489" y="4259"/>
                    <a:pt x="4638" y="4472"/>
                    <a:pt x="3878" y="4928"/>
                  </a:cubicBezTo>
                  <a:cubicBezTo>
                    <a:pt x="3361" y="5232"/>
                    <a:pt x="2996" y="5627"/>
                    <a:pt x="2540" y="5931"/>
                  </a:cubicBezTo>
                  <a:cubicBezTo>
                    <a:pt x="2282" y="6116"/>
                    <a:pt x="1619" y="6412"/>
                    <a:pt x="1105" y="6412"/>
                  </a:cubicBezTo>
                  <a:cubicBezTo>
                    <a:pt x="773" y="6412"/>
                    <a:pt x="503" y="6289"/>
                    <a:pt x="443" y="5931"/>
                  </a:cubicBezTo>
                  <a:cubicBezTo>
                    <a:pt x="429" y="5809"/>
                    <a:pt x="338" y="5754"/>
                    <a:pt x="243" y="5754"/>
                  </a:cubicBezTo>
                  <a:cubicBezTo>
                    <a:pt x="124" y="5754"/>
                    <a:pt x="1" y="5840"/>
                    <a:pt x="17" y="5992"/>
                  </a:cubicBezTo>
                  <a:cubicBezTo>
                    <a:pt x="130" y="6597"/>
                    <a:pt x="582" y="6805"/>
                    <a:pt x="1107" y="6805"/>
                  </a:cubicBezTo>
                  <a:cubicBezTo>
                    <a:pt x="1716" y="6805"/>
                    <a:pt x="2422" y="6526"/>
                    <a:pt x="2814" y="6265"/>
                  </a:cubicBezTo>
                  <a:cubicBezTo>
                    <a:pt x="3756" y="5627"/>
                    <a:pt x="4546" y="4958"/>
                    <a:pt x="5701" y="4654"/>
                  </a:cubicBezTo>
                  <a:cubicBezTo>
                    <a:pt x="6613" y="4441"/>
                    <a:pt x="7556" y="4350"/>
                    <a:pt x="8498" y="4168"/>
                  </a:cubicBezTo>
                  <a:cubicBezTo>
                    <a:pt x="9866" y="3955"/>
                    <a:pt x="11416" y="3104"/>
                    <a:pt x="10930" y="1463"/>
                  </a:cubicBezTo>
                  <a:cubicBezTo>
                    <a:pt x="10640" y="473"/>
                    <a:pt x="9717" y="1"/>
                    <a:pt x="8756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365"/>
            <p:cNvSpPr/>
            <p:nvPr/>
          </p:nvSpPr>
          <p:spPr>
            <a:xfrm>
              <a:off x="6111325" y="2014350"/>
              <a:ext cx="224950" cy="109925"/>
            </a:xfrm>
            <a:custGeom>
              <a:rect b="b" l="l" r="r" t="t"/>
              <a:pathLst>
                <a:path extrusionOk="0" h="4397" w="8998">
                  <a:moveTo>
                    <a:pt x="7654" y="1"/>
                  </a:moveTo>
                  <a:cubicBezTo>
                    <a:pt x="7495" y="1"/>
                    <a:pt x="7350" y="193"/>
                    <a:pt x="7508" y="351"/>
                  </a:cubicBezTo>
                  <a:cubicBezTo>
                    <a:pt x="7903" y="686"/>
                    <a:pt x="8359" y="1141"/>
                    <a:pt x="8268" y="1719"/>
                  </a:cubicBezTo>
                  <a:cubicBezTo>
                    <a:pt x="8207" y="2236"/>
                    <a:pt x="7356" y="2570"/>
                    <a:pt x="6961" y="2783"/>
                  </a:cubicBezTo>
                  <a:cubicBezTo>
                    <a:pt x="6596" y="2935"/>
                    <a:pt x="6232" y="2950"/>
                    <a:pt x="5867" y="2950"/>
                  </a:cubicBezTo>
                  <a:cubicBezTo>
                    <a:pt x="5776" y="2950"/>
                    <a:pt x="5684" y="2949"/>
                    <a:pt x="5593" y="2949"/>
                  </a:cubicBezTo>
                  <a:cubicBezTo>
                    <a:pt x="5320" y="2949"/>
                    <a:pt x="5046" y="2958"/>
                    <a:pt x="4773" y="3026"/>
                  </a:cubicBezTo>
                  <a:cubicBezTo>
                    <a:pt x="4165" y="3178"/>
                    <a:pt x="3496" y="3330"/>
                    <a:pt x="2918" y="3573"/>
                  </a:cubicBezTo>
                  <a:cubicBezTo>
                    <a:pt x="2531" y="3739"/>
                    <a:pt x="2345" y="4007"/>
                    <a:pt x="1924" y="4007"/>
                  </a:cubicBezTo>
                  <a:cubicBezTo>
                    <a:pt x="1883" y="4007"/>
                    <a:pt x="1840" y="4004"/>
                    <a:pt x="1794" y="3999"/>
                  </a:cubicBezTo>
                  <a:cubicBezTo>
                    <a:pt x="1095" y="3907"/>
                    <a:pt x="730" y="3300"/>
                    <a:pt x="456" y="2722"/>
                  </a:cubicBezTo>
                  <a:cubicBezTo>
                    <a:pt x="415" y="2640"/>
                    <a:pt x="346" y="2606"/>
                    <a:pt x="276" y="2606"/>
                  </a:cubicBezTo>
                  <a:cubicBezTo>
                    <a:pt x="140" y="2606"/>
                    <a:pt x="1" y="2733"/>
                    <a:pt x="61" y="2874"/>
                  </a:cubicBezTo>
                  <a:cubicBezTo>
                    <a:pt x="413" y="3607"/>
                    <a:pt x="1020" y="4397"/>
                    <a:pt x="1908" y="4397"/>
                  </a:cubicBezTo>
                  <a:cubicBezTo>
                    <a:pt x="1941" y="4397"/>
                    <a:pt x="1973" y="4396"/>
                    <a:pt x="2007" y="4394"/>
                  </a:cubicBezTo>
                  <a:cubicBezTo>
                    <a:pt x="2158" y="4394"/>
                    <a:pt x="2341" y="4363"/>
                    <a:pt x="2493" y="4303"/>
                  </a:cubicBezTo>
                  <a:lnTo>
                    <a:pt x="3070" y="3938"/>
                  </a:lnTo>
                  <a:cubicBezTo>
                    <a:pt x="3344" y="3907"/>
                    <a:pt x="3587" y="3847"/>
                    <a:pt x="3861" y="3786"/>
                  </a:cubicBezTo>
                  <a:cubicBezTo>
                    <a:pt x="4560" y="3603"/>
                    <a:pt x="5137" y="3421"/>
                    <a:pt x="5836" y="3421"/>
                  </a:cubicBezTo>
                  <a:cubicBezTo>
                    <a:pt x="6687" y="3421"/>
                    <a:pt x="7964" y="3026"/>
                    <a:pt x="8481" y="2266"/>
                  </a:cubicBezTo>
                  <a:cubicBezTo>
                    <a:pt x="8998" y="1476"/>
                    <a:pt x="8359" y="655"/>
                    <a:pt x="7812" y="78"/>
                  </a:cubicBezTo>
                  <a:cubicBezTo>
                    <a:pt x="7765" y="23"/>
                    <a:pt x="7709" y="1"/>
                    <a:pt x="7654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365"/>
            <p:cNvSpPr/>
            <p:nvPr/>
          </p:nvSpPr>
          <p:spPr>
            <a:xfrm>
              <a:off x="6283200" y="1536275"/>
              <a:ext cx="645025" cy="400275"/>
            </a:xfrm>
            <a:custGeom>
              <a:rect b="b" l="l" r="r" t="t"/>
              <a:pathLst>
                <a:path extrusionOk="0" h="16011" w="25801">
                  <a:moveTo>
                    <a:pt x="23523" y="1"/>
                  </a:moveTo>
                  <a:cubicBezTo>
                    <a:pt x="22932" y="1"/>
                    <a:pt x="22311" y="221"/>
                    <a:pt x="21849" y="507"/>
                  </a:cubicBezTo>
                  <a:cubicBezTo>
                    <a:pt x="20968" y="1024"/>
                    <a:pt x="20238" y="1814"/>
                    <a:pt x="19478" y="2483"/>
                  </a:cubicBezTo>
                  <a:cubicBezTo>
                    <a:pt x="18719" y="3121"/>
                    <a:pt x="17928" y="3760"/>
                    <a:pt x="17138" y="4337"/>
                  </a:cubicBezTo>
                  <a:cubicBezTo>
                    <a:pt x="15375" y="5583"/>
                    <a:pt x="13551" y="6708"/>
                    <a:pt x="11667" y="7711"/>
                  </a:cubicBezTo>
                  <a:cubicBezTo>
                    <a:pt x="7989" y="9687"/>
                    <a:pt x="4098" y="11328"/>
                    <a:pt x="238" y="12909"/>
                  </a:cubicBezTo>
                  <a:cubicBezTo>
                    <a:pt x="0" y="13014"/>
                    <a:pt x="84" y="13327"/>
                    <a:pt x="290" y="13327"/>
                  </a:cubicBezTo>
                  <a:cubicBezTo>
                    <a:pt x="321" y="13327"/>
                    <a:pt x="354" y="13320"/>
                    <a:pt x="390" y="13304"/>
                  </a:cubicBezTo>
                  <a:cubicBezTo>
                    <a:pt x="4129" y="11754"/>
                    <a:pt x="7898" y="10143"/>
                    <a:pt x="11515" y="8258"/>
                  </a:cubicBezTo>
                  <a:cubicBezTo>
                    <a:pt x="14585" y="6617"/>
                    <a:pt x="17503" y="4702"/>
                    <a:pt x="20147" y="2422"/>
                  </a:cubicBezTo>
                  <a:cubicBezTo>
                    <a:pt x="20846" y="1784"/>
                    <a:pt x="21545" y="994"/>
                    <a:pt x="22457" y="599"/>
                  </a:cubicBezTo>
                  <a:cubicBezTo>
                    <a:pt x="22719" y="485"/>
                    <a:pt x="23013" y="430"/>
                    <a:pt x="23298" y="430"/>
                  </a:cubicBezTo>
                  <a:cubicBezTo>
                    <a:pt x="24240" y="430"/>
                    <a:pt x="25081" y="1036"/>
                    <a:pt x="24311" y="2179"/>
                  </a:cubicBezTo>
                  <a:cubicBezTo>
                    <a:pt x="23339" y="3638"/>
                    <a:pt x="21849" y="4945"/>
                    <a:pt x="20512" y="6131"/>
                  </a:cubicBezTo>
                  <a:cubicBezTo>
                    <a:pt x="15010" y="10963"/>
                    <a:pt x="8080" y="13760"/>
                    <a:pt x="1059" y="15553"/>
                  </a:cubicBezTo>
                  <a:cubicBezTo>
                    <a:pt x="795" y="15612"/>
                    <a:pt x="870" y="16011"/>
                    <a:pt x="1150" y="16011"/>
                  </a:cubicBezTo>
                  <a:cubicBezTo>
                    <a:pt x="1160" y="16011"/>
                    <a:pt x="1170" y="16010"/>
                    <a:pt x="1180" y="16009"/>
                  </a:cubicBezTo>
                  <a:cubicBezTo>
                    <a:pt x="5557" y="14915"/>
                    <a:pt x="9813" y="13425"/>
                    <a:pt x="13794" y="11298"/>
                  </a:cubicBezTo>
                  <a:cubicBezTo>
                    <a:pt x="17260" y="9444"/>
                    <a:pt x="20482" y="7073"/>
                    <a:pt x="23187" y="4216"/>
                  </a:cubicBezTo>
                  <a:cubicBezTo>
                    <a:pt x="23855" y="3516"/>
                    <a:pt x="25801" y="1814"/>
                    <a:pt x="24919" y="659"/>
                  </a:cubicBezTo>
                  <a:cubicBezTo>
                    <a:pt x="24572" y="182"/>
                    <a:pt x="24060" y="1"/>
                    <a:pt x="23523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365"/>
            <p:cNvSpPr/>
            <p:nvPr/>
          </p:nvSpPr>
          <p:spPr>
            <a:xfrm>
              <a:off x="6313675" y="1751650"/>
              <a:ext cx="690550" cy="278900"/>
            </a:xfrm>
            <a:custGeom>
              <a:rect b="b" l="l" r="r" t="t"/>
              <a:pathLst>
                <a:path extrusionOk="0" h="11156" w="27622">
                  <a:moveTo>
                    <a:pt x="25512" y="0"/>
                  </a:moveTo>
                  <a:cubicBezTo>
                    <a:pt x="25175" y="0"/>
                    <a:pt x="24832" y="59"/>
                    <a:pt x="24521" y="160"/>
                  </a:cubicBezTo>
                  <a:cubicBezTo>
                    <a:pt x="22545" y="889"/>
                    <a:pt x="20630" y="2075"/>
                    <a:pt x="18715" y="3017"/>
                  </a:cubicBezTo>
                  <a:cubicBezTo>
                    <a:pt x="16831" y="3929"/>
                    <a:pt x="14916" y="4902"/>
                    <a:pt x="12940" y="5662"/>
                  </a:cubicBezTo>
                  <a:cubicBezTo>
                    <a:pt x="8928" y="7242"/>
                    <a:pt x="4581" y="7880"/>
                    <a:pt x="356" y="8671"/>
                  </a:cubicBezTo>
                  <a:cubicBezTo>
                    <a:pt x="122" y="8700"/>
                    <a:pt x="170" y="9098"/>
                    <a:pt x="420" y="9098"/>
                  </a:cubicBezTo>
                  <a:cubicBezTo>
                    <a:pt x="429" y="9098"/>
                    <a:pt x="438" y="9097"/>
                    <a:pt x="448" y="9096"/>
                  </a:cubicBezTo>
                  <a:cubicBezTo>
                    <a:pt x="4399" y="8367"/>
                    <a:pt x="8381" y="7728"/>
                    <a:pt x="12180" y="6421"/>
                  </a:cubicBezTo>
                  <a:cubicBezTo>
                    <a:pt x="15706" y="5266"/>
                    <a:pt x="18989" y="3351"/>
                    <a:pt x="22332" y="1710"/>
                  </a:cubicBezTo>
                  <a:cubicBezTo>
                    <a:pt x="23123" y="1315"/>
                    <a:pt x="23974" y="798"/>
                    <a:pt x="24825" y="555"/>
                  </a:cubicBezTo>
                  <a:cubicBezTo>
                    <a:pt x="25100" y="486"/>
                    <a:pt x="25384" y="427"/>
                    <a:pt x="25656" y="427"/>
                  </a:cubicBezTo>
                  <a:cubicBezTo>
                    <a:pt x="25866" y="427"/>
                    <a:pt x="26068" y="462"/>
                    <a:pt x="26254" y="555"/>
                  </a:cubicBezTo>
                  <a:cubicBezTo>
                    <a:pt x="27196" y="1011"/>
                    <a:pt x="27013" y="2075"/>
                    <a:pt x="26527" y="2744"/>
                  </a:cubicBezTo>
                  <a:cubicBezTo>
                    <a:pt x="25342" y="4294"/>
                    <a:pt x="23123" y="5054"/>
                    <a:pt x="21421" y="5783"/>
                  </a:cubicBezTo>
                  <a:cubicBezTo>
                    <a:pt x="17956" y="7272"/>
                    <a:pt x="14460" y="9035"/>
                    <a:pt x="10782" y="9887"/>
                  </a:cubicBezTo>
                  <a:cubicBezTo>
                    <a:pt x="8123" y="10551"/>
                    <a:pt x="5371" y="10790"/>
                    <a:pt x="2628" y="10790"/>
                  </a:cubicBezTo>
                  <a:cubicBezTo>
                    <a:pt x="1859" y="10790"/>
                    <a:pt x="1091" y="10771"/>
                    <a:pt x="326" y="10738"/>
                  </a:cubicBezTo>
                  <a:cubicBezTo>
                    <a:pt x="71" y="10738"/>
                    <a:pt x="1" y="11108"/>
                    <a:pt x="215" y="11108"/>
                  </a:cubicBezTo>
                  <a:cubicBezTo>
                    <a:pt x="230" y="11108"/>
                    <a:pt x="247" y="11106"/>
                    <a:pt x="265" y="11102"/>
                  </a:cubicBezTo>
                  <a:cubicBezTo>
                    <a:pt x="1060" y="11136"/>
                    <a:pt x="1856" y="11155"/>
                    <a:pt x="2653" y="11155"/>
                  </a:cubicBezTo>
                  <a:cubicBezTo>
                    <a:pt x="6184" y="11155"/>
                    <a:pt x="9719" y="10779"/>
                    <a:pt x="13092" y="9613"/>
                  </a:cubicBezTo>
                  <a:cubicBezTo>
                    <a:pt x="15159" y="8944"/>
                    <a:pt x="17165" y="8032"/>
                    <a:pt x="19171" y="7151"/>
                  </a:cubicBezTo>
                  <a:cubicBezTo>
                    <a:pt x="21117" y="6330"/>
                    <a:pt x="23153" y="5601"/>
                    <a:pt x="24947" y="4506"/>
                  </a:cubicBezTo>
                  <a:cubicBezTo>
                    <a:pt x="26010" y="3807"/>
                    <a:pt x="27621" y="2683"/>
                    <a:pt x="27257" y="1193"/>
                  </a:cubicBezTo>
                  <a:cubicBezTo>
                    <a:pt x="27044" y="322"/>
                    <a:pt x="26296" y="0"/>
                    <a:pt x="25512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365"/>
            <p:cNvSpPr/>
            <p:nvPr/>
          </p:nvSpPr>
          <p:spPr>
            <a:xfrm>
              <a:off x="6802075" y="1847950"/>
              <a:ext cx="41575" cy="53725"/>
            </a:xfrm>
            <a:custGeom>
              <a:rect b="b" l="l" r="r" t="t"/>
              <a:pathLst>
                <a:path extrusionOk="0" h="2149" w="1663">
                  <a:moveTo>
                    <a:pt x="79" y="0"/>
                  </a:moveTo>
                  <a:cubicBezTo>
                    <a:pt x="37" y="0"/>
                    <a:pt x="0" y="39"/>
                    <a:pt x="0" y="77"/>
                  </a:cubicBezTo>
                  <a:cubicBezTo>
                    <a:pt x="91" y="989"/>
                    <a:pt x="669" y="1749"/>
                    <a:pt x="1520" y="2144"/>
                  </a:cubicBezTo>
                  <a:cubicBezTo>
                    <a:pt x="1526" y="2147"/>
                    <a:pt x="1533" y="2149"/>
                    <a:pt x="1540" y="2149"/>
                  </a:cubicBezTo>
                  <a:cubicBezTo>
                    <a:pt x="1598" y="2149"/>
                    <a:pt x="1662" y="2043"/>
                    <a:pt x="1581" y="1961"/>
                  </a:cubicBezTo>
                  <a:cubicBezTo>
                    <a:pt x="790" y="1627"/>
                    <a:pt x="243" y="928"/>
                    <a:pt x="152" y="47"/>
                  </a:cubicBezTo>
                  <a:cubicBezTo>
                    <a:pt x="130" y="13"/>
                    <a:pt x="103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365"/>
            <p:cNvSpPr/>
            <p:nvPr/>
          </p:nvSpPr>
          <p:spPr>
            <a:xfrm>
              <a:off x="6748875" y="1890525"/>
              <a:ext cx="20975" cy="28825"/>
            </a:xfrm>
            <a:custGeom>
              <a:rect b="b" l="l" r="r" t="t"/>
              <a:pathLst>
                <a:path extrusionOk="0" h="1153" w="839">
                  <a:moveTo>
                    <a:pt x="107" y="0"/>
                  </a:moveTo>
                  <a:cubicBezTo>
                    <a:pt x="69" y="0"/>
                    <a:pt x="31" y="15"/>
                    <a:pt x="31" y="46"/>
                  </a:cubicBezTo>
                  <a:cubicBezTo>
                    <a:pt x="0" y="532"/>
                    <a:pt x="244" y="958"/>
                    <a:pt x="699" y="1140"/>
                  </a:cubicBezTo>
                  <a:cubicBezTo>
                    <a:pt x="712" y="1149"/>
                    <a:pt x="725" y="1152"/>
                    <a:pt x="736" y="1152"/>
                  </a:cubicBezTo>
                  <a:cubicBezTo>
                    <a:pt x="805" y="1152"/>
                    <a:pt x="839" y="1014"/>
                    <a:pt x="760" y="988"/>
                  </a:cubicBezTo>
                  <a:cubicBezTo>
                    <a:pt x="365" y="836"/>
                    <a:pt x="152" y="471"/>
                    <a:pt x="183" y="46"/>
                  </a:cubicBezTo>
                  <a:cubicBezTo>
                    <a:pt x="183" y="15"/>
                    <a:pt x="145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365"/>
            <p:cNvSpPr/>
            <p:nvPr/>
          </p:nvSpPr>
          <p:spPr>
            <a:xfrm>
              <a:off x="6571825" y="1937400"/>
              <a:ext cx="36700" cy="50825"/>
            </a:xfrm>
            <a:custGeom>
              <a:rect b="b" l="l" r="r" t="t"/>
              <a:pathLst>
                <a:path extrusionOk="0" h="2033" w="1468">
                  <a:moveTo>
                    <a:pt x="498" y="0"/>
                  </a:moveTo>
                  <a:cubicBezTo>
                    <a:pt x="480" y="0"/>
                    <a:pt x="465" y="8"/>
                    <a:pt x="456" y="25"/>
                  </a:cubicBezTo>
                  <a:cubicBezTo>
                    <a:pt x="0" y="876"/>
                    <a:pt x="730" y="1545"/>
                    <a:pt x="1338" y="2001"/>
                  </a:cubicBezTo>
                  <a:cubicBezTo>
                    <a:pt x="1352" y="2023"/>
                    <a:pt x="1369" y="2032"/>
                    <a:pt x="1384" y="2032"/>
                  </a:cubicBezTo>
                  <a:cubicBezTo>
                    <a:pt x="1432" y="2032"/>
                    <a:pt x="1467" y="1941"/>
                    <a:pt x="1398" y="1849"/>
                  </a:cubicBezTo>
                  <a:cubicBezTo>
                    <a:pt x="912" y="1484"/>
                    <a:pt x="152" y="846"/>
                    <a:pt x="578" y="116"/>
                  </a:cubicBezTo>
                  <a:cubicBezTo>
                    <a:pt x="600" y="50"/>
                    <a:pt x="543" y="0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365"/>
            <p:cNvSpPr/>
            <p:nvPr/>
          </p:nvSpPr>
          <p:spPr>
            <a:xfrm>
              <a:off x="6492800" y="1963825"/>
              <a:ext cx="21750" cy="40725"/>
            </a:xfrm>
            <a:custGeom>
              <a:rect b="b" l="l" r="r" t="t"/>
              <a:pathLst>
                <a:path extrusionOk="0" h="1629" w="870">
                  <a:moveTo>
                    <a:pt x="95" y="0"/>
                  </a:moveTo>
                  <a:cubicBezTo>
                    <a:pt x="51" y="0"/>
                    <a:pt x="0" y="34"/>
                    <a:pt x="0" y="92"/>
                  </a:cubicBezTo>
                  <a:cubicBezTo>
                    <a:pt x="122" y="640"/>
                    <a:pt x="365" y="1156"/>
                    <a:pt x="699" y="1612"/>
                  </a:cubicBezTo>
                  <a:cubicBezTo>
                    <a:pt x="711" y="1624"/>
                    <a:pt x="725" y="1629"/>
                    <a:pt x="739" y="1629"/>
                  </a:cubicBezTo>
                  <a:cubicBezTo>
                    <a:pt x="800" y="1629"/>
                    <a:pt x="870" y="1540"/>
                    <a:pt x="821" y="1491"/>
                  </a:cubicBezTo>
                  <a:cubicBezTo>
                    <a:pt x="456" y="1065"/>
                    <a:pt x="274" y="579"/>
                    <a:pt x="152" y="32"/>
                  </a:cubicBezTo>
                  <a:cubicBezTo>
                    <a:pt x="141" y="10"/>
                    <a:pt x="119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365"/>
            <p:cNvSpPr/>
            <p:nvPr/>
          </p:nvSpPr>
          <p:spPr>
            <a:xfrm>
              <a:off x="6784125" y="1630075"/>
              <a:ext cx="36950" cy="24525"/>
            </a:xfrm>
            <a:custGeom>
              <a:rect b="b" l="l" r="r" t="t"/>
              <a:pathLst>
                <a:path extrusionOk="0" h="981" w="1478">
                  <a:moveTo>
                    <a:pt x="76" y="0"/>
                  </a:moveTo>
                  <a:cubicBezTo>
                    <a:pt x="37" y="0"/>
                    <a:pt x="1" y="44"/>
                    <a:pt x="19" y="99"/>
                  </a:cubicBezTo>
                  <a:cubicBezTo>
                    <a:pt x="262" y="616"/>
                    <a:pt x="779" y="980"/>
                    <a:pt x="1387" y="980"/>
                  </a:cubicBezTo>
                  <a:cubicBezTo>
                    <a:pt x="1478" y="980"/>
                    <a:pt x="1478" y="859"/>
                    <a:pt x="1356" y="859"/>
                  </a:cubicBezTo>
                  <a:cubicBezTo>
                    <a:pt x="1333" y="860"/>
                    <a:pt x="1310" y="861"/>
                    <a:pt x="1288" y="861"/>
                  </a:cubicBezTo>
                  <a:cubicBezTo>
                    <a:pt x="771" y="861"/>
                    <a:pt x="344" y="534"/>
                    <a:pt x="141" y="68"/>
                  </a:cubicBezTo>
                  <a:cubicBezTo>
                    <a:pt x="128" y="20"/>
                    <a:pt x="102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365"/>
            <p:cNvSpPr/>
            <p:nvPr/>
          </p:nvSpPr>
          <p:spPr>
            <a:xfrm>
              <a:off x="6735500" y="1671875"/>
              <a:ext cx="29350" cy="26025"/>
            </a:xfrm>
            <a:custGeom>
              <a:rect b="b" l="l" r="r" t="t"/>
              <a:pathLst>
                <a:path extrusionOk="0" h="1041" w="1174">
                  <a:moveTo>
                    <a:pt x="89" y="0"/>
                  </a:moveTo>
                  <a:cubicBezTo>
                    <a:pt x="48" y="0"/>
                    <a:pt x="0" y="44"/>
                    <a:pt x="19" y="99"/>
                  </a:cubicBezTo>
                  <a:cubicBezTo>
                    <a:pt x="201" y="585"/>
                    <a:pt x="566" y="919"/>
                    <a:pt x="1052" y="1041"/>
                  </a:cubicBezTo>
                  <a:cubicBezTo>
                    <a:pt x="1143" y="1041"/>
                    <a:pt x="1174" y="919"/>
                    <a:pt x="1083" y="919"/>
                  </a:cubicBezTo>
                  <a:cubicBezTo>
                    <a:pt x="627" y="828"/>
                    <a:pt x="292" y="463"/>
                    <a:pt x="140" y="68"/>
                  </a:cubicBezTo>
                  <a:cubicBezTo>
                    <a:pt x="140" y="20"/>
                    <a:pt x="116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365"/>
            <p:cNvSpPr/>
            <p:nvPr/>
          </p:nvSpPr>
          <p:spPr>
            <a:xfrm>
              <a:off x="6525000" y="1793450"/>
              <a:ext cx="39600" cy="55625"/>
            </a:xfrm>
            <a:custGeom>
              <a:rect b="b" l="l" r="r" t="t"/>
              <a:pathLst>
                <a:path extrusionOk="0" h="2225" w="1584">
                  <a:moveTo>
                    <a:pt x="63" y="0"/>
                  </a:moveTo>
                  <a:cubicBezTo>
                    <a:pt x="26" y="0"/>
                    <a:pt x="1" y="44"/>
                    <a:pt x="19" y="99"/>
                  </a:cubicBezTo>
                  <a:cubicBezTo>
                    <a:pt x="262" y="676"/>
                    <a:pt x="536" y="1436"/>
                    <a:pt x="931" y="1953"/>
                  </a:cubicBezTo>
                  <a:cubicBezTo>
                    <a:pt x="1038" y="2081"/>
                    <a:pt x="1175" y="2224"/>
                    <a:pt x="1331" y="2224"/>
                  </a:cubicBezTo>
                  <a:cubicBezTo>
                    <a:pt x="1397" y="2224"/>
                    <a:pt x="1467" y="2199"/>
                    <a:pt x="1539" y="2135"/>
                  </a:cubicBezTo>
                  <a:cubicBezTo>
                    <a:pt x="1584" y="2113"/>
                    <a:pt x="1546" y="2041"/>
                    <a:pt x="1499" y="2041"/>
                  </a:cubicBezTo>
                  <a:cubicBezTo>
                    <a:pt x="1482" y="2041"/>
                    <a:pt x="1464" y="2051"/>
                    <a:pt x="1448" y="2075"/>
                  </a:cubicBezTo>
                  <a:cubicBezTo>
                    <a:pt x="1409" y="2106"/>
                    <a:pt x="1370" y="2120"/>
                    <a:pt x="1331" y="2120"/>
                  </a:cubicBezTo>
                  <a:cubicBezTo>
                    <a:pt x="1033" y="2120"/>
                    <a:pt x="738" y="1294"/>
                    <a:pt x="657" y="1132"/>
                  </a:cubicBezTo>
                  <a:cubicBezTo>
                    <a:pt x="475" y="768"/>
                    <a:pt x="323" y="403"/>
                    <a:pt x="141" y="68"/>
                  </a:cubicBezTo>
                  <a:cubicBezTo>
                    <a:pt x="116" y="20"/>
                    <a:pt x="87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365"/>
            <p:cNvSpPr/>
            <p:nvPr/>
          </p:nvSpPr>
          <p:spPr>
            <a:xfrm>
              <a:off x="6401600" y="1815625"/>
              <a:ext cx="35500" cy="55650"/>
            </a:xfrm>
            <a:custGeom>
              <a:rect b="b" l="l" r="r" t="t"/>
              <a:pathLst>
                <a:path extrusionOk="0" h="2226" w="1420">
                  <a:moveTo>
                    <a:pt x="109" y="1"/>
                  </a:moveTo>
                  <a:cubicBezTo>
                    <a:pt x="64" y="1"/>
                    <a:pt x="1" y="34"/>
                    <a:pt x="1" y="93"/>
                  </a:cubicBezTo>
                  <a:cubicBezTo>
                    <a:pt x="61" y="944"/>
                    <a:pt x="517" y="1765"/>
                    <a:pt x="1277" y="2221"/>
                  </a:cubicBezTo>
                  <a:cubicBezTo>
                    <a:pt x="1284" y="2224"/>
                    <a:pt x="1291" y="2226"/>
                    <a:pt x="1298" y="2226"/>
                  </a:cubicBezTo>
                  <a:cubicBezTo>
                    <a:pt x="1356" y="2226"/>
                    <a:pt x="1419" y="2127"/>
                    <a:pt x="1338" y="2099"/>
                  </a:cubicBezTo>
                  <a:cubicBezTo>
                    <a:pt x="608" y="1644"/>
                    <a:pt x="213" y="914"/>
                    <a:pt x="153" y="33"/>
                  </a:cubicBezTo>
                  <a:cubicBezTo>
                    <a:pt x="153" y="11"/>
                    <a:pt x="133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365"/>
            <p:cNvSpPr/>
            <p:nvPr/>
          </p:nvSpPr>
          <p:spPr>
            <a:xfrm>
              <a:off x="6173625" y="1831625"/>
              <a:ext cx="103375" cy="52450"/>
            </a:xfrm>
            <a:custGeom>
              <a:rect b="b" l="l" r="r" t="t"/>
              <a:pathLst>
                <a:path extrusionOk="0" h="2098" w="4135">
                  <a:moveTo>
                    <a:pt x="4043" y="0"/>
                  </a:moveTo>
                  <a:cubicBezTo>
                    <a:pt x="3466" y="92"/>
                    <a:pt x="3040" y="183"/>
                    <a:pt x="2676" y="608"/>
                  </a:cubicBezTo>
                  <a:cubicBezTo>
                    <a:pt x="2402" y="943"/>
                    <a:pt x="2189" y="1459"/>
                    <a:pt x="1794" y="1672"/>
                  </a:cubicBezTo>
                  <a:cubicBezTo>
                    <a:pt x="1519" y="1866"/>
                    <a:pt x="1218" y="1931"/>
                    <a:pt x="910" y="1931"/>
                  </a:cubicBezTo>
                  <a:cubicBezTo>
                    <a:pt x="639" y="1931"/>
                    <a:pt x="362" y="1881"/>
                    <a:pt x="92" y="1824"/>
                  </a:cubicBezTo>
                  <a:cubicBezTo>
                    <a:pt x="1" y="1824"/>
                    <a:pt x="1" y="1976"/>
                    <a:pt x="92" y="1976"/>
                  </a:cubicBezTo>
                  <a:cubicBezTo>
                    <a:pt x="381" y="2037"/>
                    <a:pt x="677" y="2098"/>
                    <a:pt x="966" y="2098"/>
                  </a:cubicBezTo>
                  <a:cubicBezTo>
                    <a:pt x="1255" y="2098"/>
                    <a:pt x="1536" y="2037"/>
                    <a:pt x="1794" y="1855"/>
                  </a:cubicBezTo>
                  <a:cubicBezTo>
                    <a:pt x="2736" y="1277"/>
                    <a:pt x="2736" y="304"/>
                    <a:pt x="4074" y="152"/>
                  </a:cubicBezTo>
                  <a:cubicBezTo>
                    <a:pt x="4135" y="122"/>
                    <a:pt x="4135" y="0"/>
                    <a:pt x="4043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365"/>
            <p:cNvSpPr/>
            <p:nvPr/>
          </p:nvSpPr>
          <p:spPr>
            <a:xfrm>
              <a:off x="6084350" y="2025000"/>
              <a:ext cx="84750" cy="57825"/>
            </a:xfrm>
            <a:custGeom>
              <a:rect b="b" l="l" r="r" t="t"/>
              <a:pathLst>
                <a:path extrusionOk="0" h="2313" w="3390">
                  <a:moveTo>
                    <a:pt x="1784" y="1"/>
                  </a:moveTo>
                  <a:cubicBezTo>
                    <a:pt x="1142" y="1"/>
                    <a:pt x="478" y="556"/>
                    <a:pt x="46" y="989"/>
                  </a:cubicBezTo>
                  <a:cubicBezTo>
                    <a:pt x="1" y="1034"/>
                    <a:pt x="23" y="1113"/>
                    <a:pt x="62" y="1113"/>
                  </a:cubicBezTo>
                  <a:cubicBezTo>
                    <a:pt x="76" y="1113"/>
                    <a:pt x="91" y="1104"/>
                    <a:pt x="107" y="1080"/>
                  </a:cubicBezTo>
                  <a:cubicBezTo>
                    <a:pt x="551" y="683"/>
                    <a:pt x="1138" y="160"/>
                    <a:pt x="1745" y="160"/>
                  </a:cubicBezTo>
                  <a:cubicBezTo>
                    <a:pt x="1928" y="160"/>
                    <a:pt x="2112" y="208"/>
                    <a:pt x="2295" y="320"/>
                  </a:cubicBezTo>
                  <a:cubicBezTo>
                    <a:pt x="3389" y="989"/>
                    <a:pt x="1596" y="1992"/>
                    <a:pt x="1049" y="2205"/>
                  </a:cubicBezTo>
                  <a:cubicBezTo>
                    <a:pt x="951" y="2229"/>
                    <a:pt x="971" y="2313"/>
                    <a:pt x="1031" y="2313"/>
                  </a:cubicBezTo>
                  <a:cubicBezTo>
                    <a:pt x="1045" y="2313"/>
                    <a:pt x="1062" y="2308"/>
                    <a:pt x="1079" y="2296"/>
                  </a:cubicBezTo>
                  <a:cubicBezTo>
                    <a:pt x="1718" y="2083"/>
                    <a:pt x="3389" y="1171"/>
                    <a:pt x="2538" y="320"/>
                  </a:cubicBezTo>
                  <a:cubicBezTo>
                    <a:pt x="2302" y="92"/>
                    <a:pt x="2045" y="1"/>
                    <a:pt x="1784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365"/>
            <p:cNvSpPr/>
            <p:nvPr/>
          </p:nvSpPr>
          <p:spPr>
            <a:xfrm>
              <a:off x="6131350" y="2061775"/>
              <a:ext cx="83350" cy="52550"/>
            </a:xfrm>
            <a:custGeom>
              <a:rect b="b" l="l" r="r" t="t"/>
              <a:pathLst>
                <a:path extrusionOk="0" h="2102" w="3334">
                  <a:moveTo>
                    <a:pt x="1143" y="1"/>
                  </a:moveTo>
                  <a:cubicBezTo>
                    <a:pt x="1101" y="1"/>
                    <a:pt x="1061" y="2"/>
                    <a:pt x="1023" y="4"/>
                  </a:cubicBezTo>
                  <a:cubicBezTo>
                    <a:pt x="567" y="35"/>
                    <a:pt x="172" y="278"/>
                    <a:pt x="20" y="673"/>
                  </a:cubicBezTo>
                  <a:cubicBezTo>
                    <a:pt x="0" y="732"/>
                    <a:pt x="44" y="765"/>
                    <a:pt x="86" y="765"/>
                  </a:cubicBezTo>
                  <a:cubicBezTo>
                    <a:pt x="109" y="765"/>
                    <a:pt x="131" y="755"/>
                    <a:pt x="142" y="734"/>
                  </a:cubicBezTo>
                  <a:cubicBezTo>
                    <a:pt x="307" y="288"/>
                    <a:pt x="742" y="111"/>
                    <a:pt x="1197" y="111"/>
                  </a:cubicBezTo>
                  <a:cubicBezTo>
                    <a:pt x="1579" y="111"/>
                    <a:pt x="1975" y="236"/>
                    <a:pt x="2239" y="430"/>
                  </a:cubicBezTo>
                  <a:cubicBezTo>
                    <a:pt x="3272" y="1129"/>
                    <a:pt x="1175" y="1828"/>
                    <a:pt x="719" y="1950"/>
                  </a:cubicBezTo>
                  <a:cubicBezTo>
                    <a:pt x="628" y="1950"/>
                    <a:pt x="689" y="2102"/>
                    <a:pt x="750" y="2102"/>
                  </a:cubicBezTo>
                  <a:cubicBezTo>
                    <a:pt x="1236" y="1950"/>
                    <a:pt x="3333" y="1342"/>
                    <a:pt x="2543" y="460"/>
                  </a:cubicBezTo>
                  <a:cubicBezTo>
                    <a:pt x="2264" y="154"/>
                    <a:pt x="1603" y="1"/>
                    <a:pt x="1143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365"/>
            <p:cNvSpPr/>
            <p:nvPr/>
          </p:nvSpPr>
          <p:spPr>
            <a:xfrm>
              <a:off x="5943600" y="2071125"/>
              <a:ext cx="92525" cy="89400"/>
            </a:xfrm>
            <a:custGeom>
              <a:rect b="b" l="l" r="r" t="t"/>
              <a:pathLst>
                <a:path extrusionOk="0" h="3576" w="3701">
                  <a:moveTo>
                    <a:pt x="3612" y="1"/>
                  </a:moveTo>
                  <a:cubicBezTo>
                    <a:pt x="3585" y="1"/>
                    <a:pt x="3566" y="18"/>
                    <a:pt x="3579" y="56"/>
                  </a:cubicBezTo>
                  <a:cubicBezTo>
                    <a:pt x="3335" y="1363"/>
                    <a:pt x="2667" y="2123"/>
                    <a:pt x="1421" y="2579"/>
                  </a:cubicBezTo>
                  <a:cubicBezTo>
                    <a:pt x="843" y="2791"/>
                    <a:pt x="357" y="2943"/>
                    <a:pt x="22" y="3460"/>
                  </a:cubicBezTo>
                  <a:cubicBezTo>
                    <a:pt x="0" y="3526"/>
                    <a:pt x="42" y="3576"/>
                    <a:pt x="89" y="3576"/>
                  </a:cubicBezTo>
                  <a:cubicBezTo>
                    <a:pt x="108" y="3576"/>
                    <a:pt x="127" y="3568"/>
                    <a:pt x="144" y="3551"/>
                  </a:cubicBezTo>
                  <a:cubicBezTo>
                    <a:pt x="752" y="2670"/>
                    <a:pt x="1998" y="2700"/>
                    <a:pt x="2758" y="2032"/>
                  </a:cubicBezTo>
                  <a:cubicBezTo>
                    <a:pt x="3335" y="1484"/>
                    <a:pt x="3548" y="846"/>
                    <a:pt x="3700" y="86"/>
                  </a:cubicBezTo>
                  <a:cubicBezTo>
                    <a:pt x="3700" y="33"/>
                    <a:pt x="3649" y="1"/>
                    <a:pt x="3612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55" name="Google Shape;2855;p365"/>
          <p:cNvGrpSpPr/>
          <p:nvPr/>
        </p:nvGrpSpPr>
        <p:grpSpPr>
          <a:xfrm rot="-2575020">
            <a:off x="429556" y="4227625"/>
            <a:ext cx="1085689" cy="809580"/>
            <a:chOff x="3383475" y="3250125"/>
            <a:chExt cx="1085750" cy="809625"/>
          </a:xfrm>
        </p:grpSpPr>
        <p:sp>
          <p:nvSpPr>
            <p:cNvPr id="2856" name="Google Shape;2856;p365"/>
            <p:cNvSpPr/>
            <p:nvPr/>
          </p:nvSpPr>
          <p:spPr>
            <a:xfrm>
              <a:off x="4168975" y="3250125"/>
              <a:ext cx="300250" cy="277025"/>
            </a:xfrm>
            <a:custGeom>
              <a:rect b="b" l="l" r="r" t="t"/>
              <a:pathLst>
                <a:path extrusionOk="0" h="11081" w="12010">
                  <a:moveTo>
                    <a:pt x="6722" y="0"/>
                  </a:moveTo>
                  <a:cubicBezTo>
                    <a:pt x="5329" y="0"/>
                    <a:pt x="3913" y="650"/>
                    <a:pt x="2803" y="1641"/>
                  </a:cubicBezTo>
                  <a:cubicBezTo>
                    <a:pt x="2002" y="2308"/>
                    <a:pt x="1268" y="3075"/>
                    <a:pt x="768" y="3976"/>
                  </a:cubicBezTo>
                  <a:cubicBezTo>
                    <a:pt x="635" y="4209"/>
                    <a:pt x="1" y="5577"/>
                    <a:pt x="268" y="5710"/>
                  </a:cubicBezTo>
                  <a:cubicBezTo>
                    <a:pt x="735" y="8512"/>
                    <a:pt x="2636" y="9980"/>
                    <a:pt x="4971" y="11081"/>
                  </a:cubicBezTo>
                  <a:cubicBezTo>
                    <a:pt x="5772" y="11081"/>
                    <a:pt x="6639" y="10480"/>
                    <a:pt x="7339" y="10113"/>
                  </a:cubicBezTo>
                  <a:cubicBezTo>
                    <a:pt x="8340" y="9613"/>
                    <a:pt x="9341" y="9013"/>
                    <a:pt x="10108" y="8179"/>
                  </a:cubicBezTo>
                  <a:cubicBezTo>
                    <a:pt x="12009" y="6111"/>
                    <a:pt x="11476" y="2775"/>
                    <a:pt x="9441" y="1007"/>
                  </a:cubicBezTo>
                  <a:cubicBezTo>
                    <a:pt x="8615" y="303"/>
                    <a:pt x="7674" y="0"/>
                    <a:pt x="6722" y="0"/>
                  </a:cubicBezTo>
                  <a:close/>
                </a:path>
              </a:pathLst>
            </a:custGeom>
            <a:solidFill>
              <a:schemeClr val="dk2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365"/>
            <p:cNvSpPr/>
            <p:nvPr/>
          </p:nvSpPr>
          <p:spPr>
            <a:xfrm>
              <a:off x="3383475" y="3275675"/>
              <a:ext cx="296850" cy="290675"/>
            </a:xfrm>
            <a:custGeom>
              <a:rect b="b" l="l" r="r" t="t"/>
              <a:pathLst>
                <a:path extrusionOk="0" h="11627" w="11874">
                  <a:moveTo>
                    <a:pt x="5430" y="0"/>
                  </a:moveTo>
                  <a:cubicBezTo>
                    <a:pt x="2729" y="0"/>
                    <a:pt x="0" y="2008"/>
                    <a:pt x="32" y="4855"/>
                  </a:cubicBezTo>
                  <a:cubicBezTo>
                    <a:pt x="32" y="6356"/>
                    <a:pt x="966" y="7757"/>
                    <a:pt x="1800" y="8891"/>
                  </a:cubicBezTo>
                  <a:cubicBezTo>
                    <a:pt x="2800" y="10226"/>
                    <a:pt x="4168" y="10859"/>
                    <a:pt x="5536" y="11627"/>
                  </a:cubicBezTo>
                  <a:cubicBezTo>
                    <a:pt x="8538" y="10426"/>
                    <a:pt x="10673" y="7924"/>
                    <a:pt x="11873" y="4255"/>
                  </a:cubicBezTo>
                  <a:cubicBezTo>
                    <a:pt x="11707" y="4021"/>
                    <a:pt x="11673" y="3454"/>
                    <a:pt x="11373" y="3087"/>
                  </a:cubicBezTo>
                  <a:cubicBezTo>
                    <a:pt x="10039" y="1453"/>
                    <a:pt x="8004" y="185"/>
                    <a:pt x="5869" y="18"/>
                  </a:cubicBezTo>
                  <a:cubicBezTo>
                    <a:pt x="5723" y="6"/>
                    <a:pt x="5577" y="0"/>
                    <a:pt x="5430" y="0"/>
                  </a:cubicBezTo>
                  <a:close/>
                </a:path>
              </a:pathLst>
            </a:custGeom>
            <a:solidFill>
              <a:schemeClr val="dk2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365"/>
            <p:cNvSpPr/>
            <p:nvPr/>
          </p:nvSpPr>
          <p:spPr>
            <a:xfrm>
              <a:off x="3479325" y="3312100"/>
              <a:ext cx="878150" cy="747650"/>
            </a:xfrm>
            <a:custGeom>
              <a:rect b="b" l="l" r="r" t="t"/>
              <a:pathLst>
                <a:path extrusionOk="0" h="29906" w="35126">
                  <a:moveTo>
                    <a:pt x="17906" y="1"/>
                  </a:moveTo>
                  <a:cubicBezTo>
                    <a:pt x="13317" y="1"/>
                    <a:pt x="8848" y="1782"/>
                    <a:pt x="5538" y="4966"/>
                  </a:cubicBezTo>
                  <a:cubicBezTo>
                    <a:pt x="3203" y="7234"/>
                    <a:pt x="1468" y="10170"/>
                    <a:pt x="634" y="13672"/>
                  </a:cubicBezTo>
                  <a:cubicBezTo>
                    <a:pt x="134" y="15807"/>
                    <a:pt x="0" y="18009"/>
                    <a:pt x="601" y="20110"/>
                  </a:cubicBezTo>
                  <a:cubicBezTo>
                    <a:pt x="1802" y="24280"/>
                    <a:pt x="5805" y="27015"/>
                    <a:pt x="9874" y="28483"/>
                  </a:cubicBezTo>
                  <a:cubicBezTo>
                    <a:pt x="12435" y="29394"/>
                    <a:pt x="15172" y="29906"/>
                    <a:pt x="17891" y="29906"/>
                  </a:cubicBezTo>
                  <a:cubicBezTo>
                    <a:pt x="20449" y="29906"/>
                    <a:pt x="22991" y="29452"/>
                    <a:pt x="25352" y="28449"/>
                  </a:cubicBezTo>
                  <a:cubicBezTo>
                    <a:pt x="30222" y="26415"/>
                    <a:pt x="34125" y="21811"/>
                    <a:pt x="34658" y="16574"/>
                  </a:cubicBezTo>
                  <a:cubicBezTo>
                    <a:pt x="35125" y="11837"/>
                    <a:pt x="32824" y="7034"/>
                    <a:pt x="29155" y="4032"/>
                  </a:cubicBezTo>
                  <a:cubicBezTo>
                    <a:pt x="25735" y="1269"/>
                    <a:pt x="21778" y="1"/>
                    <a:pt x="17906" y="1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365"/>
            <p:cNvSpPr/>
            <p:nvPr/>
          </p:nvSpPr>
          <p:spPr>
            <a:xfrm>
              <a:off x="4310750" y="3340900"/>
              <a:ext cx="43400" cy="79525"/>
            </a:xfrm>
            <a:custGeom>
              <a:rect b="b" l="l" r="r" t="t"/>
              <a:pathLst>
                <a:path extrusionOk="0" h="3181" w="1736">
                  <a:moveTo>
                    <a:pt x="376" y="1"/>
                  </a:moveTo>
                  <a:cubicBezTo>
                    <a:pt x="309" y="1"/>
                    <a:pt x="243" y="22"/>
                    <a:pt x="201" y="78"/>
                  </a:cubicBezTo>
                  <a:cubicBezTo>
                    <a:pt x="0" y="245"/>
                    <a:pt x="201" y="512"/>
                    <a:pt x="367" y="745"/>
                  </a:cubicBezTo>
                  <a:cubicBezTo>
                    <a:pt x="367" y="778"/>
                    <a:pt x="401" y="812"/>
                    <a:pt x="401" y="812"/>
                  </a:cubicBezTo>
                  <a:cubicBezTo>
                    <a:pt x="601" y="1245"/>
                    <a:pt x="734" y="1679"/>
                    <a:pt x="901" y="2146"/>
                  </a:cubicBezTo>
                  <a:lnTo>
                    <a:pt x="968" y="2446"/>
                  </a:lnTo>
                  <a:cubicBezTo>
                    <a:pt x="1101" y="2913"/>
                    <a:pt x="1201" y="3180"/>
                    <a:pt x="1435" y="3180"/>
                  </a:cubicBezTo>
                  <a:cubicBezTo>
                    <a:pt x="1568" y="3180"/>
                    <a:pt x="1668" y="3080"/>
                    <a:pt x="1735" y="2947"/>
                  </a:cubicBezTo>
                  <a:cubicBezTo>
                    <a:pt x="1735" y="2847"/>
                    <a:pt x="1702" y="2780"/>
                    <a:pt x="1602" y="2746"/>
                  </a:cubicBezTo>
                  <a:cubicBezTo>
                    <a:pt x="1602" y="2680"/>
                    <a:pt x="1535" y="2513"/>
                    <a:pt x="1468" y="2313"/>
                  </a:cubicBezTo>
                  <a:cubicBezTo>
                    <a:pt x="1435" y="2279"/>
                    <a:pt x="1435" y="2246"/>
                    <a:pt x="1435" y="2246"/>
                  </a:cubicBezTo>
                  <a:lnTo>
                    <a:pt x="1368" y="2013"/>
                  </a:lnTo>
                  <a:cubicBezTo>
                    <a:pt x="1201" y="1579"/>
                    <a:pt x="1035" y="1079"/>
                    <a:pt x="801" y="612"/>
                  </a:cubicBezTo>
                  <a:cubicBezTo>
                    <a:pt x="801" y="612"/>
                    <a:pt x="768" y="512"/>
                    <a:pt x="734" y="478"/>
                  </a:cubicBezTo>
                  <a:cubicBezTo>
                    <a:pt x="734" y="478"/>
                    <a:pt x="701" y="478"/>
                    <a:pt x="701" y="445"/>
                  </a:cubicBezTo>
                  <a:lnTo>
                    <a:pt x="701" y="411"/>
                  </a:lnTo>
                  <a:cubicBezTo>
                    <a:pt x="768" y="278"/>
                    <a:pt x="734" y="111"/>
                    <a:pt x="601" y="78"/>
                  </a:cubicBezTo>
                  <a:cubicBezTo>
                    <a:pt x="562" y="39"/>
                    <a:pt x="468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365"/>
            <p:cNvSpPr/>
            <p:nvPr/>
          </p:nvSpPr>
          <p:spPr>
            <a:xfrm>
              <a:off x="4267375" y="3354300"/>
              <a:ext cx="102600" cy="56950"/>
            </a:xfrm>
            <a:custGeom>
              <a:rect b="b" l="l" r="r" t="t"/>
              <a:pathLst>
                <a:path extrusionOk="0" h="2278" w="4104">
                  <a:moveTo>
                    <a:pt x="3849" y="1"/>
                  </a:moveTo>
                  <a:cubicBezTo>
                    <a:pt x="3787" y="1"/>
                    <a:pt x="3720" y="26"/>
                    <a:pt x="3670" y="76"/>
                  </a:cubicBezTo>
                  <a:cubicBezTo>
                    <a:pt x="3637" y="109"/>
                    <a:pt x="3470" y="142"/>
                    <a:pt x="3337" y="209"/>
                  </a:cubicBezTo>
                  <a:cubicBezTo>
                    <a:pt x="3170" y="276"/>
                    <a:pt x="3036" y="309"/>
                    <a:pt x="2936" y="376"/>
                  </a:cubicBezTo>
                  <a:cubicBezTo>
                    <a:pt x="2703" y="476"/>
                    <a:pt x="2469" y="643"/>
                    <a:pt x="2236" y="776"/>
                  </a:cubicBezTo>
                  <a:cubicBezTo>
                    <a:pt x="1602" y="1210"/>
                    <a:pt x="902" y="1577"/>
                    <a:pt x="201" y="1810"/>
                  </a:cubicBezTo>
                  <a:cubicBezTo>
                    <a:pt x="101" y="1844"/>
                    <a:pt x="1" y="1977"/>
                    <a:pt x="34" y="2110"/>
                  </a:cubicBezTo>
                  <a:cubicBezTo>
                    <a:pt x="101" y="2244"/>
                    <a:pt x="168" y="2277"/>
                    <a:pt x="268" y="2277"/>
                  </a:cubicBezTo>
                  <a:cubicBezTo>
                    <a:pt x="268" y="2277"/>
                    <a:pt x="301" y="2277"/>
                    <a:pt x="334" y="2210"/>
                  </a:cubicBezTo>
                  <a:cubicBezTo>
                    <a:pt x="1068" y="1944"/>
                    <a:pt x="1802" y="1543"/>
                    <a:pt x="2469" y="1110"/>
                  </a:cubicBezTo>
                  <a:cubicBezTo>
                    <a:pt x="2669" y="976"/>
                    <a:pt x="2936" y="876"/>
                    <a:pt x="3136" y="743"/>
                  </a:cubicBezTo>
                  <a:cubicBezTo>
                    <a:pt x="3203" y="709"/>
                    <a:pt x="3337" y="643"/>
                    <a:pt x="3470" y="609"/>
                  </a:cubicBezTo>
                  <a:cubicBezTo>
                    <a:pt x="3704" y="576"/>
                    <a:pt x="3937" y="476"/>
                    <a:pt x="4004" y="409"/>
                  </a:cubicBezTo>
                  <a:cubicBezTo>
                    <a:pt x="4104" y="309"/>
                    <a:pt x="4104" y="142"/>
                    <a:pt x="4004" y="76"/>
                  </a:cubicBezTo>
                  <a:cubicBezTo>
                    <a:pt x="3970" y="26"/>
                    <a:pt x="3912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365"/>
            <p:cNvSpPr/>
            <p:nvPr/>
          </p:nvSpPr>
          <p:spPr>
            <a:xfrm>
              <a:off x="3482650" y="3344400"/>
              <a:ext cx="57575" cy="117100"/>
            </a:xfrm>
            <a:custGeom>
              <a:rect b="b" l="l" r="r" t="t"/>
              <a:pathLst>
                <a:path extrusionOk="0" h="4684" w="2303">
                  <a:moveTo>
                    <a:pt x="2079" y="0"/>
                  </a:moveTo>
                  <a:cubicBezTo>
                    <a:pt x="1890" y="0"/>
                    <a:pt x="1824" y="158"/>
                    <a:pt x="1702" y="372"/>
                  </a:cubicBezTo>
                  <a:cubicBezTo>
                    <a:pt x="1669" y="405"/>
                    <a:pt x="1635" y="505"/>
                    <a:pt x="1569" y="538"/>
                  </a:cubicBezTo>
                  <a:cubicBezTo>
                    <a:pt x="1335" y="939"/>
                    <a:pt x="1168" y="1205"/>
                    <a:pt x="1002" y="1639"/>
                  </a:cubicBezTo>
                  <a:lnTo>
                    <a:pt x="735" y="2240"/>
                  </a:lnTo>
                  <a:cubicBezTo>
                    <a:pt x="434" y="2973"/>
                    <a:pt x="168" y="3674"/>
                    <a:pt x="1" y="4408"/>
                  </a:cubicBezTo>
                  <a:cubicBezTo>
                    <a:pt x="1" y="4508"/>
                    <a:pt x="34" y="4641"/>
                    <a:pt x="134" y="4675"/>
                  </a:cubicBezTo>
                  <a:cubicBezTo>
                    <a:pt x="134" y="4675"/>
                    <a:pt x="134" y="4675"/>
                    <a:pt x="134" y="4675"/>
                  </a:cubicBezTo>
                  <a:lnTo>
                    <a:pt x="134" y="4675"/>
                  </a:lnTo>
                  <a:cubicBezTo>
                    <a:pt x="151" y="4680"/>
                    <a:pt x="170" y="4683"/>
                    <a:pt x="188" y="4683"/>
                  </a:cubicBezTo>
                  <a:cubicBezTo>
                    <a:pt x="277" y="4683"/>
                    <a:pt x="373" y="4618"/>
                    <a:pt x="401" y="4508"/>
                  </a:cubicBezTo>
                  <a:cubicBezTo>
                    <a:pt x="568" y="3807"/>
                    <a:pt x="868" y="3107"/>
                    <a:pt x="1168" y="2440"/>
                  </a:cubicBezTo>
                  <a:lnTo>
                    <a:pt x="1402" y="1806"/>
                  </a:lnTo>
                  <a:cubicBezTo>
                    <a:pt x="1535" y="1439"/>
                    <a:pt x="1702" y="1139"/>
                    <a:pt x="1969" y="805"/>
                  </a:cubicBezTo>
                  <a:lnTo>
                    <a:pt x="2069" y="538"/>
                  </a:lnTo>
                  <a:cubicBezTo>
                    <a:pt x="2069" y="538"/>
                    <a:pt x="2136" y="505"/>
                    <a:pt x="2136" y="472"/>
                  </a:cubicBezTo>
                  <a:cubicBezTo>
                    <a:pt x="2236" y="438"/>
                    <a:pt x="2302" y="338"/>
                    <a:pt x="2302" y="271"/>
                  </a:cubicBezTo>
                  <a:cubicBezTo>
                    <a:pt x="2302" y="171"/>
                    <a:pt x="2202" y="38"/>
                    <a:pt x="2136" y="5"/>
                  </a:cubicBezTo>
                  <a:cubicBezTo>
                    <a:pt x="2116" y="2"/>
                    <a:pt x="2097" y="0"/>
                    <a:pt x="207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365"/>
            <p:cNvSpPr/>
            <p:nvPr/>
          </p:nvSpPr>
          <p:spPr>
            <a:xfrm>
              <a:off x="3453475" y="3368650"/>
              <a:ext cx="97600" cy="53275"/>
            </a:xfrm>
            <a:custGeom>
              <a:rect b="b" l="l" r="r" t="t"/>
              <a:pathLst>
                <a:path extrusionOk="0" h="2131" w="3904">
                  <a:moveTo>
                    <a:pt x="277" y="1"/>
                  </a:moveTo>
                  <a:cubicBezTo>
                    <a:pt x="195" y="1"/>
                    <a:pt x="110" y="37"/>
                    <a:pt x="67" y="102"/>
                  </a:cubicBezTo>
                  <a:cubicBezTo>
                    <a:pt x="0" y="235"/>
                    <a:pt x="34" y="402"/>
                    <a:pt x="167" y="436"/>
                  </a:cubicBezTo>
                  <a:cubicBezTo>
                    <a:pt x="834" y="836"/>
                    <a:pt x="1501" y="1169"/>
                    <a:pt x="2202" y="1436"/>
                  </a:cubicBezTo>
                  <a:lnTo>
                    <a:pt x="3570" y="2103"/>
                  </a:lnTo>
                  <a:cubicBezTo>
                    <a:pt x="3597" y="2122"/>
                    <a:pt x="3631" y="2130"/>
                    <a:pt x="3665" y="2130"/>
                  </a:cubicBezTo>
                  <a:cubicBezTo>
                    <a:pt x="3752" y="2130"/>
                    <a:pt x="3846" y="2076"/>
                    <a:pt x="3870" y="2003"/>
                  </a:cubicBezTo>
                  <a:cubicBezTo>
                    <a:pt x="3903" y="1903"/>
                    <a:pt x="3870" y="1737"/>
                    <a:pt x="3736" y="1703"/>
                  </a:cubicBezTo>
                  <a:lnTo>
                    <a:pt x="2369" y="1036"/>
                  </a:lnTo>
                  <a:cubicBezTo>
                    <a:pt x="1735" y="702"/>
                    <a:pt x="1034" y="402"/>
                    <a:pt x="401" y="35"/>
                  </a:cubicBezTo>
                  <a:cubicBezTo>
                    <a:pt x="365" y="12"/>
                    <a:pt x="32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365"/>
            <p:cNvSpPr/>
            <p:nvPr/>
          </p:nvSpPr>
          <p:spPr>
            <a:xfrm>
              <a:off x="3690400" y="3726175"/>
              <a:ext cx="452750" cy="159425"/>
            </a:xfrm>
            <a:custGeom>
              <a:rect b="b" l="l" r="r" t="t"/>
              <a:pathLst>
                <a:path extrusionOk="0" h="6377" w="18110">
                  <a:moveTo>
                    <a:pt x="13042" y="1"/>
                  </a:moveTo>
                  <a:cubicBezTo>
                    <a:pt x="12119" y="1"/>
                    <a:pt x="11186" y="121"/>
                    <a:pt x="10371" y="211"/>
                  </a:cubicBezTo>
                  <a:cubicBezTo>
                    <a:pt x="8903" y="378"/>
                    <a:pt x="7535" y="378"/>
                    <a:pt x="6068" y="678"/>
                  </a:cubicBezTo>
                  <a:cubicBezTo>
                    <a:pt x="4934" y="912"/>
                    <a:pt x="3766" y="1179"/>
                    <a:pt x="2699" y="1512"/>
                  </a:cubicBezTo>
                  <a:cubicBezTo>
                    <a:pt x="2565" y="1546"/>
                    <a:pt x="1998" y="1712"/>
                    <a:pt x="1865" y="1779"/>
                  </a:cubicBezTo>
                  <a:cubicBezTo>
                    <a:pt x="1704" y="1844"/>
                    <a:pt x="1263" y="2001"/>
                    <a:pt x="1383" y="2042"/>
                  </a:cubicBezTo>
                  <a:lnTo>
                    <a:pt x="1383" y="2042"/>
                  </a:lnTo>
                  <a:cubicBezTo>
                    <a:pt x="0" y="2998"/>
                    <a:pt x="726" y="5055"/>
                    <a:pt x="2432" y="5582"/>
                  </a:cubicBezTo>
                  <a:cubicBezTo>
                    <a:pt x="4326" y="6201"/>
                    <a:pt x="6399" y="6377"/>
                    <a:pt x="8473" y="6377"/>
                  </a:cubicBezTo>
                  <a:cubicBezTo>
                    <a:pt x="10089" y="6377"/>
                    <a:pt x="11706" y="6270"/>
                    <a:pt x="13240" y="6182"/>
                  </a:cubicBezTo>
                  <a:cubicBezTo>
                    <a:pt x="15241" y="6049"/>
                    <a:pt x="17609" y="5248"/>
                    <a:pt x="17943" y="2913"/>
                  </a:cubicBezTo>
                  <a:cubicBezTo>
                    <a:pt x="18110" y="1746"/>
                    <a:pt x="16175" y="612"/>
                    <a:pt x="15274" y="345"/>
                  </a:cubicBezTo>
                  <a:cubicBezTo>
                    <a:pt x="14588" y="86"/>
                    <a:pt x="13819" y="1"/>
                    <a:pt x="130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365"/>
            <p:cNvSpPr/>
            <p:nvPr/>
          </p:nvSpPr>
          <p:spPr>
            <a:xfrm>
              <a:off x="3697800" y="3726450"/>
              <a:ext cx="441175" cy="158475"/>
            </a:xfrm>
            <a:custGeom>
              <a:rect b="b" l="l" r="r" t="t"/>
              <a:pathLst>
                <a:path extrusionOk="0" fill="none" h="6339" w="17647">
                  <a:moveTo>
                    <a:pt x="1102" y="2035"/>
                  </a:moveTo>
                  <a:cubicBezTo>
                    <a:pt x="935" y="2002"/>
                    <a:pt x="1402" y="1835"/>
                    <a:pt x="1569" y="1768"/>
                  </a:cubicBezTo>
                  <a:cubicBezTo>
                    <a:pt x="1702" y="1701"/>
                    <a:pt x="2269" y="1535"/>
                    <a:pt x="2403" y="1501"/>
                  </a:cubicBezTo>
                  <a:cubicBezTo>
                    <a:pt x="5772" y="367"/>
                    <a:pt x="9474" y="0"/>
                    <a:pt x="13010" y="167"/>
                  </a:cubicBezTo>
                  <a:cubicBezTo>
                    <a:pt x="14078" y="200"/>
                    <a:pt x="15112" y="267"/>
                    <a:pt x="16012" y="767"/>
                  </a:cubicBezTo>
                  <a:cubicBezTo>
                    <a:pt x="16946" y="1268"/>
                    <a:pt x="17647" y="2235"/>
                    <a:pt x="17580" y="3236"/>
                  </a:cubicBezTo>
                  <a:cubicBezTo>
                    <a:pt x="17513" y="3936"/>
                    <a:pt x="17080" y="4604"/>
                    <a:pt x="16479" y="5037"/>
                  </a:cubicBezTo>
                  <a:cubicBezTo>
                    <a:pt x="15912" y="5437"/>
                    <a:pt x="15178" y="5704"/>
                    <a:pt x="14478" y="5871"/>
                  </a:cubicBezTo>
                  <a:cubicBezTo>
                    <a:pt x="12577" y="6338"/>
                    <a:pt x="10575" y="6338"/>
                    <a:pt x="8607" y="6338"/>
                  </a:cubicBezTo>
                  <a:cubicBezTo>
                    <a:pt x="6739" y="6338"/>
                    <a:pt x="4804" y="6338"/>
                    <a:pt x="3003" y="5871"/>
                  </a:cubicBezTo>
                  <a:cubicBezTo>
                    <a:pt x="2403" y="5704"/>
                    <a:pt x="1769" y="5504"/>
                    <a:pt x="1269" y="5104"/>
                  </a:cubicBezTo>
                  <a:cubicBezTo>
                    <a:pt x="134" y="4270"/>
                    <a:pt x="1" y="2535"/>
                    <a:pt x="1435" y="1868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365"/>
            <p:cNvSpPr/>
            <p:nvPr/>
          </p:nvSpPr>
          <p:spPr>
            <a:xfrm>
              <a:off x="3801225" y="3766350"/>
              <a:ext cx="258525" cy="84075"/>
            </a:xfrm>
            <a:custGeom>
              <a:rect b="b" l="l" r="r" t="t"/>
              <a:pathLst>
                <a:path extrusionOk="0" h="3363" w="10341">
                  <a:moveTo>
                    <a:pt x="5426" y="0"/>
                  </a:moveTo>
                  <a:cubicBezTo>
                    <a:pt x="4517" y="0"/>
                    <a:pt x="3566" y="126"/>
                    <a:pt x="2669" y="306"/>
                  </a:cubicBezTo>
                  <a:cubicBezTo>
                    <a:pt x="1802" y="506"/>
                    <a:pt x="634" y="773"/>
                    <a:pt x="267" y="1740"/>
                  </a:cubicBezTo>
                  <a:cubicBezTo>
                    <a:pt x="0" y="2474"/>
                    <a:pt x="667" y="3041"/>
                    <a:pt x="1335" y="3174"/>
                  </a:cubicBezTo>
                  <a:cubicBezTo>
                    <a:pt x="2040" y="3308"/>
                    <a:pt x="2785" y="3362"/>
                    <a:pt x="3542" y="3362"/>
                  </a:cubicBezTo>
                  <a:cubicBezTo>
                    <a:pt x="4859" y="3362"/>
                    <a:pt x="6210" y="3198"/>
                    <a:pt x="7439" y="3008"/>
                  </a:cubicBezTo>
                  <a:cubicBezTo>
                    <a:pt x="8106" y="2907"/>
                    <a:pt x="10341" y="2307"/>
                    <a:pt x="10141" y="1306"/>
                  </a:cubicBezTo>
                  <a:cubicBezTo>
                    <a:pt x="9941" y="472"/>
                    <a:pt x="8440" y="339"/>
                    <a:pt x="7772" y="206"/>
                  </a:cubicBezTo>
                  <a:cubicBezTo>
                    <a:pt x="7105" y="105"/>
                    <a:pt x="6438" y="72"/>
                    <a:pt x="5738" y="5"/>
                  </a:cubicBezTo>
                  <a:cubicBezTo>
                    <a:pt x="5634" y="2"/>
                    <a:pt x="5530" y="0"/>
                    <a:pt x="5426" y="0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365"/>
            <p:cNvSpPr/>
            <p:nvPr/>
          </p:nvSpPr>
          <p:spPr>
            <a:xfrm>
              <a:off x="3669450" y="3930750"/>
              <a:ext cx="2525" cy="1700"/>
            </a:xfrm>
            <a:custGeom>
              <a:rect b="b" l="l" r="r" t="t"/>
              <a:pathLst>
                <a:path extrusionOk="0" fill="none" h="68" w="101">
                  <a:moveTo>
                    <a:pt x="1" y="1"/>
                  </a:moveTo>
                  <a:cubicBezTo>
                    <a:pt x="34" y="34"/>
                    <a:pt x="68" y="67"/>
                    <a:pt x="101" y="67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365"/>
            <p:cNvSpPr/>
            <p:nvPr/>
          </p:nvSpPr>
          <p:spPr>
            <a:xfrm>
              <a:off x="3700325" y="3956600"/>
              <a:ext cx="120100" cy="45075"/>
            </a:xfrm>
            <a:custGeom>
              <a:rect b="b" l="l" r="r" t="t"/>
              <a:pathLst>
                <a:path extrusionOk="0" fill="none" h="1803" w="4804">
                  <a:moveTo>
                    <a:pt x="0" y="1"/>
                  </a:moveTo>
                  <a:cubicBezTo>
                    <a:pt x="834" y="1402"/>
                    <a:pt x="3336" y="1502"/>
                    <a:pt x="4803" y="1802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365"/>
            <p:cNvSpPr/>
            <p:nvPr/>
          </p:nvSpPr>
          <p:spPr>
            <a:xfrm>
              <a:off x="3857100" y="3997475"/>
              <a:ext cx="33375" cy="8350"/>
            </a:xfrm>
            <a:custGeom>
              <a:rect b="b" l="l" r="r" t="t"/>
              <a:pathLst>
                <a:path extrusionOk="0" fill="none" h="334" w="1335">
                  <a:moveTo>
                    <a:pt x="0" y="234"/>
                  </a:moveTo>
                  <a:cubicBezTo>
                    <a:pt x="267" y="0"/>
                    <a:pt x="1001" y="234"/>
                    <a:pt x="1334" y="334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365"/>
            <p:cNvSpPr/>
            <p:nvPr/>
          </p:nvSpPr>
          <p:spPr>
            <a:xfrm>
              <a:off x="3571050" y="3698925"/>
              <a:ext cx="2525" cy="25"/>
            </a:xfrm>
            <a:custGeom>
              <a:rect b="b" l="l" r="r" t="t"/>
              <a:pathLst>
                <a:path extrusionOk="0" fill="none" h="1" w="101">
                  <a:moveTo>
                    <a:pt x="10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365"/>
            <p:cNvSpPr/>
            <p:nvPr/>
          </p:nvSpPr>
          <p:spPr>
            <a:xfrm>
              <a:off x="4254050" y="3632200"/>
              <a:ext cx="35875" cy="45900"/>
            </a:xfrm>
            <a:custGeom>
              <a:rect b="b" l="l" r="r" t="t"/>
              <a:pathLst>
                <a:path extrusionOk="0" fill="none" h="1836" w="1435">
                  <a:moveTo>
                    <a:pt x="1435" y="1"/>
                  </a:moveTo>
                  <a:cubicBezTo>
                    <a:pt x="734" y="368"/>
                    <a:pt x="200" y="1035"/>
                    <a:pt x="0" y="1836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365"/>
            <p:cNvSpPr/>
            <p:nvPr/>
          </p:nvSpPr>
          <p:spPr>
            <a:xfrm>
              <a:off x="4249875" y="3706425"/>
              <a:ext cx="33375" cy="96775"/>
            </a:xfrm>
            <a:custGeom>
              <a:rect b="b" l="l" r="r" t="t"/>
              <a:pathLst>
                <a:path extrusionOk="0" fill="none" h="3871" w="1335">
                  <a:moveTo>
                    <a:pt x="234" y="1"/>
                  </a:moveTo>
                  <a:cubicBezTo>
                    <a:pt x="0" y="167"/>
                    <a:pt x="701" y="568"/>
                    <a:pt x="734" y="668"/>
                  </a:cubicBezTo>
                  <a:cubicBezTo>
                    <a:pt x="968" y="1001"/>
                    <a:pt x="1068" y="1535"/>
                    <a:pt x="1168" y="1902"/>
                  </a:cubicBezTo>
                  <a:cubicBezTo>
                    <a:pt x="1335" y="2969"/>
                    <a:pt x="134" y="3203"/>
                    <a:pt x="0" y="3870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365"/>
            <p:cNvSpPr/>
            <p:nvPr/>
          </p:nvSpPr>
          <p:spPr>
            <a:xfrm>
              <a:off x="4033050" y="3606350"/>
              <a:ext cx="52575" cy="14200"/>
            </a:xfrm>
            <a:custGeom>
              <a:rect b="b" l="l" r="r" t="t"/>
              <a:pathLst>
                <a:path extrusionOk="0" fill="none" h="568" w="2103">
                  <a:moveTo>
                    <a:pt x="1" y="67"/>
                  </a:moveTo>
                  <a:cubicBezTo>
                    <a:pt x="34" y="1"/>
                    <a:pt x="668" y="334"/>
                    <a:pt x="701" y="368"/>
                  </a:cubicBezTo>
                  <a:cubicBezTo>
                    <a:pt x="968" y="501"/>
                    <a:pt x="1902" y="568"/>
                    <a:pt x="2102" y="40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365"/>
            <p:cNvSpPr/>
            <p:nvPr/>
          </p:nvSpPr>
          <p:spPr>
            <a:xfrm>
              <a:off x="4102275" y="3610525"/>
              <a:ext cx="2525" cy="850"/>
            </a:xfrm>
            <a:custGeom>
              <a:rect b="b" l="l" r="r" t="t"/>
              <a:pathLst>
                <a:path extrusionOk="0" fill="none" h="34" w="101">
                  <a:moveTo>
                    <a:pt x="0" y="34"/>
                  </a:moveTo>
                  <a:cubicBezTo>
                    <a:pt x="67" y="1"/>
                    <a:pt x="100" y="34"/>
                    <a:pt x="100" y="34"/>
                  </a:cubicBezTo>
                </a:path>
              </a:pathLst>
            </a:custGeom>
            <a:noFill/>
            <a:ln cap="rnd" cmpd="sng" w="13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365"/>
            <p:cNvSpPr/>
            <p:nvPr/>
          </p:nvSpPr>
          <p:spPr>
            <a:xfrm>
              <a:off x="4108950" y="3608850"/>
              <a:ext cx="3350" cy="1700"/>
            </a:xfrm>
            <a:custGeom>
              <a:rect b="b" l="l" r="r" t="t"/>
              <a:pathLst>
                <a:path extrusionOk="0" fill="none" h="68" w="134">
                  <a:moveTo>
                    <a:pt x="33" y="68"/>
                  </a:moveTo>
                  <a:cubicBezTo>
                    <a:pt x="0" y="68"/>
                    <a:pt x="133" y="68"/>
                    <a:pt x="133" y="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365"/>
            <p:cNvSpPr/>
            <p:nvPr/>
          </p:nvSpPr>
          <p:spPr>
            <a:xfrm>
              <a:off x="4123950" y="3594675"/>
              <a:ext cx="18375" cy="13375"/>
            </a:xfrm>
            <a:custGeom>
              <a:rect b="b" l="l" r="r" t="t"/>
              <a:pathLst>
                <a:path extrusionOk="0" fill="none" h="535" w="735">
                  <a:moveTo>
                    <a:pt x="67" y="468"/>
                  </a:moveTo>
                  <a:cubicBezTo>
                    <a:pt x="0" y="534"/>
                    <a:pt x="201" y="301"/>
                    <a:pt x="234" y="268"/>
                  </a:cubicBezTo>
                  <a:cubicBezTo>
                    <a:pt x="367" y="168"/>
                    <a:pt x="668" y="134"/>
                    <a:pt x="734" y="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365"/>
            <p:cNvSpPr/>
            <p:nvPr/>
          </p:nvSpPr>
          <p:spPr>
            <a:xfrm>
              <a:off x="3698650" y="3578825"/>
              <a:ext cx="850" cy="1700"/>
            </a:xfrm>
            <a:custGeom>
              <a:rect b="b" l="l" r="r" t="t"/>
              <a:pathLst>
                <a:path extrusionOk="0" fill="none" h="68" w="34">
                  <a:moveTo>
                    <a:pt x="0" y="1"/>
                  </a:moveTo>
                  <a:cubicBezTo>
                    <a:pt x="34" y="1"/>
                    <a:pt x="0" y="1"/>
                    <a:pt x="34" y="68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365"/>
            <p:cNvSpPr/>
            <p:nvPr/>
          </p:nvSpPr>
          <p:spPr>
            <a:xfrm>
              <a:off x="3745350" y="3599675"/>
              <a:ext cx="50050" cy="15875"/>
            </a:xfrm>
            <a:custGeom>
              <a:rect b="b" l="l" r="r" t="t"/>
              <a:pathLst>
                <a:path extrusionOk="0" fill="none" h="635" w="2002">
                  <a:moveTo>
                    <a:pt x="0" y="268"/>
                  </a:moveTo>
                  <a:cubicBezTo>
                    <a:pt x="467" y="168"/>
                    <a:pt x="1668" y="635"/>
                    <a:pt x="2002" y="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365"/>
            <p:cNvSpPr/>
            <p:nvPr/>
          </p:nvSpPr>
          <p:spPr>
            <a:xfrm>
              <a:off x="4012200" y="3424550"/>
              <a:ext cx="92600" cy="155150"/>
            </a:xfrm>
            <a:custGeom>
              <a:rect b="b" l="l" r="r" t="t"/>
              <a:pathLst>
                <a:path extrusionOk="0" fill="none" h="6206" w="3704">
                  <a:moveTo>
                    <a:pt x="267" y="1402"/>
                  </a:moveTo>
                  <a:cubicBezTo>
                    <a:pt x="1" y="2136"/>
                    <a:pt x="67" y="3270"/>
                    <a:pt x="368" y="4004"/>
                  </a:cubicBezTo>
                  <a:cubicBezTo>
                    <a:pt x="668" y="4738"/>
                    <a:pt x="1235" y="5938"/>
                    <a:pt x="2102" y="6072"/>
                  </a:cubicBezTo>
                  <a:cubicBezTo>
                    <a:pt x="3170" y="6205"/>
                    <a:pt x="3570" y="4938"/>
                    <a:pt x="3603" y="4137"/>
                  </a:cubicBezTo>
                  <a:cubicBezTo>
                    <a:pt x="3703" y="3003"/>
                    <a:pt x="3503" y="1635"/>
                    <a:pt x="2669" y="801"/>
                  </a:cubicBezTo>
                  <a:cubicBezTo>
                    <a:pt x="1902" y="1"/>
                    <a:pt x="668" y="435"/>
                    <a:pt x="267" y="1402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365"/>
            <p:cNvSpPr/>
            <p:nvPr/>
          </p:nvSpPr>
          <p:spPr>
            <a:xfrm>
              <a:off x="4034725" y="3467375"/>
              <a:ext cx="40875" cy="68125"/>
            </a:xfrm>
            <a:custGeom>
              <a:rect b="b" l="l" r="r" t="t"/>
              <a:pathLst>
                <a:path extrusionOk="0" h="2725" w="1635">
                  <a:moveTo>
                    <a:pt x="689" y="1"/>
                  </a:moveTo>
                  <a:cubicBezTo>
                    <a:pt x="604" y="1"/>
                    <a:pt x="508" y="17"/>
                    <a:pt x="401" y="56"/>
                  </a:cubicBezTo>
                  <a:cubicBezTo>
                    <a:pt x="200" y="89"/>
                    <a:pt x="100" y="223"/>
                    <a:pt x="67" y="389"/>
                  </a:cubicBezTo>
                  <a:cubicBezTo>
                    <a:pt x="0" y="556"/>
                    <a:pt x="67" y="790"/>
                    <a:pt x="100" y="1023"/>
                  </a:cubicBezTo>
                  <a:lnTo>
                    <a:pt x="100" y="1157"/>
                  </a:lnTo>
                  <a:cubicBezTo>
                    <a:pt x="100" y="1223"/>
                    <a:pt x="134" y="2191"/>
                    <a:pt x="601" y="2558"/>
                  </a:cubicBezTo>
                  <a:cubicBezTo>
                    <a:pt x="667" y="2624"/>
                    <a:pt x="834" y="2691"/>
                    <a:pt x="968" y="2691"/>
                  </a:cubicBezTo>
                  <a:cubicBezTo>
                    <a:pt x="1001" y="2691"/>
                    <a:pt x="1034" y="2691"/>
                    <a:pt x="1101" y="2724"/>
                  </a:cubicBezTo>
                  <a:cubicBezTo>
                    <a:pt x="1468" y="2624"/>
                    <a:pt x="1501" y="2224"/>
                    <a:pt x="1568" y="1957"/>
                  </a:cubicBezTo>
                  <a:cubicBezTo>
                    <a:pt x="1601" y="1624"/>
                    <a:pt x="1635" y="590"/>
                    <a:pt x="1134" y="189"/>
                  </a:cubicBezTo>
                  <a:cubicBezTo>
                    <a:pt x="1040" y="95"/>
                    <a:pt x="896" y="1"/>
                    <a:pt x="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365"/>
            <p:cNvSpPr/>
            <p:nvPr/>
          </p:nvSpPr>
          <p:spPr>
            <a:xfrm>
              <a:off x="3696150" y="3421225"/>
              <a:ext cx="123450" cy="152625"/>
            </a:xfrm>
            <a:custGeom>
              <a:rect b="b" l="l" r="r" t="t"/>
              <a:pathLst>
                <a:path extrusionOk="0" fill="none" h="6105" w="4938">
                  <a:moveTo>
                    <a:pt x="2302" y="1035"/>
                  </a:moveTo>
                  <a:cubicBezTo>
                    <a:pt x="1835" y="1468"/>
                    <a:pt x="1501" y="2069"/>
                    <a:pt x="1301" y="2436"/>
                  </a:cubicBezTo>
                  <a:cubicBezTo>
                    <a:pt x="868" y="3236"/>
                    <a:pt x="0" y="6071"/>
                    <a:pt x="1701" y="6105"/>
                  </a:cubicBezTo>
                  <a:cubicBezTo>
                    <a:pt x="2502" y="6105"/>
                    <a:pt x="3269" y="5604"/>
                    <a:pt x="3670" y="5071"/>
                  </a:cubicBezTo>
                  <a:cubicBezTo>
                    <a:pt x="4137" y="4537"/>
                    <a:pt x="4370" y="3970"/>
                    <a:pt x="4537" y="3336"/>
                  </a:cubicBezTo>
                  <a:cubicBezTo>
                    <a:pt x="4704" y="2669"/>
                    <a:pt x="4937" y="1535"/>
                    <a:pt x="4403" y="901"/>
                  </a:cubicBezTo>
                  <a:cubicBezTo>
                    <a:pt x="3703" y="0"/>
                    <a:pt x="2936" y="367"/>
                    <a:pt x="2302" y="1035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365"/>
            <p:cNvSpPr/>
            <p:nvPr/>
          </p:nvSpPr>
          <p:spPr>
            <a:xfrm>
              <a:off x="3742850" y="3465525"/>
              <a:ext cx="50050" cy="71650"/>
            </a:xfrm>
            <a:custGeom>
              <a:rect b="b" l="l" r="r" t="t"/>
              <a:pathLst>
                <a:path extrusionOk="0" h="2866" w="2002">
                  <a:moveTo>
                    <a:pt x="1184" y="0"/>
                  </a:moveTo>
                  <a:cubicBezTo>
                    <a:pt x="1057" y="0"/>
                    <a:pt x="924" y="42"/>
                    <a:pt x="801" y="130"/>
                  </a:cubicBezTo>
                  <a:cubicBezTo>
                    <a:pt x="734" y="163"/>
                    <a:pt x="667" y="197"/>
                    <a:pt x="601" y="297"/>
                  </a:cubicBezTo>
                  <a:cubicBezTo>
                    <a:pt x="501" y="330"/>
                    <a:pt x="434" y="430"/>
                    <a:pt x="334" y="497"/>
                  </a:cubicBezTo>
                  <a:cubicBezTo>
                    <a:pt x="267" y="597"/>
                    <a:pt x="134" y="930"/>
                    <a:pt x="134" y="930"/>
                  </a:cubicBezTo>
                  <a:cubicBezTo>
                    <a:pt x="100" y="997"/>
                    <a:pt x="100" y="1131"/>
                    <a:pt x="100" y="1264"/>
                  </a:cubicBezTo>
                  <a:cubicBezTo>
                    <a:pt x="0" y="1531"/>
                    <a:pt x="0" y="1831"/>
                    <a:pt x="67" y="2031"/>
                  </a:cubicBezTo>
                  <a:lnTo>
                    <a:pt x="67" y="2098"/>
                  </a:lnTo>
                  <a:lnTo>
                    <a:pt x="67" y="2298"/>
                  </a:lnTo>
                  <a:cubicBezTo>
                    <a:pt x="100" y="2498"/>
                    <a:pt x="234" y="2632"/>
                    <a:pt x="401" y="2698"/>
                  </a:cubicBezTo>
                  <a:cubicBezTo>
                    <a:pt x="467" y="2798"/>
                    <a:pt x="567" y="2832"/>
                    <a:pt x="667" y="2865"/>
                  </a:cubicBezTo>
                  <a:lnTo>
                    <a:pt x="834" y="2865"/>
                  </a:lnTo>
                  <a:cubicBezTo>
                    <a:pt x="968" y="2865"/>
                    <a:pt x="1101" y="2832"/>
                    <a:pt x="1234" y="2765"/>
                  </a:cubicBezTo>
                  <a:cubicBezTo>
                    <a:pt x="1601" y="2498"/>
                    <a:pt x="1802" y="1798"/>
                    <a:pt x="1935" y="1131"/>
                  </a:cubicBezTo>
                  <a:lnTo>
                    <a:pt x="1935" y="1097"/>
                  </a:lnTo>
                  <a:cubicBezTo>
                    <a:pt x="1968" y="930"/>
                    <a:pt x="2002" y="630"/>
                    <a:pt x="1835" y="463"/>
                  </a:cubicBezTo>
                  <a:cubicBezTo>
                    <a:pt x="1802" y="363"/>
                    <a:pt x="1768" y="330"/>
                    <a:pt x="1668" y="297"/>
                  </a:cubicBezTo>
                  <a:cubicBezTo>
                    <a:pt x="1635" y="197"/>
                    <a:pt x="1601" y="130"/>
                    <a:pt x="1501" y="96"/>
                  </a:cubicBezTo>
                  <a:cubicBezTo>
                    <a:pt x="1407" y="33"/>
                    <a:pt x="1297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365"/>
            <p:cNvSpPr/>
            <p:nvPr/>
          </p:nvSpPr>
          <p:spPr>
            <a:xfrm>
              <a:off x="3971350" y="3770650"/>
              <a:ext cx="28375" cy="35050"/>
            </a:xfrm>
            <a:custGeom>
              <a:rect b="b" l="l" r="r" t="t"/>
              <a:pathLst>
                <a:path extrusionOk="0" fill="none" h="1402" w="1135">
                  <a:moveTo>
                    <a:pt x="167" y="0"/>
                  </a:moveTo>
                  <a:lnTo>
                    <a:pt x="0" y="1301"/>
                  </a:lnTo>
                  <a:lnTo>
                    <a:pt x="934" y="1401"/>
                  </a:lnTo>
                  <a:lnTo>
                    <a:pt x="1134" y="167"/>
                  </a:ln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365"/>
            <p:cNvSpPr/>
            <p:nvPr/>
          </p:nvSpPr>
          <p:spPr>
            <a:xfrm>
              <a:off x="3859600" y="3770650"/>
              <a:ext cx="29200" cy="33375"/>
            </a:xfrm>
            <a:custGeom>
              <a:rect b="b" l="l" r="r" t="t"/>
              <a:pathLst>
                <a:path extrusionOk="0" fill="none" h="1335" w="1168">
                  <a:moveTo>
                    <a:pt x="0" y="267"/>
                  </a:moveTo>
                  <a:lnTo>
                    <a:pt x="467" y="1301"/>
                  </a:lnTo>
                  <a:lnTo>
                    <a:pt x="1168" y="1334"/>
                  </a:lnTo>
                  <a:lnTo>
                    <a:pt x="1168" y="0"/>
                  </a:ln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365"/>
            <p:cNvSpPr/>
            <p:nvPr/>
          </p:nvSpPr>
          <p:spPr>
            <a:xfrm>
              <a:off x="4147300" y="3678900"/>
              <a:ext cx="31725" cy="22550"/>
            </a:xfrm>
            <a:custGeom>
              <a:rect b="b" l="l" r="r" t="t"/>
              <a:pathLst>
                <a:path extrusionOk="0" fill="none" h="902" w="1269">
                  <a:moveTo>
                    <a:pt x="0" y="1"/>
                  </a:moveTo>
                  <a:cubicBezTo>
                    <a:pt x="334" y="401"/>
                    <a:pt x="801" y="735"/>
                    <a:pt x="1268" y="902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365"/>
            <p:cNvSpPr/>
            <p:nvPr/>
          </p:nvSpPr>
          <p:spPr>
            <a:xfrm>
              <a:off x="3621925" y="3710600"/>
              <a:ext cx="32550" cy="38375"/>
            </a:xfrm>
            <a:custGeom>
              <a:rect b="b" l="l" r="r" t="t"/>
              <a:pathLst>
                <a:path extrusionOk="0" fill="none" h="1535" w="1302">
                  <a:moveTo>
                    <a:pt x="1301" y="0"/>
                  </a:moveTo>
                  <a:cubicBezTo>
                    <a:pt x="968" y="568"/>
                    <a:pt x="501" y="1135"/>
                    <a:pt x="0" y="1535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86" name="Google Shape;2886;p365"/>
          <p:cNvGrpSpPr/>
          <p:nvPr/>
        </p:nvGrpSpPr>
        <p:grpSpPr>
          <a:xfrm flipH="1" rot="2700000">
            <a:off x="2582135" y="3323847"/>
            <a:ext cx="444496" cy="531645"/>
            <a:chOff x="3966200" y="758625"/>
            <a:chExt cx="444500" cy="531650"/>
          </a:xfrm>
        </p:grpSpPr>
        <p:sp>
          <p:nvSpPr>
            <p:cNvPr id="2887" name="Google Shape;2887;p365"/>
            <p:cNvSpPr/>
            <p:nvPr/>
          </p:nvSpPr>
          <p:spPr>
            <a:xfrm>
              <a:off x="3973750" y="767775"/>
              <a:ext cx="427850" cy="510675"/>
            </a:xfrm>
            <a:custGeom>
              <a:rect b="b" l="l" r="r" t="t"/>
              <a:pathLst>
                <a:path extrusionOk="0" h="20427" w="17114">
                  <a:moveTo>
                    <a:pt x="8055" y="1"/>
                  </a:moveTo>
                  <a:lnTo>
                    <a:pt x="7386" y="913"/>
                  </a:lnTo>
                  <a:lnTo>
                    <a:pt x="6596" y="4834"/>
                  </a:lnTo>
                  <a:lnTo>
                    <a:pt x="5107" y="9211"/>
                  </a:lnTo>
                  <a:lnTo>
                    <a:pt x="0" y="6748"/>
                  </a:lnTo>
                  <a:lnTo>
                    <a:pt x="2402" y="12584"/>
                  </a:lnTo>
                  <a:lnTo>
                    <a:pt x="2098" y="19697"/>
                  </a:lnTo>
                  <a:lnTo>
                    <a:pt x="5593" y="15320"/>
                  </a:lnTo>
                  <a:cubicBezTo>
                    <a:pt x="5593" y="15320"/>
                    <a:pt x="9727" y="20214"/>
                    <a:pt x="10578" y="20426"/>
                  </a:cubicBezTo>
                  <a:lnTo>
                    <a:pt x="8937" y="11490"/>
                  </a:lnTo>
                  <a:lnTo>
                    <a:pt x="17113" y="7660"/>
                  </a:lnTo>
                  <a:lnTo>
                    <a:pt x="9393" y="7144"/>
                  </a:lnTo>
                  <a:lnTo>
                    <a:pt x="80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365"/>
            <p:cNvSpPr/>
            <p:nvPr/>
          </p:nvSpPr>
          <p:spPr>
            <a:xfrm>
              <a:off x="3972225" y="760175"/>
              <a:ext cx="430875" cy="524350"/>
            </a:xfrm>
            <a:custGeom>
              <a:rect b="b" l="l" r="r" t="t"/>
              <a:pathLst>
                <a:path extrusionOk="0" h="20974" w="17235">
                  <a:moveTo>
                    <a:pt x="8359" y="1"/>
                  </a:moveTo>
                  <a:lnTo>
                    <a:pt x="6596" y="9089"/>
                  </a:lnTo>
                  <a:lnTo>
                    <a:pt x="0" y="7052"/>
                  </a:lnTo>
                  <a:lnTo>
                    <a:pt x="4469" y="12736"/>
                  </a:lnTo>
                  <a:lnTo>
                    <a:pt x="2037" y="20366"/>
                  </a:lnTo>
                  <a:lnTo>
                    <a:pt x="6840" y="14135"/>
                  </a:lnTo>
                  <a:lnTo>
                    <a:pt x="10791" y="20974"/>
                  </a:lnTo>
                  <a:lnTo>
                    <a:pt x="10487" y="12311"/>
                  </a:lnTo>
                  <a:lnTo>
                    <a:pt x="17235" y="8147"/>
                  </a:lnTo>
                  <a:lnTo>
                    <a:pt x="9849" y="8755"/>
                  </a:lnTo>
                  <a:lnTo>
                    <a:pt x="83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365"/>
            <p:cNvSpPr/>
            <p:nvPr/>
          </p:nvSpPr>
          <p:spPr>
            <a:xfrm>
              <a:off x="3967350" y="758625"/>
              <a:ext cx="443350" cy="531650"/>
            </a:xfrm>
            <a:custGeom>
              <a:rect b="b" l="l" r="r" t="t"/>
              <a:pathLst>
                <a:path extrusionOk="0" h="21266" w="17734">
                  <a:moveTo>
                    <a:pt x="10909" y="12483"/>
                  </a:moveTo>
                  <a:cubicBezTo>
                    <a:pt x="10915" y="12483"/>
                    <a:pt x="10915" y="12501"/>
                    <a:pt x="10890" y="12532"/>
                  </a:cubicBezTo>
                  <a:lnTo>
                    <a:pt x="10890" y="12532"/>
                  </a:lnTo>
                  <a:cubicBezTo>
                    <a:pt x="10891" y="12498"/>
                    <a:pt x="10903" y="12483"/>
                    <a:pt x="10909" y="12483"/>
                  </a:cubicBezTo>
                  <a:close/>
                  <a:moveTo>
                    <a:pt x="4633" y="12829"/>
                  </a:moveTo>
                  <a:lnTo>
                    <a:pt x="4633" y="12829"/>
                  </a:lnTo>
                  <a:cubicBezTo>
                    <a:pt x="4633" y="12832"/>
                    <a:pt x="4632" y="12835"/>
                    <a:pt x="4631" y="12838"/>
                  </a:cubicBezTo>
                  <a:lnTo>
                    <a:pt x="4631" y="12838"/>
                  </a:lnTo>
                  <a:cubicBezTo>
                    <a:pt x="4632" y="12835"/>
                    <a:pt x="4632" y="12832"/>
                    <a:pt x="4633" y="12829"/>
                  </a:cubicBezTo>
                  <a:close/>
                  <a:moveTo>
                    <a:pt x="4629" y="12881"/>
                  </a:moveTo>
                  <a:cubicBezTo>
                    <a:pt x="4652" y="12907"/>
                    <a:pt x="4653" y="12920"/>
                    <a:pt x="4648" y="12920"/>
                  </a:cubicBezTo>
                  <a:cubicBezTo>
                    <a:pt x="4643" y="12920"/>
                    <a:pt x="4632" y="12907"/>
                    <a:pt x="4629" y="12881"/>
                  </a:cubicBezTo>
                  <a:close/>
                  <a:moveTo>
                    <a:pt x="8529" y="861"/>
                  </a:moveTo>
                  <a:cubicBezTo>
                    <a:pt x="8973" y="3544"/>
                    <a:pt x="9420" y="6183"/>
                    <a:pt x="9892" y="8847"/>
                  </a:cubicBezTo>
                  <a:cubicBezTo>
                    <a:pt x="9892" y="8938"/>
                    <a:pt x="9953" y="8969"/>
                    <a:pt x="10013" y="8969"/>
                  </a:cubicBezTo>
                  <a:cubicBezTo>
                    <a:pt x="12302" y="8773"/>
                    <a:pt x="14591" y="8578"/>
                    <a:pt x="16879" y="8406"/>
                  </a:cubicBezTo>
                  <a:lnTo>
                    <a:pt x="16879" y="8406"/>
                  </a:lnTo>
                  <a:cubicBezTo>
                    <a:pt x="14777" y="9694"/>
                    <a:pt x="12697" y="10960"/>
                    <a:pt x="10591" y="12251"/>
                  </a:cubicBezTo>
                  <a:cubicBezTo>
                    <a:pt x="10560" y="12312"/>
                    <a:pt x="10530" y="12343"/>
                    <a:pt x="10530" y="12373"/>
                  </a:cubicBezTo>
                  <a:cubicBezTo>
                    <a:pt x="10644" y="15081"/>
                    <a:pt x="10705" y="17788"/>
                    <a:pt x="10812" y="20521"/>
                  </a:cubicBezTo>
                  <a:lnTo>
                    <a:pt x="10812" y="20521"/>
                  </a:lnTo>
                  <a:cubicBezTo>
                    <a:pt x="9600" y="18413"/>
                    <a:pt x="8367" y="16302"/>
                    <a:pt x="7187" y="14166"/>
                  </a:cubicBezTo>
                  <a:cubicBezTo>
                    <a:pt x="7171" y="14121"/>
                    <a:pt x="7133" y="14098"/>
                    <a:pt x="7088" y="14098"/>
                  </a:cubicBezTo>
                  <a:cubicBezTo>
                    <a:pt x="7042" y="14098"/>
                    <a:pt x="6989" y="14121"/>
                    <a:pt x="6943" y="14166"/>
                  </a:cubicBezTo>
                  <a:cubicBezTo>
                    <a:pt x="5507" y="16072"/>
                    <a:pt x="4046" y="17928"/>
                    <a:pt x="2605" y="19824"/>
                  </a:cubicBezTo>
                  <a:lnTo>
                    <a:pt x="2605" y="19824"/>
                  </a:lnTo>
                  <a:cubicBezTo>
                    <a:pt x="3225" y="17868"/>
                    <a:pt x="3829" y="15914"/>
                    <a:pt x="4481" y="13984"/>
                  </a:cubicBezTo>
                  <a:cubicBezTo>
                    <a:pt x="4603" y="13680"/>
                    <a:pt x="4785" y="13254"/>
                    <a:pt x="4816" y="12950"/>
                  </a:cubicBezTo>
                  <a:cubicBezTo>
                    <a:pt x="4816" y="12768"/>
                    <a:pt x="4785" y="12707"/>
                    <a:pt x="4664" y="12555"/>
                  </a:cubicBezTo>
                  <a:cubicBezTo>
                    <a:pt x="3904" y="11613"/>
                    <a:pt x="3144" y="10640"/>
                    <a:pt x="2384" y="9668"/>
                  </a:cubicBezTo>
                  <a:lnTo>
                    <a:pt x="563" y="7330"/>
                  </a:lnTo>
                  <a:lnTo>
                    <a:pt x="563" y="7330"/>
                  </a:lnTo>
                  <a:lnTo>
                    <a:pt x="6761" y="9273"/>
                  </a:lnTo>
                  <a:cubicBezTo>
                    <a:pt x="6784" y="9280"/>
                    <a:pt x="6805" y="9284"/>
                    <a:pt x="6823" y="9284"/>
                  </a:cubicBezTo>
                  <a:cubicBezTo>
                    <a:pt x="6879" y="9284"/>
                    <a:pt x="6913" y="9250"/>
                    <a:pt x="6913" y="9181"/>
                  </a:cubicBezTo>
                  <a:cubicBezTo>
                    <a:pt x="7442" y="6398"/>
                    <a:pt x="7996" y="3640"/>
                    <a:pt x="8529" y="861"/>
                  </a:cubicBezTo>
                  <a:close/>
                  <a:moveTo>
                    <a:pt x="8578" y="1"/>
                  </a:moveTo>
                  <a:cubicBezTo>
                    <a:pt x="8525" y="1"/>
                    <a:pt x="8477" y="26"/>
                    <a:pt x="8463" y="93"/>
                  </a:cubicBezTo>
                  <a:lnTo>
                    <a:pt x="8402" y="93"/>
                  </a:lnTo>
                  <a:cubicBezTo>
                    <a:pt x="8412" y="152"/>
                    <a:pt x="8422" y="210"/>
                    <a:pt x="8431" y="269"/>
                  </a:cubicBezTo>
                  <a:lnTo>
                    <a:pt x="8431" y="269"/>
                  </a:lnTo>
                  <a:cubicBezTo>
                    <a:pt x="7898" y="3215"/>
                    <a:pt x="7281" y="6133"/>
                    <a:pt x="6749" y="9079"/>
                  </a:cubicBezTo>
                  <a:lnTo>
                    <a:pt x="6749" y="9079"/>
                  </a:lnTo>
                  <a:lnTo>
                    <a:pt x="377" y="7091"/>
                  </a:lnTo>
                  <a:lnTo>
                    <a:pt x="377" y="7091"/>
                  </a:lnTo>
                  <a:lnTo>
                    <a:pt x="347" y="7054"/>
                  </a:lnTo>
                  <a:cubicBezTo>
                    <a:pt x="315" y="7013"/>
                    <a:pt x="279" y="6997"/>
                    <a:pt x="244" y="6997"/>
                  </a:cubicBezTo>
                  <a:cubicBezTo>
                    <a:pt x="222" y="6997"/>
                    <a:pt x="202" y="7004"/>
                    <a:pt x="184" y="7016"/>
                  </a:cubicBezTo>
                  <a:lnTo>
                    <a:pt x="184" y="7016"/>
                  </a:lnTo>
                  <a:cubicBezTo>
                    <a:pt x="167" y="7010"/>
                    <a:pt x="152" y="7008"/>
                    <a:pt x="138" y="7008"/>
                  </a:cubicBezTo>
                  <a:cubicBezTo>
                    <a:pt x="24" y="7008"/>
                    <a:pt x="0" y="7166"/>
                    <a:pt x="143" y="7201"/>
                  </a:cubicBezTo>
                  <a:lnTo>
                    <a:pt x="143" y="7201"/>
                  </a:lnTo>
                  <a:cubicBezTo>
                    <a:pt x="148" y="7213"/>
                    <a:pt x="156" y="7225"/>
                    <a:pt x="165" y="7236"/>
                  </a:cubicBezTo>
                  <a:cubicBezTo>
                    <a:pt x="1533" y="8999"/>
                    <a:pt x="2901" y="10701"/>
                    <a:pt x="4269" y="12464"/>
                  </a:cubicBezTo>
                  <a:cubicBezTo>
                    <a:pt x="4360" y="12555"/>
                    <a:pt x="4451" y="12738"/>
                    <a:pt x="4572" y="12829"/>
                  </a:cubicBezTo>
                  <a:cubicBezTo>
                    <a:pt x="4595" y="12847"/>
                    <a:pt x="4611" y="12862"/>
                    <a:pt x="4623" y="12874"/>
                  </a:cubicBezTo>
                  <a:lnTo>
                    <a:pt x="4623" y="12874"/>
                  </a:lnTo>
                  <a:cubicBezTo>
                    <a:pt x="4559" y="13136"/>
                    <a:pt x="4446" y="13421"/>
                    <a:pt x="4360" y="13680"/>
                  </a:cubicBezTo>
                  <a:cubicBezTo>
                    <a:pt x="3965" y="14957"/>
                    <a:pt x="3539" y="16294"/>
                    <a:pt x="3113" y="17571"/>
                  </a:cubicBezTo>
                  <a:lnTo>
                    <a:pt x="2241" y="20305"/>
                  </a:lnTo>
                  <a:lnTo>
                    <a:pt x="2241" y="20305"/>
                  </a:lnTo>
                  <a:cubicBezTo>
                    <a:pt x="2218" y="20336"/>
                    <a:pt x="2194" y="20367"/>
                    <a:pt x="2171" y="20397"/>
                  </a:cubicBezTo>
                  <a:lnTo>
                    <a:pt x="2205" y="20417"/>
                  </a:lnTo>
                  <a:lnTo>
                    <a:pt x="2202" y="20428"/>
                  </a:lnTo>
                  <a:cubicBezTo>
                    <a:pt x="2181" y="20531"/>
                    <a:pt x="2258" y="20606"/>
                    <a:pt x="2338" y="20606"/>
                  </a:cubicBezTo>
                  <a:cubicBezTo>
                    <a:pt x="2376" y="20606"/>
                    <a:pt x="2415" y="20589"/>
                    <a:pt x="2445" y="20549"/>
                  </a:cubicBezTo>
                  <a:cubicBezTo>
                    <a:pt x="3985" y="18506"/>
                    <a:pt x="5553" y="16520"/>
                    <a:pt x="7095" y="14480"/>
                  </a:cubicBezTo>
                  <a:lnTo>
                    <a:pt x="7095" y="14480"/>
                  </a:lnTo>
                  <a:cubicBezTo>
                    <a:pt x="8344" y="16706"/>
                    <a:pt x="9648" y="18932"/>
                    <a:pt x="10895" y="21188"/>
                  </a:cubicBezTo>
                  <a:cubicBezTo>
                    <a:pt x="10935" y="21241"/>
                    <a:pt x="10992" y="21265"/>
                    <a:pt x="11044" y="21265"/>
                  </a:cubicBezTo>
                  <a:cubicBezTo>
                    <a:pt x="11111" y="21265"/>
                    <a:pt x="11168" y="21226"/>
                    <a:pt x="11168" y="21157"/>
                  </a:cubicBezTo>
                  <a:lnTo>
                    <a:pt x="10956" y="13862"/>
                  </a:lnTo>
                  <a:cubicBezTo>
                    <a:pt x="10956" y="13528"/>
                    <a:pt x="11016" y="12920"/>
                    <a:pt x="10895" y="12586"/>
                  </a:cubicBezTo>
                  <a:cubicBezTo>
                    <a:pt x="10892" y="12570"/>
                    <a:pt x="10890" y="12556"/>
                    <a:pt x="10890" y="12544"/>
                  </a:cubicBezTo>
                  <a:lnTo>
                    <a:pt x="10890" y="12544"/>
                  </a:lnTo>
                  <a:cubicBezTo>
                    <a:pt x="10985" y="12475"/>
                    <a:pt x="11066" y="12424"/>
                    <a:pt x="11168" y="12373"/>
                  </a:cubicBezTo>
                  <a:cubicBezTo>
                    <a:pt x="12354" y="11674"/>
                    <a:pt x="13478" y="10944"/>
                    <a:pt x="14664" y="10215"/>
                  </a:cubicBezTo>
                  <a:cubicBezTo>
                    <a:pt x="15667" y="9607"/>
                    <a:pt x="16640" y="8999"/>
                    <a:pt x="17582" y="8391"/>
                  </a:cubicBezTo>
                  <a:cubicBezTo>
                    <a:pt x="17734" y="8330"/>
                    <a:pt x="17673" y="8118"/>
                    <a:pt x="17521" y="8118"/>
                  </a:cubicBezTo>
                  <a:cubicBezTo>
                    <a:pt x="17481" y="8121"/>
                    <a:pt x="17441" y="8124"/>
                    <a:pt x="17401" y="8128"/>
                  </a:cubicBezTo>
                  <a:lnTo>
                    <a:pt x="17401" y="8128"/>
                  </a:lnTo>
                  <a:cubicBezTo>
                    <a:pt x="17400" y="8115"/>
                    <a:pt x="17399" y="8102"/>
                    <a:pt x="17399" y="8087"/>
                  </a:cubicBezTo>
                  <a:cubicBezTo>
                    <a:pt x="17374" y="8103"/>
                    <a:pt x="17348" y="8119"/>
                    <a:pt x="17322" y="8135"/>
                  </a:cubicBezTo>
                  <a:lnTo>
                    <a:pt x="17322" y="8135"/>
                  </a:lnTo>
                  <a:cubicBezTo>
                    <a:pt x="14966" y="8338"/>
                    <a:pt x="12558" y="8541"/>
                    <a:pt x="10203" y="8716"/>
                  </a:cubicBezTo>
                  <a:lnTo>
                    <a:pt x="10203" y="8716"/>
                  </a:lnTo>
                  <a:cubicBezTo>
                    <a:pt x="9695" y="5843"/>
                    <a:pt x="9216" y="2997"/>
                    <a:pt x="8737" y="93"/>
                  </a:cubicBezTo>
                  <a:cubicBezTo>
                    <a:pt x="8720" y="42"/>
                    <a:pt x="8645" y="1"/>
                    <a:pt x="857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365"/>
            <p:cNvSpPr/>
            <p:nvPr/>
          </p:nvSpPr>
          <p:spPr>
            <a:xfrm>
              <a:off x="4111325" y="1148575"/>
              <a:ext cx="133025" cy="136950"/>
            </a:xfrm>
            <a:custGeom>
              <a:rect b="b" l="l" r="r" t="t"/>
              <a:pathLst>
                <a:path extrusionOk="0" h="5478" w="5321">
                  <a:moveTo>
                    <a:pt x="183" y="0"/>
                  </a:moveTo>
                  <a:cubicBezTo>
                    <a:pt x="92" y="0"/>
                    <a:pt x="1" y="128"/>
                    <a:pt x="90" y="240"/>
                  </a:cubicBezTo>
                  <a:cubicBezTo>
                    <a:pt x="1610" y="2094"/>
                    <a:pt x="3251" y="3857"/>
                    <a:pt x="5045" y="5438"/>
                  </a:cubicBezTo>
                  <a:cubicBezTo>
                    <a:pt x="5066" y="5466"/>
                    <a:pt x="5094" y="5478"/>
                    <a:pt x="5122" y="5478"/>
                  </a:cubicBezTo>
                  <a:cubicBezTo>
                    <a:pt x="5217" y="5478"/>
                    <a:pt x="5320" y="5349"/>
                    <a:pt x="5227" y="5255"/>
                  </a:cubicBezTo>
                  <a:cubicBezTo>
                    <a:pt x="3464" y="3614"/>
                    <a:pt x="1792" y="1881"/>
                    <a:pt x="272" y="58"/>
                  </a:cubicBezTo>
                  <a:cubicBezTo>
                    <a:pt x="248" y="17"/>
                    <a:pt x="215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365"/>
            <p:cNvSpPr/>
            <p:nvPr/>
          </p:nvSpPr>
          <p:spPr>
            <a:xfrm>
              <a:off x="4020850" y="1082000"/>
              <a:ext cx="19800" cy="186975"/>
            </a:xfrm>
            <a:custGeom>
              <a:rect b="b" l="l" r="r" t="t"/>
              <a:pathLst>
                <a:path extrusionOk="0" h="7479" w="792">
                  <a:moveTo>
                    <a:pt x="654" y="0"/>
                  </a:moveTo>
                  <a:cubicBezTo>
                    <a:pt x="586" y="0"/>
                    <a:pt x="518" y="46"/>
                    <a:pt x="518" y="137"/>
                  </a:cubicBezTo>
                  <a:cubicBezTo>
                    <a:pt x="335" y="2538"/>
                    <a:pt x="183" y="4970"/>
                    <a:pt x="1" y="7341"/>
                  </a:cubicBezTo>
                  <a:cubicBezTo>
                    <a:pt x="1" y="7423"/>
                    <a:pt x="72" y="7478"/>
                    <a:pt x="137" y="7478"/>
                  </a:cubicBezTo>
                  <a:cubicBezTo>
                    <a:pt x="193" y="7478"/>
                    <a:pt x="244" y="7438"/>
                    <a:pt x="244" y="7341"/>
                  </a:cubicBezTo>
                  <a:cubicBezTo>
                    <a:pt x="457" y="4970"/>
                    <a:pt x="578" y="2538"/>
                    <a:pt x="791" y="137"/>
                  </a:cubicBezTo>
                  <a:cubicBezTo>
                    <a:pt x="791" y="46"/>
                    <a:pt x="723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365"/>
            <p:cNvSpPr/>
            <p:nvPr/>
          </p:nvSpPr>
          <p:spPr>
            <a:xfrm>
              <a:off x="3966200" y="926925"/>
              <a:ext cx="75275" cy="161775"/>
            </a:xfrm>
            <a:custGeom>
              <a:rect b="b" l="l" r="r" t="t"/>
              <a:pathLst>
                <a:path extrusionOk="0" h="6471" w="3011">
                  <a:moveTo>
                    <a:pt x="159" y="0"/>
                  </a:moveTo>
                  <a:cubicBezTo>
                    <a:pt x="79" y="0"/>
                    <a:pt x="1" y="73"/>
                    <a:pt x="59" y="170"/>
                  </a:cubicBezTo>
                  <a:cubicBezTo>
                    <a:pt x="1123" y="2145"/>
                    <a:pt x="1974" y="4243"/>
                    <a:pt x="2704" y="6370"/>
                  </a:cubicBezTo>
                  <a:cubicBezTo>
                    <a:pt x="2745" y="6439"/>
                    <a:pt x="2817" y="6470"/>
                    <a:pt x="2878" y="6470"/>
                  </a:cubicBezTo>
                  <a:cubicBezTo>
                    <a:pt x="2952" y="6470"/>
                    <a:pt x="3011" y="6424"/>
                    <a:pt x="2977" y="6340"/>
                  </a:cubicBezTo>
                  <a:cubicBezTo>
                    <a:pt x="2248" y="4182"/>
                    <a:pt x="1336" y="2085"/>
                    <a:pt x="272" y="79"/>
                  </a:cubicBezTo>
                  <a:cubicBezTo>
                    <a:pt x="250" y="24"/>
                    <a:pt x="20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365"/>
            <p:cNvSpPr/>
            <p:nvPr/>
          </p:nvSpPr>
          <p:spPr>
            <a:xfrm>
              <a:off x="4034525" y="1074025"/>
              <a:ext cx="53050" cy="9125"/>
            </a:xfrm>
            <a:custGeom>
              <a:rect b="b" l="l" r="r" t="t"/>
              <a:pathLst>
                <a:path extrusionOk="0" h="365" w="2122">
                  <a:moveTo>
                    <a:pt x="1916" y="0"/>
                  </a:moveTo>
                  <a:cubicBezTo>
                    <a:pt x="1338" y="61"/>
                    <a:pt x="761" y="122"/>
                    <a:pt x="214" y="122"/>
                  </a:cubicBezTo>
                  <a:cubicBezTo>
                    <a:pt x="1" y="122"/>
                    <a:pt x="1" y="365"/>
                    <a:pt x="214" y="365"/>
                  </a:cubicBezTo>
                  <a:cubicBezTo>
                    <a:pt x="822" y="365"/>
                    <a:pt x="1369" y="334"/>
                    <a:pt x="1977" y="213"/>
                  </a:cubicBezTo>
                  <a:cubicBezTo>
                    <a:pt x="1992" y="219"/>
                    <a:pt x="2005" y="222"/>
                    <a:pt x="2017" y="222"/>
                  </a:cubicBezTo>
                  <a:cubicBezTo>
                    <a:pt x="2121" y="222"/>
                    <a:pt x="2080" y="0"/>
                    <a:pt x="191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365"/>
            <p:cNvSpPr/>
            <p:nvPr/>
          </p:nvSpPr>
          <p:spPr>
            <a:xfrm>
              <a:off x="4101950" y="763925"/>
              <a:ext cx="82875" cy="216325"/>
            </a:xfrm>
            <a:custGeom>
              <a:rect b="b" l="l" r="r" t="t"/>
              <a:pathLst>
                <a:path extrusionOk="0" h="8653" w="3315">
                  <a:moveTo>
                    <a:pt x="3103" y="0"/>
                  </a:moveTo>
                  <a:cubicBezTo>
                    <a:pt x="3095" y="0"/>
                    <a:pt x="3087" y="1"/>
                    <a:pt x="3079" y="3"/>
                  </a:cubicBezTo>
                  <a:cubicBezTo>
                    <a:pt x="2623" y="94"/>
                    <a:pt x="2410" y="884"/>
                    <a:pt x="2258" y="1249"/>
                  </a:cubicBezTo>
                  <a:cubicBezTo>
                    <a:pt x="1985" y="2009"/>
                    <a:pt x="1863" y="2829"/>
                    <a:pt x="1651" y="3589"/>
                  </a:cubicBezTo>
                  <a:cubicBezTo>
                    <a:pt x="1195" y="5261"/>
                    <a:pt x="617" y="6902"/>
                    <a:pt x="40" y="8483"/>
                  </a:cubicBezTo>
                  <a:cubicBezTo>
                    <a:pt x="1" y="8580"/>
                    <a:pt x="98" y="8652"/>
                    <a:pt x="190" y="8652"/>
                  </a:cubicBezTo>
                  <a:cubicBezTo>
                    <a:pt x="241" y="8652"/>
                    <a:pt x="291" y="8629"/>
                    <a:pt x="313" y="8574"/>
                  </a:cubicBezTo>
                  <a:cubicBezTo>
                    <a:pt x="799" y="7206"/>
                    <a:pt x="1316" y="5778"/>
                    <a:pt x="1711" y="4380"/>
                  </a:cubicBezTo>
                  <a:cubicBezTo>
                    <a:pt x="1894" y="3741"/>
                    <a:pt x="2106" y="3042"/>
                    <a:pt x="2258" y="2404"/>
                  </a:cubicBezTo>
                  <a:cubicBezTo>
                    <a:pt x="2319" y="2100"/>
                    <a:pt x="2410" y="1766"/>
                    <a:pt x="2502" y="1462"/>
                  </a:cubicBezTo>
                  <a:cubicBezTo>
                    <a:pt x="2593" y="1158"/>
                    <a:pt x="2806" y="337"/>
                    <a:pt x="3170" y="276"/>
                  </a:cubicBezTo>
                  <a:cubicBezTo>
                    <a:pt x="3314" y="247"/>
                    <a:pt x="3240" y="0"/>
                    <a:pt x="310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365"/>
            <p:cNvSpPr/>
            <p:nvPr/>
          </p:nvSpPr>
          <p:spPr>
            <a:xfrm>
              <a:off x="4211075" y="941725"/>
              <a:ext cx="197350" cy="21375"/>
            </a:xfrm>
            <a:custGeom>
              <a:rect b="b" l="l" r="r" t="t"/>
              <a:pathLst>
                <a:path extrusionOk="0" h="855" w="7894">
                  <a:moveTo>
                    <a:pt x="150" y="1"/>
                  </a:moveTo>
                  <a:cubicBezTo>
                    <a:pt x="19" y="1"/>
                    <a:pt x="0" y="248"/>
                    <a:pt x="173" y="277"/>
                  </a:cubicBezTo>
                  <a:cubicBezTo>
                    <a:pt x="2666" y="642"/>
                    <a:pt x="5188" y="854"/>
                    <a:pt x="7681" y="854"/>
                  </a:cubicBezTo>
                  <a:cubicBezTo>
                    <a:pt x="7833" y="854"/>
                    <a:pt x="7894" y="581"/>
                    <a:pt x="7681" y="581"/>
                  </a:cubicBezTo>
                  <a:cubicBezTo>
                    <a:pt x="5188" y="550"/>
                    <a:pt x="2666" y="338"/>
                    <a:pt x="173" y="3"/>
                  </a:cubicBezTo>
                  <a:cubicBezTo>
                    <a:pt x="165" y="2"/>
                    <a:pt x="157" y="1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96" name="Google Shape;2896;p365"/>
          <p:cNvGrpSpPr/>
          <p:nvPr/>
        </p:nvGrpSpPr>
        <p:grpSpPr>
          <a:xfrm flipH="1" rot="2344231">
            <a:off x="2187278" y="3036771"/>
            <a:ext cx="509819" cy="508519"/>
            <a:chOff x="6299400" y="3344375"/>
            <a:chExt cx="509800" cy="508500"/>
          </a:xfrm>
        </p:grpSpPr>
        <p:sp>
          <p:nvSpPr>
            <p:cNvPr id="2897" name="Google Shape;2897;p365"/>
            <p:cNvSpPr/>
            <p:nvPr/>
          </p:nvSpPr>
          <p:spPr>
            <a:xfrm>
              <a:off x="6564350" y="3355875"/>
              <a:ext cx="175575" cy="200650"/>
            </a:xfrm>
            <a:custGeom>
              <a:rect b="b" l="l" r="r" t="t"/>
              <a:pathLst>
                <a:path extrusionOk="0" h="8026" w="7023">
                  <a:moveTo>
                    <a:pt x="6110" y="1"/>
                  </a:moveTo>
                  <a:lnTo>
                    <a:pt x="5351" y="1034"/>
                  </a:lnTo>
                  <a:lnTo>
                    <a:pt x="1" y="7053"/>
                  </a:lnTo>
                  <a:lnTo>
                    <a:pt x="1490" y="8025"/>
                  </a:lnTo>
                  <a:lnTo>
                    <a:pt x="3831" y="7873"/>
                  </a:lnTo>
                  <a:cubicBezTo>
                    <a:pt x="4895" y="5381"/>
                    <a:pt x="5928" y="2858"/>
                    <a:pt x="6961" y="305"/>
                  </a:cubicBezTo>
                  <a:cubicBezTo>
                    <a:pt x="6992" y="244"/>
                    <a:pt x="7022" y="153"/>
                    <a:pt x="6992" y="92"/>
                  </a:cubicBezTo>
                  <a:cubicBezTo>
                    <a:pt x="6992" y="47"/>
                    <a:pt x="6954" y="24"/>
                    <a:pt x="6916" y="24"/>
                  </a:cubicBezTo>
                  <a:cubicBezTo>
                    <a:pt x="6878" y="24"/>
                    <a:pt x="6840" y="47"/>
                    <a:pt x="6840" y="92"/>
                  </a:cubicBezTo>
                  <a:lnTo>
                    <a:pt x="66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365"/>
            <p:cNvSpPr/>
            <p:nvPr/>
          </p:nvSpPr>
          <p:spPr>
            <a:xfrm>
              <a:off x="6314350" y="3610450"/>
              <a:ext cx="492450" cy="240900"/>
            </a:xfrm>
            <a:custGeom>
              <a:rect b="b" l="l" r="r" t="t"/>
              <a:pathLst>
                <a:path extrusionOk="0" h="9636" w="19698">
                  <a:moveTo>
                    <a:pt x="19697" y="0"/>
                  </a:moveTo>
                  <a:lnTo>
                    <a:pt x="1" y="9636"/>
                  </a:lnTo>
                  <a:cubicBezTo>
                    <a:pt x="2736" y="9393"/>
                    <a:pt x="5472" y="9028"/>
                    <a:pt x="8025" y="7964"/>
                  </a:cubicBezTo>
                  <a:cubicBezTo>
                    <a:pt x="9393" y="7387"/>
                    <a:pt x="10700" y="6627"/>
                    <a:pt x="11977" y="5867"/>
                  </a:cubicBezTo>
                  <a:cubicBezTo>
                    <a:pt x="13831" y="4803"/>
                    <a:pt x="15654" y="3709"/>
                    <a:pt x="17539" y="2645"/>
                  </a:cubicBezTo>
                  <a:cubicBezTo>
                    <a:pt x="17691" y="2554"/>
                    <a:pt x="17843" y="2432"/>
                    <a:pt x="17995" y="2341"/>
                  </a:cubicBezTo>
                  <a:cubicBezTo>
                    <a:pt x="18177" y="2128"/>
                    <a:pt x="18299" y="1885"/>
                    <a:pt x="18451" y="1611"/>
                  </a:cubicBezTo>
                  <a:cubicBezTo>
                    <a:pt x="18755" y="1004"/>
                    <a:pt x="19211" y="456"/>
                    <a:pt x="19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365"/>
            <p:cNvSpPr/>
            <p:nvPr/>
          </p:nvSpPr>
          <p:spPr>
            <a:xfrm>
              <a:off x="6400975" y="3562575"/>
              <a:ext cx="256875" cy="95000"/>
            </a:xfrm>
            <a:custGeom>
              <a:rect b="b" l="l" r="r" t="t"/>
              <a:pathLst>
                <a:path extrusionOk="0" h="3800" w="10275">
                  <a:moveTo>
                    <a:pt x="2098" y="1"/>
                  </a:moveTo>
                  <a:lnTo>
                    <a:pt x="1" y="852"/>
                  </a:lnTo>
                  <a:lnTo>
                    <a:pt x="31" y="943"/>
                  </a:lnTo>
                  <a:cubicBezTo>
                    <a:pt x="1703" y="1672"/>
                    <a:pt x="3284" y="2523"/>
                    <a:pt x="4743" y="3557"/>
                  </a:cubicBezTo>
                  <a:cubicBezTo>
                    <a:pt x="4864" y="3648"/>
                    <a:pt x="5016" y="3739"/>
                    <a:pt x="5168" y="3800"/>
                  </a:cubicBezTo>
                  <a:lnTo>
                    <a:pt x="9150" y="3131"/>
                  </a:lnTo>
                  <a:lnTo>
                    <a:pt x="10275" y="1308"/>
                  </a:lnTo>
                  <a:lnTo>
                    <a:pt x="20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365"/>
            <p:cNvSpPr/>
            <p:nvPr/>
          </p:nvSpPr>
          <p:spPr>
            <a:xfrm>
              <a:off x="6304475" y="3346775"/>
              <a:ext cx="498525" cy="502300"/>
            </a:xfrm>
            <a:custGeom>
              <a:rect b="b" l="l" r="r" t="t"/>
              <a:pathLst>
                <a:path extrusionOk="0" h="20092" w="19941">
                  <a:moveTo>
                    <a:pt x="17356" y="0"/>
                  </a:moveTo>
                  <a:lnTo>
                    <a:pt x="17356" y="0"/>
                  </a:lnTo>
                  <a:cubicBezTo>
                    <a:pt x="12706" y="2189"/>
                    <a:pt x="8420" y="6110"/>
                    <a:pt x="3891" y="9271"/>
                  </a:cubicBezTo>
                  <a:cubicBezTo>
                    <a:pt x="5381" y="9514"/>
                    <a:pt x="11004" y="10365"/>
                    <a:pt x="12645" y="10547"/>
                  </a:cubicBezTo>
                  <a:lnTo>
                    <a:pt x="9119" y="12766"/>
                  </a:lnTo>
                  <a:lnTo>
                    <a:pt x="1" y="20092"/>
                  </a:lnTo>
                  <a:cubicBezTo>
                    <a:pt x="5046" y="18511"/>
                    <a:pt x="9879" y="16262"/>
                    <a:pt x="14439" y="13526"/>
                  </a:cubicBezTo>
                  <a:cubicBezTo>
                    <a:pt x="15502" y="12888"/>
                    <a:pt x="16566" y="12189"/>
                    <a:pt x="17721" y="11672"/>
                  </a:cubicBezTo>
                  <a:cubicBezTo>
                    <a:pt x="18481" y="11307"/>
                    <a:pt x="19302" y="11003"/>
                    <a:pt x="19940" y="10456"/>
                  </a:cubicBezTo>
                  <a:cubicBezTo>
                    <a:pt x="17265" y="8936"/>
                    <a:pt x="14347" y="7933"/>
                    <a:pt x="11338" y="7629"/>
                  </a:cubicBezTo>
                  <a:cubicBezTo>
                    <a:pt x="13101" y="6231"/>
                    <a:pt x="14590" y="4438"/>
                    <a:pt x="15594" y="2462"/>
                  </a:cubicBezTo>
                  <a:cubicBezTo>
                    <a:pt x="15867" y="2006"/>
                    <a:pt x="17113" y="487"/>
                    <a:pt x="17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365"/>
            <p:cNvSpPr/>
            <p:nvPr/>
          </p:nvSpPr>
          <p:spPr>
            <a:xfrm>
              <a:off x="6301675" y="3344375"/>
              <a:ext cx="440950" cy="504300"/>
            </a:xfrm>
            <a:custGeom>
              <a:rect b="b" l="l" r="r" t="t"/>
              <a:pathLst>
                <a:path extrusionOk="0" h="20172" w="17638">
                  <a:moveTo>
                    <a:pt x="17463" y="1"/>
                  </a:moveTo>
                  <a:cubicBezTo>
                    <a:pt x="17455" y="1"/>
                    <a:pt x="17446" y="2"/>
                    <a:pt x="17438" y="5"/>
                  </a:cubicBezTo>
                  <a:cubicBezTo>
                    <a:pt x="12499" y="2369"/>
                    <a:pt x="8436" y="6152"/>
                    <a:pt x="4014" y="9247"/>
                  </a:cubicBezTo>
                  <a:lnTo>
                    <a:pt x="4014" y="9247"/>
                  </a:lnTo>
                  <a:cubicBezTo>
                    <a:pt x="4010" y="9246"/>
                    <a:pt x="4007" y="9246"/>
                    <a:pt x="4003" y="9245"/>
                  </a:cubicBezTo>
                  <a:lnTo>
                    <a:pt x="4003" y="9245"/>
                  </a:lnTo>
                  <a:cubicBezTo>
                    <a:pt x="4003" y="9248"/>
                    <a:pt x="4003" y="9251"/>
                    <a:pt x="4003" y="9254"/>
                  </a:cubicBezTo>
                  <a:lnTo>
                    <a:pt x="4003" y="9254"/>
                  </a:lnTo>
                  <a:cubicBezTo>
                    <a:pt x="3993" y="9261"/>
                    <a:pt x="3983" y="9269"/>
                    <a:pt x="3973" y="9276"/>
                  </a:cubicBezTo>
                  <a:cubicBezTo>
                    <a:pt x="3912" y="9336"/>
                    <a:pt x="3912" y="9428"/>
                    <a:pt x="4003" y="9428"/>
                  </a:cubicBezTo>
                  <a:cubicBezTo>
                    <a:pt x="6869" y="9900"/>
                    <a:pt x="9706" y="10115"/>
                    <a:pt x="12543" y="10601"/>
                  </a:cubicBezTo>
                  <a:lnTo>
                    <a:pt x="12543" y="10601"/>
                  </a:lnTo>
                  <a:cubicBezTo>
                    <a:pt x="10261" y="11785"/>
                    <a:pt x="8257" y="13520"/>
                    <a:pt x="6252" y="15112"/>
                  </a:cubicBezTo>
                  <a:cubicBezTo>
                    <a:pt x="4216" y="16723"/>
                    <a:pt x="2149" y="18455"/>
                    <a:pt x="52" y="20005"/>
                  </a:cubicBezTo>
                  <a:cubicBezTo>
                    <a:pt x="1" y="20056"/>
                    <a:pt x="35" y="20171"/>
                    <a:pt x="102" y="20171"/>
                  </a:cubicBezTo>
                  <a:cubicBezTo>
                    <a:pt x="114" y="20171"/>
                    <a:pt x="128" y="20167"/>
                    <a:pt x="143" y="20157"/>
                  </a:cubicBezTo>
                  <a:cubicBezTo>
                    <a:pt x="2149" y="18637"/>
                    <a:pt x="4094" y="17027"/>
                    <a:pt x="6070" y="15446"/>
                  </a:cubicBezTo>
                  <a:cubicBezTo>
                    <a:pt x="8182" y="13726"/>
                    <a:pt x="10325" y="11856"/>
                    <a:pt x="12765" y="10639"/>
                  </a:cubicBezTo>
                  <a:lnTo>
                    <a:pt x="12765" y="10639"/>
                  </a:lnTo>
                  <a:cubicBezTo>
                    <a:pt x="12772" y="10641"/>
                    <a:pt x="12780" y="10642"/>
                    <a:pt x="12788" y="10643"/>
                  </a:cubicBezTo>
                  <a:cubicBezTo>
                    <a:pt x="12788" y="10639"/>
                    <a:pt x="12788" y="10634"/>
                    <a:pt x="12787" y="10628"/>
                  </a:cubicBezTo>
                  <a:lnTo>
                    <a:pt x="12787" y="10628"/>
                  </a:lnTo>
                  <a:cubicBezTo>
                    <a:pt x="12798" y="10623"/>
                    <a:pt x="12808" y="10618"/>
                    <a:pt x="12818" y="10613"/>
                  </a:cubicBezTo>
                  <a:cubicBezTo>
                    <a:pt x="12909" y="10583"/>
                    <a:pt x="12879" y="10461"/>
                    <a:pt x="12788" y="10461"/>
                  </a:cubicBezTo>
                  <a:cubicBezTo>
                    <a:pt x="9974" y="9958"/>
                    <a:pt x="7102" y="9743"/>
                    <a:pt x="4228" y="9282"/>
                  </a:cubicBezTo>
                  <a:lnTo>
                    <a:pt x="4228" y="9282"/>
                  </a:lnTo>
                  <a:cubicBezTo>
                    <a:pt x="8603" y="6203"/>
                    <a:pt x="12636" y="2468"/>
                    <a:pt x="17499" y="127"/>
                  </a:cubicBezTo>
                  <a:cubicBezTo>
                    <a:pt x="17637" y="127"/>
                    <a:pt x="17549" y="1"/>
                    <a:pt x="1746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365"/>
            <p:cNvSpPr/>
            <p:nvPr/>
          </p:nvSpPr>
          <p:spPr>
            <a:xfrm>
              <a:off x="6299400" y="3345025"/>
              <a:ext cx="502825" cy="504150"/>
            </a:xfrm>
            <a:custGeom>
              <a:rect b="b" l="l" r="r" t="t"/>
              <a:pathLst>
                <a:path extrusionOk="0" h="20166" w="20113">
                  <a:moveTo>
                    <a:pt x="17563" y="0"/>
                  </a:moveTo>
                  <a:cubicBezTo>
                    <a:pt x="17532" y="0"/>
                    <a:pt x="17497" y="11"/>
                    <a:pt x="17468" y="40"/>
                  </a:cubicBezTo>
                  <a:cubicBezTo>
                    <a:pt x="17225" y="526"/>
                    <a:pt x="16830" y="982"/>
                    <a:pt x="16465" y="1438"/>
                  </a:cubicBezTo>
                  <a:cubicBezTo>
                    <a:pt x="16040" y="1955"/>
                    <a:pt x="15705" y="2532"/>
                    <a:pt x="15341" y="3110"/>
                  </a:cubicBezTo>
                  <a:cubicBezTo>
                    <a:pt x="14352" y="4787"/>
                    <a:pt x="13039" y="6287"/>
                    <a:pt x="11518" y="7552"/>
                  </a:cubicBezTo>
                  <a:lnTo>
                    <a:pt x="11518" y="7552"/>
                  </a:lnTo>
                  <a:cubicBezTo>
                    <a:pt x="11506" y="7550"/>
                    <a:pt x="11493" y="7549"/>
                    <a:pt x="11480" y="7548"/>
                  </a:cubicBezTo>
                  <a:lnTo>
                    <a:pt x="11480" y="7548"/>
                  </a:lnTo>
                  <a:cubicBezTo>
                    <a:pt x="11486" y="7553"/>
                    <a:pt x="11491" y="7562"/>
                    <a:pt x="11495" y="7571"/>
                  </a:cubicBezTo>
                  <a:lnTo>
                    <a:pt x="11495" y="7571"/>
                  </a:lnTo>
                  <a:cubicBezTo>
                    <a:pt x="11480" y="7584"/>
                    <a:pt x="11465" y="7596"/>
                    <a:pt x="11450" y="7608"/>
                  </a:cubicBezTo>
                  <a:cubicBezTo>
                    <a:pt x="11359" y="7669"/>
                    <a:pt x="11450" y="7760"/>
                    <a:pt x="11511" y="7760"/>
                  </a:cubicBezTo>
                  <a:cubicBezTo>
                    <a:pt x="13517" y="8003"/>
                    <a:pt x="15462" y="8459"/>
                    <a:pt x="17316" y="9219"/>
                  </a:cubicBezTo>
                  <a:cubicBezTo>
                    <a:pt x="17833" y="9402"/>
                    <a:pt x="18319" y="9645"/>
                    <a:pt x="18775" y="9858"/>
                  </a:cubicBezTo>
                  <a:cubicBezTo>
                    <a:pt x="18958" y="9979"/>
                    <a:pt x="19140" y="10040"/>
                    <a:pt x="19353" y="10162"/>
                  </a:cubicBezTo>
                  <a:cubicBezTo>
                    <a:pt x="19414" y="10192"/>
                    <a:pt x="19535" y="10253"/>
                    <a:pt x="19596" y="10314"/>
                  </a:cubicBezTo>
                  <a:cubicBezTo>
                    <a:pt x="19809" y="10465"/>
                    <a:pt x="19870" y="10435"/>
                    <a:pt x="19687" y="10617"/>
                  </a:cubicBezTo>
                  <a:cubicBezTo>
                    <a:pt x="19383" y="10921"/>
                    <a:pt x="18897" y="11104"/>
                    <a:pt x="18502" y="11256"/>
                  </a:cubicBezTo>
                  <a:cubicBezTo>
                    <a:pt x="18046" y="11469"/>
                    <a:pt x="17620" y="11651"/>
                    <a:pt x="17225" y="11864"/>
                  </a:cubicBezTo>
                  <a:cubicBezTo>
                    <a:pt x="15462" y="12776"/>
                    <a:pt x="13821" y="13900"/>
                    <a:pt x="12088" y="14842"/>
                  </a:cubicBezTo>
                  <a:cubicBezTo>
                    <a:pt x="10325" y="15845"/>
                    <a:pt x="8502" y="16697"/>
                    <a:pt x="6678" y="17487"/>
                  </a:cubicBezTo>
                  <a:cubicBezTo>
                    <a:pt x="4550" y="18460"/>
                    <a:pt x="2362" y="19250"/>
                    <a:pt x="112" y="19979"/>
                  </a:cubicBezTo>
                  <a:cubicBezTo>
                    <a:pt x="0" y="20007"/>
                    <a:pt x="43" y="20165"/>
                    <a:pt x="122" y="20165"/>
                  </a:cubicBezTo>
                  <a:cubicBezTo>
                    <a:pt x="129" y="20165"/>
                    <a:pt x="136" y="20164"/>
                    <a:pt x="143" y="20162"/>
                  </a:cubicBezTo>
                  <a:cubicBezTo>
                    <a:pt x="3760" y="19007"/>
                    <a:pt x="7255" y="17578"/>
                    <a:pt x="10599" y="15845"/>
                  </a:cubicBezTo>
                  <a:cubicBezTo>
                    <a:pt x="12271" y="14964"/>
                    <a:pt x="13942" y="13991"/>
                    <a:pt x="15553" y="13019"/>
                  </a:cubicBezTo>
                  <a:cubicBezTo>
                    <a:pt x="16374" y="12532"/>
                    <a:pt x="17164" y="12046"/>
                    <a:pt x="18046" y="11651"/>
                  </a:cubicBezTo>
                  <a:cubicBezTo>
                    <a:pt x="18775" y="11347"/>
                    <a:pt x="19505" y="11043"/>
                    <a:pt x="20052" y="10526"/>
                  </a:cubicBezTo>
                  <a:cubicBezTo>
                    <a:pt x="20113" y="10465"/>
                    <a:pt x="20113" y="10405"/>
                    <a:pt x="20052" y="10374"/>
                  </a:cubicBezTo>
                  <a:cubicBezTo>
                    <a:pt x="17499" y="8890"/>
                    <a:pt x="14657" y="7928"/>
                    <a:pt x="11695" y="7572"/>
                  </a:cubicBezTo>
                  <a:lnTo>
                    <a:pt x="11695" y="7572"/>
                  </a:lnTo>
                  <a:cubicBezTo>
                    <a:pt x="13149" y="6354"/>
                    <a:pt x="14403" y="4938"/>
                    <a:pt x="15401" y="3323"/>
                  </a:cubicBezTo>
                  <a:cubicBezTo>
                    <a:pt x="15766" y="2715"/>
                    <a:pt x="16070" y="2167"/>
                    <a:pt x="16496" y="1590"/>
                  </a:cubicBezTo>
                  <a:cubicBezTo>
                    <a:pt x="16860" y="1073"/>
                    <a:pt x="17286" y="587"/>
                    <a:pt x="17590" y="70"/>
                  </a:cubicBezTo>
                  <a:cubicBezTo>
                    <a:pt x="17673" y="49"/>
                    <a:pt x="17628" y="0"/>
                    <a:pt x="1756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365"/>
            <p:cNvSpPr/>
            <p:nvPr/>
          </p:nvSpPr>
          <p:spPr>
            <a:xfrm>
              <a:off x="6658875" y="3355125"/>
              <a:ext cx="88650" cy="200025"/>
            </a:xfrm>
            <a:custGeom>
              <a:rect b="b" l="l" r="r" t="t"/>
              <a:pathLst>
                <a:path extrusionOk="0" h="8001" w="3546">
                  <a:moveTo>
                    <a:pt x="3089" y="1"/>
                  </a:moveTo>
                  <a:cubicBezTo>
                    <a:pt x="3059" y="1"/>
                    <a:pt x="3059" y="31"/>
                    <a:pt x="3029" y="31"/>
                  </a:cubicBezTo>
                  <a:cubicBezTo>
                    <a:pt x="2952" y="82"/>
                    <a:pt x="3004" y="197"/>
                    <a:pt x="3094" y="197"/>
                  </a:cubicBezTo>
                  <a:cubicBezTo>
                    <a:pt x="3112" y="197"/>
                    <a:pt x="3130" y="193"/>
                    <a:pt x="3150" y="183"/>
                  </a:cubicBezTo>
                  <a:lnTo>
                    <a:pt x="3150" y="183"/>
                  </a:lnTo>
                  <a:lnTo>
                    <a:pt x="3059" y="548"/>
                  </a:lnTo>
                  <a:cubicBezTo>
                    <a:pt x="3029" y="669"/>
                    <a:pt x="2937" y="852"/>
                    <a:pt x="2877" y="1004"/>
                  </a:cubicBezTo>
                  <a:cubicBezTo>
                    <a:pt x="2725" y="1338"/>
                    <a:pt x="2603" y="1672"/>
                    <a:pt x="2451" y="1976"/>
                  </a:cubicBezTo>
                  <a:cubicBezTo>
                    <a:pt x="2177" y="2615"/>
                    <a:pt x="1934" y="3222"/>
                    <a:pt x="1691" y="3891"/>
                  </a:cubicBezTo>
                  <a:cubicBezTo>
                    <a:pt x="1174" y="5198"/>
                    <a:pt x="597" y="6536"/>
                    <a:pt x="19" y="7873"/>
                  </a:cubicBezTo>
                  <a:cubicBezTo>
                    <a:pt x="1" y="7948"/>
                    <a:pt x="51" y="8000"/>
                    <a:pt x="100" y="8000"/>
                  </a:cubicBezTo>
                  <a:cubicBezTo>
                    <a:pt x="130" y="8000"/>
                    <a:pt x="160" y="7980"/>
                    <a:pt x="171" y="7934"/>
                  </a:cubicBezTo>
                  <a:cubicBezTo>
                    <a:pt x="810" y="6414"/>
                    <a:pt x="1448" y="4894"/>
                    <a:pt x="2086" y="3374"/>
                  </a:cubicBezTo>
                  <a:cubicBezTo>
                    <a:pt x="2390" y="2615"/>
                    <a:pt x="2725" y="1824"/>
                    <a:pt x="3029" y="1034"/>
                  </a:cubicBezTo>
                  <a:cubicBezTo>
                    <a:pt x="3150" y="760"/>
                    <a:pt x="3545" y="183"/>
                    <a:pt x="318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365"/>
            <p:cNvSpPr/>
            <p:nvPr/>
          </p:nvSpPr>
          <p:spPr>
            <a:xfrm>
              <a:off x="6399475" y="3583850"/>
              <a:ext cx="135000" cy="76300"/>
            </a:xfrm>
            <a:custGeom>
              <a:rect b="b" l="l" r="r" t="t"/>
              <a:pathLst>
                <a:path extrusionOk="0" h="3052" w="5400">
                  <a:moveTo>
                    <a:pt x="182" y="1"/>
                  </a:moveTo>
                  <a:cubicBezTo>
                    <a:pt x="61" y="1"/>
                    <a:pt x="0" y="153"/>
                    <a:pt x="91" y="213"/>
                  </a:cubicBezTo>
                  <a:cubicBezTo>
                    <a:pt x="1064" y="609"/>
                    <a:pt x="2006" y="1064"/>
                    <a:pt x="2918" y="1612"/>
                  </a:cubicBezTo>
                  <a:cubicBezTo>
                    <a:pt x="3678" y="2068"/>
                    <a:pt x="4438" y="2706"/>
                    <a:pt x="5258" y="3040"/>
                  </a:cubicBezTo>
                  <a:cubicBezTo>
                    <a:pt x="5274" y="3048"/>
                    <a:pt x="5287" y="3051"/>
                    <a:pt x="5299" y="3051"/>
                  </a:cubicBezTo>
                  <a:cubicBezTo>
                    <a:pt x="5386" y="3051"/>
                    <a:pt x="5399" y="2884"/>
                    <a:pt x="5319" y="2858"/>
                  </a:cubicBezTo>
                  <a:cubicBezTo>
                    <a:pt x="4863" y="2675"/>
                    <a:pt x="4468" y="2341"/>
                    <a:pt x="4043" y="2068"/>
                  </a:cubicBezTo>
                  <a:cubicBezTo>
                    <a:pt x="3617" y="1794"/>
                    <a:pt x="3222" y="1520"/>
                    <a:pt x="2796" y="1308"/>
                  </a:cubicBezTo>
                  <a:cubicBezTo>
                    <a:pt x="1945" y="821"/>
                    <a:pt x="1094" y="396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365"/>
            <p:cNvSpPr/>
            <p:nvPr/>
          </p:nvSpPr>
          <p:spPr>
            <a:xfrm>
              <a:off x="6312075" y="3607775"/>
              <a:ext cx="497125" cy="245100"/>
            </a:xfrm>
            <a:custGeom>
              <a:rect b="b" l="l" r="r" t="t"/>
              <a:pathLst>
                <a:path extrusionOk="0" h="9804" w="19885">
                  <a:moveTo>
                    <a:pt x="19773" y="1"/>
                  </a:moveTo>
                  <a:cubicBezTo>
                    <a:pt x="19749" y="1"/>
                    <a:pt x="19722" y="14"/>
                    <a:pt x="19697" y="47"/>
                  </a:cubicBezTo>
                  <a:cubicBezTo>
                    <a:pt x="19150" y="563"/>
                    <a:pt x="18694" y="1171"/>
                    <a:pt x="18299" y="1901"/>
                  </a:cubicBezTo>
                  <a:cubicBezTo>
                    <a:pt x="17843" y="2721"/>
                    <a:pt x="16718" y="3147"/>
                    <a:pt x="15897" y="3603"/>
                  </a:cubicBezTo>
                  <a:cubicBezTo>
                    <a:pt x="14286" y="4606"/>
                    <a:pt x="12615" y="5548"/>
                    <a:pt x="10973" y="6491"/>
                  </a:cubicBezTo>
                  <a:cubicBezTo>
                    <a:pt x="9332" y="7433"/>
                    <a:pt x="7630" y="8253"/>
                    <a:pt x="5806" y="8709"/>
                  </a:cubicBezTo>
                  <a:cubicBezTo>
                    <a:pt x="3952" y="9196"/>
                    <a:pt x="2037" y="9409"/>
                    <a:pt x="92" y="9621"/>
                  </a:cubicBezTo>
                  <a:cubicBezTo>
                    <a:pt x="1" y="9621"/>
                    <a:pt x="1" y="9804"/>
                    <a:pt x="92" y="9804"/>
                  </a:cubicBezTo>
                  <a:cubicBezTo>
                    <a:pt x="1976" y="9652"/>
                    <a:pt x="3830" y="9439"/>
                    <a:pt x="5624" y="8983"/>
                  </a:cubicBezTo>
                  <a:cubicBezTo>
                    <a:pt x="7478" y="8527"/>
                    <a:pt x="9180" y="7706"/>
                    <a:pt x="10852" y="6794"/>
                  </a:cubicBezTo>
                  <a:cubicBezTo>
                    <a:pt x="12615" y="5822"/>
                    <a:pt x="14347" y="4758"/>
                    <a:pt x="16110" y="3725"/>
                  </a:cubicBezTo>
                  <a:cubicBezTo>
                    <a:pt x="16779" y="3360"/>
                    <a:pt x="17721" y="2965"/>
                    <a:pt x="18238" y="2357"/>
                  </a:cubicBezTo>
                  <a:cubicBezTo>
                    <a:pt x="18451" y="2083"/>
                    <a:pt x="18603" y="1718"/>
                    <a:pt x="18785" y="1414"/>
                  </a:cubicBezTo>
                  <a:cubicBezTo>
                    <a:pt x="19089" y="959"/>
                    <a:pt x="19454" y="533"/>
                    <a:pt x="19819" y="138"/>
                  </a:cubicBezTo>
                  <a:cubicBezTo>
                    <a:pt x="19885" y="94"/>
                    <a:pt x="19838" y="1"/>
                    <a:pt x="1977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6" name="Google Shape;2906;p365"/>
          <p:cNvGrpSpPr/>
          <p:nvPr/>
        </p:nvGrpSpPr>
        <p:grpSpPr>
          <a:xfrm rot="-6179389">
            <a:off x="321259" y="3030809"/>
            <a:ext cx="1178126" cy="819225"/>
            <a:chOff x="1257125" y="2210825"/>
            <a:chExt cx="1096550" cy="762500"/>
          </a:xfrm>
        </p:grpSpPr>
        <p:sp>
          <p:nvSpPr>
            <p:cNvPr id="2907" name="Google Shape;2907;p365"/>
            <p:cNvSpPr/>
            <p:nvPr/>
          </p:nvSpPr>
          <p:spPr>
            <a:xfrm>
              <a:off x="1488900" y="2365075"/>
              <a:ext cx="315375" cy="327525"/>
            </a:xfrm>
            <a:custGeom>
              <a:rect b="b" l="l" r="r" t="t"/>
              <a:pathLst>
                <a:path extrusionOk="0" h="13101" w="12615">
                  <a:moveTo>
                    <a:pt x="4104" y="0"/>
                  </a:moveTo>
                  <a:lnTo>
                    <a:pt x="0" y="517"/>
                  </a:lnTo>
                  <a:lnTo>
                    <a:pt x="122" y="669"/>
                  </a:lnTo>
                  <a:lnTo>
                    <a:pt x="6019" y="7508"/>
                  </a:lnTo>
                  <a:cubicBezTo>
                    <a:pt x="6019" y="7508"/>
                    <a:pt x="6475" y="7751"/>
                    <a:pt x="6687" y="7903"/>
                  </a:cubicBezTo>
                  <a:cubicBezTo>
                    <a:pt x="6931" y="7994"/>
                    <a:pt x="7569" y="9210"/>
                    <a:pt x="7569" y="9210"/>
                  </a:cubicBezTo>
                  <a:cubicBezTo>
                    <a:pt x="7569" y="9210"/>
                    <a:pt x="9666" y="10669"/>
                    <a:pt x="9727" y="10821"/>
                  </a:cubicBezTo>
                  <a:cubicBezTo>
                    <a:pt x="9788" y="11003"/>
                    <a:pt x="12098" y="13101"/>
                    <a:pt x="12098" y="13101"/>
                  </a:cubicBezTo>
                  <a:lnTo>
                    <a:pt x="12615" y="10791"/>
                  </a:lnTo>
                  <a:lnTo>
                    <a:pt x="9180" y="7326"/>
                  </a:lnTo>
                  <a:lnTo>
                    <a:pt x="6475" y="3556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365"/>
            <p:cNvSpPr/>
            <p:nvPr/>
          </p:nvSpPr>
          <p:spPr>
            <a:xfrm>
              <a:off x="1909125" y="2260175"/>
              <a:ext cx="440750" cy="711875"/>
            </a:xfrm>
            <a:custGeom>
              <a:rect b="b" l="l" r="r" t="t"/>
              <a:pathLst>
                <a:path extrusionOk="0" h="28475" w="17630">
                  <a:moveTo>
                    <a:pt x="14104" y="1"/>
                  </a:moveTo>
                  <a:cubicBezTo>
                    <a:pt x="14084" y="1"/>
                    <a:pt x="14063" y="1"/>
                    <a:pt x="14043" y="2"/>
                  </a:cubicBezTo>
                  <a:cubicBezTo>
                    <a:pt x="12736" y="32"/>
                    <a:pt x="11551" y="1491"/>
                    <a:pt x="12006" y="2707"/>
                  </a:cubicBezTo>
                  <a:lnTo>
                    <a:pt x="0" y="21278"/>
                  </a:lnTo>
                  <a:cubicBezTo>
                    <a:pt x="2037" y="22160"/>
                    <a:pt x="3830" y="23680"/>
                    <a:pt x="4985" y="25595"/>
                  </a:cubicBezTo>
                  <a:cubicBezTo>
                    <a:pt x="5654" y="26780"/>
                    <a:pt x="6292" y="28239"/>
                    <a:pt x="7629" y="28452"/>
                  </a:cubicBezTo>
                  <a:cubicBezTo>
                    <a:pt x="7730" y="28467"/>
                    <a:pt x="7829" y="28474"/>
                    <a:pt x="7929" y="28474"/>
                  </a:cubicBezTo>
                  <a:cubicBezTo>
                    <a:pt x="8823" y="28474"/>
                    <a:pt x="9666" y="27881"/>
                    <a:pt x="10213" y="27114"/>
                  </a:cubicBezTo>
                  <a:cubicBezTo>
                    <a:pt x="10791" y="26294"/>
                    <a:pt x="11095" y="25291"/>
                    <a:pt x="11520" y="24348"/>
                  </a:cubicBezTo>
                  <a:cubicBezTo>
                    <a:pt x="12006" y="23254"/>
                    <a:pt x="12675" y="22221"/>
                    <a:pt x="13496" y="21309"/>
                  </a:cubicBezTo>
                  <a:cubicBezTo>
                    <a:pt x="14043" y="20671"/>
                    <a:pt x="14712" y="20093"/>
                    <a:pt x="15046" y="19333"/>
                  </a:cubicBezTo>
                  <a:cubicBezTo>
                    <a:pt x="15502" y="18330"/>
                    <a:pt x="15350" y="17175"/>
                    <a:pt x="15472" y="16081"/>
                  </a:cubicBezTo>
                  <a:cubicBezTo>
                    <a:pt x="15563" y="15078"/>
                    <a:pt x="15867" y="14166"/>
                    <a:pt x="16140" y="13254"/>
                  </a:cubicBezTo>
                  <a:cubicBezTo>
                    <a:pt x="16870" y="10914"/>
                    <a:pt x="17356" y="8482"/>
                    <a:pt x="17538" y="6050"/>
                  </a:cubicBezTo>
                  <a:cubicBezTo>
                    <a:pt x="17630" y="4743"/>
                    <a:pt x="17630" y="3375"/>
                    <a:pt x="17083" y="2160"/>
                  </a:cubicBezTo>
                  <a:cubicBezTo>
                    <a:pt x="16574" y="962"/>
                    <a:pt x="15416" y="1"/>
                    <a:pt x="1410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365"/>
            <p:cNvSpPr/>
            <p:nvPr/>
          </p:nvSpPr>
          <p:spPr>
            <a:xfrm>
              <a:off x="1264225" y="2213925"/>
              <a:ext cx="949625" cy="655475"/>
            </a:xfrm>
            <a:custGeom>
              <a:rect b="b" l="l" r="r" t="t"/>
              <a:pathLst>
                <a:path extrusionOk="0" h="26219" w="37985">
                  <a:moveTo>
                    <a:pt x="37438" y="4435"/>
                  </a:moveTo>
                  <a:cubicBezTo>
                    <a:pt x="37439" y="4437"/>
                    <a:pt x="37440" y="4439"/>
                    <a:pt x="37440" y="4441"/>
                  </a:cubicBezTo>
                  <a:lnTo>
                    <a:pt x="37440" y="4441"/>
                  </a:lnTo>
                  <a:cubicBezTo>
                    <a:pt x="37470" y="4439"/>
                    <a:pt x="37499" y="4437"/>
                    <a:pt x="37529" y="4435"/>
                  </a:cubicBezTo>
                  <a:close/>
                  <a:moveTo>
                    <a:pt x="16678" y="1"/>
                  </a:moveTo>
                  <a:cubicBezTo>
                    <a:pt x="12834" y="1"/>
                    <a:pt x="9278" y="2598"/>
                    <a:pt x="5370" y="2885"/>
                  </a:cubicBezTo>
                  <a:cubicBezTo>
                    <a:pt x="4580" y="2946"/>
                    <a:pt x="3698" y="2915"/>
                    <a:pt x="2939" y="3189"/>
                  </a:cubicBezTo>
                  <a:cubicBezTo>
                    <a:pt x="2179" y="3463"/>
                    <a:pt x="1480" y="4162"/>
                    <a:pt x="1540" y="4982"/>
                  </a:cubicBezTo>
                  <a:cubicBezTo>
                    <a:pt x="1571" y="5225"/>
                    <a:pt x="1662" y="5529"/>
                    <a:pt x="1632" y="5803"/>
                  </a:cubicBezTo>
                  <a:cubicBezTo>
                    <a:pt x="1480" y="6593"/>
                    <a:pt x="142" y="6745"/>
                    <a:pt x="51" y="7596"/>
                  </a:cubicBezTo>
                  <a:cubicBezTo>
                    <a:pt x="1" y="8098"/>
                    <a:pt x="530" y="8434"/>
                    <a:pt x="1041" y="8434"/>
                  </a:cubicBezTo>
                  <a:cubicBezTo>
                    <a:pt x="1149" y="8434"/>
                    <a:pt x="1257" y="8419"/>
                    <a:pt x="1358" y="8387"/>
                  </a:cubicBezTo>
                  <a:cubicBezTo>
                    <a:pt x="1936" y="8204"/>
                    <a:pt x="2270" y="7627"/>
                    <a:pt x="2513" y="7049"/>
                  </a:cubicBezTo>
                  <a:cubicBezTo>
                    <a:pt x="2756" y="6441"/>
                    <a:pt x="2969" y="5833"/>
                    <a:pt x="3060" y="5195"/>
                  </a:cubicBezTo>
                  <a:cubicBezTo>
                    <a:pt x="3091" y="5013"/>
                    <a:pt x="3151" y="4800"/>
                    <a:pt x="3303" y="4648"/>
                  </a:cubicBezTo>
                  <a:cubicBezTo>
                    <a:pt x="3388" y="4577"/>
                    <a:pt x="3493" y="4553"/>
                    <a:pt x="3608" y="4553"/>
                  </a:cubicBezTo>
                  <a:cubicBezTo>
                    <a:pt x="3740" y="4553"/>
                    <a:pt x="3887" y="4585"/>
                    <a:pt x="4033" y="4618"/>
                  </a:cubicBezTo>
                  <a:cubicBezTo>
                    <a:pt x="5644" y="5074"/>
                    <a:pt x="7437" y="5560"/>
                    <a:pt x="8471" y="6928"/>
                  </a:cubicBezTo>
                  <a:cubicBezTo>
                    <a:pt x="8805" y="7384"/>
                    <a:pt x="9079" y="7931"/>
                    <a:pt x="9595" y="8204"/>
                  </a:cubicBezTo>
                  <a:cubicBezTo>
                    <a:pt x="9877" y="8340"/>
                    <a:pt x="10197" y="8366"/>
                    <a:pt x="10527" y="8366"/>
                  </a:cubicBezTo>
                  <a:cubicBezTo>
                    <a:pt x="10738" y="8366"/>
                    <a:pt x="10954" y="8355"/>
                    <a:pt x="11167" y="8355"/>
                  </a:cubicBezTo>
                  <a:cubicBezTo>
                    <a:pt x="11514" y="8355"/>
                    <a:pt x="11852" y="8384"/>
                    <a:pt x="12148" y="8539"/>
                  </a:cubicBezTo>
                  <a:cubicBezTo>
                    <a:pt x="12635" y="8751"/>
                    <a:pt x="12908" y="9298"/>
                    <a:pt x="13182" y="9785"/>
                  </a:cubicBezTo>
                  <a:cubicBezTo>
                    <a:pt x="13486" y="10362"/>
                    <a:pt x="13729" y="10909"/>
                    <a:pt x="14033" y="11457"/>
                  </a:cubicBezTo>
                  <a:cubicBezTo>
                    <a:pt x="14398" y="12095"/>
                    <a:pt x="14702" y="12855"/>
                    <a:pt x="14398" y="13523"/>
                  </a:cubicBezTo>
                  <a:cubicBezTo>
                    <a:pt x="14246" y="13858"/>
                    <a:pt x="13942" y="14101"/>
                    <a:pt x="13729" y="14405"/>
                  </a:cubicBezTo>
                  <a:cubicBezTo>
                    <a:pt x="13547" y="14709"/>
                    <a:pt x="13486" y="15165"/>
                    <a:pt x="13729" y="15378"/>
                  </a:cubicBezTo>
                  <a:cubicBezTo>
                    <a:pt x="13835" y="15466"/>
                    <a:pt x="13958" y="15503"/>
                    <a:pt x="14087" y="15503"/>
                  </a:cubicBezTo>
                  <a:cubicBezTo>
                    <a:pt x="14401" y="15503"/>
                    <a:pt x="14742" y="15281"/>
                    <a:pt x="14914" y="15043"/>
                  </a:cubicBezTo>
                  <a:cubicBezTo>
                    <a:pt x="15218" y="14648"/>
                    <a:pt x="15462" y="14192"/>
                    <a:pt x="15918" y="14131"/>
                  </a:cubicBezTo>
                  <a:cubicBezTo>
                    <a:pt x="15972" y="14121"/>
                    <a:pt x="16024" y="14115"/>
                    <a:pt x="16075" y="14115"/>
                  </a:cubicBezTo>
                  <a:cubicBezTo>
                    <a:pt x="16735" y="14115"/>
                    <a:pt x="17120" y="14980"/>
                    <a:pt x="17741" y="15347"/>
                  </a:cubicBezTo>
                  <a:cubicBezTo>
                    <a:pt x="18228" y="15651"/>
                    <a:pt x="18866" y="15590"/>
                    <a:pt x="19383" y="15864"/>
                  </a:cubicBezTo>
                  <a:cubicBezTo>
                    <a:pt x="20082" y="16229"/>
                    <a:pt x="20447" y="17019"/>
                    <a:pt x="20538" y="17809"/>
                  </a:cubicBezTo>
                  <a:cubicBezTo>
                    <a:pt x="20659" y="18569"/>
                    <a:pt x="20629" y="19359"/>
                    <a:pt x="20781" y="20150"/>
                  </a:cubicBezTo>
                  <a:cubicBezTo>
                    <a:pt x="20842" y="20514"/>
                    <a:pt x="20994" y="20879"/>
                    <a:pt x="21358" y="21001"/>
                  </a:cubicBezTo>
                  <a:cubicBezTo>
                    <a:pt x="21435" y="21030"/>
                    <a:pt x="21516" y="21041"/>
                    <a:pt x="21600" y="21041"/>
                  </a:cubicBezTo>
                  <a:cubicBezTo>
                    <a:pt x="21865" y="21041"/>
                    <a:pt x="22158" y="20930"/>
                    <a:pt x="22424" y="20930"/>
                  </a:cubicBezTo>
                  <a:cubicBezTo>
                    <a:pt x="22508" y="20930"/>
                    <a:pt x="22589" y="20941"/>
                    <a:pt x="22665" y="20970"/>
                  </a:cubicBezTo>
                  <a:cubicBezTo>
                    <a:pt x="23638" y="21335"/>
                    <a:pt x="22513" y="23280"/>
                    <a:pt x="23486" y="23706"/>
                  </a:cubicBezTo>
                  <a:cubicBezTo>
                    <a:pt x="23563" y="23732"/>
                    <a:pt x="23646" y="23741"/>
                    <a:pt x="23734" y="23741"/>
                  </a:cubicBezTo>
                  <a:cubicBezTo>
                    <a:pt x="23854" y="23741"/>
                    <a:pt x="23984" y="23724"/>
                    <a:pt x="24124" y="23706"/>
                  </a:cubicBezTo>
                  <a:cubicBezTo>
                    <a:pt x="25007" y="23412"/>
                    <a:pt x="25869" y="22644"/>
                    <a:pt x="26728" y="22644"/>
                  </a:cubicBezTo>
                  <a:cubicBezTo>
                    <a:pt x="26934" y="22644"/>
                    <a:pt x="27140" y="22688"/>
                    <a:pt x="27346" y="22794"/>
                  </a:cubicBezTo>
                  <a:cubicBezTo>
                    <a:pt x="27772" y="23007"/>
                    <a:pt x="28076" y="23463"/>
                    <a:pt x="28471" y="23615"/>
                  </a:cubicBezTo>
                  <a:cubicBezTo>
                    <a:pt x="28805" y="23736"/>
                    <a:pt x="29170" y="23736"/>
                    <a:pt x="29444" y="23888"/>
                  </a:cubicBezTo>
                  <a:cubicBezTo>
                    <a:pt x="29839" y="24101"/>
                    <a:pt x="29991" y="24648"/>
                    <a:pt x="30264" y="25074"/>
                  </a:cubicBezTo>
                  <a:cubicBezTo>
                    <a:pt x="30599" y="25621"/>
                    <a:pt x="31207" y="26077"/>
                    <a:pt x="31906" y="26198"/>
                  </a:cubicBezTo>
                  <a:cubicBezTo>
                    <a:pt x="31994" y="26211"/>
                    <a:pt x="32087" y="26218"/>
                    <a:pt x="32179" y="26218"/>
                  </a:cubicBezTo>
                  <a:cubicBezTo>
                    <a:pt x="32309" y="26218"/>
                    <a:pt x="32437" y="26204"/>
                    <a:pt x="32544" y="26168"/>
                  </a:cubicBezTo>
                  <a:cubicBezTo>
                    <a:pt x="33122" y="25864"/>
                    <a:pt x="32970" y="25013"/>
                    <a:pt x="32878" y="24375"/>
                  </a:cubicBezTo>
                  <a:cubicBezTo>
                    <a:pt x="32787" y="23007"/>
                    <a:pt x="33547" y="21761"/>
                    <a:pt x="34216" y="20545"/>
                  </a:cubicBezTo>
                  <a:cubicBezTo>
                    <a:pt x="36374" y="16715"/>
                    <a:pt x="37681" y="12338"/>
                    <a:pt x="37894" y="7931"/>
                  </a:cubicBezTo>
                  <a:cubicBezTo>
                    <a:pt x="37985" y="6747"/>
                    <a:pt x="37955" y="5503"/>
                    <a:pt x="37440" y="4441"/>
                  </a:cubicBezTo>
                  <a:lnTo>
                    <a:pt x="37440" y="4441"/>
                  </a:lnTo>
                  <a:cubicBezTo>
                    <a:pt x="37356" y="4446"/>
                    <a:pt x="37271" y="4448"/>
                    <a:pt x="37187" y="4448"/>
                  </a:cubicBezTo>
                  <a:cubicBezTo>
                    <a:pt x="34871" y="4448"/>
                    <a:pt x="32858" y="2737"/>
                    <a:pt x="30568" y="2186"/>
                  </a:cubicBezTo>
                  <a:cubicBezTo>
                    <a:pt x="29663" y="1970"/>
                    <a:pt x="28740" y="1934"/>
                    <a:pt x="27810" y="1934"/>
                  </a:cubicBezTo>
                  <a:cubicBezTo>
                    <a:pt x="27344" y="1934"/>
                    <a:pt x="26877" y="1943"/>
                    <a:pt x="26410" y="1943"/>
                  </a:cubicBezTo>
                  <a:cubicBezTo>
                    <a:pt x="25708" y="1943"/>
                    <a:pt x="25006" y="1923"/>
                    <a:pt x="24307" y="1821"/>
                  </a:cubicBezTo>
                  <a:cubicBezTo>
                    <a:pt x="21966" y="1456"/>
                    <a:pt x="19747" y="210"/>
                    <a:pt x="17346" y="28"/>
                  </a:cubicBezTo>
                  <a:cubicBezTo>
                    <a:pt x="17122" y="10"/>
                    <a:pt x="16899" y="1"/>
                    <a:pt x="16678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365"/>
            <p:cNvSpPr/>
            <p:nvPr/>
          </p:nvSpPr>
          <p:spPr>
            <a:xfrm>
              <a:off x="1505625" y="2403825"/>
              <a:ext cx="114000" cy="134525"/>
            </a:xfrm>
            <a:custGeom>
              <a:rect b="b" l="l" r="r" t="t"/>
              <a:pathLst>
                <a:path extrusionOk="0" h="5381" w="4560">
                  <a:moveTo>
                    <a:pt x="0" y="0"/>
                  </a:moveTo>
                  <a:lnTo>
                    <a:pt x="4559" y="5380"/>
                  </a:lnTo>
                  <a:cubicBezTo>
                    <a:pt x="3192" y="3465"/>
                    <a:pt x="1672" y="1672"/>
                    <a:pt x="0" y="0"/>
                  </a:cubicBezTo>
                  <a:close/>
                </a:path>
              </a:pathLst>
            </a:custGeom>
            <a:solidFill>
              <a:srgbClr val="61FF4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365"/>
            <p:cNvSpPr/>
            <p:nvPr/>
          </p:nvSpPr>
          <p:spPr>
            <a:xfrm>
              <a:off x="1608200" y="2345225"/>
              <a:ext cx="82100" cy="83100"/>
            </a:xfrm>
            <a:custGeom>
              <a:rect b="b" l="l" r="r" t="t"/>
              <a:pathLst>
                <a:path extrusionOk="0" h="3324" w="3284">
                  <a:moveTo>
                    <a:pt x="1022" y="1"/>
                  </a:moveTo>
                  <a:cubicBezTo>
                    <a:pt x="902" y="1"/>
                    <a:pt x="781" y="22"/>
                    <a:pt x="669" y="65"/>
                  </a:cubicBezTo>
                  <a:cubicBezTo>
                    <a:pt x="304" y="247"/>
                    <a:pt x="61" y="673"/>
                    <a:pt x="31" y="1098"/>
                  </a:cubicBezTo>
                  <a:cubicBezTo>
                    <a:pt x="0" y="1493"/>
                    <a:pt x="152" y="1919"/>
                    <a:pt x="365" y="2284"/>
                  </a:cubicBezTo>
                  <a:cubicBezTo>
                    <a:pt x="706" y="2860"/>
                    <a:pt x="1272" y="3324"/>
                    <a:pt x="1890" y="3324"/>
                  </a:cubicBezTo>
                  <a:cubicBezTo>
                    <a:pt x="1988" y="3324"/>
                    <a:pt x="2088" y="3312"/>
                    <a:pt x="2189" y="3287"/>
                  </a:cubicBezTo>
                  <a:cubicBezTo>
                    <a:pt x="2918" y="3135"/>
                    <a:pt x="3283" y="2284"/>
                    <a:pt x="3192" y="1584"/>
                  </a:cubicBezTo>
                  <a:cubicBezTo>
                    <a:pt x="3040" y="703"/>
                    <a:pt x="2219" y="4"/>
                    <a:pt x="1368" y="4"/>
                  </a:cubicBezTo>
                  <a:lnTo>
                    <a:pt x="1474" y="110"/>
                  </a:lnTo>
                  <a:lnTo>
                    <a:pt x="1474" y="110"/>
                  </a:lnTo>
                  <a:cubicBezTo>
                    <a:pt x="1340" y="38"/>
                    <a:pt x="1182" y="1"/>
                    <a:pt x="1022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365"/>
            <p:cNvSpPr/>
            <p:nvPr/>
          </p:nvSpPr>
          <p:spPr>
            <a:xfrm>
              <a:off x="1634800" y="23772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61FF4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365"/>
            <p:cNvSpPr/>
            <p:nvPr/>
          </p:nvSpPr>
          <p:spPr>
            <a:xfrm>
              <a:off x="1650750" y="24045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61FF4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365"/>
            <p:cNvSpPr/>
            <p:nvPr/>
          </p:nvSpPr>
          <p:spPr>
            <a:xfrm>
              <a:off x="1987375" y="2377975"/>
              <a:ext cx="111750" cy="98050"/>
            </a:xfrm>
            <a:custGeom>
              <a:rect b="b" l="l" r="r" t="t"/>
              <a:pathLst>
                <a:path extrusionOk="0" h="3922" w="4470">
                  <a:moveTo>
                    <a:pt x="2767" y="1"/>
                  </a:moveTo>
                  <a:lnTo>
                    <a:pt x="3071" y="396"/>
                  </a:lnTo>
                  <a:cubicBezTo>
                    <a:pt x="2708" y="163"/>
                    <a:pt x="2257" y="18"/>
                    <a:pt x="1830" y="18"/>
                  </a:cubicBezTo>
                  <a:cubicBezTo>
                    <a:pt x="1757" y="18"/>
                    <a:pt x="1684" y="22"/>
                    <a:pt x="1612" y="31"/>
                  </a:cubicBezTo>
                  <a:cubicBezTo>
                    <a:pt x="1126" y="122"/>
                    <a:pt x="639" y="396"/>
                    <a:pt x="366" y="791"/>
                  </a:cubicBezTo>
                  <a:cubicBezTo>
                    <a:pt x="1" y="1369"/>
                    <a:pt x="122" y="2129"/>
                    <a:pt x="518" y="2706"/>
                  </a:cubicBezTo>
                  <a:cubicBezTo>
                    <a:pt x="882" y="3284"/>
                    <a:pt x="1490" y="3618"/>
                    <a:pt x="2159" y="3800"/>
                  </a:cubicBezTo>
                  <a:cubicBezTo>
                    <a:pt x="2372" y="3892"/>
                    <a:pt x="2585" y="3922"/>
                    <a:pt x="2828" y="3922"/>
                  </a:cubicBezTo>
                  <a:cubicBezTo>
                    <a:pt x="3284" y="3892"/>
                    <a:pt x="3709" y="3496"/>
                    <a:pt x="3892" y="3071"/>
                  </a:cubicBezTo>
                  <a:cubicBezTo>
                    <a:pt x="4469" y="1977"/>
                    <a:pt x="3892" y="457"/>
                    <a:pt x="276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365"/>
            <p:cNvSpPr/>
            <p:nvPr/>
          </p:nvSpPr>
          <p:spPr>
            <a:xfrm>
              <a:off x="2016250" y="24083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61FF4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365"/>
            <p:cNvSpPr/>
            <p:nvPr/>
          </p:nvSpPr>
          <p:spPr>
            <a:xfrm>
              <a:off x="2034500" y="2445625"/>
              <a:ext cx="3075" cy="775"/>
            </a:xfrm>
            <a:custGeom>
              <a:rect b="b" l="l" r="r" t="t"/>
              <a:pathLst>
                <a:path extrusionOk="0" h="31" w="123">
                  <a:moveTo>
                    <a:pt x="122" y="0"/>
                  </a:moveTo>
                  <a:cubicBezTo>
                    <a:pt x="82" y="0"/>
                    <a:pt x="54" y="14"/>
                    <a:pt x="32" y="23"/>
                  </a:cubicBezTo>
                  <a:lnTo>
                    <a:pt x="32" y="23"/>
                  </a:lnTo>
                  <a:lnTo>
                    <a:pt x="122" y="0"/>
                  </a:lnTo>
                  <a:close/>
                  <a:moveTo>
                    <a:pt x="32" y="23"/>
                  </a:moveTo>
                  <a:lnTo>
                    <a:pt x="0" y="30"/>
                  </a:lnTo>
                  <a:cubicBezTo>
                    <a:pt x="11" y="30"/>
                    <a:pt x="21" y="27"/>
                    <a:pt x="32" y="23"/>
                  </a:cubicBezTo>
                  <a:close/>
                </a:path>
              </a:pathLst>
            </a:custGeom>
            <a:solidFill>
              <a:srgbClr val="61FF4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365"/>
            <p:cNvSpPr/>
            <p:nvPr/>
          </p:nvSpPr>
          <p:spPr>
            <a:xfrm>
              <a:off x="2069450" y="2429650"/>
              <a:ext cx="800" cy="2300"/>
            </a:xfrm>
            <a:custGeom>
              <a:rect b="b" l="l" r="r" t="t"/>
              <a:pathLst>
                <a:path extrusionOk="0" h="92" w="32">
                  <a:moveTo>
                    <a:pt x="1" y="1"/>
                  </a:moveTo>
                  <a:cubicBezTo>
                    <a:pt x="1" y="16"/>
                    <a:pt x="8" y="31"/>
                    <a:pt x="16" y="46"/>
                  </a:cubicBezTo>
                  <a:lnTo>
                    <a:pt x="16" y="46"/>
                  </a:lnTo>
                  <a:lnTo>
                    <a:pt x="1" y="1"/>
                  </a:lnTo>
                  <a:close/>
                  <a:moveTo>
                    <a:pt x="16" y="46"/>
                  </a:moveTo>
                  <a:lnTo>
                    <a:pt x="31" y="92"/>
                  </a:lnTo>
                  <a:cubicBezTo>
                    <a:pt x="31" y="77"/>
                    <a:pt x="23" y="62"/>
                    <a:pt x="16" y="46"/>
                  </a:cubicBezTo>
                  <a:close/>
                </a:path>
              </a:pathLst>
            </a:custGeom>
            <a:solidFill>
              <a:srgbClr val="61FF4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365"/>
            <p:cNvSpPr/>
            <p:nvPr/>
          </p:nvSpPr>
          <p:spPr>
            <a:xfrm>
              <a:off x="2035250" y="2420550"/>
              <a:ext cx="1550" cy="1525"/>
            </a:xfrm>
            <a:custGeom>
              <a:rect b="b" l="l" r="r" t="t"/>
              <a:pathLst>
                <a:path extrusionOk="0" h="61" w="62">
                  <a:moveTo>
                    <a:pt x="1" y="0"/>
                  </a:moveTo>
                  <a:lnTo>
                    <a:pt x="31" y="30"/>
                  </a:lnTo>
                  <a:lnTo>
                    <a:pt x="31" y="30"/>
                  </a:lnTo>
                  <a:cubicBezTo>
                    <a:pt x="24" y="15"/>
                    <a:pt x="16" y="0"/>
                    <a:pt x="1" y="0"/>
                  </a:cubicBezTo>
                  <a:close/>
                  <a:moveTo>
                    <a:pt x="31" y="30"/>
                  </a:moveTo>
                  <a:cubicBezTo>
                    <a:pt x="39" y="46"/>
                    <a:pt x="46" y="61"/>
                    <a:pt x="62" y="61"/>
                  </a:cubicBezTo>
                  <a:lnTo>
                    <a:pt x="31" y="30"/>
                  </a:lnTo>
                  <a:close/>
                </a:path>
              </a:pathLst>
            </a:custGeom>
            <a:solidFill>
              <a:srgbClr val="61FF4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365"/>
            <p:cNvSpPr/>
            <p:nvPr/>
          </p:nvSpPr>
          <p:spPr>
            <a:xfrm>
              <a:off x="1849075" y="2632650"/>
              <a:ext cx="41825" cy="40200"/>
            </a:xfrm>
            <a:custGeom>
              <a:rect b="b" l="l" r="r" t="t"/>
              <a:pathLst>
                <a:path extrusionOk="0" h="1608" w="1673">
                  <a:moveTo>
                    <a:pt x="735" y="1"/>
                  </a:moveTo>
                  <a:cubicBezTo>
                    <a:pt x="571" y="1"/>
                    <a:pt x="408" y="48"/>
                    <a:pt x="274" y="148"/>
                  </a:cubicBezTo>
                  <a:lnTo>
                    <a:pt x="396" y="148"/>
                  </a:lnTo>
                  <a:cubicBezTo>
                    <a:pt x="183" y="148"/>
                    <a:pt x="31" y="331"/>
                    <a:pt x="1" y="544"/>
                  </a:cubicBezTo>
                  <a:cubicBezTo>
                    <a:pt x="1" y="726"/>
                    <a:pt x="92" y="908"/>
                    <a:pt x="183" y="1091"/>
                  </a:cubicBezTo>
                  <a:cubicBezTo>
                    <a:pt x="335" y="1334"/>
                    <a:pt x="548" y="1607"/>
                    <a:pt x="791" y="1607"/>
                  </a:cubicBezTo>
                  <a:cubicBezTo>
                    <a:pt x="913" y="1607"/>
                    <a:pt x="1034" y="1547"/>
                    <a:pt x="1156" y="1516"/>
                  </a:cubicBezTo>
                  <a:cubicBezTo>
                    <a:pt x="1521" y="1303"/>
                    <a:pt x="1673" y="756"/>
                    <a:pt x="1460" y="392"/>
                  </a:cubicBezTo>
                  <a:cubicBezTo>
                    <a:pt x="1306" y="141"/>
                    <a:pt x="1018" y="1"/>
                    <a:pt x="73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365"/>
            <p:cNvSpPr/>
            <p:nvPr/>
          </p:nvSpPr>
          <p:spPr>
            <a:xfrm>
              <a:off x="1758650" y="2262000"/>
              <a:ext cx="56275" cy="47625"/>
            </a:xfrm>
            <a:custGeom>
              <a:rect b="b" l="l" r="r" t="t"/>
              <a:pathLst>
                <a:path extrusionOk="0" h="1905" w="2251">
                  <a:moveTo>
                    <a:pt x="313" y="1"/>
                  </a:moveTo>
                  <a:cubicBezTo>
                    <a:pt x="209" y="1"/>
                    <a:pt x="105" y="15"/>
                    <a:pt x="1" y="50"/>
                  </a:cubicBezTo>
                  <a:lnTo>
                    <a:pt x="457" y="476"/>
                  </a:lnTo>
                  <a:cubicBezTo>
                    <a:pt x="548" y="871"/>
                    <a:pt x="609" y="1296"/>
                    <a:pt x="882" y="1600"/>
                  </a:cubicBezTo>
                  <a:cubicBezTo>
                    <a:pt x="1050" y="1787"/>
                    <a:pt x="1310" y="1905"/>
                    <a:pt x="1555" y="1905"/>
                  </a:cubicBezTo>
                  <a:cubicBezTo>
                    <a:pt x="1710" y="1905"/>
                    <a:pt x="1859" y="1858"/>
                    <a:pt x="1977" y="1752"/>
                  </a:cubicBezTo>
                  <a:cubicBezTo>
                    <a:pt x="2250" y="1479"/>
                    <a:pt x="2189" y="1023"/>
                    <a:pt x="1977" y="780"/>
                  </a:cubicBezTo>
                  <a:cubicBezTo>
                    <a:pt x="1794" y="506"/>
                    <a:pt x="1429" y="324"/>
                    <a:pt x="1065" y="202"/>
                  </a:cubicBezTo>
                  <a:cubicBezTo>
                    <a:pt x="826" y="94"/>
                    <a:pt x="571" y="1"/>
                    <a:pt x="31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365"/>
            <p:cNvSpPr/>
            <p:nvPr/>
          </p:nvSpPr>
          <p:spPr>
            <a:xfrm>
              <a:off x="1719900" y="2507175"/>
              <a:ext cx="49425" cy="49475"/>
            </a:xfrm>
            <a:custGeom>
              <a:rect b="b" l="l" r="r" t="t"/>
              <a:pathLst>
                <a:path extrusionOk="0" h="1979" w="1977">
                  <a:moveTo>
                    <a:pt x="578" y="0"/>
                  </a:moveTo>
                  <a:lnTo>
                    <a:pt x="730" y="304"/>
                  </a:lnTo>
                  <a:cubicBezTo>
                    <a:pt x="274" y="395"/>
                    <a:pt x="1" y="912"/>
                    <a:pt x="122" y="1338"/>
                  </a:cubicBezTo>
                  <a:cubicBezTo>
                    <a:pt x="266" y="1739"/>
                    <a:pt x="680" y="1978"/>
                    <a:pt x="1109" y="1978"/>
                  </a:cubicBezTo>
                  <a:cubicBezTo>
                    <a:pt x="1135" y="1978"/>
                    <a:pt x="1160" y="1978"/>
                    <a:pt x="1186" y="1976"/>
                  </a:cubicBezTo>
                  <a:cubicBezTo>
                    <a:pt x="1338" y="1945"/>
                    <a:pt x="1490" y="1885"/>
                    <a:pt x="1581" y="1824"/>
                  </a:cubicBezTo>
                  <a:cubicBezTo>
                    <a:pt x="1976" y="1550"/>
                    <a:pt x="1976" y="942"/>
                    <a:pt x="1703" y="608"/>
                  </a:cubicBezTo>
                  <a:cubicBezTo>
                    <a:pt x="1460" y="274"/>
                    <a:pt x="1034" y="91"/>
                    <a:pt x="57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365"/>
            <p:cNvSpPr/>
            <p:nvPr/>
          </p:nvSpPr>
          <p:spPr>
            <a:xfrm>
              <a:off x="1473700" y="2292425"/>
              <a:ext cx="44100" cy="36225"/>
            </a:xfrm>
            <a:custGeom>
              <a:rect b="b" l="l" r="r" t="t"/>
              <a:pathLst>
                <a:path extrusionOk="0" h="1449" w="1764">
                  <a:moveTo>
                    <a:pt x="879" y="0"/>
                  </a:moveTo>
                  <a:cubicBezTo>
                    <a:pt x="787" y="0"/>
                    <a:pt x="695" y="16"/>
                    <a:pt x="608" y="49"/>
                  </a:cubicBezTo>
                  <a:cubicBezTo>
                    <a:pt x="425" y="154"/>
                    <a:pt x="286" y="304"/>
                    <a:pt x="95" y="304"/>
                  </a:cubicBezTo>
                  <a:cubicBezTo>
                    <a:pt x="65" y="304"/>
                    <a:pt x="34" y="300"/>
                    <a:pt x="0" y="292"/>
                  </a:cubicBezTo>
                  <a:lnTo>
                    <a:pt x="0" y="292"/>
                  </a:lnTo>
                  <a:lnTo>
                    <a:pt x="213" y="657"/>
                  </a:lnTo>
                  <a:cubicBezTo>
                    <a:pt x="155" y="1067"/>
                    <a:pt x="548" y="1449"/>
                    <a:pt x="957" y="1449"/>
                  </a:cubicBezTo>
                  <a:cubicBezTo>
                    <a:pt x="973" y="1449"/>
                    <a:pt x="988" y="1448"/>
                    <a:pt x="1003" y="1447"/>
                  </a:cubicBezTo>
                  <a:cubicBezTo>
                    <a:pt x="1399" y="1417"/>
                    <a:pt x="1763" y="961"/>
                    <a:pt x="1642" y="535"/>
                  </a:cubicBezTo>
                  <a:cubicBezTo>
                    <a:pt x="1547" y="203"/>
                    <a:pt x="1210" y="0"/>
                    <a:pt x="87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365"/>
            <p:cNvSpPr/>
            <p:nvPr/>
          </p:nvSpPr>
          <p:spPr>
            <a:xfrm>
              <a:off x="1635550" y="2213100"/>
              <a:ext cx="85150" cy="47250"/>
            </a:xfrm>
            <a:custGeom>
              <a:rect b="b" l="l" r="r" t="t"/>
              <a:pathLst>
                <a:path extrusionOk="0" h="1890" w="3406">
                  <a:moveTo>
                    <a:pt x="3223" y="0"/>
                  </a:moveTo>
                  <a:lnTo>
                    <a:pt x="1" y="213"/>
                  </a:lnTo>
                  <a:cubicBezTo>
                    <a:pt x="365" y="1003"/>
                    <a:pt x="1125" y="1672"/>
                    <a:pt x="2007" y="1854"/>
                  </a:cubicBezTo>
                  <a:cubicBezTo>
                    <a:pt x="2112" y="1872"/>
                    <a:pt x="2228" y="1889"/>
                    <a:pt x="2336" y="1889"/>
                  </a:cubicBezTo>
                  <a:cubicBezTo>
                    <a:pt x="2415" y="1889"/>
                    <a:pt x="2490" y="1880"/>
                    <a:pt x="2554" y="1854"/>
                  </a:cubicBezTo>
                  <a:cubicBezTo>
                    <a:pt x="2767" y="1733"/>
                    <a:pt x="2919" y="1520"/>
                    <a:pt x="3040" y="1246"/>
                  </a:cubicBezTo>
                  <a:cubicBezTo>
                    <a:pt x="3223" y="851"/>
                    <a:pt x="3405" y="365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365"/>
            <p:cNvSpPr/>
            <p:nvPr/>
          </p:nvSpPr>
          <p:spPr>
            <a:xfrm>
              <a:off x="1890875" y="2495475"/>
              <a:ext cx="155800" cy="152150"/>
            </a:xfrm>
            <a:custGeom>
              <a:rect b="b" l="l" r="r" t="t"/>
              <a:pathLst>
                <a:path extrusionOk="0" h="6086" w="6232">
                  <a:moveTo>
                    <a:pt x="3735" y="0"/>
                  </a:moveTo>
                  <a:cubicBezTo>
                    <a:pt x="3614" y="0"/>
                    <a:pt x="3493" y="4"/>
                    <a:pt x="3375" y="12"/>
                  </a:cubicBezTo>
                  <a:cubicBezTo>
                    <a:pt x="2736" y="103"/>
                    <a:pt x="2037" y="195"/>
                    <a:pt x="1490" y="590"/>
                  </a:cubicBezTo>
                  <a:cubicBezTo>
                    <a:pt x="761" y="1076"/>
                    <a:pt x="305" y="1866"/>
                    <a:pt x="153" y="2717"/>
                  </a:cubicBezTo>
                  <a:cubicBezTo>
                    <a:pt x="1" y="3538"/>
                    <a:pt x="183" y="4450"/>
                    <a:pt x="517" y="5210"/>
                  </a:cubicBezTo>
                  <a:cubicBezTo>
                    <a:pt x="609" y="5362"/>
                    <a:pt x="730" y="5575"/>
                    <a:pt x="852" y="5666"/>
                  </a:cubicBezTo>
                  <a:cubicBezTo>
                    <a:pt x="1156" y="5939"/>
                    <a:pt x="1551" y="6031"/>
                    <a:pt x="1946" y="6061"/>
                  </a:cubicBezTo>
                  <a:cubicBezTo>
                    <a:pt x="2082" y="6073"/>
                    <a:pt x="2234" y="6086"/>
                    <a:pt x="2389" y="6086"/>
                  </a:cubicBezTo>
                  <a:cubicBezTo>
                    <a:pt x="2613" y="6086"/>
                    <a:pt x="2842" y="6060"/>
                    <a:pt x="3040" y="5970"/>
                  </a:cubicBezTo>
                  <a:cubicBezTo>
                    <a:pt x="3375" y="5879"/>
                    <a:pt x="3648" y="5453"/>
                    <a:pt x="3527" y="5119"/>
                  </a:cubicBezTo>
                  <a:cubicBezTo>
                    <a:pt x="3435" y="4845"/>
                    <a:pt x="3162" y="4693"/>
                    <a:pt x="2919" y="4511"/>
                  </a:cubicBezTo>
                  <a:cubicBezTo>
                    <a:pt x="2706" y="4298"/>
                    <a:pt x="2463" y="3994"/>
                    <a:pt x="2615" y="3751"/>
                  </a:cubicBezTo>
                  <a:cubicBezTo>
                    <a:pt x="2688" y="3587"/>
                    <a:pt x="2859" y="3521"/>
                    <a:pt x="3031" y="3521"/>
                  </a:cubicBezTo>
                  <a:cubicBezTo>
                    <a:pt x="3145" y="3521"/>
                    <a:pt x="3259" y="3550"/>
                    <a:pt x="3344" y="3599"/>
                  </a:cubicBezTo>
                  <a:lnTo>
                    <a:pt x="3314" y="3295"/>
                  </a:lnTo>
                  <a:cubicBezTo>
                    <a:pt x="3466" y="3295"/>
                    <a:pt x="3618" y="3447"/>
                    <a:pt x="3679" y="3538"/>
                  </a:cubicBezTo>
                  <a:cubicBezTo>
                    <a:pt x="3982" y="3964"/>
                    <a:pt x="4226" y="4450"/>
                    <a:pt x="4651" y="4754"/>
                  </a:cubicBezTo>
                  <a:cubicBezTo>
                    <a:pt x="4849" y="4906"/>
                    <a:pt x="5107" y="4997"/>
                    <a:pt x="5358" y="4997"/>
                  </a:cubicBezTo>
                  <a:cubicBezTo>
                    <a:pt x="5609" y="4997"/>
                    <a:pt x="5852" y="4906"/>
                    <a:pt x="6019" y="4693"/>
                  </a:cubicBezTo>
                  <a:cubicBezTo>
                    <a:pt x="6232" y="4389"/>
                    <a:pt x="6110" y="3903"/>
                    <a:pt x="5897" y="3599"/>
                  </a:cubicBezTo>
                  <a:cubicBezTo>
                    <a:pt x="5624" y="3295"/>
                    <a:pt x="5290" y="3082"/>
                    <a:pt x="4986" y="2839"/>
                  </a:cubicBezTo>
                  <a:cubicBezTo>
                    <a:pt x="4864" y="2717"/>
                    <a:pt x="4742" y="2626"/>
                    <a:pt x="4712" y="2474"/>
                  </a:cubicBezTo>
                  <a:cubicBezTo>
                    <a:pt x="4682" y="2383"/>
                    <a:pt x="4712" y="2170"/>
                    <a:pt x="4834" y="2110"/>
                  </a:cubicBezTo>
                  <a:cubicBezTo>
                    <a:pt x="4894" y="2079"/>
                    <a:pt x="5016" y="2079"/>
                    <a:pt x="5077" y="2079"/>
                  </a:cubicBezTo>
                  <a:cubicBezTo>
                    <a:pt x="5161" y="2089"/>
                    <a:pt x="5249" y="2095"/>
                    <a:pt x="5336" y="2095"/>
                  </a:cubicBezTo>
                  <a:cubicBezTo>
                    <a:pt x="5532" y="2095"/>
                    <a:pt x="5729" y="2063"/>
                    <a:pt x="5897" y="1958"/>
                  </a:cubicBezTo>
                  <a:cubicBezTo>
                    <a:pt x="6232" y="1684"/>
                    <a:pt x="6141" y="1167"/>
                    <a:pt x="5897" y="802"/>
                  </a:cubicBezTo>
                  <a:cubicBezTo>
                    <a:pt x="5421" y="194"/>
                    <a:pt x="4554" y="0"/>
                    <a:pt x="3735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365"/>
            <p:cNvSpPr/>
            <p:nvPr/>
          </p:nvSpPr>
          <p:spPr>
            <a:xfrm>
              <a:off x="1758650" y="2334075"/>
              <a:ext cx="146700" cy="141000"/>
            </a:xfrm>
            <a:custGeom>
              <a:rect b="b" l="l" r="r" t="t"/>
              <a:pathLst>
                <a:path extrusionOk="0" h="5640" w="5868">
                  <a:moveTo>
                    <a:pt x="3592" y="0"/>
                  </a:moveTo>
                  <a:cubicBezTo>
                    <a:pt x="3445" y="0"/>
                    <a:pt x="3301" y="9"/>
                    <a:pt x="3162" y="24"/>
                  </a:cubicBezTo>
                  <a:cubicBezTo>
                    <a:pt x="2524" y="85"/>
                    <a:pt x="1916" y="207"/>
                    <a:pt x="1369" y="541"/>
                  </a:cubicBezTo>
                  <a:cubicBezTo>
                    <a:pt x="730" y="997"/>
                    <a:pt x="274" y="1727"/>
                    <a:pt x="153" y="2517"/>
                  </a:cubicBezTo>
                  <a:cubicBezTo>
                    <a:pt x="1" y="3307"/>
                    <a:pt x="153" y="4128"/>
                    <a:pt x="518" y="4827"/>
                  </a:cubicBezTo>
                  <a:cubicBezTo>
                    <a:pt x="578" y="4979"/>
                    <a:pt x="639" y="5131"/>
                    <a:pt x="761" y="5252"/>
                  </a:cubicBezTo>
                  <a:cubicBezTo>
                    <a:pt x="1004" y="5496"/>
                    <a:pt x="1399" y="5556"/>
                    <a:pt x="1764" y="5587"/>
                  </a:cubicBezTo>
                  <a:cubicBezTo>
                    <a:pt x="1931" y="5617"/>
                    <a:pt x="2098" y="5640"/>
                    <a:pt x="2265" y="5640"/>
                  </a:cubicBezTo>
                  <a:cubicBezTo>
                    <a:pt x="2432" y="5640"/>
                    <a:pt x="2600" y="5617"/>
                    <a:pt x="2767" y="5556"/>
                  </a:cubicBezTo>
                  <a:cubicBezTo>
                    <a:pt x="3071" y="5404"/>
                    <a:pt x="3344" y="5070"/>
                    <a:pt x="3223" y="4736"/>
                  </a:cubicBezTo>
                  <a:cubicBezTo>
                    <a:pt x="3132" y="4462"/>
                    <a:pt x="2888" y="4310"/>
                    <a:pt x="2676" y="4158"/>
                  </a:cubicBezTo>
                  <a:cubicBezTo>
                    <a:pt x="2463" y="4006"/>
                    <a:pt x="2280" y="3702"/>
                    <a:pt x="2402" y="3459"/>
                  </a:cubicBezTo>
                  <a:cubicBezTo>
                    <a:pt x="2475" y="3350"/>
                    <a:pt x="2625" y="3295"/>
                    <a:pt x="2785" y="3295"/>
                  </a:cubicBezTo>
                  <a:cubicBezTo>
                    <a:pt x="2892" y="3295"/>
                    <a:pt x="3004" y="3319"/>
                    <a:pt x="3101" y="3368"/>
                  </a:cubicBezTo>
                  <a:lnTo>
                    <a:pt x="3132" y="3094"/>
                  </a:lnTo>
                  <a:cubicBezTo>
                    <a:pt x="3145" y="3092"/>
                    <a:pt x="3158" y="3090"/>
                    <a:pt x="3171" y="3090"/>
                  </a:cubicBezTo>
                  <a:cubicBezTo>
                    <a:pt x="3300" y="3090"/>
                    <a:pt x="3383" y="3224"/>
                    <a:pt x="3466" y="3307"/>
                  </a:cubicBezTo>
                  <a:cubicBezTo>
                    <a:pt x="3739" y="3702"/>
                    <a:pt x="3922" y="4158"/>
                    <a:pt x="4347" y="4432"/>
                  </a:cubicBezTo>
                  <a:cubicBezTo>
                    <a:pt x="4540" y="4550"/>
                    <a:pt x="4784" y="4626"/>
                    <a:pt x="5014" y="4626"/>
                  </a:cubicBezTo>
                  <a:cubicBezTo>
                    <a:pt x="5256" y="4626"/>
                    <a:pt x="5484" y="4543"/>
                    <a:pt x="5624" y="4341"/>
                  </a:cubicBezTo>
                  <a:cubicBezTo>
                    <a:pt x="5867" y="4037"/>
                    <a:pt x="5746" y="3611"/>
                    <a:pt x="5502" y="3307"/>
                  </a:cubicBezTo>
                  <a:cubicBezTo>
                    <a:pt x="5290" y="3003"/>
                    <a:pt x="4986" y="2821"/>
                    <a:pt x="4682" y="2608"/>
                  </a:cubicBezTo>
                  <a:cubicBezTo>
                    <a:pt x="4560" y="2517"/>
                    <a:pt x="4439" y="2395"/>
                    <a:pt x="4408" y="2304"/>
                  </a:cubicBezTo>
                  <a:cubicBezTo>
                    <a:pt x="4378" y="2182"/>
                    <a:pt x="4408" y="2030"/>
                    <a:pt x="4530" y="1939"/>
                  </a:cubicBezTo>
                  <a:cubicBezTo>
                    <a:pt x="4591" y="1909"/>
                    <a:pt x="4682" y="1909"/>
                    <a:pt x="4743" y="1909"/>
                  </a:cubicBezTo>
                  <a:cubicBezTo>
                    <a:pt x="4827" y="1918"/>
                    <a:pt x="4915" y="1925"/>
                    <a:pt x="5000" y="1925"/>
                  </a:cubicBezTo>
                  <a:cubicBezTo>
                    <a:pt x="5192" y="1925"/>
                    <a:pt x="5376" y="1892"/>
                    <a:pt x="5502" y="1787"/>
                  </a:cubicBezTo>
                  <a:cubicBezTo>
                    <a:pt x="5806" y="1575"/>
                    <a:pt x="5746" y="1088"/>
                    <a:pt x="5502" y="784"/>
                  </a:cubicBezTo>
                  <a:cubicBezTo>
                    <a:pt x="5073" y="204"/>
                    <a:pt x="4309" y="0"/>
                    <a:pt x="359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365"/>
            <p:cNvSpPr/>
            <p:nvPr/>
          </p:nvSpPr>
          <p:spPr>
            <a:xfrm>
              <a:off x="1257125" y="2210825"/>
              <a:ext cx="959175" cy="661125"/>
            </a:xfrm>
            <a:custGeom>
              <a:rect b="b" l="l" r="r" t="t"/>
              <a:pathLst>
                <a:path extrusionOk="0" h="26445" w="38367">
                  <a:moveTo>
                    <a:pt x="17042" y="390"/>
                  </a:moveTo>
                  <a:cubicBezTo>
                    <a:pt x="17136" y="390"/>
                    <a:pt x="17231" y="392"/>
                    <a:pt x="17326" y="395"/>
                  </a:cubicBezTo>
                  <a:cubicBezTo>
                    <a:pt x="19515" y="456"/>
                    <a:pt x="21490" y="1489"/>
                    <a:pt x="23527" y="1976"/>
                  </a:cubicBezTo>
                  <a:cubicBezTo>
                    <a:pt x="25533" y="2462"/>
                    <a:pt x="27600" y="2158"/>
                    <a:pt x="29636" y="2371"/>
                  </a:cubicBezTo>
                  <a:cubicBezTo>
                    <a:pt x="31703" y="2553"/>
                    <a:pt x="33375" y="3647"/>
                    <a:pt x="35229" y="4346"/>
                  </a:cubicBezTo>
                  <a:cubicBezTo>
                    <a:pt x="35996" y="4620"/>
                    <a:pt x="36763" y="4796"/>
                    <a:pt x="37575" y="4805"/>
                  </a:cubicBezTo>
                  <a:lnTo>
                    <a:pt x="37575" y="4805"/>
                  </a:lnTo>
                  <a:cubicBezTo>
                    <a:pt x="38367" y="6757"/>
                    <a:pt x="37925" y="9202"/>
                    <a:pt x="37570" y="11185"/>
                  </a:cubicBezTo>
                  <a:cubicBezTo>
                    <a:pt x="37205" y="13465"/>
                    <a:pt x="36567" y="15684"/>
                    <a:pt x="35594" y="17812"/>
                  </a:cubicBezTo>
                  <a:cubicBezTo>
                    <a:pt x="35199" y="18845"/>
                    <a:pt x="34682" y="19787"/>
                    <a:pt x="34135" y="20790"/>
                  </a:cubicBezTo>
                  <a:cubicBezTo>
                    <a:pt x="33679" y="21611"/>
                    <a:pt x="33162" y="22462"/>
                    <a:pt x="32950" y="23374"/>
                  </a:cubicBezTo>
                  <a:cubicBezTo>
                    <a:pt x="32889" y="23800"/>
                    <a:pt x="32828" y="24164"/>
                    <a:pt x="32889" y="24590"/>
                  </a:cubicBezTo>
                  <a:cubicBezTo>
                    <a:pt x="32917" y="25160"/>
                    <a:pt x="33079" y="26184"/>
                    <a:pt x="32247" y="26184"/>
                  </a:cubicBezTo>
                  <a:cubicBezTo>
                    <a:pt x="32192" y="26184"/>
                    <a:pt x="32132" y="26180"/>
                    <a:pt x="32068" y="26170"/>
                  </a:cubicBezTo>
                  <a:cubicBezTo>
                    <a:pt x="31430" y="26079"/>
                    <a:pt x="30913" y="25654"/>
                    <a:pt x="30548" y="25107"/>
                  </a:cubicBezTo>
                  <a:cubicBezTo>
                    <a:pt x="30336" y="24772"/>
                    <a:pt x="30214" y="24347"/>
                    <a:pt x="29910" y="24043"/>
                  </a:cubicBezTo>
                  <a:cubicBezTo>
                    <a:pt x="29636" y="23800"/>
                    <a:pt x="29302" y="23739"/>
                    <a:pt x="28968" y="23678"/>
                  </a:cubicBezTo>
                  <a:cubicBezTo>
                    <a:pt x="28360" y="23526"/>
                    <a:pt x="28086" y="23040"/>
                    <a:pt x="27570" y="22766"/>
                  </a:cubicBezTo>
                  <a:cubicBezTo>
                    <a:pt x="27354" y="22658"/>
                    <a:pt x="27134" y="22612"/>
                    <a:pt x="26914" y="22612"/>
                  </a:cubicBezTo>
                  <a:cubicBezTo>
                    <a:pt x="26577" y="22612"/>
                    <a:pt x="26241" y="22722"/>
                    <a:pt x="25928" y="22888"/>
                  </a:cubicBezTo>
                  <a:cubicBezTo>
                    <a:pt x="25481" y="23052"/>
                    <a:pt x="24560" y="23727"/>
                    <a:pt x="23941" y="23727"/>
                  </a:cubicBezTo>
                  <a:cubicBezTo>
                    <a:pt x="23761" y="23727"/>
                    <a:pt x="23606" y="23670"/>
                    <a:pt x="23497" y="23526"/>
                  </a:cubicBezTo>
                  <a:cubicBezTo>
                    <a:pt x="23193" y="23101"/>
                    <a:pt x="23466" y="22280"/>
                    <a:pt x="23405" y="21763"/>
                  </a:cubicBezTo>
                  <a:cubicBezTo>
                    <a:pt x="23375" y="21398"/>
                    <a:pt x="23223" y="21064"/>
                    <a:pt x="22797" y="20942"/>
                  </a:cubicBezTo>
                  <a:cubicBezTo>
                    <a:pt x="22727" y="20921"/>
                    <a:pt x="22660" y="20913"/>
                    <a:pt x="22595" y="20913"/>
                  </a:cubicBezTo>
                  <a:cubicBezTo>
                    <a:pt x="22378" y="20913"/>
                    <a:pt x="22180" y="21003"/>
                    <a:pt x="21946" y="21003"/>
                  </a:cubicBezTo>
                  <a:cubicBezTo>
                    <a:pt x="21034" y="21003"/>
                    <a:pt x="21034" y="19909"/>
                    <a:pt x="20974" y="19240"/>
                  </a:cubicBezTo>
                  <a:cubicBezTo>
                    <a:pt x="20913" y="18359"/>
                    <a:pt x="20913" y="17447"/>
                    <a:pt x="20427" y="16687"/>
                  </a:cubicBezTo>
                  <a:cubicBezTo>
                    <a:pt x="19879" y="15836"/>
                    <a:pt x="19150" y="15836"/>
                    <a:pt x="18329" y="15532"/>
                  </a:cubicBezTo>
                  <a:cubicBezTo>
                    <a:pt x="17569" y="15289"/>
                    <a:pt x="17144" y="14164"/>
                    <a:pt x="16262" y="14134"/>
                  </a:cubicBezTo>
                  <a:cubicBezTo>
                    <a:pt x="16249" y="14133"/>
                    <a:pt x="16237" y="14133"/>
                    <a:pt x="16224" y="14133"/>
                  </a:cubicBezTo>
                  <a:cubicBezTo>
                    <a:pt x="15436" y="14133"/>
                    <a:pt x="15250" y="15051"/>
                    <a:pt x="14682" y="15380"/>
                  </a:cubicBezTo>
                  <a:cubicBezTo>
                    <a:pt x="14604" y="15428"/>
                    <a:pt x="14511" y="15452"/>
                    <a:pt x="14416" y="15452"/>
                  </a:cubicBezTo>
                  <a:cubicBezTo>
                    <a:pt x="14211" y="15452"/>
                    <a:pt x="13995" y="15344"/>
                    <a:pt x="13891" y="15137"/>
                  </a:cubicBezTo>
                  <a:cubicBezTo>
                    <a:pt x="13831" y="15015"/>
                    <a:pt x="13983" y="14711"/>
                    <a:pt x="14074" y="14590"/>
                  </a:cubicBezTo>
                  <a:cubicBezTo>
                    <a:pt x="14226" y="14377"/>
                    <a:pt x="14408" y="14164"/>
                    <a:pt x="14560" y="13951"/>
                  </a:cubicBezTo>
                  <a:cubicBezTo>
                    <a:pt x="14743" y="13647"/>
                    <a:pt x="14864" y="13344"/>
                    <a:pt x="14834" y="13009"/>
                  </a:cubicBezTo>
                  <a:cubicBezTo>
                    <a:pt x="14803" y="12158"/>
                    <a:pt x="14226" y="11368"/>
                    <a:pt x="13831" y="10638"/>
                  </a:cubicBezTo>
                  <a:cubicBezTo>
                    <a:pt x="13466" y="9878"/>
                    <a:pt x="13071" y="8906"/>
                    <a:pt x="12250" y="8541"/>
                  </a:cubicBezTo>
                  <a:cubicBezTo>
                    <a:pt x="11988" y="8447"/>
                    <a:pt x="11716" y="8426"/>
                    <a:pt x="11444" y="8426"/>
                  </a:cubicBezTo>
                  <a:cubicBezTo>
                    <a:pt x="11215" y="8426"/>
                    <a:pt x="10985" y="8441"/>
                    <a:pt x="10760" y="8441"/>
                  </a:cubicBezTo>
                  <a:cubicBezTo>
                    <a:pt x="10386" y="8441"/>
                    <a:pt x="10025" y="8399"/>
                    <a:pt x="9697" y="8176"/>
                  </a:cubicBezTo>
                  <a:cubicBezTo>
                    <a:pt x="9271" y="7872"/>
                    <a:pt x="9028" y="7386"/>
                    <a:pt x="8663" y="6960"/>
                  </a:cubicBezTo>
                  <a:cubicBezTo>
                    <a:pt x="8359" y="6565"/>
                    <a:pt x="7995" y="6261"/>
                    <a:pt x="7569" y="6018"/>
                  </a:cubicBezTo>
                  <a:cubicBezTo>
                    <a:pt x="6748" y="5441"/>
                    <a:pt x="5745" y="5137"/>
                    <a:pt x="4773" y="4863"/>
                  </a:cubicBezTo>
                  <a:cubicBezTo>
                    <a:pt x="4490" y="4780"/>
                    <a:pt x="4153" y="4651"/>
                    <a:pt x="3856" y="4651"/>
                  </a:cubicBezTo>
                  <a:cubicBezTo>
                    <a:pt x="3610" y="4651"/>
                    <a:pt x="3391" y="4740"/>
                    <a:pt x="3253" y="5015"/>
                  </a:cubicBezTo>
                  <a:cubicBezTo>
                    <a:pt x="3010" y="5441"/>
                    <a:pt x="3010" y="6018"/>
                    <a:pt x="2888" y="6413"/>
                  </a:cubicBezTo>
                  <a:cubicBezTo>
                    <a:pt x="2736" y="6960"/>
                    <a:pt x="2523" y="7538"/>
                    <a:pt x="2189" y="7994"/>
                  </a:cubicBezTo>
                  <a:cubicBezTo>
                    <a:pt x="1944" y="8277"/>
                    <a:pt x="1558" y="8513"/>
                    <a:pt x="1191" y="8513"/>
                  </a:cubicBezTo>
                  <a:cubicBezTo>
                    <a:pt x="967" y="8513"/>
                    <a:pt x="751" y="8425"/>
                    <a:pt x="578" y="8207"/>
                  </a:cubicBezTo>
                  <a:cubicBezTo>
                    <a:pt x="122" y="7568"/>
                    <a:pt x="1004" y="7143"/>
                    <a:pt x="1429" y="6869"/>
                  </a:cubicBezTo>
                  <a:cubicBezTo>
                    <a:pt x="1642" y="6717"/>
                    <a:pt x="1885" y="6535"/>
                    <a:pt x="1976" y="6261"/>
                  </a:cubicBezTo>
                  <a:cubicBezTo>
                    <a:pt x="2128" y="5927"/>
                    <a:pt x="1976" y="5593"/>
                    <a:pt x="1976" y="5198"/>
                  </a:cubicBezTo>
                  <a:cubicBezTo>
                    <a:pt x="1916" y="3830"/>
                    <a:pt x="3496" y="3374"/>
                    <a:pt x="4560" y="3343"/>
                  </a:cubicBezTo>
                  <a:cubicBezTo>
                    <a:pt x="5441" y="3283"/>
                    <a:pt x="6293" y="3283"/>
                    <a:pt x="7144" y="3070"/>
                  </a:cubicBezTo>
                  <a:cubicBezTo>
                    <a:pt x="8876" y="2735"/>
                    <a:pt x="10487" y="2067"/>
                    <a:pt x="12159" y="1459"/>
                  </a:cubicBezTo>
                  <a:cubicBezTo>
                    <a:pt x="13741" y="884"/>
                    <a:pt x="15377" y="390"/>
                    <a:pt x="17042" y="390"/>
                  </a:cubicBezTo>
                  <a:close/>
                  <a:moveTo>
                    <a:pt x="17004" y="1"/>
                  </a:moveTo>
                  <a:cubicBezTo>
                    <a:pt x="15823" y="1"/>
                    <a:pt x="14660" y="216"/>
                    <a:pt x="13496" y="577"/>
                  </a:cubicBezTo>
                  <a:cubicBezTo>
                    <a:pt x="11703" y="1094"/>
                    <a:pt x="10001" y="1915"/>
                    <a:pt x="8177" y="2401"/>
                  </a:cubicBezTo>
                  <a:cubicBezTo>
                    <a:pt x="7235" y="2675"/>
                    <a:pt x="6232" y="2857"/>
                    <a:pt x="5259" y="2887"/>
                  </a:cubicBezTo>
                  <a:cubicBezTo>
                    <a:pt x="4347" y="2918"/>
                    <a:pt x="3405" y="2918"/>
                    <a:pt x="2645" y="3465"/>
                  </a:cubicBezTo>
                  <a:cubicBezTo>
                    <a:pt x="2037" y="3891"/>
                    <a:pt x="1642" y="4529"/>
                    <a:pt x="1733" y="5289"/>
                  </a:cubicBezTo>
                  <a:cubicBezTo>
                    <a:pt x="1764" y="5653"/>
                    <a:pt x="1885" y="5897"/>
                    <a:pt x="1612" y="6231"/>
                  </a:cubicBezTo>
                  <a:cubicBezTo>
                    <a:pt x="1490" y="6413"/>
                    <a:pt x="1277" y="6535"/>
                    <a:pt x="1064" y="6657"/>
                  </a:cubicBezTo>
                  <a:cubicBezTo>
                    <a:pt x="821" y="6839"/>
                    <a:pt x="517" y="7021"/>
                    <a:pt x="305" y="7295"/>
                  </a:cubicBezTo>
                  <a:cubicBezTo>
                    <a:pt x="1" y="7781"/>
                    <a:pt x="244" y="8328"/>
                    <a:pt x="730" y="8541"/>
                  </a:cubicBezTo>
                  <a:cubicBezTo>
                    <a:pt x="898" y="8625"/>
                    <a:pt x="1069" y="8663"/>
                    <a:pt x="1237" y="8663"/>
                  </a:cubicBezTo>
                  <a:cubicBezTo>
                    <a:pt x="1675" y="8663"/>
                    <a:pt x="2094" y="8406"/>
                    <a:pt x="2402" y="8055"/>
                  </a:cubicBezTo>
                  <a:cubicBezTo>
                    <a:pt x="2979" y="7386"/>
                    <a:pt x="3253" y="6383"/>
                    <a:pt x="3375" y="5562"/>
                  </a:cubicBezTo>
                  <a:cubicBezTo>
                    <a:pt x="3461" y="5132"/>
                    <a:pt x="3601" y="4891"/>
                    <a:pt x="4102" y="4891"/>
                  </a:cubicBezTo>
                  <a:cubicBezTo>
                    <a:pt x="4132" y="4891"/>
                    <a:pt x="4163" y="4892"/>
                    <a:pt x="4195" y="4894"/>
                  </a:cubicBezTo>
                  <a:cubicBezTo>
                    <a:pt x="4438" y="4894"/>
                    <a:pt x="4803" y="5046"/>
                    <a:pt x="5046" y="5137"/>
                  </a:cubicBezTo>
                  <a:cubicBezTo>
                    <a:pt x="5715" y="5319"/>
                    <a:pt x="6323" y="5562"/>
                    <a:pt x="6931" y="5866"/>
                  </a:cubicBezTo>
                  <a:cubicBezTo>
                    <a:pt x="7417" y="6109"/>
                    <a:pt x="7904" y="6413"/>
                    <a:pt x="8299" y="6839"/>
                  </a:cubicBezTo>
                  <a:cubicBezTo>
                    <a:pt x="8694" y="7264"/>
                    <a:pt x="8967" y="7872"/>
                    <a:pt x="9423" y="8237"/>
                  </a:cubicBezTo>
                  <a:cubicBezTo>
                    <a:pt x="9867" y="8588"/>
                    <a:pt x="10345" y="8614"/>
                    <a:pt x="10842" y="8614"/>
                  </a:cubicBezTo>
                  <a:cubicBezTo>
                    <a:pt x="10925" y="8614"/>
                    <a:pt x="11009" y="8613"/>
                    <a:pt x="11093" y="8613"/>
                  </a:cubicBezTo>
                  <a:cubicBezTo>
                    <a:pt x="11333" y="8613"/>
                    <a:pt x="11578" y="8619"/>
                    <a:pt x="11825" y="8663"/>
                  </a:cubicBezTo>
                  <a:cubicBezTo>
                    <a:pt x="13040" y="8845"/>
                    <a:pt x="13588" y="10608"/>
                    <a:pt x="14074" y="11550"/>
                  </a:cubicBezTo>
                  <a:cubicBezTo>
                    <a:pt x="14347" y="12037"/>
                    <a:pt x="14682" y="12644"/>
                    <a:pt x="14560" y="13252"/>
                  </a:cubicBezTo>
                  <a:cubicBezTo>
                    <a:pt x="14439" y="13860"/>
                    <a:pt x="13831" y="14164"/>
                    <a:pt x="13679" y="14711"/>
                  </a:cubicBezTo>
                  <a:cubicBezTo>
                    <a:pt x="13527" y="15167"/>
                    <a:pt x="13739" y="15745"/>
                    <a:pt x="14256" y="15775"/>
                  </a:cubicBezTo>
                  <a:cubicBezTo>
                    <a:pt x="14266" y="15775"/>
                    <a:pt x="14276" y="15776"/>
                    <a:pt x="14286" y="15776"/>
                  </a:cubicBezTo>
                  <a:cubicBezTo>
                    <a:pt x="15234" y="15776"/>
                    <a:pt x="15411" y="14373"/>
                    <a:pt x="16301" y="14373"/>
                  </a:cubicBezTo>
                  <a:cubicBezTo>
                    <a:pt x="16328" y="14373"/>
                    <a:pt x="16356" y="14374"/>
                    <a:pt x="16384" y="14377"/>
                  </a:cubicBezTo>
                  <a:cubicBezTo>
                    <a:pt x="16840" y="14407"/>
                    <a:pt x="17265" y="15076"/>
                    <a:pt x="17600" y="15380"/>
                  </a:cubicBezTo>
                  <a:cubicBezTo>
                    <a:pt x="17934" y="15684"/>
                    <a:pt x="18360" y="15806"/>
                    <a:pt x="18816" y="15897"/>
                  </a:cubicBezTo>
                  <a:cubicBezTo>
                    <a:pt x="20366" y="16262"/>
                    <a:pt x="20639" y="17569"/>
                    <a:pt x="20700" y="18967"/>
                  </a:cubicBezTo>
                  <a:cubicBezTo>
                    <a:pt x="20761" y="19605"/>
                    <a:pt x="20700" y="20790"/>
                    <a:pt x="21399" y="21155"/>
                  </a:cubicBezTo>
                  <a:cubicBezTo>
                    <a:pt x="21550" y="21222"/>
                    <a:pt x="21683" y="21243"/>
                    <a:pt x="21818" y="21243"/>
                  </a:cubicBezTo>
                  <a:cubicBezTo>
                    <a:pt x="21927" y="21243"/>
                    <a:pt x="22037" y="21230"/>
                    <a:pt x="22159" y="21216"/>
                  </a:cubicBezTo>
                  <a:cubicBezTo>
                    <a:pt x="22279" y="21197"/>
                    <a:pt x="22389" y="21186"/>
                    <a:pt x="22489" y="21186"/>
                  </a:cubicBezTo>
                  <a:cubicBezTo>
                    <a:pt x="22872" y="21186"/>
                    <a:pt x="23101" y="21348"/>
                    <a:pt x="23101" y="21854"/>
                  </a:cubicBezTo>
                  <a:cubicBezTo>
                    <a:pt x="23155" y="22634"/>
                    <a:pt x="22923" y="23962"/>
                    <a:pt x="23881" y="23962"/>
                  </a:cubicBezTo>
                  <a:cubicBezTo>
                    <a:pt x="24005" y="23962"/>
                    <a:pt x="24149" y="23940"/>
                    <a:pt x="24317" y="23891"/>
                  </a:cubicBezTo>
                  <a:cubicBezTo>
                    <a:pt x="25107" y="23678"/>
                    <a:pt x="25776" y="23070"/>
                    <a:pt x="26597" y="22918"/>
                  </a:cubicBezTo>
                  <a:cubicBezTo>
                    <a:pt x="26689" y="22900"/>
                    <a:pt x="26777" y="22891"/>
                    <a:pt x="26862" y="22891"/>
                  </a:cubicBezTo>
                  <a:cubicBezTo>
                    <a:pt x="27335" y="22891"/>
                    <a:pt x="27700" y="23161"/>
                    <a:pt x="28086" y="23496"/>
                  </a:cubicBezTo>
                  <a:cubicBezTo>
                    <a:pt x="28481" y="23800"/>
                    <a:pt x="28785" y="23860"/>
                    <a:pt x="29241" y="23982"/>
                  </a:cubicBezTo>
                  <a:cubicBezTo>
                    <a:pt x="30001" y="24164"/>
                    <a:pt x="30062" y="24863"/>
                    <a:pt x="30427" y="25380"/>
                  </a:cubicBezTo>
                  <a:cubicBezTo>
                    <a:pt x="30700" y="25715"/>
                    <a:pt x="31035" y="26018"/>
                    <a:pt x="31430" y="26231"/>
                  </a:cubicBezTo>
                  <a:cubicBezTo>
                    <a:pt x="31679" y="26348"/>
                    <a:pt x="31998" y="26444"/>
                    <a:pt x="32300" y="26444"/>
                  </a:cubicBezTo>
                  <a:cubicBezTo>
                    <a:pt x="32625" y="26444"/>
                    <a:pt x="32928" y="26333"/>
                    <a:pt x="33102" y="26018"/>
                  </a:cubicBezTo>
                  <a:cubicBezTo>
                    <a:pt x="33284" y="25715"/>
                    <a:pt x="33254" y="25350"/>
                    <a:pt x="33254" y="25015"/>
                  </a:cubicBezTo>
                  <a:cubicBezTo>
                    <a:pt x="33223" y="24408"/>
                    <a:pt x="33132" y="23860"/>
                    <a:pt x="33284" y="23283"/>
                  </a:cubicBezTo>
                  <a:cubicBezTo>
                    <a:pt x="33557" y="22189"/>
                    <a:pt x="34226" y="21216"/>
                    <a:pt x="34773" y="20213"/>
                  </a:cubicBezTo>
                  <a:cubicBezTo>
                    <a:pt x="36901" y="16262"/>
                    <a:pt x="38238" y="11641"/>
                    <a:pt x="38238" y="7143"/>
                  </a:cubicBezTo>
                  <a:cubicBezTo>
                    <a:pt x="38238" y="6340"/>
                    <a:pt x="38144" y="5537"/>
                    <a:pt x="37852" y="4797"/>
                  </a:cubicBezTo>
                  <a:lnTo>
                    <a:pt x="37852" y="4797"/>
                  </a:lnTo>
                  <a:cubicBezTo>
                    <a:pt x="37995" y="4699"/>
                    <a:pt x="37992" y="4407"/>
                    <a:pt x="37813" y="4407"/>
                  </a:cubicBezTo>
                  <a:cubicBezTo>
                    <a:pt x="37720" y="4412"/>
                    <a:pt x="37628" y="4415"/>
                    <a:pt x="37536" y="4415"/>
                  </a:cubicBezTo>
                  <a:cubicBezTo>
                    <a:pt x="35495" y="4415"/>
                    <a:pt x="33717" y="3160"/>
                    <a:pt x="31855" y="2462"/>
                  </a:cubicBezTo>
                  <a:cubicBezTo>
                    <a:pt x="30602" y="1987"/>
                    <a:pt x="29312" y="1928"/>
                    <a:pt x="28002" y="1928"/>
                  </a:cubicBezTo>
                  <a:cubicBezTo>
                    <a:pt x="27565" y="1928"/>
                    <a:pt x="27126" y="1934"/>
                    <a:pt x="26685" y="1934"/>
                  </a:cubicBezTo>
                  <a:cubicBezTo>
                    <a:pt x="26333" y="1934"/>
                    <a:pt x="25979" y="1930"/>
                    <a:pt x="25624" y="1915"/>
                  </a:cubicBezTo>
                  <a:cubicBezTo>
                    <a:pt x="23223" y="1793"/>
                    <a:pt x="21126" y="699"/>
                    <a:pt x="18846" y="182"/>
                  </a:cubicBezTo>
                  <a:cubicBezTo>
                    <a:pt x="18226" y="58"/>
                    <a:pt x="17612" y="1"/>
                    <a:pt x="1700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365"/>
            <p:cNvSpPr/>
            <p:nvPr/>
          </p:nvSpPr>
          <p:spPr>
            <a:xfrm>
              <a:off x="1655750" y="2567450"/>
              <a:ext cx="119825" cy="112300"/>
            </a:xfrm>
            <a:custGeom>
              <a:rect b="b" l="l" r="r" t="t"/>
              <a:pathLst>
                <a:path extrusionOk="0" h="4492" w="4793">
                  <a:moveTo>
                    <a:pt x="127" y="1"/>
                  </a:moveTo>
                  <a:cubicBezTo>
                    <a:pt x="64" y="1"/>
                    <a:pt x="1" y="87"/>
                    <a:pt x="44" y="173"/>
                  </a:cubicBezTo>
                  <a:cubicBezTo>
                    <a:pt x="1077" y="2088"/>
                    <a:pt x="3357" y="2726"/>
                    <a:pt x="4573" y="4459"/>
                  </a:cubicBezTo>
                  <a:cubicBezTo>
                    <a:pt x="4596" y="4482"/>
                    <a:pt x="4624" y="4491"/>
                    <a:pt x="4650" y="4491"/>
                  </a:cubicBezTo>
                  <a:cubicBezTo>
                    <a:pt x="4726" y="4491"/>
                    <a:pt x="4793" y="4413"/>
                    <a:pt x="4725" y="4367"/>
                  </a:cubicBezTo>
                  <a:cubicBezTo>
                    <a:pt x="3509" y="2604"/>
                    <a:pt x="1229" y="1997"/>
                    <a:pt x="196" y="51"/>
                  </a:cubicBezTo>
                  <a:cubicBezTo>
                    <a:pt x="178" y="16"/>
                    <a:pt x="15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365"/>
            <p:cNvSpPr/>
            <p:nvPr/>
          </p:nvSpPr>
          <p:spPr>
            <a:xfrm>
              <a:off x="1517500" y="2420050"/>
              <a:ext cx="105525" cy="121175"/>
            </a:xfrm>
            <a:custGeom>
              <a:rect b="b" l="l" r="r" t="t"/>
              <a:pathLst>
                <a:path extrusionOk="0" h="4847" w="4221">
                  <a:moveTo>
                    <a:pt x="144" y="1"/>
                  </a:moveTo>
                  <a:cubicBezTo>
                    <a:pt x="78" y="1"/>
                    <a:pt x="1" y="77"/>
                    <a:pt x="72" y="172"/>
                  </a:cubicBezTo>
                  <a:cubicBezTo>
                    <a:pt x="1531" y="1631"/>
                    <a:pt x="2838" y="3151"/>
                    <a:pt x="4024" y="4823"/>
                  </a:cubicBezTo>
                  <a:cubicBezTo>
                    <a:pt x="4040" y="4839"/>
                    <a:pt x="4063" y="4846"/>
                    <a:pt x="4086" y="4846"/>
                  </a:cubicBezTo>
                  <a:cubicBezTo>
                    <a:pt x="4151" y="4846"/>
                    <a:pt x="4220" y="4790"/>
                    <a:pt x="4176" y="4701"/>
                  </a:cubicBezTo>
                  <a:cubicBezTo>
                    <a:pt x="3021" y="3029"/>
                    <a:pt x="1683" y="1509"/>
                    <a:pt x="194" y="20"/>
                  </a:cubicBezTo>
                  <a:cubicBezTo>
                    <a:pt x="180" y="7"/>
                    <a:pt x="16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365"/>
            <p:cNvSpPr/>
            <p:nvPr/>
          </p:nvSpPr>
          <p:spPr>
            <a:xfrm>
              <a:off x="1601350" y="2342825"/>
              <a:ext cx="88950" cy="88450"/>
            </a:xfrm>
            <a:custGeom>
              <a:rect b="b" l="l" r="r" t="t"/>
              <a:pathLst>
                <a:path extrusionOk="0" h="3538" w="3558">
                  <a:moveTo>
                    <a:pt x="1325" y="200"/>
                  </a:moveTo>
                  <a:cubicBezTo>
                    <a:pt x="1547" y="200"/>
                    <a:pt x="1770" y="297"/>
                    <a:pt x="1946" y="525"/>
                  </a:cubicBezTo>
                  <a:cubicBezTo>
                    <a:pt x="1974" y="563"/>
                    <a:pt x="2009" y="577"/>
                    <a:pt x="2040" y="577"/>
                  </a:cubicBezTo>
                  <a:cubicBezTo>
                    <a:pt x="2111" y="577"/>
                    <a:pt x="2171" y="507"/>
                    <a:pt x="2129" y="465"/>
                  </a:cubicBezTo>
                  <a:cubicBezTo>
                    <a:pt x="2083" y="396"/>
                    <a:pt x="2035" y="335"/>
                    <a:pt x="1984" y="282"/>
                  </a:cubicBezTo>
                  <a:lnTo>
                    <a:pt x="1984" y="282"/>
                  </a:lnTo>
                  <a:cubicBezTo>
                    <a:pt x="2557" y="437"/>
                    <a:pt x="3075" y="848"/>
                    <a:pt x="3253" y="1407"/>
                  </a:cubicBezTo>
                  <a:cubicBezTo>
                    <a:pt x="3496" y="2045"/>
                    <a:pt x="3253" y="3018"/>
                    <a:pt x="2554" y="3261"/>
                  </a:cubicBezTo>
                  <a:cubicBezTo>
                    <a:pt x="2415" y="3307"/>
                    <a:pt x="2280" y="3328"/>
                    <a:pt x="2149" y="3328"/>
                  </a:cubicBezTo>
                  <a:cubicBezTo>
                    <a:pt x="1506" y="3328"/>
                    <a:pt x="968" y="2819"/>
                    <a:pt x="639" y="2288"/>
                  </a:cubicBezTo>
                  <a:cubicBezTo>
                    <a:pt x="457" y="1893"/>
                    <a:pt x="305" y="1498"/>
                    <a:pt x="366" y="1042"/>
                  </a:cubicBezTo>
                  <a:cubicBezTo>
                    <a:pt x="466" y="562"/>
                    <a:pt x="895" y="200"/>
                    <a:pt x="1325" y="200"/>
                  </a:cubicBezTo>
                  <a:close/>
                  <a:moveTo>
                    <a:pt x="1339" y="0"/>
                  </a:moveTo>
                  <a:cubicBezTo>
                    <a:pt x="845" y="0"/>
                    <a:pt x="348" y="406"/>
                    <a:pt x="214" y="981"/>
                  </a:cubicBezTo>
                  <a:cubicBezTo>
                    <a:pt x="1" y="2015"/>
                    <a:pt x="822" y="3261"/>
                    <a:pt x="1855" y="3504"/>
                  </a:cubicBezTo>
                  <a:cubicBezTo>
                    <a:pt x="1961" y="3527"/>
                    <a:pt x="2063" y="3537"/>
                    <a:pt x="2161" y="3537"/>
                  </a:cubicBezTo>
                  <a:cubicBezTo>
                    <a:pt x="2997" y="3537"/>
                    <a:pt x="3557" y="2770"/>
                    <a:pt x="3557" y="1954"/>
                  </a:cubicBezTo>
                  <a:cubicBezTo>
                    <a:pt x="3557" y="890"/>
                    <a:pt x="2615" y="130"/>
                    <a:pt x="1642" y="39"/>
                  </a:cubicBezTo>
                  <a:cubicBezTo>
                    <a:pt x="1631" y="39"/>
                    <a:pt x="1620" y="41"/>
                    <a:pt x="1611" y="44"/>
                  </a:cubicBezTo>
                  <a:lnTo>
                    <a:pt x="1611" y="44"/>
                  </a:lnTo>
                  <a:cubicBezTo>
                    <a:pt x="1522" y="14"/>
                    <a:pt x="1430" y="0"/>
                    <a:pt x="133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365"/>
            <p:cNvSpPr/>
            <p:nvPr/>
          </p:nvSpPr>
          <p:spPr>
            <a:xfrm>
              <a:off x="1631200" y="2374625"/>
              <a:ext cx="5450" cy="4775"/>
            </a:xfrm>
            <a:custGeom>
              <a:rect b="b" l="l" r="r" t="t"/>
              <a:pathLst>
                <a:path extrusionOk="0" h="191" w="218">
                  <a:moveTo>
                    <a:pt x="108" y="1"/>
                  </a:moveTo>
                  <a:cubicBezTo>
                    <a:pt x="38" y="1"/>
                    <a:pt x="1" y="139"/>
                    <a:pt x="53" y="165"/>
                  </a:cubicBezTo>
                  <a:cubicBezTo>
                    <a:pt x="77" y="183"/>
                    <a:pt x="98" y="190"/>
                    <a:pt x="116" y="190"/>
                  </a:cubicBezTo>
                  <a:cubicBezTo>
                    <a:pt x="193" y="190"/>
                    <a:pt x="218" y="62"/>
                    <a:pt x="144" y="13"/>
                  </a:cubicBezTo>
                  <a:cubicBezTo>
                    <a:pt x="131" y="5"/>
                    <a:pt x="119" y="1"/>
                    <a:pt x="108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365"/>
            <p:cNvSpPr/>
            <p:nvPr/>
          </p:nvSpPr>
          <p:spPr>
            <a:xfrm>
              <a:off x="1647625" y="2402350"/>
              <a:ext cx="6525" cy="4850"/>
            </a:xfrm>
            <a:custGeom>
              <a:rect b="b" l="l" r="r" t="t"/>
              <a:pathLst>
                <a:path extrusionOk="0" h="194" w="261">
                  <a:moveTo>
                    <a:pt x="87" y="1"/>
                  </a:moveTo>
                  <a:cubicBezTo>
                    <a:pt x="17" y="1"/>
                    <a:pt x="0" y="110"/>
                    <a:pt x="95" y="181"/>
                  </a:cubicBezTo>
                  <a:cubicBezTo>
                    <a:pt x="108" y="190"/>
                    <a:pt x="121" y="193"/>
                    <a:pt x="133" y="193"/>
                  </a:cubicBezTo>
                  <a:cubicBezTo>
                    <a:pt x="208" y="193"/>
                    <a:pt x="260" y="55"/>
                    <a:pt x="156" y="29"/>
                  </a:cubicBezTo>
                  <a:cubicBezTo>
                    <a:pt x="130" y="9"/>
                    <a:pt x="106" y="1"/>
                    <a:pt x="87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365"/>
            <p:cNvSpPr/>
            <p:nvPr/>
          </p:nvSpPr>
          <p:spPr>
            <a:xfrm>
              <a:off x="1978275" y="2374850"/>
              <a:ext cx="120075" cy="101850"/>
            </a:xfrm>
            <a:custGeom>
              <a:rect b="b" l="l" r="r" t="t"/>
              <a:pathLst>
                <a:path extrusionOk="0" h="4074" w="4803">
                  <a:moveTo>
                    <a:pt x="2161" y="205"/>
                  </a:moveTo>
                  <a:cubicBezTo>
                    <a:pt x="2573" y="205"/>
                    <a:pt x="2997" y="320"/>
                    <a:pt x="3344" y="521"/>
                  </a:cubicBezTo>
                  <a:cubicBezTo>
                    <a:pt x="3377" y="541"/>
                    <a:pt x="3408" y="549"/>
                    <a:pt x="3434" y="549"/>
                  </a:cubicBezTo>
                  <a:cubicBezTo>
                    <a:pt x="3490" y="549"/>
                    <a:pt x="3525" y="511"/>
                    <a:pt x="3521" y="470"/>
                  </a:cubicBezTo>
                  <a:lnTo>
                    <a:pt x="3521" y="470"/>
                  </a:lnTo>
                  <a:cubicBezTo>
                    <a:pt x="4042" y="903"/>
                    <a:pt x="4370" y="1535"/>
                    <a:pt x="4347" y="2223"/>
                  </a:cubicBezTo>
                  <a:cubicBezTo>
                    <a:pt x="4347" y="2679"/>
                    <a:pt x="4195" y="3165"/>
                    <a:pt x="3830" y="3500"/>
                  </a:cubicBezTo>
                  <a:cubicBezTo>
                    <a:pt x="3582" y="3763"/>
                    <a:pt x="3294" y="3861"/>
                    <a:pt x="2995" y="3861"/>
                  </a:cubicBezTo>
                  <a:cubicBezTo>
                    <a:pt x="2708" y="3861"/>
                    <a:pt x="2411" y="3771"/>
                    <a:pt x="2128" y="3652"/>
                  </a:cubicBezTo>
                  <a:cubicBezTo>
                    <a:pt x="1246" y="3287"/>
                    <a:pt x="426" y="2436"/>
                    <a:pt x="608" y="1372"/>
                  </a:cubicBezTo>
                  <a:cubicBezTo>
                    <a:pt x="781" y="545"/>
                    <a:pt x="1453" y="205"/>
                    <a:pt x="2161" y="205"/>
                  </a:cubicBezTo>
                  <a:close/>
                  <a:moveTo>
                    <a:pt x="3099" y="0"/>
                  </a:moveTo>
                  <a:cubicBezTo>
                    <a:pt x="2995" y="0"/>
                    <a:pt x="2929" y="129"/>
                    <a:pt x="3040" y="156"/>
                  </a:cubicBezTo>
                  <a:cubicBezTo>
                    <a:pt x="3141" y="207"/>
                    <a:pt x="3238" y="264"/>
                    <a:pt x="3330" y="326"/>
                  </a:cubicBezTo>
                  <a:lnTo>
                    <a:pt x="3330" y="326"/>
                  </a:lnTo>
                  <a:cubicBezTo>
                    <a:pt x="2977" y="149"/>
                    <a:pt x="2566" y="46"/>
                    <a:pt x="2165" y="46"/>
                  </a:cubicBezTo>
                  <a:cubicBezTo>
                    <a:pt x="1497" y="46"/>
                    <a:pt x="855" y="332"/>
                    <a:pt x="547" y="1038"/>
                  </a:cubicBezTo>
                  <a:cubicBezTo>
                    <a:pt x="0" y="2254"/>
                    <a:pt x="1003" y="3378"/>
                    <a:pt x="2067" y="3865"/>
                  </a:cubicBezTo>
                  <a:cubicBezTo>
                    <a:pt x="2369" y="4002"/>
                    <a:pt x="2674" y="4073"/>
                    <a:pt x="2962" y="4073"/>
                  </a:cubicBezTo>
                  <a:cubicBezTo>
                    <a:pt x="3629" y="4073"/>
                    <a:pt x="4204" y="3690"/>
                    <a:pt x="4438" y="2861"/>
                  </a:cubicBezTo>
                  <a:cubicBezTo>
                    <a:pt x="4803" y="1737"/>
                    <a:pt x="4195" y="521"/>
                    <a:pt x="3131" y="4"/>
                  </a:cubicBezTo>
                  <a:cubicBezTo>
                    <a:pt x="3120" y="2"/>
                    <a:pt x="3109" y="0"/>
                    <a:pt x="309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365"/>
            <p:cNvSpPr/>
            <p:nvPr/>
          </p:nvSpPr>
          <p:spPr>
            <a:xfrm>
              <a:off x="2013125" y="2406150"/>
              <a:ext cx="6525" cy="4850"/>
            </a:xfrm>
            <a:custGeom>
              <a:rect b="b" l="l" r="r" t="t"/>
              <a:pathLst>
                <a:path extrusionOk="0" h="194" w="261">
                  <a:moveTo>
                    <a:pt x="99" y="1"/>
                  </a:moveTo>
                  <a:cubicBezTo>
                    <a:pt x="36" y="1"/>
                    <a:pt x="0" y="109"/>
                    <a:pt x="96" y="181"/>
                  </a:cubicBezTo>
                  <a:cubicBezTo>
                    <a:pt x="113" y="189"/>
                    <a:pt x="129" y="193"/>
                    <a:pt x="143" y="193"/>
                  </a:cubicBezTo>
                  <a:cubicBezTo>
                    <a:pt x="231" y="193"/>
                    <a:pt x="261" y="55"/>
                    <a:pt x="156" y="29"/>
                  </a:cubicBezTo>
                  <a:cubicBezTo>
                    <a:pt x="137" y="9"/>
                    <a:pt x="117" y="1"/>
                    <a:pt x="99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365"/>
            <p:cNvSpPr/>
            <p:nvPr/>
          </p:nvSpPr>
          <p:spPr>
            <a:xfrm>
              <a:off x="2030700" y="2443250"/>
              <a:ext cx="10425" cy="6200"/>
            </a:xfrm>
            <a:custGeom>
              <a:rect b="b" l="l" r="r" t="t"/>
              <a:pathLst>
                <a:path extrusionOk="0" h="248" w="417">
                  <a:moveTo>
                    <a:pt x="294" y="1"/>
                  </a:moveTo>
                  <a:cubicBezTo>
                    <a:pt x="288" y="1"/>
                    <a:pt x="281" y="2"/>
                    <a:pt x="274" y="4"/>
                  </a:cubicBezTo>
                  <a:cubicBezTo>
                    <a:pt x="213" y="4"/>
                    <a:pt x="183" y="65"/>
                    <a:pt x="152" y="65"/>
                  </a:cubicBezTo>
                  <a:cubicBezTo>
                    <a:pt x="0" y="95"/>
                    <a:pt x="61" y="247"/>
                    <a:pt x="183" y="247"/>
                  </a:cubicBezTo>
                  <a:cubicBezTo>
                    <a:pt x="213" y="247"/>
                    <a:pt x="244" y="217"/>
                    <a:pt x="304" y="217"/>
                  </a:cubicBezTo>
                  <a:cubicBezTo>
                    <a:pt x="417" y="161"/>
                    <a:pt x="373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365"/>
            <p:cNvSpPr/>
            <p:nvPr/>
          </p:nvSpPr>
          <p:spPr>
            <a:xfrm>
              <a:off x="2065975" y="2427725"/>
              <a:ext cx="7000" cy="7075"/>
            </a:xfrm>
            <a:custGeom>
              <a:rect b="b" l="l" r="r" t="t"/>
              <a:pathLst>
                <a:path extrusionOk="0" h="283" w="280">
                  <a:moveTo>
                    <a:pt x="109" y="0"/>
                  </a:moveTo>
                  <a:cubicBezTo>
                    <a:pt x="51" y="0"/>
                    <a:pt x="1" y="40"/>
                    <a:pt x="18" y="108"/>
                  </a:cubicBezTo>
                  <a:cubicBezTo>
                    <a:pt x="18" y="139"/>
                    <a:pt x="79" y="169"/>
                    <a:pt x="79" y="230"/>
                  </a:cubicBezTo>
                  <a:cubicBezTo>
                    <a:pt x="103" y="266"/>
                    <a:pt x="141" y="283"/>
                    <a:pt x="177" y="283"/>
                  </a:cubicBezTo>
                  <a:cubicBezTo>
                    <a:pt x="231" y="283"/>
                    <a:pt x="280" y="243"/>
                    <a:pt x="261" y="169"/>
                  </a:cubicBezTo>
                  <a:cubicBezTo>
                    <a:pt x="261" y="139"/>
                    <a:pt x="231" y="108"/>
                    <a:pt x="231" y="78"/>
                  </a:cubicBezTo>
                  <a:cubicBezTo>
                    <a:pt x="204" y="24"/>
                    <a:pt x="154" y="0"/>
                    <a:pt x="109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365"/>
            <p:cNvSpPr/>
            <p:nvPr/>
          </p:nvSpPr>
          <p:spPr>
            <a:xfrm>
              <a:off x="2031950" y="2419425"/>
              <a:ext cx="8875" cy="5500"/>
            </a:xfrm>
            <a:custGeom>
              <a:rect b="b" l="l" r="r" t="t"/>
              <a:pathLst>
                <a:path extrusionOk="0" h="220" w="355">
                  <a:moveTo>
                    <a:pt x="120" y="1"/>
                  </a:moveTo>
                  <a:cubicBezTo>
                    <a:pt x="48" y="1"/>
                    <a:pt x="0" y="116"/>
                    <a:pt x="102" y="167"/>
                  </a:cubicBezTo>
                  <a:cubicBezTo>
                    <a:pt x="133" y="167"/>
                    <a:pt x="133" y="197"/>
                    <a:pt x="163" y="197"/>
                  </a:cubicBezTo>
                  <a:cubicBezTo>
                    <a:pt x="184" y="213"/>
                    <a:pt x="205" y="220"/>
                    <a:pt x="223" y="220"/>
                  </a:cubicBezTo>
                  <a:cubicBezTo>
                    <a:pt x="310" y="220"/>
                    <a:pt x="355" y="70"/>
                    <a:pt x="254" y="45"/>
                  </a:cubicBezTo>
                  <a:cubicBezTo>
                    <a:pt x="194" y="45"/>
                    <a:pt x="194" y="15"/>
                    <a:pt x="163" y="15"/>
                  </a:cubicBezTo>
                  <a:cubicBezTo>
                    <a:pt x="149" y="5"/>
                    <a:pt x="134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365"/>
            <p:cNvSpPr/>
            <p:nvPr/>
          </p:nvSpPr>
          <p:spPr>
            <a:xfrm>
              <a:off x="1845000" y="2628575"/>
              <a:ext cx="48175" cy="44625"/>
            </a:xfrm>
            <a:custGeom>
              <a:rect b="b" l="l" r="r" t="t"/>
              <a:pathLst>
                <a:path extrusionOk="0" h="1785" w="1927">
                  <a:moveTo>
                    <a:pt x="918" y="183"/>
                  </a:moveTo>
                  <a:cubicBezTo>
                    <a:pt x="1395" y="183"/>
                    <a:pt x="1798" y="651"/>
                    <a:pt x="1562" y="1193"/>
                  </a:cubicBezTo>
                  <a:cubicBezTo>
                    <a:pt x="1466" y="1423"/>
                    <a:pt x="1250" y="1568"/>
                    <a:pt x="1027" y="1568"/>
                  </a:cubicBezTo>
                  <a:cubicBezTo>
                    <a:pt x="896" y="1568"/>
                    <a:pt x="763" y="1518"/>
                    <a:pt x="650" y="1406"/>
                  </a:cubicBezTo>
                  <a:cubicBezTo>
                    <a:pt x="559" y="1284"/>
                    <a:pt x="437" y="1162"/>
                    <a:pt x="346" y="1010"/>
                  </a:cubicBezTo>
                  <a:cubicBezTo>
                    <a:pt x="255" y="767"/>
                    <a:pt x="194" y="403"/>
                    <a:pt x="559" y="342"/>
                  </a:cubicBezTo>
                  <a:cubicBezTo>
                    <a:pt x="578" y="349"/>
                    <a:pt x="595" y="353"/>
                    <a:pt x="609" y="353"/>
                  </a:cubicBezTo>
                  <a:cubicBezTo>
                    <a:pt x="675" y="353"/>
                    <a:pt x="690" y="280"/>
                    <a:pt x="653" y="232"/>
                  </a:cubicBezTo>
                  <a:lnTo>
                    <a:pt x="653" y="232"/>
                  </a:lnTo>
                  <a:cubicBezTo>
                    <a:pt x="742" y="198"/>
                    <a:pt x="831" y="183"/>
                    <a:pt x="918" y="183"/>
                  </a:cubicBezTo>
                  <a:close/>
                  <a:moveTo>
                    <a:pt x="908" y="0"/>
                  </a:moveTo>
                  <a:cubicBezTo>
                    <a:pt x="728" y="0"/>
                    <a:pt x="551" y="52"/>
                    <a:pt x="407" y="159"/>
                  </a:cubicBezTo>
                  <a:cubicBezTo>
                    <a:pt x="364" y="181"/>
                    <a:pt x="351" y="214"/>
                    <a:pt x="357" y="245"/>
                  </a:cubicBezTo>
                  <a:lnTo>
                    <a:pt x="357" y="245"/>
                  </a:lnTo>
                  <a:cubicBezTo>
                    <a:pt x="1" y="419"/>
                    <a:pt x="71" y="934"/>
                    <a:pt x="255" y="1223"/>
                  </a:cubicBezTo>
                  <a:cubicBezTo>
                    <a:pt x="419" y="1531"/>
                    <a:pt x="709" y="1784"/>
                    <a:pt x="1029" y="1784"/>
                  </a:cubicBezTo>
                  <a:cubicBezTo>
                    <a:pt x="1183" y="1784"/>
                    <a:pt x="1344" y="1726"/>
                    <a:pt x="1501" y="1588"/>
                  </a:cubicBezTo>
                  <a:cubicBezTo>
                    <a:pt x="1836" y="1284"/>
                    <a:pt x="1927" y="737"/>
                    <a:pt x="1653" y="342"/>
                  </a:cubicBezTo>
                  <a:cubicBezTo>
                    <a:pt x="1469" y="121"/>
                    <a:pt x="1185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365"/>
            <p:cNvSpPr/>
            <p:nvPr/>
          </p:nvSpPr>
          <p:spPr>
            <a:xfrm>
              <a:off x="1757425" y="2259525"/>
              <a:ext cx="68350" cy="51800"/>
            </a:xfrm>
            <a:custGeom>
              <a:rect b="b" l="l" r="r" t="t"/>
              <a:pathLst>
                <a:path extrusionOk="0" h="2072" w="2734">
                  <a:moveTo>
                    <a:pt x="355" y="1"/>
                  </a:moveTo>
                  <a:cubicBezTo>
                    <a:pt x="255" y="1"/>
                    <a:pt x="162" y="9"/>
                    <a:pt x="80" y="28"/>
                  </a:cubicBezTo>
                  <a:cubicBezTo>
                    <a:pt x="0" y="54"/>
                    <a:pt x="14" y="221"/>
                    <a:pt x="100" y="221"/>
                  </a:cubicBezTo>
                  <a:cubicBezTo>
                    <a:pt x="112" y="221"/>
                    <a:pt x="126" y="217"/>
                    <a:pt x="141" y="210"/>
                  </a:cubicBezTo>
                  <a:cubicBezTo>
                    <a:pt x="213" y="194"/>
                    <a:pt x="295" y="187"/>
                    <a:pt x="383" y="187"/>
                  </a:cubicBezTo>
                  <a:cubicBezTo>
                    <a:pt x="1151" y="187"/>
                    <a:pt x="2407" y="760"/>
                    <a:pt x="2026" y="1578"/>
                  </a:cubicBezTo>
                  <a:cubicBezTo>
                    <a:pt x="1922" y="1785"/>
                    <a:pt x="1790" y="1893"/>
                    <a:pt x="1602" y="1893"/>
                  </a:cubicBezTo>
                  <a:cubicBezTo>
                    <a:pt x="1513" y="1893"/>
                    <a:pt x="1412" y="1869"/>
                    <a:pt x="1296" y="1821"/>
                  </a:cubicBezTo>
                  <a:cubicBezTo>
                    <a:pt x="1144" y="1730"/>
                    <a:pt x="992" y="1578"/>
                    <a:pt x="901" y="1426"/>
                  </a:cubicBezTo>
                  <a:cubicBezTo>
                    <a:pt x="688" y="1183"/>
                    <a:pt x="658" y="818"/>
                    <a:pt x="597" y="484"/>
                  </a:cubicBezTo>
                  <a:cubicBezTo>
                    <a:pt x="597" y="463"/>
                    <a:pt x="577" y="453"/>
                    <a:pt x="551" y="453"/>
                  </a:cubicBezTo>
                  <a:cubicBezTo>
                    <a:pt x="499" y="453"/>
                    <a:pt x="425" y="494"/>
                    <a:pt x="445" y="575"/>
                  </a:cubicBezTo>
                  <a:cubicBezTo>
                    <a:pt x="567" y="1091"/>
                    <a:pt x="658" y="1730"/>
                    <a:pt x="1235" y="1973"/>
                  </a:cubicBezTo>
                  <a:cubicBezTo>
                    <a:pt x="1374" y="2037"/>
                    <a:pt x="1517" y="2071"/>
                    <a:pt x="1653" y="2071"/>
                  </a:cubicBezTo>
                  <a:cubicBezTo>
                    <a:pt x="1903" y="2071"/>
                    <a:pt x="2131" y="1955"/>
                    <a:pt x="2269" y="1699"/>
                  </a:cubicBezTo>
                  <a:cubicBezTo>
                    <a:pt x="2734" y="715"/>
                    <a:pt x="1254" y="1"/>
                    <a:pt x="35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365"/>
            <p:cNvSpPr/>
            <p:nvPr/>
          </p:nvSpPr>
          <p:spPr>
            <a:xfrm>
              <a:off x="1719150" y="2502600"/>
              <a:ext cx="51700" cy="54325"/>
            </a:xfrm>
            <a:custGeom>
              <a:rect b="b" l="l" r="r" t="t"/>
              <a:pathLst>
                <a:path extrusionOk="0" h="2173" w="2068">
                  <a:moveTo>
                    <a:pt x="608" y="1"/>
                  </a:moveTo>
                  <a:cubicBezTo>
                    <a:pt x="487" y="62"/>
                    <a:pt x="456" y="274"/>
                    <a:pt x="578" y="274"/>
                  </a:cubicBezTo>
                  <a:cubicBezTo>
                    <a:pt x="973" y="335"/>
                    <a:pt x="1398" y="487"/>
                    <a:pt x="1672" y="821"/>
                  </a:cubicBezTo>
                  <a:cubicBezTo>
                    <a:pt x="1976" y="1247"/>
                    <a:pt x="1885" y="1885"/>
                    <a:pt x="1338" y="2007"/>
                  </a:cubicBezTo>
                  <a:cubicBezTo>
                    <a:pt x="1269" y="2027"/>
                    <a:pt x="1198" y="2036"/>
                    <a:pt x="1128" y="2036"/>
                  </a:cubicBezTo>
                  <a:cubicBezTo>
                    <a:pt x="763" y="2036"/>
                    <a:pt x="401" y="1786"/>
                    <a:pt x="274" y="1429"/>
                  </a:cubicBezTo>
                  <a:cubicBezTo>
                    <a:pt x="152" y="1065"/>
                    <a:pt x="426" y="639"/>
                    <a:pt x="791" y="517"/>
                  </a:cubicBezTo>
                  <a:cubicBezTo>
                    <a:pt x="912" y="487"/>
                    <a:pt x="851" y="335"/>
                    <a:pt x="760" y="335"/>
                  </a:cubicBezTo>
                  <a:cubicBezTo>
                    <a:pt x="304" y="457"/>
                    <a:pt x="0" y="913"/>
                    <a:pt x="61" y="1369"/>
                  </a:cubicBezTo>
                  <a:cubicBezTo>
                    <a:pt x="170" y="1832"/>
                    <a:pt x="645" y="2173"/>
                    <a:pt x="1115" y="2173"/>
                  </a:cubicBezTo>
                  <a:cubicBezTo>
                    <a:pt x="1169" y="2173"/>
                    <a:pt x="1223" y="2168"/>
                    <a:pt x="1277" y="2159"/>
                  </a:cubicBezTo>
                  <a:cubicBezTo>
                    <a:pt x="1794" y="2068"/>
                    <a:pt x="2067" y="1612"/>
                    <a:pt x="2006" y="1125"/>
                  </a:cubicBezTo>
                  <a:cubicBezTo>
                    <a:pt x="1885" y="457"/>
                    <a:pt x="1216" y="153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365"/>
            <p:cNvSpPr/>
            <p:nvPr/>
          </p:nvSpPr>
          <p:spPr>
            <a:xfrm>
              <a:off x="1469900" y="2290325"/>
              <a:ext cx="49425" cy="40050"/>
            </a:xfrm>
            <a:custGeom>
              <a:rect b="b" l="l" r="r" t="t"/>
              <a:pathLst>
                <a:path extrusionOk="0" h="1602" w="1977">
                  <a:moveTo>
                    <a:pt x="1023" y="0"/>
                  </a:moveTo>
                  <a:cubicBezTo>
                    <a:pt x="975" y="0"/>
                    <a:pt x="928" y="4"/>
                    <a:pt x="882" y="11"/>
                  </a:cubicBezTo>
                  <a:cubicBezTo>
                    <a:pt x="608" y="103"/>
                    <a:pt x="426" y="315"/>
                    <a:pt x="122" y="315"/>
                  </a:cubicBezTo>
                  <a:cubicBezTo>
                    <a:pt x="0" y="315"/>
                    <a:pt x="0" y="498"/>
                    <a:pt x="122" y="498"/>
                  </a:cubicBezTo>
                  <a:cubicBezTo>
                    <a:pt x="396" y="498"/>
                    <a:pt x="548" y="315"/>
                    <a:pt x="760" y="255"/>
                  </a:cubicBezTo>
                  <a:cubicBezTo>
                    <a:pt x="848" y="218"/>
                    <a:pt x="939" y="201"/>
                    <a:pt x="1028" y="201"/>
                  </a:cubicBezTo>
                  <a:cubicBezTo>
                    <a:pt x="1310" y="201"/>
                    <a:pt x="1573" y="373"/>
                    <a:pt x="1642" y="650"/>
                  </a:cubicBezTo>
                  <a:cubicBezTo>
                    <a:pt x="1703" y="1014"/>
                    <a:pt x="1459" y="1410"/>
                    <a:pt x="1064" y="1470"/>
                  </a:cubicBezTo>
                  <a:cubicBezTo>
                    <a:pt x="1051" y="1472"/>
                    <a:pt x="1038" y="1472"/>
                    <a:pt x="1025" y="1472"/>
                  </a:cubicBezTo>
                  <a:cubicBezTo>
                    <a:pt x="676" y="1472"/>
                    <a:pt x="366" y="1093"/>
                    <a:pt x="396" y="771"/>
                  </a:cubicBezTo>
                  <a:cubicBezTo>
                    <a:pt x="412" y="691"/>
                    <a:pt x="368" y="653"/>
                    <a:pt x="324" y="653"/>
                  </a:cubicBezTo>
                  <a:cubicBezTo>
                    <a:pt x="284" y="653"/>
                    <a:pt x="244" y="683"/>
                    <a:pt x="244" y="741"/>
                  </a:cubicBezTo>
                  <a:cubicBezTo>
                    <a:pt x="226" y="1276"/>
                    <a:pt x="658" y="1601"/>
                    <a:pt x="1085" y="1601"/>
                  </a:cubicBezTo>
                  <a:cubicBezTo>
                    <a:pt x="1387" y="1601"/>
                    <a:pt x="1686" y="1440"/>
                    <a:pt x="1824" y="1075"/>
                  </a:cubicBezTo>
                  <a:cubicBezTo>
                    <a:pt x="1976" y="711"/>
                    <a:pt x="1794" y="285"/>
                    <a:pt x="1459" y="103"/>
                  </a:cubicBezTo>
                  <a:cubicBezTo>
                    <a:pt x="1323" y="34"/>
                    <a:pt x="1169" y="0"/>
                    <a:pt x="102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365"/>
            <p:cNvSpPr/>
            <p:nvPr/>
          </p:nvSpPr>
          <p:spPr>
            <a:xfrm>
              <a:off x="1632200" y="2211000"/>
              <a:ext cx="92275" cy="52525"/>
            </a:xfrm>
            <a:custGeom>
              <a:rect b="b" l="l" r="r" t="t"/>
              <a:pathLst>
                <a:path extrusionOk="0" h="2101" w="3691">
                  <a:moveTo>
                    <a:pt x="3340" y="1"/>
                  </a:moveTo>
                  <a:cubicBezTo>
                    <a:pt x="3276" y="1"/>
                    <a:pt x="3217" y="41"/>
                    <a:pt x="3235" y="114"/>
                  </a:cubicBezTo>
                  <a:cubicBezTo>
                    <a:pt x="3387" y="479"/>
                    <a:pt x="3296" y="874"/>
                    <a:pt x="3144" y="1209"/>
                  </a:cubicBezTo>
                  <a:cubicBezTo>
                    <a:pt x="2958" y="1601"/>
                    <a:pt x="2576" y="1783"/>
                    <a:pt x="2187" y="1783"/>
                  </a:cubicBezTo>
                  <a:cubicBezTo>
                    <a:pt x="2004" y="1783"/>
                    <a:pt x="1820" y="1743"/>
                    <a:pt x="1654" y="1665"/>
                  </a:cubicBezTo>
                  <a:cubicBezTo>
                    <a:pt x="1016" y="1391"/>
                    <a:pt x="499" y="874"/>
                    <a:pt x="195" y="266"/>
                  </a:cubicBezTo>
                  <a:cubicBezTo>
                    <a:pt x="178" y="231"/>
                    <a:pt x="152" y="216"/>
                    <a:pt x="126" y="216"/>
                  </a:cubicBezTo>
                  <a:cubicBezTo>
                    <a:pt x="64" y="216"/>
                    <a:pt x="1" y="302"/>
                    <a:pt x="44" y="388"/>
                  </a:cubicBezTo>
                  <a:cubicBezTo>
                    <a:pt x="445" y="1163"/>
                    <a:pt x="1389" y="2100"/>
                    <a:pt x="2363" y="2100"/>
                  </a:cubicBezTo>
                  <a:cubicBezTo>
                    <a:pt x="2420" y="2100"/>
                    <a:pt x="2478" y="2097"/>
                    <a:pt x="2536" y="2090"/>
                  </a:cubicBezTo>
                  <a:cubicBezTo>
                    <a:pt x="3296" y="1999"/>
                    <a:pt x="3691" y="722"/>
                    <a:pt x="3448" y="54"/>
                  </a:cubicBezTo>
                  <a:cubicBezTo>
                    <a:pt x="3424" y="18"/>
                    <a:pt x="3381" y="1"/>
                    <a:pt x="334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365"/>
            <p:cNvSpPr/>
            <p:nvPr/>
          </p:nvSpPr>
          <p:spPr>
            <a:xfrm>
              <a:off x="1887850" y="2491550"/>
              <a:ext cx="160175" cy="158400"/>
            </a:xfrm>
            <a:custGeom>
              <a:rect b="b" l="l" r="r" t="t"/>
              <a:pathLst>
                <a:path extrusionOk="0" h="6336" w="6407">
                  <a:moveTo>
                    <a:pt x="3840" y="1"/>
                  </a:moveTo>
                  <a:cubicBezTo>
                    <a:pt x="2770" y="1"/>
                    <a:pt x="1633" y="394"/>
                    <a:pt x="1034" y="959"/>
                  </a:cubicBezTo>
                  <a:cubicBezTo>
                    <a:pt x="334" y="1598"/>
                    <a:pt x="0" y="2510"/>
                    <a:pt x="0" y="3422"/>
                  </a:cubicBezTo>
                  <a:cubicBezTo>
                    <a:pt x="0" y="4242"/>
                    <a:pt x="182" y="5488"/>
                    <a:pt x="912" y="5975"/>
                  </a:cubicBezTo>
                  <a:cubicBezTo>
                    <a:pt x="1229" y="6192"/>
                    <a:pt x="1775" y="6335"/>
                    <a:pt x="2293" y="6335"/>
                  </a:cubicBezTo>
                  <a:cubicBezTo>
                    <a:pt x="2720" y="6335"/>
                    <a:pt x="3127" y="6238"/>
                    <a:pt x="3374" y="6005"/>
                  </a:cubicBezTo>
                  <a:cubicBezTo>
                    <a:pt x="3617" y="5823"/>
                    <a:pt x="3739" y="5488"/>
                    <a:pt x="3648" y="5215"/>
                  </a:cubicBezTo>
                  <a:cubicBezTo>
                    <a:pt x="3617" y="5033"/>
                    <a:pt x="3465" y="4911"/>
                    <a:pt x="3313" y="4759"/>
                  </a:cubicBezTo>
                  <a:cubicBezTo>
                    <a:pt x="3222" y="4698"/>
                    <a:pt x="3131" y="4637"/>
                    <a:pt x="3040" y="4546"/>
                  </a:cubicBezTo>
                  <a:cubicBezTo>
                    <a:pt x="2796" y="4302"/>
                    <a:pt x="2938" y="3793"/>
                    <a:pt x="3252" y="3793"/>
                  </a:cubicBezTo>
                  <a:cubicBezTo>
                    <a:pt x="3290" y="3793"/>
                    <a:pt x="3331" y="3800"/>
                    <a:pt x="3374" y="3817"/>
                  </a:cubicBezTo>
                  <a:cubicBezTo>
                    <a:pt x="3411" y="3833"/>
                    <a:pt x="3443" y="3839"/>
                    <a:pt x="3469" y="3839"/>
                  </a:cubicBezTo>
                  <a:cubicBezTo>
                    <a:pt x="3593" y="3839"/>
                    <a:pt x="3596" y="3690"/>
                    <a:pt x="3496" y="3665"/>
                  </a:cubicBezTo>
                  <a:cubicBezTo>
                    <a:pt x="3400" y="3628"/>
                    <a:pt x="3296" y="3609"/>
                    <a:pt x="3194" y="3609"/>
                  </a:cubicBezTo>
                  <a:cubicBezTo>
                    <a:pt x="2874" y="3609"/>
                    <a:pt x="2575" y="3797"/>
                    <a:pt x="2645" y="4212"/>
                  </a:cubicBezTo>
                  <a:cubicBezTo>
                    <a:pt x="2675" y="4455"/>
                    <a:pt x="2948" y="4668"/>
                    <a:pt x="3131" y="4850"/>
                  </a:cubicBezTo>
                  <a:cubicBezTo>
                    <a:pt x="3252" y="4911"/>
                    <a:pt x="3313" y="5002"/>
                    <a:pt x="3404" y="5063"/>
                  </a:cubicBezTo>
                  <a:cubicBezTo>
                    <a:pt x="3587" y="5671"/>
                    <a:pt x="3435" y="6066"/>
                    <a:pt x="2948" y="6127"/>
                  </a:cubicBezTo>
                  <a:cubicBezTo>
                    <a:pt x="2796" y="6165"/>
                    <a:pt x="2638" y="6182"/>
                    <a:pt x="2479" y="6182"/>
                  </a:cubicBezTo>
                  <a:cubicBezTo>
                    <a:pt x="2258" y="6182"/>
                    <a:pt x="2036" y="6149"/>
                    <a:pt x="1824" y="6096"/>
                  </a:cubicBezTo>
                  <a:cubicBezTo>
                    <a:pt x="1064" y="5975"/>
                    <a:pt x="730" y="5488"/>
                    <a:pt x="517" y="4820"/>
                  </a:cubicBezTo>
                  <a:cubicBezTo>
                    <a:pt x="365" y="4303"/>
                    <a:pt x="274" y="3786"/>
                    <a:pt x="304" y="3300"/>
                  </a:cubicBezTo>
                  <a:cubicBezTo>
                    <a:pt x="395" y="1963"/>
                    <a:pt x="1216" y="868"/>
                    <a:pt x="2523" y="473"/>
                  </a:cubicBezTo>
                  <a:cubicBezTo>
                    <a:pt x="3009" y="321"/>
                    <a:pt x="3587" y="291"/>
                    <a:pt x="4073" y="291"/>
                  </a:cubicBezTo>
                  <a:cubicBezTo>
                    <a:pt x="4468" y="291"/>
                    <a:pt x="4833" y="352"/>
                    <a:pt x="5167" y="504"/>
                  </a:cubicBezTo>
                  <a:cubicBezTo>
                    <a:pt x="5441" y="625"/>
                    <a:pt x="6049" y="1020"/>
                    <a:pt x="6049" y="1355"/>
                  </a:cubicBezTo>
                  <a:cubicBezTo>
                    <a:pt x="5866" y="1598"/>
                    <a:pt x="5714" y="1871"/>
                    <a:pt x="5532" y="2175"/>
                  </a:cubicBezTo>
                  <a:lnTo>
                    <a:pt x="5167" y="2175"/>
                  </a:lnTo>
                  <a:cubicBezTo>
                    <a:pt x="5122" y="2175"/>
                    <a:pt x="5076" y="2168"/>
                    <a:pt x="5027" y="2168"/>
                  </a:cubicBezTo>
                  <a:cubicBezTo>
                    <a:pt x="4977" y="2168"/>
                    <a:pt x="4924" y="2175"/>
                    <a:pt x="4863" y="2206"/>
                  </a:cubicBezTo>
                  <a:cubicBezTo>
                    <a:pt x="4711" y="2327"/>
                    <a:pt x="4681" y="2510"/>
                    <a:pt x="4711" y="2662"/>
                  </a:cubicBezTo>
                  <a:cubicBezTo>
                    <a:pt x="4803" y="2966"/>
                    <a:pt x="5137" y="3118"/>
                    <a:pt x="5380" y="3330"/>
                  </a:cubicBezTo>
                  <a:cubicBezTo>
                    <a:pt x="5532" y="3422"/>
                    <a:pt x="5684" y="3543"/>
                    <a:pt x="5806" y="3695"/>
                  </a:cubicBezTo>
                  <a:cubicBezTo>
                    <a:pt x="6231" y="4151"/>
                    <a:pt x="6353" y="5063"/>
                    <a:pt x="5502" y="5093"/>
                  </a:cubicBezTo>
                  <a:cubicBezTo>
                    <a:pt x="5479" y="5094"/>
                    <a:pt x="5457" y="5095"/>
                    <a:pt x="5435" y="5095"/>
                  </a:cubicBezTo>
                  <a:cubicBezTo>
                    <a:pt x="4347" y="5095"/>
                    <a:pt x="4359" y="3630"/>
                    <a:pt x="3465" y="3391"/>
                  </a:cubicBezTo>
                  <a:cubicBezTo>
                    <a:pt x="3456" y="3389"/>
                    <a:pt x="3447" y="3388"/>
                    <a:pt x="3439" y="3388"/>
                  </a:cubicBezTo>
                  <a:cubicBezTo>
                    <a:pt x="3340" y="3388"/>
                    <a:pt x="3322" y="3545"/>
                    <a:pt x="3435" y="3574"/>
                  </a:cubicBezTo>
                  <a:cubicBezTo>
                    <a:pt x="3891" y="3695"/>
                    <a:pt x="4103" y="4425"/>
                    <a:pt x="4407" y="4759"/>
                  </a:cubicBezTo>
                  <a:cubicBezTo>
                    <a:pt x="4681" y="5033"/>
                    <a:pt x="4985" y="5215"/>
                    <a:pt x="5319" y="5245"/>
                  </a:cubicBezTo>
                  <a:cubicBezTo>
                    <a:pt x="5371" y="5253"/>
                    <a:pt x="5422" y="5256"/>
                    <a:pt x="5471" y="5256"/>
                  </a:cubicBezTo>
                  <a:cubicBezTo>
                    <a:pt x="6028" y="5256"/>
                    <a:pt x="6406" y="4796"/>
                    <a:pt x="6322" y="4181"/>
                  </a:cubicBezTo>
                  <a:cubicBezTo>
                    <a:pt x="6231" y="3847"/>
                    <a:pt x="5958" y="3543"/>
                    <a:pt x="5714" y="3330"/>
                  </a:cubicBezTo>
                  <a:cubicBezTo>
                    <a:pt x="5593" y="3209"/>
                    <a:pt x="5046" y="2966"/>
                    <a:pt x="5015" y="2783"/>
                  </a:cubicBezTo>
                  <a:cubicBezTo>
                    <a:pt x="5046" y="2722"/>
                    <a:pt x="5046" y="2631"/>
                    <a:pt x="5107" y="2570"/>
                  </a:cubicBezTo>
                  <a:cubicBezTo>
                    <a:pt x="5060" y="2385"/>
                    <a:pt x="5120" y="2305"/>
                    <a:pt x="5219" y="2305"/>
                  </a:cubicBezTo>
                  <a:cubicBezTo>
                    <a:pt x="5249" y="2305"/>
                    <a:pt x="5283" y="2313"/>
                    <a:pt x="5319" y="2327"/>
                  </a:cubicBezTo>
                  <a:cubicBezTo>
                    <a:pt x="5350" y="2317"/>
                    <a:pt x="5390" y="2314"/>
                    <a:pt x="5433" y="2314"/>
                  </a:cubicBezTo>
                  <a:cubicBezTo>
                    <a:pt x="5519" y="2314"/>
                    <a:pt x="5613" y="2327"/>
                    <a:pt x="5654" y="2327"/>
                  </a:cubicBezTo>
                  <a:cubicBezTo>
                    <a:pt x="6353" y="2175"/>
                    <a:pt x="6353" y="1415"/>
                    <a:pt x="6018" y="929"/>
                  </a:cubicBezTo>
                  <a:cubicBezTo>
                    <a:pt x="5565" y="269"/>
                    <a:pt x="4725" y="1"/>
                    <a:pt x="384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365"/>
            <p:cNvSpPr/>
            <p:nvPr/>
          </p:nvSpPr>
          <p:spPr>
            <a:xfrm>
              <a:off x="1758650" y="2329500"/>
              <a:ext cx="153525" cy="147025"/>
            </a:xfrm>
            <a:custGeom>
              <a:rect b="b" l="l" r="r" t="t"/>
              <a:pathLst>
                <a:path extrusionOk="0" h="5881" w="6141">
                  <a:moveTo>
                    <a:pt x="3189" y="3579"/>
                  </a:moveTo>
                  <a:cubicBezTo>
                    <a:pt x="3187" y="3588"/>
                    <a:pt x="3185" y="3594"/>
                    <a:pt x="3186" y="3594"/>
                  </a:cubicBezTo>
                  <a:cubicBezTo>
                    <a:pt x="3186" y="3594"/>
                    <a:pt x="3188" y="3590"/>
                    <a:pt x="3192" y="3581"/>
                  </a:cubicBezTo>
                  <a:cubicBezTo>
                    <a:pt x="3191" y="3581"/>
                    <a:pt x="3190" y="3580"/>
                    <a:pt x="3189" y="3579"/>
                  </a:cubicBezTo>
                  <a:close/>
                  <a:moveTo>
                    <a:pt x="3590" y="1"/>
                  </a:moveTo>
                  <a:cubicBezTo>
                    <a:pt x="2534" y="1"/>
                    <a:pt x="1402" y="423"/>
                    <a:pt x="852" y="1058"/>
                  </a:cubicBezTo>
                  <a:cubicBezTo>
                    <a:pt x="244" y="1758"/>
                    <a:pt x="1" y="2669"/>
                    <a:pt x="92" y="3520"/>
                  </a:cubicBezTo>
                  <a:cubicBezTo>
                    <a:pt x="153" y="4220"/>
                    <a:pt x="366" y="5192"/>
                    <a:pt x="973" y="5587"/>
                  </a:cubicBezTo>
                  <a:cubicBezTo>
                    <a:pt x="1251" y="5757"/>
                    <a:pt x="1733" y="5880"/>
                    <a:pt x="2200" y="5880"/>
                  </a:cubicBezTo>
                  <a:cubicBezTo>
                    <a:pt x="2652" y="5880"/>
                    <a:pt x="3090" y="5765"/>
                    <a:pt x="3314" y="5466"/>
                  </a:cubicBezTo>
                  <a:cubicBezTo>
                    <a:pt x="3466" y="5283"/>
                    <a:pt x="3496" y="5040"/>
                    <a:pt x="3436" y="4827"/>
                  </a:cubicBezTo>
                  <a:cubicBezTo>
                    <a:pt x="3405" y="4675"/>
                    <a:pt x="3253" y="4524"/>
                    <a:pt x="3132" y="4402"/>
                  </a:cubicBezTo>
                  <a:cubicBezTo>
                    <a:pt x="3040" y="4341"/>
                    <a:pt x="2949" y="4280"/>
                    <a:pt x="2858" y="4220"/>
                  </a:cubicBezTo>
                  <a:cubicBezTo>
                    <a:pt x="2797" y="4159"/>
                    <a:pt x="2706" y="4068"/>
                    <a:pt x="2676" y="4007"/>
                  </a:cubicBezTo>
                  <a:cubicBezTo>
                    <a:pt x="2721" y="3689"/>
                    <a:pt x="2851" y="3524"/>
                    <a:pt x="3015" y="3524"/>
                  </a:cubicBezTo>
                  <a:cubicBezTo>
                    <a:pt x="3070" y="3524"/>
                    <a:pt x="3129" y="3542"/>
                    <a:pt x="3189" y="3579"/>
                  </a:cubicBezTo>
                  <a:lnTo>
                    <a:pt x="3189" y="3579"/>
                  </a:lnTo>
                  <a:cubicBezTo>
                    <a:pt x="3198" y="3543"/>
                    <a:pt x="3215" y="3450"/>
                    <a:pt x="3132" y="3429"/>
                  </a:cubicBezTo>
                  <a:cubicBezTo>
                    <a:pt x="3028" y="3392"/>
                    <a:pt x="2920" y="3373"/>
                    <a:pt x="2819" y="3373"/>
                  </a:cubicBezTo>
                  <a:cubicBezTo>
                    <a:pt x="2505" y="3373"/>
                    <a:pt x="2249" y="3555"/>
                    <a:pt x="2341" y="3946"/>
                  </a:cubicBezTo>
                  <a:cubicBezTo>
                    <a:pt x="2372" y="4159"/>
                    <a:pt x="2524" y="4311"/>
                    <a:pt x="2645" y="4402"/>
                  </a:cubicBezTo>
                  <a:cubicBezTo>
                    <a:pt x="2980" y="4706"/>
                    <a:pt x="3040" y="4554"/>
                    <a:pt x="2949" y="5162"/>
                  </a:cubicBezTo>
                  <a:cubicBezTo>
                    <a:pt x="3010" y="5527"/>
                    <a:pt x="2888" y="5709"/>
                    <a:pt x="2584" y="5709"/>
                  </a:cubicBezTo>
                  <a:cubicBezTo>
                    <a:pt x="2432" y="5739"/>
                    <a:pt x="2250" y="5739"/>
                    <a:pt x="2098" y="5739"/>
                  </a:cubicBezTo>
                  <a:cubicBezTo>
                    <a:pt x="1885" y="5739"/>
                    <a:pt x="1581" y="5709"/>
                    <a:pt x="1338" y="5618"/>
                  </a:cubicBezTo>
                  <a:cubicBezTo>
                    <a:pt x="821" y="5466"/>
                    <a:pt x="670" y="5162"/>
                    <a:pt x="457" y="4706"/>
                  </a:cubicBezTo>
                  <a:cubicBezTo>
                    <a:pt x="274" y="4250"/>
                    <a:pt x="214" y="3764"/>
                    <a:pt x="214" y="3277"/>
                  </a:cubicBezTo>
                  <a:cubicBezTo>
                    <a:pt x="214" y="2061"/>
                    <a:pt x="882" y="906"/>
                    <a:pt x="2068" y="481"/>
                  </a:cubicBezTo>
                  <a:cubicBezTo>
                    <a:pt x="2487" y="346"/>
                    <a:pt x="3027" y="240"/>
                    <a:pt x="3561" y="240"/>
                  </a:cubicBezTo>
                  <a:cubicBezTo>
                    <a:pt x="4227" y="240"/>
                    <a:pt x="4885" y="404"/>
                    <a:pt x="5290" y="876"/>
                  </a:cubicBezTo>
                  <a:cubicBezTo>
                    <a:pt x="5685" y="1302"/>
                    <a:pt x="5594" y="1970"/>
                    <a:pt x="4925" y="2001"/>
                  </a:cubicBezTo>
                  <a:cubicBezTo>
                    <a:pt x="4844" y="2001"/>
                    <a:pt x="4776" y="1987"/>
                    <a:pt x="4713" y="1987"/>
                  </a:cubicBezTo>
                  <a:cubicBezTo>
                    <a:pt x="4682" y="1987"/>
                    <a:pt x="4651" y="1991"/>
                    <a:pt x="4621" y="2001"/>
                  </a:cubicBezTo>
                  <a:cubicBezTo>
                    <a:pt x="4408" y="2061"/>
                    <a:pt x="4347" y="2122"/>
                    <a:pt x="4317" y="2305"/>
                  </a:cubicBezTo>
                  <a:cubicBezTo>
                    <a:pt x="4256" y="2548"/>
                    <a:pt x="4469" y="2700"/>
                    <a:pt x="4621" y="2852"/>
                  </a:cubicBezTo>
                  <a:cubicBezTo>
                    <a:pt x="4773" y="3004"/>
                    <a:pt x="4986" y="3125"/>
                    <a:pt x="5138" y="3277"/>
                  </a:cubicBezTo>
                  <a:cubicBezTo>
                    <a:pt x="5442" y="3581"/>
                    <a:pt x="6141" y="4372"/>
                    <a:pt x="5259" y="4706"/>
                  </a:cubicBezTo>
                  <a:cubicBezTo>
                    <a:pt x="5136" y="4751"/>
                    <a:pt x="5024" y="4772"/>
                    <a:pt x="4923" y="4772"/>
                  </a:cubicBezTo>
                  <a:cubicBezTo>
                    <a:pt x="4076" y="4772"/>
                    <a:pt x="3922" y="3346"/>
                    <a:pt x="3162" y="3156"/>
                  </a:cubicBezTo>
                  <a:cubicBezTo>
                    <a:pt x="3153" y="3153"/>
                    <a:pt x="3144" y="3152"/>
                    <a:pt x="3136" y="3152"/>
                  </a:cubicBezTo>
                  <a:cubicBezTo>
                    <a:pt x="3037" y="3152"/>
                    <a:pt x="3019" y="3310"/>
                    <a:pt x="3132" y="3338"/>
                  </a:cubicBezTo>
                  <a:cubicBezTo>
                    <a:pt x="3587" y="3460"/>
                    <a:pt x="3800" y="4220"/>
                    <a:pt x="4165" y="4554"/>
                  </a:cubicBezTo>
                  <a:cubicBezTo>
                    <a:pt x="4378" y="4797"/>
                    <a:pt x="4651" y="4888"/>
                    <a:pt x="4986" y="4949"/>
                  </a:cubicBezTo>
                  <a:cubicBezTo>
                    <a:pt x="5004" y="4950"/>
                    <a:pt x="5022" y="4950"/>
                    <a:pt x="5039" y="4950"/>
                  </a:cubicBezTo>
                  <a:cubicBezTo>
                    <a:pt x="5617" y="4950"/>
                    <a:pt x="5984" y="4476"/>
                    <a:pt x="5837" y="3916"/>
                  </a:cubicBezTo>
                  <a:cubicBezTo>
                    <a:pt x="5715" y="3490"/>
                    <a:pt x="5442" y="3217"/>
                    <a:pt x="5107" y="3004"/>
                  </a:cubicBezTo>
                  <a:cubicBezTo>
                    <a:pt x="5077" y="2973"/>
                    <a:pt x="4803" y="2821"/>
                    <a:pt x="4773" y="2730"/>
                  </a:cubicBezTo>
                  <a:cubicBezTo>
                    <a:pt x="4531" y="2263"/>
                    <a:pt x="4546" y="2163"/>
                    <a:pt x="4640" y="2163"/>
                  </a:cubicBezTo>
                  <a:cubicBezTo>
                    <a:pt x="4710" y="2163"/>
                    <a:pt x="4826" y="2220"/>
                    <a:pt x="4912" y="2220"/>
                  </a:cubicBezTo>
                  <a:cubicBezTo>
                    <a:pt x="4928" y="2220"/>
                    <a:pt x="4942" y="2218"/>
                    <a:pt x="4955" y="2213"/>
                  </a:cubicBezTo>
                  <a:cubicBezTo>
                    <a:pt x="5107" y="2153"/>
                    <a:pt x="5290" y="2213"/>
                    <a:pt x="5442" y="2122"/>
                  </a:cubicBezTo>
                  <a:cubicBezTo>
                    <a:pt x="5989" y="1910"/>
                    <a:pt x="5898" y="1241"/>
                    <a:pt x="5594" y="846"/>
                  </a:cubicBezTo>
                  <a:cubicBezTo>
                    <a:pt x="5171" y="251"/>
                    <a:pt x="4403" y="1"/>
                    <a:pt x="359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365"/>
            <p:cNvSpPr/>
            <p:nvPr/>
          </p:nvSpPr>
          <p:spPr>
            <a:xfrm>
              <a:off x="1902800" y="2257900"/>
              <a:ext cx="450875" cy="715425"/>
            </a:xfrm>
            <a:custGeom>
              <a:rect b="b" l="l" r="r" t="t"/>
              <a:pathLst>
                <a:path extrusionOk="0" h="28617" w="18035">
                  <a:moveTo>
                    <a:pt x="14401" y="0"/>
                  </a:moveTo>
                  <a:cubicBezTo>
                    <a:pt x="14154" y="0"/>
                    <a:pt x="13905" y="39"/>
                    <a:pt x="13658" y="123"/>
                  </a:cubicBezTo>
                  <a:cubicBezTo>
                    <a:pt x="12563" y="518"/>
                    <a:pt x="11712" y="1734"/>
                    <a:pt x="12107" y="2889"/>
                  </a:cubicBezTo>
                  <a:cubicBezTo>
                    <a:pt x="12127" y="2928"/>
                    <a:pt x="12169" y="2945"/>
                    <a:pt x="12216" y="2945"/>
                  </a:cubicBezTo>
                  <a:cubicBezTo>
                    <a:pt x="12313" y="2945"/>
                    <a:pt x="12432" y="2870"/>
                    <a:pt x="12411" y="2767"/>
                  </a:cubicBezTo>
                  <a:cubicBezTo>
                    <a:pt x="11993" y="1430"/>
                    <a:pt x="13237" y="245"/>
                    <a:pt x="14500" y="245"/>
                  </a:cubicBezTo>
                  <a:cubicBezTo>
                    <a:pt x="14615" y="245"/>
                    <a:pt x="14730" y="255"/>
                    <a:pt x="14843" y="275"/>
                  </a:cubicBezTo>
                  <a:cubicBezTo>
                    <a:pt x="16393" y="549"/>
                    <a:pt x="17305" y="2038"/>
                    <a:pt x="17579" y="3466"/>
                  </a:cubicBezTo>
                  <a:cubicBezTo>
                    <a:pt x="17883" y="5108"/>
                    <a:pt x="17609" y="6871"/>
                    <a:pt x="17396" y="8451"/>
                  </a:cubicBezTo>
                  <a:cubicBezTo>
                    <a:pt x="17123" y="10062"/>
                    <a:pt x="16788" y="11643"/>
                    <a:pt x="16272" y="13193"/>
                  </a:cubicBezTo>
                  <a:cubicBezTo>
                    <a:pt x="15877" y="14622"/>
                    <a:pt x="15573" y="15929"/>
                    <a:pt x="15481" y="17388"/>
                  </a:cubicBezTo>
                  <a:cubicBezTo>
                    <a:pt x="15451" y="18208"/>
                    <a:pt x="15360" y="19029"/>
                    <a:pt x="14965" y="19728"/>
                  </a:cubicBezTo>
                  <a:cubicBezTo>
                    <a:pt x="14509" y="20488"/>
                    <a:pt x="13779" y="21066"/>
                    <a:pt x="13232" y="21704"/>
                  </a:cubicBezTo>
                  <a:cubicBezTo>
                    <a:pt x="12229" y="22980"/>
                    <a:pt x="11652" y="24379"/>
                    <a:pt x="11013" y="25868"/>
                  </a:cubicBezTo>
                  <a:cubicBezTo>
                    <a:pt x="10526" y="26964"/>
                    <a:pt x="9512" y="28373"/>
                    <a:pt x="8252" y="28373"/>
                  </a:cubicBezTo>
                  <a:cubicBezTo>
                    <a:pt x="7940" y="28373"/>
                    <a:pt x="7613" y="28286"/>
                    <a:pt x="7275" y="28087"/>
                  </a:cubicBezTo>
                  <a:cubicBezTo>
                    <a:pt x="6454" y="27631"/>
                    <a:pt x="5968" y="26719"/>
                    <a:pt x="5542" y="25929"/>
                  </a:cubicBezTo>
                  <a:cubicBezTo>
                    <a:pt x="5147" y="25230"/>
                    <a:pt x="4721" y="24622"/>
                    <a:pt x="4205" y="24014"/>
                  </a:cubicBezTo>
                  <a:cubicBezTo>
                    <a:pt x="3141" y="22768"/>
                    <a:pt x="1773" y="21825"/>
                    <a:pt x="284" y="21157"/>
                  </a:cubicBezTo>
                  <a:cubicBezTo>
                    <a:pt x="262" y="21144"/>
                    <a:pt x="241" y="21138"/>
                    <a:pt x="220" y="21138"/>
                  </a:cubicBezTo>
                  <a:cubicBezTo>
                    <a:pt x="95" y="21138"/>
                    <a:pt x="1" y="21348"/>
                    <a:pt x="132" y="21400"/>
                  </a:cubicBezTo>
                  <a:cubicBezTo>
                    <a:pt x="1925" y="22160"/>
                    <a:pt x="3445" y="23376"/>
                    <a:pt x="4569" y="24987"/>
                  </a:cubicBezTo>
                  <a:cubicBezTo>
                    <a:pt x="5420" y="26202"/>
                    <a:pt x="6028" y="28148"/>
                    <a:pt x="7609" y="28543"/>
                  </a:cubicBezTo>
                  <a:cubicBezTo>
                    <a:pt x="7797" y="28593"/>
                    <a:pt x="7984" y="28617"/>
                    <a:pt x="8167" y="28617"/>
                  </a:cubicBezTo>
                  <a:cubicBezTo>
                    <a:pt x="9201" y="28617"/>
                    <a:pt x="10137" y="27875"/>
                    <a:pt x="10679" y="27023"/>
                  </a:cubicBezTo>
                  <a:cubicBezTo>
                    <a:pt x="11196" y="26233"/>
                    <a:pt x="11500" y="25321"/>
                    <a:pt x="11864" y="24439"/>
                  </a:cubicBezTo>
                  <a:cubicBezTo>
                    <a:pt x="12320" y="23406"/>
                    <a:pt x="12928" y="22464"/>
                    <a:pt x="13658" y="21643"/>
                  </a:cubicBezTo>
                  <a:cubicBezTo>
                    <a:pt x="14235" y="20974"/>
                    <a:pt x="14904" y="20427"/>
                    <a:pt x="15299" y="19667"/>
                  </a:cubicBezTo>
                  <a:cubicBezTo>
                    <a:pt x="15664" y="18938"/>
                    <a:pt x="15694" y="18148"/>
                    <a:pt x="15755" y="17388"/>
                  </a:cubicBezTo>
                  <a:cubicBezTo>
                    <a:pt x="15785" y="16506"/>
                    <a:pt x="15816" y="15716"/>
                    <a:pt x="16059" y="14865"/>
                  </a:cubicBezTo>
                  <a:cubicBezTo>
                    <a:pt x="16272" y="13923"/>
                    <a:pt x="16606" y="12980"/>
                    <a:pt x="16880" y="12008"/>
                  </a:cubicBezTo>
                  <a:cubicBezTo>
                    <a:pt x="17366" y="10154"/>
                    <a:pt x="17731" y="8299"/>
                    <a:pt x="17883" y="6384"/>
                  </a:cubicBezTo>
                  <a:cubicBezTo>
                    <a:pt x="17974" y="4865"/>
                    <a:pt x="18035" y="3254"/>
                    <a:pt x="17275" y="1886"/>
                  </a:cubicBezTo>
                  <a:cubicBezTo>
                    <a:pt x="16697" y="881"/>
                    <a:pt x="15578" y="0"/>
                    <a:pt x="1440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45" name="Google Shape;2945;p365"/>
          <p:cNvGrpSpPr/>
          <p:nvPr/>
        </p:nvGrpSpPr>
        <p:grpSpPr>
          <a:xfrm rot="1801345">
            <a:off x="1623460" y="1810327"/>
            <a:ext cx="1248009" cy="1060632"/>
            <a:chOff x="1575650" y="1761175"/>
            <a:chExt cx="2866975" cy="2436525"/>
          </a:xfrm>
        </p:grpSpPr>
        <p:sp>
          <p:nvSpPr>
            <p:cNvPr id="2946" name="Google Shape;2946;p365"/>
            <p:cNvSpPr/>
            <p:nvPr/>
          </p:nvSpPr>
          <p:spPr>
            <a:xfrm>
              <a:off x="1655300" y="2308175"/>
              <a:ext cx="2386100" cy="1195225"/>
            </a:xfrm>
            <a:custGeom>
              <a:rect b="b" l="l" r="r" t="t"/>
              <a:pathLst>
                <a:path extrusionOk="0" h="47809" w="95444">
                  <a:moveTo>
                    <a:pt x="43486" y="0"/>
                  </a:moveTo>
                  <a:cubicBezTo>
                    <a:pt x="31201" y="0"/>
                    <a:pt x="14615" y="332"/>
                    <a:pt x="8694" y="3340"/>
                  </a:cubicBezTo>
                  <a:cubicBezTo>
                    <a:pt x="1" y="7687"/>
                    <a:pt x="9576" y="16896"/>
                    <a:pt x="9576" y="23918"/>
                  </a:cubicBezTo>
                  <a:cubicBezTo>
                    <a:pt x="9576" y="37110"/>
                    <a:pt x="28816" y="47809"/>
                    <a:pt x="52494" y="47809"/>
                  </a:cubicBezTo>
                  <a:cubicBezTo>
                    <a:pt x="76203" y="47809"/>
                    <a:pt x="95443" y="37140"/>
                    <a:pt x="95443" y="23918"/>
                  </a:cubicBezTo>
                  <a:cubicBezTo>
                    <a:pt x="95443" y="10726"/>
                    <a:pt x="76233" y="27"/>
                    <a:pt x="52555" y="27"/>
                  </a:cubicBezTo>
                  <a:cubicBezTo>
                    <a:pt x="50105" y="27"/>
                    <a:pt x="46968" y="0"/>
                    <a:pt x="43486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365"/>
            <p:cNvSpPr/>
            <p:nvPr/>
          </p:nvSpPr>
          <p:spPr>
            <a:xfrm>
              <a:off x="1887850" y="2681950"/>
              <a:ext cx="1427100" cy="574250"/>
            </a:xfrm>
            <a:custGeom>
              <a:rect b="b" l="l" r="r" t="t"/>
              <a:pathLst>
                <a:path extrusionOk="0" h="22970" w="57084">
                  <a:moveTo>
                    <a:pt x="12736" y="0"/>
                  </a:moveTo>
                  <a:cubicBezTo>
                    <a:pt x="0" y="0"/>
                    <a:pt x="12675" y="7113"/>
                    <a:pt x="18146" y="12250"/>
                  </a:cubicBezTo>
                  <a:cubicBezTo>
                    <a:pt x="23010" y="16809"/>
                    <a:pt x="24165" y="20821"/>
                    <a:pt x="36900" y="20821"/>
                  </a:cubicBezTo>
                  <a:cubicBezTo>
                    <a:pt x="44647" y="20821"/>
                    <a:pt x="50437" y="22969"/>
                    <a:pt x="53785" y="22969"/>
                  </a:cubicBezTo>
                  <a:cubicBezTo>
                    <a:pt x="55941" y="22969"/>
                    <a:pt x="57083" y="22078"/>
                    <a:pt x="57083" y="19149"/>
                  </a:cubicBezTo>
                  <a:cubicBezTo>
                    <a:pt x="57083" y="14438"/>
                    <a:pt x="46050" y="7781"/>
                    <a:pt x="33648" y="3739"/>
                  </a:cubicBezTo>
                  <a:cubicBezTo>
                    <a:pt x="26262" y="1338"/>
                    <a:pt x="17478" y="0"/>
                    <a:pt x="12736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365"/>
            <p:cNvSpPr/>
            <p:nvPr/>
          </p:nvSpPr>
          <p:spPr>
            <a:xfrm>
              <a:off x="1597550" y="1776000"/>
              <a:ext cx="2824550" cy="2406950"/>
            </a:xfrm>
            <a:custGeom>
              <a:rect b="b" l="l" r="r" t="t"/>
              <a:pathLst>
                <a:path extrusionOk="0" h="96278" w="112982">
                  <a:moveTo>
                    <a:pt x="14560" y="29338"/>
                  </a:moveTo>
                  <a:lnTo>
                    <a:pt x="14591" y="29363"/>
                  </a:lnTo>
                  <a:lnTo>
                    <a:pt x="14591" y="29363"/>
                  </a:lnTo>
                  <a:cubicBezTo>
                    <a:pt x="14629" y="29377"/>
                    <a:pt x="14652" y="29386"/>
                    <a:pt x="14655" y="29386"/>
                  </a:cubicBezTo>
                  <a:cubicBezTo>
                    <a:pt x="14660" y="29386"/>
                    <a:pt x="14631" y="29371"/>
                    <a:pt x="14560" y="29338"/>
                  </a:cubicBezTo>
                  <a:close/>
                  <a:moveTo>
                    <a:pt x="43537" y="0"/>
                  </a:moveTo>
                  <a:cubicBezTo>
                    <a:pt x="38864" y="0"/>
                    <a:pt x="34230" y="1557"/>
                    <a:pt x="30153" y="3867"/>
                  </a:cubicBezTo>
                  <a:cubicBezTo>
                    <a:pt x="25594" y="6481"/>
                    <a:pt x="21643" y="10007"/>
                    <a:pt x="17934" y="13745"/>
                  </a:cubicBezTo>
                  <a:cubicBezTo>
                    <a:pt x="16263" y="15417"/>
                    <a:pt x="14591" y="17119"/>
                    <a:pt x="12646" y="18487"/>
                  </a:cubicBezTo>
                  <a:cubicBezTo>
                    <a:pt x="11582" y="19247"/>
                    <a:pt x="10457" y="19855"/>
                    <a:pt x="9302" y="20524"/>
                  </a:cubicBezTo>
                  <a:cubicBezTo>
                    <a:pt x="6506" y="22074"/>
                    <a:pt x="3648" y="23654"/>
                    <a:pt x="822" y="25235"/>
                  </a:cubicBezTo>
                  <a:lnTo>
                    <a:pt x="1" y="25448"/>
                  </a:lnTo>
                  <a:cubicBezTo>
                    <a:pt x="730" y="26329"/>
                    <a:pt x="1794" y="26785"/>
                    <a:pt x="2858" y="27089"/>
                  </a:cubicBezTo>
                  <a:cubicBezTo>
                    <a:pt x="4723" y="27649"/>
                    <a:pt x="6613" y="27874"/>
                    <a:pt x="8521" y="27874"/>
                  </a:cubicBezTo>
                  <a:cubicBezTo>
                    <a:pt x="16382" y="27874"/>
                    <a:pt x="24536" y="24049"/>
                    <a:pt x="32428" y="24049"/>
                  </a:cubicBezTo>
                  <a:cubicBezTo>
                    <a:pt x="34167" y="24049"/>
                    <a:pt x="35893" y="24235"/>
                    <a:pt x="37600" y="24688"/>
                  </a:cubicBezTo>
                  <a:cubicBezTo>
                    <a:pt x="42889" y="26086"/>
                    <a:pt x="47297" y="29885"/>
                    <a:pt x="52585" y="31375"/>
                  </a:cubicBezTo>
                  <a:cubicBezTo>
                    <a:pt x="58330" y="32986"/>
                    <a:pt x="64713" y="31709"/>
                    <a:pt x="70124" y="34141"/>
                  </a:cubicBezTo>
                  <a:cubicBezTo>
                    <a:pt x="74166" y="35934"/>
                    <a:pt x="77084" y="39521"/>
                    <a:pt x="80519" y="42287"/>
                  </a:cubicBezTo>
                  <a:cubicBezTo>
                    <a:pt x="81917" y="43411"/>
                    <a:pt x="93832" y="48700"/>
                    <a:pt x="95413" y="49582"/>
                  </a:cubicBezTo>
                  <a:cubicBezTo>
                    <a:pt x="95413" y="49582"/>
                    <a:pt x="77480" y="54293"/>
                    <a:pt x="72403" y="55205"/>
                  </a:cubicBezTo>
                  <a:cubicBezTo>
                    <a:pt x="67206" y="56147"/>
                    <a:pt x="59242" y="56421"/>
                    <a:pt x="54379" y="56451"/>
                  </a:cubicBezTo>
                  <a:cubicBezTo>
                    <a:pt x="54370" y="56451"/>
                    <a:pt x="54361" y="56451"/>
                    <a:pt x="54352" y="56451"/>
                  </a:cubicBezTo>
                  <a:cubicBezTo>
                    <a:pt x="47494" y="56451"/>
                    <a:pt x="29698" y="44779"/>
                    <a:pt x="29698" y="44779"/>
                  </a:cubicBezTo>
                  <a:lnTo>
                    <a:pt x="23375" y="36390"/>
                  </a:lnTo>
                  <a:lnTo>
                    <a:pt x="14591" y="29363"/>
                  </a:lnTo>
                  <a:lnTo>
                    <a:pt x="14591" y="29363"/>
                  </a:lnTo>
                  <a:cubicBezTo>
                    <a:pt x="14171" y="29200"/>
                    <a:pt x="11843" y="28224"/>
                    <a:pt x="11610" y="28224"/>
                  </a:cubicBezTo>
                  <a:cubicBezTo>
                    <a:pt x="11573" y="28224"/>
                    <a:pt x="11589" y="28249"/>
                    <a:pt x="11673" y="28305"/>
                  </a:cubicBezTo>
                  <a:lnTo>
                    <a:pt x="2585" y="27606"/>
                  </a:lnTo>
                  <a:lnTo>
                    <a:pt x="2585" y="27606"/>
                  </a:lnTo>
                  <a:cubicBezTo>
                    <a:pt x="2949" y="31466"/>
                    <a:pt x="3466" y="35296"/>
                    <a:pt x="4165" y="39095"/>
                  </a:cubicBezTo>
                  <a:cubicBezTo>
                    <a:pt x="4621" y="41679"/>
                    <a:pt x="5199" y="44263"/>
                    <a:pt x="6232" y="46694"/>
                  </a:cubicBezTo>
                  <a:cubicBezTo>
                    <a:pt x="7752" y="50250"/>
                    <a:pt x="10305" y="53351"/>
                    <a:pt x="12889" y="56269"/>
                  </a:cubicBezTo>
                  <a:cubicBezTo>
                    <a:pt x="15624" y="59369"/>
                    <a:pt x="18451" y="62378"/>
                    <a:pt x="21703" y="64992"/>
                  </a:cubicBezTo>
                  <a:cubicBezTo>
                    <a:pt x="29485" y="71345"/>
                    <a:pt x="39272" y="75175"/>
                    <a:pt x="49303" y="75783"/>
                  </a:cubicBezTo>
                  <a:cubicBezTo>
                    <a:pt x="50275" y="75874"/>
                    <a:pt x="51491" y="76056"/>
                    <a:pt x="51734" y="76968"/>
                  </a:cubicBezTo>
                  <a:cubicBezTo>
                    <a:pt x="51947" y="77607"/>
                    <a:pt x="51552" y="78306"/>
                    <a:pt x="51187" y="78822"/>
                  </a:cubicBezTo>
                  <a:cubicBezTo>
                    <a:pt x="50367" y="79977"/>
                    <a:pt x="49364" y="81041"/>
                    <a:pt x="49060" y="82379"/>
                  </a:cubicBezTo>
                  <a:cubicBezTo>
                    <a:pt x="48725" y="83746"/>
                    <a:pt x="49546" y="85449"/>
                    <a:pt x="50944" y="85479"/>
                  </a:cubicBezTo>
                  <a:cubicBezTo>
                    <a:pt x="51552" y="85479"/>
                    <a:pt x="52160" y="85175"/>
                    <a:pt x="52585" y="84749"/>
                  </a:cubicBezTo>
                  <a:cubicBezTo>
                    <a:pt x="53801" y="83625"/>
                    <a:pt x="54105" y="81831"/>
                    <a:pt x="54744" y="80281"/>
                  </a:cubicBezTo>
                  <a:cubicBezTo>
                    <a:pt x="55319" y="78884"/>
                    <a:pt x="56511" y="77462"/>
                    <a:pt x="57988" y="77462"/>
                  </a:cubicBezTo>
                  <a:cubicBezTo>
                    <a:pt x="58149" y="77462"/>
                    <a:pt x="58314" y="77479"/>
                    <a:pt x="58482" y="77515"/>
                  </a:cubicBezTo>
                  <a:cubicBezTo>
                    <a:pt x="58938" y="77576"/>
                    <a:pt x="59333" y="77850"/>
                    <a:pt x="59850" y="77971"/>
                  </a:cubicBezTo>
                  <a:cubicBezTo>
                    <a:pt x="60041" y="78017"/>
                    <a:pt x="60232" y="78037"/>
                    <a:pt x="60421" y="78037"/>
                  </a:cubicBezTo>
                  <a:cubicBezTo>
                    <a:pt x="61500" y="78037"/>
                    <a:pt x="62564" y="77382"/>
                    <a:pt x="63650" y="76968"/>
                  </a:cubicBezTo>
                  <a:cubicBezTo>
                    <a:pt x="64124" y="76778"/>
                    <a:pt x="64678" y="76663"/>
                    <a:pt x="65210" y="76663"/>
                  </a:cubicBezTo>
                  <a:cubicBezTo>
                    <a:pt x="66042" y="76663"/>
                    <a:pt x="66823" y="76945"/>
                    <a:pt x="67175" y="77667"/>
                  </a:cubicBezTo>
                  <a:cubicBezTo>
                    <a:pt x="67601" y="78518"/>
                    <a:pt x="67145" y="79552"/>
                    <a:pt x="66689" y="80403"/>
                  </a:cubicBezTo>
                  <a:cubicBezTo>
                    <a:pt x="64957" y="83655"/>
                    <a:pt x="63254" y="86938"/>
                    <a:pt x="61552" y="90221"/>
                  </a:cubicBezTo>
                  <a:cubicBezTo>
                    <a:pt x="60762" y="91740"/>
                    <a:pt x="59941" y="93655"/>
                    <a:pt x="60853" y="95084"/>
                  </a:cubicBezTo>
                  <a:cubicBezTo>
                    <a:pt x="61382" y="95912"/>
                    <a:pt x="62279" y="96278"/>
                    <a:pt x="63234" y="96278"/>
                  </a:cubicBezTo>
                  <a:cubicBezTo>
                    <a:pt x="64310" y="96278"/>
                    <a:pt x="65460" y="95813"/>
                    <a:pt x="66233" y="95023"/>
                  </a:cubicBezTo>
                  <a:cubicBezTo>
                    <a:pt x="67662" y="93534"/>
                    <a:pt x="68148" y="91436"/>
                    <a:pt x="68847" y="89522"/>
                  </a:cubicBezTo>
                  <a:cubicBezTo>
                    <a:pt x="69455" y="87759"/>
                    <a:pt x="70276" y="86087"/>
                    <a:pt x="71127" y="84415"/>
                  </a:cubicBezTo>
                  <a:cubicBezTo>
                    <a:pt x="73011" y="80585"/>
                    <a:pt x="75109" y="76512"/>
                    <a:pt x="78878" y="74506"/>
                  </a:cubicBezTo>
                  <a:cubicBezTo>
                    <a:pt x="79820" y="74628"/>
                    <a:pt x="80063" y="75935"/>
                    <a:pt x="79668" y="76816"/>
                  </a:cubicBezTo>
                  <a:cubicBezTo>
                    <a:pt x="79303" y="77698"/>
                    <a:pt x="78574" y="78458"/>
                    <a:pt x="78543" y="79400"/>
                  </a:cubicBezTo>
                  <a:cubicBezTo>
                    <a:pt x="78452" y="80312"/>
                    <a:pt x="79151" y="81224"/>
                    <a:pt x="80002" y="81467"/>
                  </a:cubicBezTo>
                  <a:cubicBezTo>
                    <a:pt x="80143" y="81501"/>
                    <a:pt x="80287" y="81517"/>
                    <a:pt x="80432" y="81517"/>
                  </a:cubicBezTo>
                  <a:cubicBezTo>
                    <a:pt x="81196" y="81517"/>
                    <a:pt x="81975" y="81067"/>
                    <a:pt x="82282" y="80403"/>
                  </a:cubicBezTo>
                  <a:cubicBezTo>
                    <a:pt x="82677" y="79582"/>
                    <a:pt x="82434" y="78640"/>
                    <a:pt x="82677" y="77758"/>
                  </a:cubicBezTo>
                  <a:cubicBezTo>
                    <a:pt x="83255" y="75600"/>
                    <a:pt x="86082" y="74962"/>
                    <a:pt x="87206" y="73017"/>
                  </a:cubicBezTo>
                  <a:cubicBezTo>
                    <a:pt x="87571" y="72378"/>
                    <a:pt x="87723" y="71619"/>
                    <a:pt x="88148" y="70980"/>
                  </a:cubicBezTo>
                  <a:cubicBezTo>
                    <a:pt x="88604" y="70281"/>
                    <a:pt x="89364" y="69825"/>
                    <a:pt x="90094" y="69400"/>
                  </a:cubicBezTo>
                  <a:cubicBezTo>
                    <a:pt x="94045" y="67181"/>
                    <a:pt x="98179" y="65114"/>
                    <a:pt x="101583" y="62074"/>
                  </a:cubicBezTo>
                  <a:cubicBezTo>
                    <a:pt x="104775" y="59278"/>
                    <a:pt x="107328" y="55357"/>
                    <a:pt x="107602" y="51132"/>
                  </a:cubicBezTo>
                  <a:cubicBezTo>
                    <a:pt x="109334" y="51132"/>
                    <a:pt x="111158" y="51132"/>
                    <a:pt x="112982" y="51010"/>
                  </a:cubicBezTo>
                  <a:cubicBezTo>
                    <a:pt x="105778" y="44779"/>
                    <a:pt x="99668" y="37332"/>
                    <a:pt x="94957" y="29065"/>
                  </a:cubicBezTo>
                  <a:cubicBezTo>
                    <a:pt x="90762" y="21648"/>
                    <a:pt x="87297" y="13168"/>
                    <a:pt x="80063" y="8730"/>
                  </a:cubicBezTo>
                  <a:cubicBezTo>
                    <a:pt x="77044" y="6889"/>
                    <a:pt x="73506" y="5976"/>
                    <a:pt x="69968" y="5976"/>
                  </a:cubicBezTo>
                  <a:cubicBezTo>
                    <a:pt x="65563" y="5976"/>
                    <a:pt x="61158" y="7391"/>
                    <a:pt x="57753" y="10189"/>
                  </a:cubicBezTo>
                  <a:lnTo>
                    <a:pt x="57023" y="9916"/>
                  </a:lnTo>
                  <a:cubicBezTo>
                    <a:pt x="55534" y="6694"/>
                    <a:pt x="53771" y="3381"/>
                    <a:pt x="50671" y="1587"/>
                  </a:cubicBezTo>
                  <a:cubicBezTo>
                    <a:pt x="49060" y="645"/>
                    <a:pt x="47114" y="219"/>
                    <a:pt x="45199" y="67"/>
                  </a:cubicBezTo>
                  <a:cubicBezTo>
                    <a:pt x="44645" y="22"/>
                    <a:pt x="44091" y="0"/>
                    <a:pt x="4353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365"/>
            <p:cNvSpPr/>
            <p:nvPr/>
          </p:nvSpPr>
          <p:spPr>
            <a:xfrm>
              <a:off x="1829325" y="2477525"/>
              <a:ext cx="132250" cy="33475"/>
            </a:xfrm>
            <a:custGeom>
              <a:rect b="b" l="l" r="r" t="t"/>
              <a:pathLst>
                <a:path extrusionOk="0" h="1339" w="5290">
                  <a:moveTo>
                    <a:pt x="1" y="1"/>
                  </a:moveTo>
                  <a:lnTo>
                    <a:pt x="5289" y="1338"/>
                  </a:lnTo>
                  <a:cubicBezTo>
                    <a:pt x="3648" y="548"/>
                    <a:pt x="1855" y="62"/>
                    <a:pt x="1" y="1"/>
                  </a:cubicBezTo>
                  <a:close/>
                </a:path>
              </a:pathLst>
            </a:custGeom>
            <a:solidFill>
              <a:srgbClr val="FFE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365"/>
            <p:cNvSpPr/>
            <p:nvPr/>
          </p:nvSpPr>
          <p:spPr>
            <a:xfrm>
              <a:off x="1591000" y="1761175"/>
              <a:ext cx="1450075" cy="664600"/>
            </a:xfrm>
            <a:custGeom>
              <a:rect b="b" l="l" r="r" t="t"/>
              <a:pathLst>
                <a:path extrusionOk="0" h="26584" w="58003">
                  <a:moveTo>
                    <a:pt x="43766" y="0"/>
                  </a:moveTo>
                  <a:cubicBezTo>
                    <a:pt x="39439" y="0"/>
                    <a:pt x="35102" y="1374"/>
                    <a:pt x="31297" y="3335"/>
                  </a:cubicBezTo>
                  <a:cubicBezTo>
                    <a:pt x="26008" y="6071"/>
                    <a:pt x="21570" y="10083"/>
                    <a:pt x="17376" y="14278"/>
                  </a:cubicBezTo>
                  <a:cubicBezTo>
                    <a:pt x="12482" y="19171"/>
                    <a:pt x="6555" y="22120"/>
                    <a:pt x="567" y="25463"/>
                  </a:cubicBezTo>
                  <a:cubicBezTo>
                    <a:pt x="0" y="25772"/>
                    <a:pt x="372" y="26583"/>
                    <a:pt x="906" y="26583"/>
                  </a:cubicBezTo>
                  <a:cubicBezTo>
                    <a:pt x="1002" y="26583"/>
                    <a:pt x="1103" y="26557"/>
                    <a:pt x="1205" y="26497"/>
                  </a:cubicBezTo>
                  <a:cubicBezTo>
                    <a:pt x="5734" y="24004"/>
                    <a:pt x="10749" y="21785"/>
                    <a:pt x="14731" y="18472"/>
                  </a:cubicBezTo>
                  <a:cubicBezTo>
                    <a:pt x="19078" y="14916"/>
                    <a:pt x="22604" y="10569"/>
                    <a:pt x="27194" y="7287"/>
                  </a:cubicBezTo>
                  <a:cubicBezTo>
                    <a:pt x="31874" y="3913"/>
                    <a:pt x="37346" y="1420"/>
                    <a:pt x="43151" y="1238"/>
                  </a:cubicBezTo>
                  <a:cubicBezTo>
                    <a:pt x="43414" y="1228"/>
                    <a:pt x="43677" y="1223"/>
                    <a:pt x="43940" y="1223"/>
                  </a:cubicBezTo>
                  <a:cubicBezTo>
                    <a:pt x="47007" y="1223"/>
                    <a:pt x="50127" y="1907"/>
                    <a:pt x="52422" y="4034"/>
                  </a:cubicBezTo>
                  <a:cubicBezTo>
                    <a:pt x="54398" y="5919"/>
                    <a:pt x="55613" y="8381"/>
                    <a:pt x="56738" y="10813"/>
                  </a:cubicBezTo>
                  <a:cubicBezTo>
                    <a:pt x="56851" y="11038"/>
                    <a:pt x="57024" y="11130"/>
                    <a:pt x="57200" y="11130"/>
                  </a:cubicBezTo>
                  <a:cubicBezTo>
                    <a:pt x="57594" y="11130"/>
                    <a:pt x="58003" y="10667"/>
                    <a:pt x="57772" y="10205"/>
                  </a:cubicBezTo>
                  <a:cubicBezTo>
                    <a:pt x="55613" y="5554"/>
                    <a:pt x="52847" y="1390"/>
                    <a:pt x="47467" y="356"/>
                  </a:cubicBezTo>
                  <a:cubicBezTo>
                    <a:pt x="46243" y="113"/>
                    <a:pt x="45005" y="0"/>
                    <a:pt x="4376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365"/>
            <p:cNvSpPr/>
            <p:nvPr/>
          </p:nvSpPr>
          <p:spPr>
            <a:xfrm>
              <a:off x="1575650" y="1909750"/>
              <a:ext cx="2866975" cy="1158850"/>
            </a:xfrm>
            <a:custGeom>
              <a:rect b="b" l="l" r="r" t="t"/>
              <a:pathLst>
                <a:path extrusionOk="0" h="46354" w="114679">
                  <a:moveTo>
                    <a:pt x="70852" y="0"/>
                  </a:moveTo>
                  <a:cubicBezTo>
                    <a:pt x="66331" y="0"/>
                    <a:pt x="61886" y="1484"/>
                    <a:pt x="58294" y="4292"/>
                  </a:cubicBezTo>
                  <a:cubicBezTo>
                    <a:pt x="57820" y="4666"/>
                    <a:pt x="58145" y="5450"/>
                    <a:pt x="58613" y="5450"/>
                  </a:cubicBezTo>
                  <a:cubicBezTo>
                    <a:pt x="58715" y="5450"/>
                    <a:pt x="58824" y="5413"/>
                    <a:pt x="58933" y="5325"/>
                  </a:cubicBezTo>
                  <a:cubicBezTo>
                    <a:pt x="62408" y="2647"/>
                    <a:pt x="66667" y="1221"/>
                    <a:pt x="70970" y="1221"/>
                  </a:cubicBezTo>
                  <a:cubicBezTo>
                    <a:pt x="73065" y="1221"/>
                    <a:pt x="75170" y="1559"/>
                    <a:pt x="77201" y="2255"/>
                  </a:cubicBezTo>
                  <a:cubicBezTo>
                    <a:pt x="83462" y="4444"/>
                    <a:pt x="87505" y="9915"/>
                    <a:pt x="90666" y="15478"/>
                  </a:cubicBezTo>
                  <a:cubicBezTo>
                    <a:pt x="93797" y="20979"/>
                    <a:pt x="96532" y="26602"/>
                    <a:pt x="100271" y="31739"/>
                  </a:cubicBezTo>
                  <a:cubicBezTo>
                    <a:pt x="103814" y="36604"/>
                    <a:pt x="107851" y="41078"/>
                    <a:pt x="112310" y="45114"/>
                  </a:cubicBezTo>
                  <a:lnTo>
                    <a:pt x="112310" y="45114"/>
                  </a:lnTo>
                  <a:cubicBezTo>
                    <a:pt x="111555" y="45137"/>
                    <a:pt x="110799" y="45149"/>
                    <a:pt x="110043" y="45149"/>
                  </a:cubicBezTo>
                  <a:cubicBezTo>
                    <a:pt x="103331" y="45149"/>
                    <a:pt x="96577" y="44201"/>
                    <a:pt x="90362" y="41618"/>
                  </a:cubicBezTo>
                  <a:cubicBezTo>
                    <a:pt x="86410" y="39976"/>
                    <a:pt x="82945" y="37666"/>
                    <a:pt x="79784" y="34809"/>
                  </a:cubicBezTo>
                  <a:cubicBezTo>
                    <a:pt x="77140" y="32408"/>
                    <a:pt x="74586" y="29763"/>
                    <a:pt x="71243" y="28274"/>
                  </a:cubicBezTo>
                  <a:cubicBezTo>
                    <a:pt x="68021" y="26876"/>
                    <a:pt x="64465" y="26663"/>
                    <a:pt x="60969" y="26450"/>
                  </a:cubicBezTo>
                  <a:cubicBezTo>
                    <a:pt x="56319" y="26146"/>
                    <a:pt x="52367" y="25356"/>
                    <a:pt x="48173" y="23168"/>
                  </a:cubicBezTo>
                  <a:cubicBezTo>
                    <a:pt x="44951" y="21496"/>
                    <a:pt x="41790" y="19520"/>
                    <a:pt x="38233" y="18700"/>
                  </a:cubicBezTo>
                  <a:cubicBezTo>
                    <a:pt x="36623" y="18321"/>
                    <a:pt x="34988" y="18163"/>
                    <a:pt x="33354" y="18163"/>
                  </a:cubicBezTo>
                  <a:cubicBezTo>
                    <a:pt x="31842" y="18163"/>
                    <a:pt x="30331" y="18298"/>
                    <a:pt x="28841" y="18517"/>
                  </a:cubicBezTo>
                  <a:cubicBezTo>
                    <a:pt x="24586" y="19125"/>
                    <a:pt x="20482" y="20341"/>
                    <a:pt x="16288" y="21162"/>
                  </a:cubicBezTo>
                  <a:cubicBezTo>
                    <a:pt x="14208" y="21583"/>
                    <a:pt x="11503" y="22054"/>
                    <a:pt x="8857" y="22054"/>
                  </a:cubicBezTo>
                  <a:cubicBezTo>
                    <a:pt x="5972" y="22054"/>
                    <a:pt x="3158" y="21494"/>
                    <a:pt x="1302" y="19703"/>
                  </a:cubicBezTo>
                  <a:cubicBezTo>
                    <a:pt x="1176" y="19590"/>
                    <a:pt x="1037" y="19542"/>
                    <a:pt x="902" y="19542"/>
                  </a:cubicBezTo>
                  <a:cubicBezTo>
                    <a:pt x="421" y="19542"/>
                    <a:pt x="0" y="20150"/>
                    <a:pt x="451" y="20554"/>
                  </a:cubicBezTo>
                  <a:cubicBezTo>
                    <a:pt x="2618" y="22626"/>
                    <a:pt x="5656" y="23311"/>
                    <a:pt x="8864" y="23311"/>
                  </a:cubicBezTo>
                  <a:cubicBezTo>
                    <a:pt x="12900" y="23311"/>
                    <a:pt x="17207" y="22228"/>
                    <a:pt x="20391" y="21465"/>
                  </a:cubicBezTo>
                  <a:cubicBezTo>
                    <a:pt x="24464" y="20523"/>
                    <a:pt x="28567" y="19399"/>
                    <a:pt x="32762" y="19338"/>
                  </a:cubicBezTo>
                  <a:cubicBezTo>
                    <a:pt x="32853" y="19337"/>
                    <a:pt x="32944" y="19336"/>
                    <a:pt x="33034" y="19336"/>
                  </a:cubicBezTo>
                  <a:cubicBezTo>
                    <a:pt x="37357" y="19336"/>
                    <a:pt x="41109" y="20749"/>
                    <a:pt x="44920" y="22803"/>
                  </a:cubicBezTo>
                  <a:cubicBezTo>
                    <a:pt x="48294" y="24627"/>
                    <a:pt x="51638" y="26450"/>
                    <a:pt x="55468" y="27119"/>
                  </a:cubicBezTo>
                  <a:cubicBezTo>
                    <a:pt x="59571" y="27849"/>
                    <a:pt x="63826" y="27514"/>
                    <a:pt x="67899" y="28456"/>
                  </a:cubicBezTo>
                  <a:cubicBezTo>
                    <a:pt x="72611" y="29551"/>
                    <a:pt x="75802" y="32833"/>
                    <a:pt x="79267" y="35934"/>
                  </a:cubicBezTo>
                  <a:cubicBezTo>
                    <a:pt x="82064" y="38487"/>
                    <a:pt x="85195" y="40615"/>
                    <a:pt x="88629" y="42165"/>
                  </a:cubicBezTo>
                  <a:cubicBezTo>
                    <a:pt x="95393" y="45247"/>
                    <a:pt x="102831" y="46354"/>
                    <a:pt x="110209" y="46354"/>
                  </a:cubicBezTo>
                  <a:cubicBezTo>
                    <a:pt x="111417" y="46354"/>
                    <a:pt x="112625" y="46324"/>
                    <a:pt x="113827" y="46268"/>
                  </a:cubicBezTo>
                  <a:cubicBezTo>
                    <a:pt x="114314" y="46238"/>
                    <a:pt x="114678" y="45600"/>
                    <a:pt x="114253" y="45235"/>
                  </a:cubicBezTo>
                  <a:cubicBezTo>
                    <a:pt x="108356" y="40128"/>
                    <a:pt x="103189" y="34262"/>
                    <a:pt x="98933" y="27727"/>
                  </a:cubicBezTo>
                  <a:cubicBezTo>
                    <a:pt x="95256" y="22043"/>
                    <a:pt x="92642" y="15690"/>
                    <a:pt x="88690" y="10158"/>
                  </a:cubicBezTo>
                  <a:cubicBezTo>
                    <a:pt x="85347" y="5477"/>
                    <a:pt x="80939" y="1708"/>
                    <a:pt x="75194" y="462"/>
                  </a:cubicBezTo>
                  <a:cubicBezTo>
                    <a:pt x="73756" y="152"/>
                    <a:pt x="72300" y="0"/>
                    <a:pt x="7085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365"/>
            <p:cNvSpPr/>
            <p:nvPr/>
          </p:nvSpPr>
          <p:spPr>
            <a:xfrm>
              <a:off x="1810325" y="2461575"/>
              <a:ext cx="2212075" cy="748475"/>
            </a:xfrm>
            <a:custGeom>
              <a:rect b="b" l="l" r="r" t="t"/>
              <a:pathLst>
                <a:path extrusionOk="0" h="29939" w="88483">
                  <a:moveTo>
                    <a:pt x="700" y="0"/>
                  </a:moveTo>
                  <a:cubicBezTo>
                    <a:pt x="1" y="0"/>
                    <a:pt x="1" y="1216"/>
                    <a:pt x="761" y="1247"/>
                  </a:cubicBezTo>
                  <a:cubicBezTo>
                    <a:pt x="9636" y="1672"/>
                    <a:pt x="13952" y="10517"/>
                    <a:pt x="19332" y="16232"/>
                  </a:cubicBezTo>
                  <a:cubicBezTo>
                    <a:pt x="24196" y="21368"/>
                    <a:pt x="31430" y="25837"/>
                    <a:pt x="38117" y="28086"/>
                  </a:cubicBezTo>
                  <a:cubicBezTo>
                    <a:pt x="42074" y="29415"/>
                    <a:pt x="46053" y="29938"/>
                    <a:pt x="50041" y="29938"/>
                  </a:cubicBezTo>
                  <a:cubicBezTo>
                    <a:pt x="62659" y="29938"/>
                    <a:pt x="75367" y="24695"/>
                    <a:pt x="87723" y="23101"/>
                  </a:cubicBezTo>
                  <a:cubicBezTo>
                    <a:pt x="88463" y="22983"/>
                    <a:pt x="88482" y="21883"/>
                    <a:pt x="87780" y="21883"/>
                  </a:cubicBezTo>
                  <a:cubicBezTo>
                    <a:pt x="87761" y="21883"/>
                    <a:pt x="87742" y="21884"/>
                    <a:pt x="87723" y="21885"/>
                  </a:cubicBezTo>
                  <a:cubicBezTo>
                    <a:pt x="75520" y="23449"/>
                    <a:pt x="62614" y="28748"/>
                    <a:pt x="50048" y="28748"/>
                  </a:cubicBezTo>
                  <a:cubicBezTo>
                    <a:pt x="45273" y="28748"/>
                    <a:pt x="40548" y="27983"/>
                    <a:pt x="35928" y="25958"/>
                  </a:cubicBezTo>
                  <a:cubicBezTo>
                    <a:pt x="28421" y="22645"/>
                    <a:pt x="21764" y="17660"/>
                    <a:pt x="16658" y="11247"/>
                  </a:cubicBezTo>
                  <a:cubicBezTo>
                    <a:pt x="12524" y="5988"/>
                    <a:pt x="7934" y="396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365"/>
            <p:cNvSpPr/>
            <p:nvPr/>
          </p:nvSpPr>
          <p:spPr>
            <a:xfrm>
              <a:off x="1644675" y="2453400"/>
              <a:ext cx="2655100" cy="1744300"/>
            </a:xfrm>
            <a:custGeom>
              <a:rect b="b" l="l" r="r" t="t"/>
              <a:pathLst>
                <a:path extrusionOk="0" h="69772" w="106204">
                  <a:moveTo>
                    <a:pt x="597" y="1"/>
                  </a:moveTo>
                  <a:cubicBezTo>
                    <a:pt x="289" y="1"/>
                    <a:pt x="0" y="191"/>
                    <a:pt x="31" y="571"/>
                  </a:cubicBezTo>
                  <a:cubicBezTo>
                    <a:pt x="852" y="8717"/>
                    <a:pt x="1551" y="17683"/>
                    <a:pt x="6444" y="24553"/>
                  </a:cubicBezTo>
                  <a:cubicBezTo>
                    <a:pt x="10852" y="30845"/>
                    <a:pt x="16627" y="36772"/>
                    <a:pt x="23010" y="41057"/>
                  </a:cubicBezTo>
                  <a:cubicBezTo>
                    <a:pt x="29241" y="45222"/>
                    <a:pt x="36415" y="47927"/>
                    <a:pt x="43801" y="48960"/>
                  </a:cubicBezTo>
                  <a:cubicBezTo>
                    <a:pt x="44682" y="49082"/>
                    <a:pt x="45564" y="49143"/>
                    <a:pt x="46475" y="49264"/>
                  </a:cubicBezTo>
                  <a:cubicBezTo>
                    <a:pt x="46840" y="49295"/>
                    <a:pt x="47539" y="49234"/>
                    <a:pt x="47874" y="49416"/>
                  </a:cubicBezTo>
                  <a:cubicBezTo>
                    <a:pt x="48056" y="49447"/>
                    <a:pt x="48208" y="49447"/>
                    <a:pt x="48421" y="49477"/>
                  </a:cubicBezTo>
                  <a:cubicBezTo>
                    <a:pt x="48512" y="50146"/>
                    <a:pt x="48634" y="50814"/>
                    <a:pt x="48725" y="51453"/>
                  </a:cubicBezTo>
                  <a:cubicBezTo>
                    <a:pt x="48299" y="52881"/>
                    <a:pt x="46779" y="53732"/>
                    <a:pt x="46506" y="55313"/>
                  </a:cubicBezTo>
                  <a:cubicBezTo>
                    <a:pt x="46232" y="56954"/>
                    <a:pt x="47205" y="59021"/>
                    <a:pt x="49090" y="59021"/>
                  </a:cubicBezTo>
                  <a:cubicBezTo>
                    <a:pt x="51643" y="59021"/>
                    <a:pt x="52433" y="55921"/>
                    <a:pt x="53163" y="54036"/>
                  </a:cubicBezTo>
                  <a:cubicBezTo>
                    <a:pt x="53937" y="52029"/>
                    <a:pt x="54711" y="51293"/>
                    <a:pt x="56992" y="51293"/>
                  </a:cubicBezTo>
                  <a:cubicBezTo>
                    <a:pt x="57129" y="51293"/>
                    <a:pt x="57270" y="51296"/>
                    <a:pt x="57418" y="51301"/>
                  </a:cubicBezTo>
                  <a:cubicBezTo>
                    <a:pt x="57874" y="51362"/>
                    <a:pt x="58299" y="51514"/>
                    <a:pt x="58786" y="51514"/>
                  </a:cubicBezTo>
                  <a:cubicBezTo>
                    <a:pt x="59394" y="51453"/>
                    <a:pt x="59971" y="51240"/>
                    <a:pt x="60518" y="51058"/>
                  </a:cubicBezTo>
                  <a:cubicBezTo>
                    <a:pt x="60944" y="50906"/>
                    <a:pt x="61491" y="50511"/>
                    <a:pt x="61916" y="50480"/>
                  </a:cubicBezTo>
                  <a:cubicBezTo>
                    <a:pt x="62146" y="50330"/>
                    <a:pt x="62350" y="50254"/>
                    <a:pt x="62528" y="50254"/>
                  </a:cubicBezTo>
                  <a:cubicBezTo>
                    <a:pt x="62963" y="50254"/>
                    <a:pt x="63246" y="50707"/>
                    <a:pt x="63375" y="51635"/>
                  </a:cubicBezTo>
                  <a:cubicBezTo>
                    <a:pt x="64287" y="52182"/>
                    <a:pt x="64531" y="52790"/>
                    <a:pt x="64014" y="53459"/>
                  </a:cubicBezTo>
                  <a:cubicBezTo>
                    <a:pt x="63497" y="56438"/>
                    <a:pt x="53345" y="67988"/>
                    <a:pt x="60488" y="69660"/>
                  </a:cubicBezTo>
                  <a:cubicBezTo>
                    <a:pt x="60806" y="69736"/>
                    <a:pt x="61122" y="69772"/>
                    <a:pt x="61433" y="69772"/>
                  </a:cubicBezTo>
                  <a:cubicBezTo>
                    <a:pt x="63233" y="69772"/>
                    <a:pt x="64870" y="68570"/>
                    <a:pt x="65777" y="67015"/>
                  </a:cubicBezTo>
                  <a:cubicBezTo>
                    <a:pt x="66537" y="65739"/>
                    <a:pt x="66901" y="64310"/>
                    <a:pt x="67418" y="62942"/>
                  </a:cubicBezTo>
                  <a:cubicBezTo>
                    <a:pt x="68178" y="60754"/>
                    <a:pt x="69242" y="58657"/>
                    <a:pt x="70245" y="56559"/>
                  </a:cubicBezTo>
                  <a:cubicBezTo>
                    <a:pt x="71066" y="55009"/>
                    <a:pt x="71886" y="53459"/>
                    <a:pt x="72889" y="52000"/>
                  </a:cubicBezTo>
                  <a:cubicBezTo>
                    <a:pt x="73436" y="51210"/>
                    <a:pt x="74105" y="50419"/>
                    <a:pt x="74804" y="49720"/>
                  </a:cubicBezTo>
                  <a:cubicBezTo>
                    <a:pt x="75169" y="49416"/>
                    <a:pt x="75564" y="48960"/>
                    <a:pt x="75959" y="48778"/>
                  </a:cubicBezTo>
                  <a:cubicBezTo>
                    <a:pt x="76198" y="48489"/>
                    <a:pt x="76375" y="48345"/>
                    <a:pt x="76495" y="48345"/>
                  </a:cubicBezTo>
                  <a:cubicBezTo>
                    <a:pt x="76666" y="48345"/>
                    <a:pt x="76724" y="48633"/>
                    <a:pt x="76689" y="49203"/>
                  </a:cubicBezTo>
                  <a:cubicBezTo>
                    <a:pt x="76993" y="49751"/>
                    <a:pt x="76902" y="50267"/>
                    <a:pt x="76476" y="50662"/>
                  </a:cubicBezTo>
                  <a:cubicBezTo>
                    <a:pt x="76020" y="52304"/>
                    <a:pt x="75625" y="54310"/>
                    <a:pt x="77844" y="54918"/>
                  </a:cubicBezTo>
                  <a:cubicBezTo>
                    <a:pt x="78036" y="54969"/>
                    <a:pt x="78234" y="54993"/>
                    <a:pt x="78433" y="54993"/>
                  </a:cubicBezTo>
                  <a:cubicBezTo>
                    <a:pt x="79173" y="54993"/>
                    <a:pt x="79918" y="54655"/>
                    <a:pt x="80397" y="54128"/>
                  </a:cubicBezTo>
                  <a:cubicBezTo>
                    <a:pt x="80853" y="53641"/>
                    <a:pt x="80944" y="53125"/>
                    <a:pt x="81096" y="52486"/>
                  </a:cubicBezTo>
                  <a:cubicBezTo>
                    <a:pt x="81522" y="50784"/>
                    <a:pt x="81765" y="49690"/>
                    <a:pt x="83285" y="48504"/>
                  </a:cubicBezTo>
                  <a:cubicBezTo>
                    <a:pt x="84501" y="47562"/>
                    <a:pt x="85200" y="46802"/>
                    <a:pt x="86020" y="45495"/>
                  </a:cubicBezTo>
                  <a:cubicBezTo>
                    <a:pt x="87601" y="43033"/>
                    <a:pt x="89485" y="42182"/>
                    <a:pt x="91947" y="40814"/>
                  </a:cubicBezTo>
                  <a:cubicBezTo>
                    <a:pt x="98756" y="36984"/>
                    <a:pt x="106021" y="31787"/>
                    <a:pt x="106203" y="23154"/>
                  </a:cubicBezTo>
                  <a:cubicBezTo>
                    <a:pt x="106203" y="22775"/>
                    <a:pt x="105907" y="22585"/>
                    <a:pt x="105607" y="22585"/>
                  </a:cubicBezTo>
                  <a:cubicBezTo>
                    <a:pt x="105306" y="22585"/>
                    <a:pt x="105002" y="22775"/>
                    <a:pt x="104987" y="23154"/>
                  </a:cubicBezTo>
                  <a:cubicBezTo>
                    <a:pt x="104805" y="32243"/>
                    <a:pt x="96324" y="36984"/>
                    <a:pt x="89333" y="40875"/>
                  </a:cubicBezTo>
                  <a:cubicBezTo>
                    <a:pt x="88057" y="41574"/>
                    <a:pt x="86628" y="42182"/>
                    <a:pt x="85686" y="43398"/>
                  </a:cubicBezTo>
                  <a:cubicBezTo>
                    <a:pt x="84926" y="44371"/>
                    <a:pt x="84774" y="45586"/>
                    <a:pt x="83893" y="46498"/>
                  </a:cubicBezTo>
                  <a:cubicBezTo>
                    <a:pt x="82950" y="47441"/>
                    <a:pt x="81613" y="48018"/>
                    <a:pt x="80792" y="49082"/>
                  </a:cubicBezTo>
                  <a:cubicBezTo>
                    <a:pt x="80610" y="49355"/>
                    <a:pt x="80397" y="49568"/>
                    <a:pt x="80306" y="49872"/>
                  </a:cubicBezTo>
                  <a:cubicBezTo>
                    <a:pt x="80154" y="50115"/>
                    <a:pt x="80063" y="50359"/>
                    <a:pt x="80032" y="50632"/>
                  </a:cubicBezTo>
                  <a:cubicBezTo>
                    <a:pt x="80104" y="51459"/>
                    <a:pt x="79836" y="51882"/>
                    <a:pt x="79227" y="51882"/>
                  </a:cubicBezTo>
                  <a:cubicBezTo>
                    <a:pt x="78807" y="51882"/>
                    <a:pt x="78224" y="51680"/>
                    <a:pt x="77479" y="51270"/>
                  </a:cubicBezTo>
                  <a:cubicBezTo>
                    <a:pt x="77358" y="50602"/>
                    <a:pt x="78543" y="49538"/>
                    <a:pt x="78391" y="48535"/>
                  </a:cubicBezTo>
                  <a:cubicBezTo>
                    <a:pt x="78330" y="48018"/>
                    <a:pt x="78087" y="47380"/>
                    <a:pt x="77631" y="47076"/>
                  </a:cubicBezTo>
                  <a:cubicBezTo>
                    <a:pt x="77401" y="46930"/>
                    <a:pt x="77155" y="46866"/>
                    <a:pt x="76900" y="46866"/>
                  </a:cubicBezTo>
                  <a:cubicBezTo>
                    <a:pt x="75400" y="46866"/>
                    <a:pt x="73577" y="49085"/>
                    <a:pt x="72798" y="49994"/>
                  </a:cubicBezTo>
                  <a:cubicBezTo>
                    <a:pt x="70822" y="52304"/>
                    <a:pt x="69455" y="55131"/>
                    <a:pt x="68178" y="57866"/>
                  </a:cubicBezTo>
                  <a:cubicBezTo>
                    <a:pt x="67479" y="59295"/>
                    <a:pt x="66810" y="60754"/>
                    <a:pt x="66263" y="62274"/>
                  </a:cubicBezTo>
                  <a:cubicBezTo>
                    <a:pt x="65503" y="64310"/>
                    <a:pt x="65017" y="67046"/>
                    <a:pt x="62920" y="68140"/>
                  </a:cubicBezTo>
                  <a:cubicBezTo>
                    <a:pt x="62396" y="68422"/>
                    <a:pt x="61820" y="68577"/>
                    <a:pt x="61276" y="68577"/>
                  </a:cubicBezTo>
                  <a:cubicBezTo>
                    <a:pt x="60177" y="68577"/>
                    <a:pt x="59212" y="67943"/>
                    <a:pt x="59090" y="66438"/>
                  </a:cubicBezTo>
                  <a:cubicBezTo>
                    <a:pt x="58968" y="65100"/>
                    <a:pt x="59971" y="63702"/>
                    <a:pt x="60579" y="62578"/>
                  </a:cubicBezTo>
                  <a:cubicBezTo>
                    <a:pt x="61339" y="61088"/>
                    <a:pt x="62129" y="59599"/>
                    <a:pt x="62889" y="58079"/>
                  </a:cubicBezTo>
                  <a:cubicBezTo>
                    <a:pt x="63831" y="56255"/>
                    <a:pt x="66871" y="52547"/>
                    <a:pt x="65686" y="50267"/>
                  </a:cubicBezTo>
                  <a:cubicBezTo>
                    <a:pt x="65195" y="49304"/>
                    <a:pt x="64310" y="48997"/>
                    <a:pt x="63370" y="48997"/>
                  </a:cubicBezTo>
                  <a:cubicBezTo>
                    <a:pt x="62679" y="48997"/>
                    <a:pt x="61957" y="49162"/>
                    <a:pt x="61339" y="49355"/>
                  </a:cubicBezTo>
                  <a:cubicBezTo>
                    <a:pt x="60026" y="49745"/>
                    <a:pt x="59471" y="50095"/>
                    <a:pt x="58322" y="50095"/>
                  </a:cubicBezTo>
                  <a:cubicBezTo>
                    <a:pt x="58034" y="50095"/>
                    <a:pt x="57710" y="50073"/>
                    <a:pt x="57327" y="50024"/>
                  </a:cubicBezTo>
                  <a:cubicBezTo>
                    <a:pt x="56605" y="49917"/>
                    <a:pt x="56636" y="49740"/>
                    <a:pt x="56075" y="49740"/>
                  </a:cubicBezTo>
                  <a:cubicBezTo>
                    <a:pt x="55998" y="49740"/>
                    <a:pt x="55910" y="49743"/>
                    <a:pt x="55807" y="49751"/>
                  </a:cubicBezTo>
                  <a:cubicBezTo>
                    <a:pt x="54956" y="49842"/>
                    <a:pt x="54196" y="50328"/>
                    <a:pt x="53588" y="50906"/>
                  </a:cubicBezTo>
                  <a:cubicBezTo>
                    <a:pt x="52767" y="51666"/>
                    <a:pt x="52372" y="52699"/>
                    <a:pt x="51947" y="53702"/>
                  </a:cubicBezTo>
                  <a:cubicBezTo>
                    <a:pt x="51612" y="54553"/>
                    <a:pt x="51400" y="55465"/>
                    <a:pt x="50913" y="56255"/>
                  </a:cubicBezTo>
                  <a:cubicBezTo>
                    <a:pt x="50640" y="56590"/>
                    <a:pt x="50427" y="56954"/>
                    <a:pt x="50153" y="57258"/>
                  </a:cubicBezTo>
                  <a:cubicBezTo>
                    <a:pt x="47570" y="56954"/>
                    <a:pt x="46931" y="55921"/>
                    <a:pt x="48208" y="54097"/>
                  </a:cubicBezTo>
                  <a:cubicBezTo>
                    <a:pt x="49029" y="52608"/>
                    <a:pt x="51552" y="50632"/>
                    <a:pt x="49789" y="48900"/>
                  </a:cubicBezTo>
                  <a:cubicBezTo>
                    <a:pt x="48299" y="47410"/>
                    <a:pt x="44044" y="47836"/>
                    <a:pt x="42190" y="47471"/>
                  </a:cubicBezTo>
                  <a:cubicBezTo>
                    <a:pt x="38147" y="46802"/>
                    <a:pt x="34196" y="45586"/>
                    <a:pt x="30518" y="43884"/>
                  </a:cubicBezTo>
                  <a:cubicBezTo>
                    <a:pt x="22615" y="40267"/>
                    <a:pt x="16353" y="34522"/>
                    <a:pt x="10730" y="28079"/>
                  </a:cubicBezTo>
                  <a:cubicBezTo>
                    <a:pt x="7508" y="24340"/>
                    <a:pt x="4833" y="20540"/>
                    <a:pt x="3618" y="15708"/>
                  </a:cubicBezTo>
                  <a:cubicBezTo>
                    <a:pt x="2311" y="10783"/>
                    <a:pt x="1763" y="5616"/>
                    <a:pt x="1277" y="571"/>
                  </a:cubicBezTo>
                  <a:cubicBezTo>
                    <a:pt x="1231" y="191"/>
                    <a:pt x="90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365"/>
            <p:cNvSpPr/>
            <p:nvPr/>
          </p:nvSpPr>
          <p:spPr>
            <a:xfrm>
              <a:off x="2064900" y="2158575"/>
              <a:ext cx="116950" cy="175225"/>
            </a:xfrm>
            <a:custGeom>
              <a:rect b="b" l="l" r="r" t="t"/>
              <a:pathLst>
                <a:path extrusionOk="0" h="7009" w="4678">
                  <a:moveTo>
                    <a:pt x="213" y="0"/>
                  </a:moveTo>
                  <a:cubicBezTo>
                    <a:pt x="107" y="0"/>
                    <a:pt x="0" y="69"/>
                    <a:pt x="0" y="205"/>
                  </a:cubicBezTo>
                  <a:cubicBezTo>
                    <a:pt x="122" y="3093"/>
                    <a:pt x="1702" y="5616"/>
                    <a:pt x="4256" y="6984"/>
                  </a:cubicBezTo>
                  <a:cubicBezTo>
                    <a:pt x="4294" y="7001"/>
                    <a:pt x="4330" y="7008"/>
                    <a:pt x="4364" y="7008"/>
                  </a:cubicBezTo>
                  <a:cubicBezTo>
                    <a:pt x="4572" y="7008"/>
                    <a:pt x="4678" y="6723"/>
                    <a:pt x="4468" y="6619"/>
                  </a:cubicBezTo>
                  <a:cubicBezTo>
                    <a:pt x="2037" y="5312"/>
                    <a:pt x="517" y="2941"/>
                    <a:pt x="426" y="205"/>
                  </a:cubicBezTo>
                  <a:cubicBezTo>
                    <a:pt x="426" y="69"/>
                    <a:pt x="319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365"/>
            <p:cNvSpPr/>
            <p:nvPr/>
          </p:nvSpPr>
          <p:spPr>
            <a:xfrm>
              <a:off x="2206550" y="2064800"/>
              <a:ext cx="118625" cy="219625"/>
            </a:xfrm>
            <a:custGeom>
              <a:rect b="b" l="l" r="r" t="t"/>
              <a:pathLst>
                <a:path extrusionOk="0" h="8785" w="4745">
                  <a:moveTo>
                    <a:pt x="251" y="1"/>
                  </a:moveTo>
                  <a:cubicBezTo>
                    <a:pt x="134" y="1"/>
                    <a:pt x="0" y="103"/>
                    <a:pt x="18" y="248"/>
                  </a:cubicBezTo>
                  <a:cubicBezTo>
                    <a:pt x="596" y="3500"/>
                    <a:pt x="2055" y="6388"/>
                    <a:pt x="4274" y="8728"/>
                  </a:cubicBezTo>
                  <a:cubicBezTo>
                    <a:pt x="4320" y="8768"/>
                    <a:pt x="4370" y="8785"/>
                    <a:pt x="4419" y="8785"/>
                  </a:cubicBezTo>
                  <a:cubicBezTo>
                    <a:pt x="4594" y="8785"/>
                    <a:pt x="4744" y="8567"/>
                    <a:pt x="4578" y="8424"/>
                  </a:cubicBezTo>
                  <a:cubicBezTo>
                    <a:pt x="2389" y="6114"/>
                    <a:pt x="991" y="3288"/>
                    <a:pt x="413" y="157"/>
                  </a:cubicBezTo>
                  <a:cubicBezTo>
                    <a:pt x="401" y="47"/>
                    <a:pt x="330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365"/>
            <p:cNvSpPr/>
            <p:nvPr/>
          </p:nvSpPr>
          <p:spPr>
            <a:xfrm>
              <a:off x="2540575" y="1999925"/>
              <a:ext cx="60525" cy="324950"/>
            </a:xfrm>
            <a:custGeom>
              <a:rect b="b" l="l" r="r" t="t"/>
              <a:pathLst>
                <a:path extrusionOk="0" h="12998" w="2421">
                  <a:moveTo>
                    <a:pt x="1896" y="0"/>
                  </a:moveTo>
                  <a:cubicBezTo>
                    <a:pt x="1833" y="0"/>
                    <a:pt x="1771" y="32"/>
                    <a:pt x="1734" y="107"/>
                  </a:cubicBezTo>
                  <a:cubicBezTo>
                    <a:pt x="1" y="4150"/>
                    <a:pt x="1308" y="8709"/>
                    <a:pt x="1977" y="12843"/>
                  </a:cubicBezTo>
                  <a:cubicBezTo>
                    <a:pt x="2013" y="12951"/>
                    <a:pt x="2091" y="12997"/>
                    <a:pt x="2171" y="12997"/>
                  </a:cubicBezTo>
                  <a:cubicBezTo>
                    <a:pt x="2294" y="12997"/>
                    <a:pt x="2421" y="12887"/>
                    <a:pt x="2402" y="12722"/>
                  </a:cubicBezTo>
                  <a:cubicBezTo>
                    <a:pt x="1703" y="8709"/>
                    <a:pt x="366" y="4211"/>
                    <a:pt x="2098" y="320"/>
                  </a:cubicBezTo>
                  <a:cubicBezTo>
                    <a:pt x="2182" y="153"/>
                    <a:pt x="2035" y="0"/>
                    <a:pt x="189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365"/>
            <p:cNvSpPr/>
            <p:nvPr/>
          </p:nvSpPr>
          <p:spPr>
            <a:xfrm>
              <a:off x="2664450" y="1969075"/>
              <a:ext cx="63650" cy="212500"/>
            </a:xfrm>
            <a:custGeom>
              <a:rect b="b" l="l" r="r" t="t"/>
              <a:pathLst>
                <a:path extrusionOk="0" h="8500" w="2546">
                  <a:moveTo>
                    <a:pt x="2272" y="0"/>
                  </a:moveTo>
                  <a:cubicBezTo>
                    <a:pt x="2213" y="0"/>
                    <a:pt x="2157" y="28"/>
                    <a:pt x="2128" y="95"/>
                  </a:cubicBezTo>
                  <a:cubicBezTo>
                    <a:pt x="639" y="2648"/>
                    <a:pt x="0" y="5414"/>
                    <a:pt x="152" y="8332"/>
                  </a:cubicBezTo>
                  <a:cubicBezTo>
                    <a:pt x="168" y="8439"/>
                    <a:pt x="266" y="8500"/>
                    <a:pt x="361" y="8500"/>
                  </a:cubicBezTo>
                  <a:cubicBezTo>
                    <a:pt x="456" y="8500"/>
                    <a:pt x="548" y="8439"/>
                    <a:pt x="548" y="8302"/>
                  </a:cubicBezTo>
                  <a:cubicBezTo>
                    <a:pt x="396" y="5445"/>
                    <a:pt x="1004" y="2770"/>
                    <a:pt x="2463" y="278"/>
                  </a:cubicBezTo>
                  <a:cubicBezTo>
                    <a:pt x="2546" y="132"/>
                    <a:pt x="2401" y="0"/>
                    <a:pt x="227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365"/>
            <p:cNvSpPr/>
            <p:nvPr/>
          </p:nvSpPr>
          <p:spPr>
            <a:xfrm>
              <a:off x="2891075" y="2234550"/>
              <a:ext cx="117625" cy="227400"/>
            </a:xfrm>
            <a:custGeom>
              <a:rect b="b" l="l" r="r" t="t"/>
              <a:pathLst>
                <a:path extrusionOk="0" h="9096" w="4705">
                  <a:moveTo>
                    <a:pt x="4515" y="1"/>
                  </a:moveTo>
                  <a:cubicBezTo>
                    <a:pt x="4416" y="1"/>
                    <a:pt x="4310" y="69"/>
                    <a:pt x="4279" y="206"/>
                  </a:cubicBezTo>
                  <a:cubicBezTo>
                    <a:pt x="4158" y="3580"/>
                    <a:pt x="2699" y="6589"/>
                    <a:pt x="145" y="8777"/>
                  </a:cubicBezTo>
                  <a:cubicBezTo>
                    <a:pt x="1" y="8898"/>
                    <a:pt x="143" y="9096"/>
                    <a:pt x="300" y="9096"/>
                  </a:cubicBezTo>
                  <a:cubicBezTo>
                    <a:pt x="340" y="9096"/>
                    <a:pt x="381" y="9082"/>
                    <a:pt x="419" y="9051"/>
                  </a:cubicBezTo>
                  <a:cubicBezTo>
                    <a:pt x="3033" y="6771"/>
                    <a:pt x="4522" y="3641"/>
                    <a:pt x="4705" y="206"/>
                  </a:cubicBezTo>
                  <a:cubicBezTo>
                    <a:pt x="4705" y="69"/>
                    <a:pt x="4614" y="1"/>
                    <a:pt x="451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365"/>
            <p:cNvSpPr/>
            <p:nvPr/>
          </p:nvSpPr>
          <p:spPr>
            <a:xfrm>
              <a:off x="3113450" y="2224225"/>
              <a:ext cx="279950" cy="281800"/>
            </a:xfrm>
            <a:custGeom>
              <a:rect b="b" l="l" r="r" t="t"/>
              <a:pathLst>
                <a:path extrusionOk="0" h="11272" w="11198">
                  <a:moveTo>
                    <a:pt x="10944" y="0"/>
                  </a:moveTo>
                  <a:cubicBezTo>
                    <a:pt x="10871" y="0"/>
                    <a:pt x="10806" y="40"/>
                    <a:pt x="10795" y="133"/>
                  </a:cubicBezTo>
                  <a:cubicBezTo>
                    <a:pt x="9913" y="5725"/>
                    <a:pt x="5080" y="8886"/>
                    <a:pt x="217" y="10862"/>
                  </a:cubicBezTo>
                  <a:cubicBezTo>
                    <a:pt x="0" y="10971"/>
                    <a:pt x="25" y="11272"/>
                    <a:pt x="226" y="11272"/>
                  </a:cubicBezTo>
                  <a:cubicBezTo>
                    <a:pt x="251" y="11272"/>
                    <a:pt x="278" y="11267"/>
                    <a:pt x="308" y="11257"/>
                  </a:cubicBezTo>
                  <a:cubicBezTo>
                    <a:pt x="5324" y="9221"/>
                    <a:pt x="10248" y="5999"/>
                    <a:pt x="11160" y="254"/>
                  </a:cubicBezTo>
                  <a:cubicBezTo>
                    <a:pt x="11197" y="104"/>
                    <a:pt x="11061" y="0"/>
                    <a:pt x="1094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365"/>
            <p:cNvSpPr/>
            <p:nvPr/>
          </p:nvSpPr>
          <p:spPr>
            <a:xfrm>
              <a:off x="3379975" y="2411600"/>
              <a:ext cx="187500" cy="119300"/>
            </a:xfrm>
            <a:custGeom>
              <a:rect b="b" l="l" r="r" t="t"/>
              <a:pathLst>
                <a:path extrusionOk="0" h="4772" w="7500">
                  <a:moveTo>
                    <a:pt x="7230" y="0"/>
                  </a:moveTo>
                  <a:cubicBezTo>
                    <a:pt x="7159" y="0"/>
                    <a:pt x="7084" y="34"/>
                    <a:pt x="7034" y="115"/>
                  </a:cubicBezTo>
                  <a:cubicBezTo>
                    <a:pt x="5483" y="2486"/>
                    <a:pt x="3052" y="4006"/>
                    <a:pt x="255" y="4401"/>
                  </a:cubicBezTo>
                  <a:cubicBezTo>
                    <a:pt x="0" y="4401"/>
                    <a:pt x="89" y="4771"/>
                    <a:pt x="300" y="4771"/>
                  </a:cubicBezTo>
                  <a:cubicBezTo>
                    <a:pt x="315" y="4771"/>
                    <a:pt x="330" y="4769"/>
                    <a:pt x="347" y="4765"/>
                  </a:cubicBezTo>
                  <a:cubicBezTo>
                    <a:pt x="3295" y="4370"/>
                    <a:pt x="5787" y="2759"/>
                    <a:pt x="7398" y="297"/>
                  </a:cubicBezTo>
                  <a:cubicBezTo>
                    <a:pt x="7500" y="135"/>
                    <a:pt x="7371" y="0"/>
                    <a:pt x="723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365"/>
            <p:cNvSpPr/>
            <p:nvPr/>
          </p:nvSpPr>
          <p:spPr>
            <a:xfrm>
              <a:off x="3676700" y="2336950"/>
              <a:ext cx="112200" cy="123975"/>
            </a:xfrm>
            <a:custGeom>
              <a:rect b="b" l="l" r="r" t="t"/>
              <a:pathLst>
                <a:path extrusionOk="0" h="4959" w="4488">
                  <a:moveTo>
                    <a:pt x="4230" y="0"/>
                  </a:moveTo>
                  <a:cubicBezTo>
                    <a:pt x="4170" y="0"/>
                    <a:pt x="4109" y="35"/>
                    <a:pt x="4071" y="122"/>
                  </a:cubicBezTo>
                  <a:cubicBezTo>
                    <a:pt x="3280" y="1976"/>
                    <a:pt x="1943" y="3496"/>
                    <a:pt x="180" y="4560"/>
                  </a:cubicBezTo>
                  <a:cubicBezTo>
                    <a:pt x="1" y="4662"/>
                    <a:pt x="102" y="4959"/>
                    <a:pt x="284" y="4959"/>
                  </a:cubicBezTo>
                  <a:cubicBezTo>
                    <a:pt x="318" y="4959"/>
                    <a:pt x="354" y="4949"/>
                    <a:pt x="393" y="4925"/>
                  </a:cubicBezTo>
                  <a:cubicBezTo>
                    <a:pt x="2156" y="3800"/>
                    <a:pt x="3584" y="2250"/>
                    <a:pt x="4405" y="304"/>
                  </a:cubicBezTo>
                  <a:cubicBezTo>
                    <a:pt x="4488" y="159"/>
                    <a:pt x="4359" y="0"/>
                    <a:pt x="423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365"/>
            <p:cNvSpPr/>
            <p:nvPr/>
          </p:nvSpPr>
          <p:spPr>
            <a:xfrm>
              <a:off x="3569500" y="2564500"/>
              <a:ext cx="231325" cy="127375"/>
            </a:xfrm>
            <a:custGeom>
              <a:rect b="b" l="l" r="r" t="t"/>
              <a:pathLst>
                <a:path extrusionOk="0" h="5095" w="9253">
                  <a:moveTo>
                    <a:pt x="8993" y="0"/>
                  </a:moveTo>
                  <a:cubicBezTo>
                    <a:pt x="8929" y="0"/>
                    <a:pt x="8863" y="31"/>
                    <a:pt x="8815" y="108"/>
                  </a:cubicBezTo>
                  <a:cubicBezTo>
                    <a:pt x="6808" y="2905"/>
                    <a:pt x="3708" y="4546"/>
                    <a:pt x="273" y="4698"/>
                  </a:cubicBezTo>
                  <a:cubicBezTo>
                    <a:pt x="9" y="4698"/>
                    <a:pt x="0" y="5095"/>
                    <a:pt x="246" y="5095"/>
                  </a:cubicBezTo>
                  <a:cubicBezTo>
                    <a:pt x="255" y="5095"/>
                    <a:pt x="264" y="5094"/>
                    <a:pt x="273" y="5093"/>
                  </a:cubicBezTo>
                  <a:cubicBezTo>
                    <a:pt x="3860" y="4941"/>
                    <a:pt x="7052" y="3209"/>
                    <a:pt x="9149" y="291"/>
                  </a:cubicBezTo>
                  <a:cubicBezTo>
                    <a:pt x="9253" y="145"/>
                    <a:pt x="9130" y="0"/>
                    <a:pt x="899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365"/>
            <p:cNvSpPr/>
            <p:nvPr/>
          </p:nvSpPr>
          <p:spPr>
            <a:xfrm>
              <a:off x="3789100" y="2794500"/>
              <a:ext cx="161075" cy="50075"/>
            </a:xfrm>
            <a:custGeom>
              <a:rect b="b" l="l" r="r" t="t"/>
              <a:pathLst>
                <a:path extrusionOk="0" h="2003" w="6443">
                  <a:moveTo>
                    <a:pt x="6172" y="1"/>
                  </a:moveTo>
                  <a:cubicBezTo>
                    <a:pt x="6142" y="1"/>
                    <a:pt x="6111" y="9"/>
                    <a:pt x="6079" y="27"/>
                  </a:cubicBezTo>
                  <a:cubicBezTo>
                    <a:pt x="4195" y="848"/>
                    <a:pt x="2280" y="1395"/>
                    <a:pt x="243" y="1608"/>
                  </a:cubicBezTo>
                  <a:cubicBezTo>
                    <a:pt x="0" y="1608"/>
                    <a:pt x="0" y="2003"/>
                    <a:pt x="243" y="2003"/>
                  </a:cubicBezTo>
                  <a:cubicBezTo>
                    <a:pt x="2341" y="1760"/>
                    <a:pt x="4347" y="1243"/>
                    <a:pt x="6262" y="361"/>
                  </a:cubicBezTo>
                  <a:cubicBezTo>
                    <a:pt x="6443" y="258"/>
                    <a:pt x="6338" y="1"/>
                    <a:pt x="617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365"/>
            <p:cNvSpPr/>
            <p:nvPr/>
          </p:nvSpPr>
          <p:spPr>
            <a:xfrm>
              <a:off x="1871100" y="2737525"/>
              <a:ext cx="196700" cy="144300"/>
            </a:xfrm>
            <a:custGeom>
              <a:rect b="b" l="l" r="r" t="t"/>
              <a:pathLst>
                <a:path extrusionOk="0" h="5772" w="7868">
                  <a:moveTo>
                    <a:pt x="7563" y="0"/>
                  </a:moveTo>
                  <a:cubicBezTo>
                    <a:pt x="7535" y="0"/>
                    <a:pt x="7506" y="8"/>
                    <a:pt x="7479" y="26"/>
                  </a:cubicBezTo>
                  <a:cubicBezTo>
                    <a:pt x="4865" y="1607"/>
                    <a:pt x="1430" y="2458"/>
                    <a:pt x="62" y="5467"/>
                  </a:cubicBezTo>
                  <a:cubicBezTo>
                    <a:pt x="0" y="5612"/>
                    <a:pt x="136" y="5771"/>
                    <a:pt x="267" y="5771"/>
                  </a:cubicBezTo>
                  <a:cubicBezTo>
                    <a:pt x="328" y="5771"/>
                    <a:pt x="388" y="5737"/>
                    <a:pt x="427" y="5650"/>
                  </a:cubicBezTo>
                  <a:cubicBezTo>
                    <a:pt x="1734" y="2671"/>
                    <a:pt x="5138" y="1911"/>
                    <a:pt x="7661" y="361"/>
                  </a:cubicBezTo>
                  <a:cubicBezTo>
                    <a:pt x="7868" y="257"/>
                    <a:pt x="7723" y="0"/>
                    <a:pt x="756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365"/>
            <p:cNvSpPr/>
            <p:nvPr/>
          </p:nvSpPr>
          <p:spPr>
            <a:xfrm>
              <a:off x="1957550" y="2847275"/>
              <a:ext cx="202450" cy="166825"/>
            </a:xfrm>
            <a:custGeom>
              <a:rect b="b" l="l" r="r" t="t"/>
              <a:pathLst>
                <a:path extrusionOk="0" h="6673" w="8098">
                  <a:moveTo>
                    <a:pt x="7804" y="1"/>
                  </a:moveTo>
                  <a:cubicBezTo>
                    <a:pt x="7780" y="1"/>
                    <a:pt x="7755" y="5"/>
                    <a:pt x="7729" y="13"/>
                  </a:cubicBezTo>
                  <a:cubicBezTo>
                    <a:pt x="4264" y="804"/>
                    <a:pt x="1437" y="3144"/>
                    <a:pt x="69" y="6457"/>
                  </a:cubicBezTo>
                  <a:cubicBezTo>
                    <a:pt x="1" y="6594"/>
                    <a:pt x="96" y="6673"/>
                    <a:pt x="213" y="6673"/>
                  </a:cubicBezTo>
                  <a:cubicBezTo>
                    <a:pt x="305" y="6673"/>
                    <a:pt x="411" y="6625"/>
                    <a:pt x="464" y="6518"/>
                  </a:cubicBezTo>
                  <a:cubicBezTo>
                    <a:pt x="1771" y="3387"/>
                    <a:pt x="4507" y="1108"/>
                    <a:pt x="7851" y="378"/>
                  </a:cubicBezTo>
                  <a:cubicBezTo>
                    <a:pt x="8098" y="351"/>
                    <a:pt x="8022" y="1"/>
                    <a:pt x="780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365"/>
            <p:cNvSpPr/>
            <p:nvPr/>
          </p:nvSpPr>
          <p:spPr>
            <a:xfrm>
              <a:off x="2076875" y="3054650"/>
              <a:ext cx="107475" cy="106375"/>
            </a:xfrm>
            <a:custGeom>
              <a:rect b="b" l="l" r="r" t="t"/>
              <a:pathLst>
                <a:path extrusionOk="0" h="4255" w="4299">
                  <a:moveTo>
                    <a:pt x="4002" y="1"/>
                  </a:moveTo>
                  <a:cubicBezTo>
                    <a:pt x="3978" y="1"/>
                    <a:pt x="3954" y="6"/>
                    <a:pt x="3929" y="16"/>
                  </a:cubicBezTo>
                  <a:cubicBezTo>
                    <a:pt x="2166" y="837"/>
                    <a:pt x="798" y="2235"/>
                    <a:pt x="38" y="4029"/>
                  </a:cubicBezTo>
                  <a:cubicBezTo>
                    <a:pt x="1" y="4158"/>
                    <a:pt x="122" y="4254"/>
                    <a:pt x="243" y="4254"/>
                  </a:cubicBezTo>
                  <a:cubicBezTo>
                    <a:pt x="320" y="4254"/>
                    <a:pt x="398" y="4215"/>
                    <a:pt x="433" y="4120"/>
                  </a:cubicBezTo>
                  <a:cubicBezTo>
                    <a:pt x="1163" y="2448"/>
                    <a:pt x="2439" y="1141"/>
                    <a:pt x="4111" y="381"/>
                  </a:cubicBezTo>
                  <a:cubicBezTo>
                    <a:pt x="4299" y="274"/>
                    <a:pt x="4179" y="1"/>
                    <a:pt x="400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365"/>
            <p:cNvSpPr/>
            <p:nvPr/>
          </p:nvSpPr>
          <p:spPr>
            <a:xfrm>
              <a:off x="2228575" y="3121000"/>
              <a:ext cx="293250" cy="256325"/>
            </a:xfrm>
            <a:custGeom>
              <a:rect b="b" l="l" r="r" t="t"/>
              <a:pathLst>
                <a:path extrusionOk="0" h="10253" w="11730">
                  <a:moveTo>
                    <a:pt x="11442" y="0"/>
                  </a:moveTo>
                  <a:cubicBezTo>
                    <a:pt x="11425" y="0"/>
                    <a:pt x="11406" y="2"/>
                    <a:pt x="11387" y="7"/>
                  </a:cubicBezTo>
                  <a:cubicBezTo>
                    <a:pt x="8773" y="402"/>
                    <a:pt x="6402" y="2134"/>
                    <a:pt x="4305" y="3685"/>
                  </a:cubicBezTo>
                  <a:cubicBezTo>
                    <a:pt x="2146" y="5326"/>
                    <a:pt x="475" y="7302"/>
                    <a:pt x="19" y="9977"/>
                  </a:cubicBezTo>
                  <a:cubicBezTo>
                    <a:pt x="0" y="10142"/>
                    <a:pt x="127" y="10252"/>
                    <a:pt x="243" y="10252"/>
                  </a:cubicBezTo>
                  <a:cubicBezTo>
                    <a:pt x="319" y="10252"/>
                    <a:pt x="390" y="10206"/>
                    <a:pt x="414" y="10098"/>
                  </a:cubicBezTo>
                  <a:cubicBezTo>
                    <a:pt x="900" y="7180"/>
                    <a:pt x="2876" y="5174"/>
                    <a:pt x="5186" y="3533"/>
                  </a:cubicBezTo>
                  <a:cubicBezTo>
                    <a:pt x="7101" y="2195"/>
                    <a:pt x="9137" y="767"/>
                    <a:pt x="11448" y="372"/>
                  </a:cubicBezTo>
                  <a:cubicBezTo>
                    <a:pt x="11730" y="343"/>
                    <a:pt x="11671" y="0"/>
                    <a:pt x="1144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365"/>
            <p:cNvSpPr/>
            <p:nvPr/>
          </p:nvSpPr>
          <p:spPr>
            <a:xfrm>
              <a:off x="2728100" y="3277325"/>
              <a:ext cx="90625" cy="259400"/>
            </a:xfrm>
            <a:custGeom>
              <a:rect b="b" l="l" r="r" t="t"/>
              <a:pathLst>
                <a:path extrusionOk="0" h="10376" w="3625">
                  <a:moveTo>
                    <a:pt x="276" y="0"/>
                  </a:moveTo>
                  <a:cubicBezTo>
                    <a:pt x="131" y="0"/>
                    <a:pt x="1" y="132"/>
                    <a:pt x="99" y="289"/>
                  </a:cubicBezTo>
                  <a:cubicBezTo>
                    <a:pt x="1679" y="2994"/>
                    <a:pt x="3169" y="7310"/>
                    <a:pt x="707" y="10015"/>
                  </a:cubicBezTo>
                  <a:cubicBezTo>
                    <a:pt x="564" y="10158"/>
                    <a:pt x="719" y="10376"/>
                    <a:pt x="881" y="10376"/>
                  </a:cubicBezTo>
                  <a:cubicBezTo>
                    <a:pt x="926" y="10376"/>
                    <a:pt x="971" y="10359"/>
                    <a:pt x="1011" y="10319"/>
                  </a:cubicBezTo>
                  <a:cubicBezTo>
                    <a:pt x="3625" y="7493"/>
                    <a:pt x="2166" y="3024"/>
                    <a:pt x="494" y="137"/>
                  </a:cubicBezTo>
                  <a:cubicBezTo>
                    <a:pt x="440" y="40"/>
                    <a:pt x="356" y="0"/>
                    <a:pt x="27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365"/>
            <p:cNvSpPr/>
            <p:nvPr/>
          </p:nvSpPr>
          <p:spPr>
            <a:xfrm>
              <a:off x="2543850" y="3385575"/>
              <a:ext cx="46925" cy="100025"/>
            </a:xfrm>
            <a:custGeom>
              <a:rect b="b" l="l" r="r" t="t"/>
              <a:pathLst>
                <a:path extrusionOk="0" h="4001" w="1877">
                  <a:moveTo>
                    <a:pt x="1450" y="1"/>
                  </a:moveTo>
                  <a:cubicBezTo>
                    <a:pt x="1355" y="1"/>
                    <a:pt x="1268" y="54"/>
                    <a:pt x="1268" y="153"/>
                  </a:cubicBezTo>
                  <a:cubicBezTo>
                    <a:pt x="1481" y="1460"/>
                    <a:pt x="1055" y="2707"/>
                    <a:pt x="144" y="3649"/>
                  </a:cubicBezTo>
                  <a:cubicBezTo>
                    <a:pt x="1" y="3815"/>
                    <a:pt x="156" y="4000"/>
                    <a:pt x="317" y="4000"/>
                  </a:cubicBezTo>
                  <a:cubicBezTo>
                    <a:pt x="362" y="4000"/>
                    <a:pt x="408" y="3986"/>
                    <a:pt x="448" y="3953"/>
                  </a:cubicBezTo>
                  <a:cubicBezTo>
                    <a:pt x="1420" y="2950"/>
                    <a:pt x="1876" y="1612"/>
                    <a:pt x="1694" y="214"/>
                  </a:cubicBezTo>
                  <a:cubicBezTo>
                    <a:pt x="1678" y="69"/>
                    <a:pt x="1558" y="1"/>
                    <a:pt x="145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365"/>
            <p:cNvSpPr/>
            <p:nvPr/>
          </p:nvSpPr>
          <p:spPr>
            <a:xfrm>
              <a:off x="3101800" y="3318825"/>
              <a:ext cx="112075" cy="174850"/>
            </a:xfrm>
            <a:custGeom>
              <a:rect b="b" l="l" r="r" t="t"/>
              <a:pathLst>
                <a:path extrusionOk="0" h="6994" w="4483">
                  <a:moveTo>
                    <a:pt x="283" y="1"/>
                  </a:moveTo>
                  <a:cubicBezTo>
                    <a:pt x="131" y="1"/>
                    <a:pt x="0" y="212"/>
                    <a:pt x="166" y="331"/>
                  </a:cubicBezTo>
                  <a:cubicBezTo>
                    <a:pt x="2021" y="2003"/>
                    <a:pt x="4087" y="4009"/>
                    <a:pt x="3388" y="6744"/>
                  </a:cubicBezTo>
                  <a:cubicBezTo>
                    <a:pt x="3352" y="6907"/>
                    <a:pt x="3476" y="6994"/>
                    <a:pt x="3590" y="6994"/>
                  </a:cubicBezTo>
                  <a:cubicBezTo>
                    <a:pt x="3668" y="6994"/>
                    <a:pt x="3741" y="6953"/>
                    <a:pt x="3753" y="6866"/>
                  </a:cubicBezTo>
                  <a:cubicBezTo>
                    <a:pt x="4483" y="3978"/>
                    <a:pt x="2385" y="1851"/>
                    <a:pt x="410" y="57"/>
                  </a:cubicBezTo>
                  <a:cubicBezTo>
                    <a:pt x="370" y="17"/>
                    <a:pt x="325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365"/>
            <p:cNvSpPr/>
            <p:nvPr/>
          </p:nvSpPr>
          <p:spPr>
            <a:xfrm>
              <a:off x="3161125" y="3312475"/>
              <a:ext cx="97725" cy="104800"/>
            </a:xfrm>
            <a:custGeom>
              <a:rect b="b" l="l" r="r" t="t"/>
              <a:pathLst>
                <a:path extrusionOk="0" h="4192" w="3909">
                  <a:moveTo>
                    <a:pt x="293" y="1"/>
                  </a:moveTo>
                  <a:cubicBezTo>
                    <a:pt x="87" y="1"/>
                    <a:pt x="0" y="318"/>
                    <a:pt x="225" y="403"/>
                  </a:cubicBezTo>
                  <a:cubicBezTo>
                    <a:pt x="1806" y="1041"/>
                    <a:pt x="3021" y="2348"/>
                    <a:pt x="3477" y="4050"/>
                  </a:cubicBezTo>
                  <a:cubicBezTo>
                    <a:pt x="3514" y="4147"/>
                    <a:pt x="3594" y="4191"/>
                    <a:pt x="3673" y="4191"/>
                  </a:cubicBezTo>
                  <a:cubicBezTo>
                    <a:pt x="3792" y="4191"/>
                    <a:pt x="3909" y="4093"/>
                    <a:pt x="3873" y="3928"/>
                  </a:cubicBezTo>
                  <a:cubicBezTo>
                    <a:pt x="3386" y="2105"/>
                    <a:pt x="2079" y="707"/>
                    <a:pt x="347" y="7"/>
                  </a:cubicBezTo>
                  <a:cubicBezTo>
                    <a:pt x="328" y="3"/>
                    <a:pt x="310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365"/>
            <p:cNvSpPr/>
            <p:nvPr/>
          </p:nvSpPr>
          <p:spPr>
            <a:xfrm>
              <a:off x="3532300" y="3246325"/>
              <a:ext cx="155000" cy="220425"/>
            </a:xfrm>
            <a:custGeom>
              <a:rect b="b" l="l" r="r" t="t"/>
              <a:pathLst>
                <a:path extrusionOk="0" h="8817" w="6200">
                  <a:moveTo>
                    <a:pt x="271" y="1"/>
                  </a:moveTo>
                  <a:cubicBezTo>
                    <a:pt x="97" y="1"/>
                    <a:pt x="0" y="249"/>
                    <a:pt x="150" y="374"/>
                  </a:cubicBezTo>
                  <a:cubicBezTo>
                    <a:pt x="3038" y="2319"/>
                    <a:pt x="5774" y="4872"/>
                    <a:pt x="5743" y="8611"/>
                  </a:cubicBezTo>
                  <a:cubicBezTo>
                    <a:pt x="5743" y="8748"/>
                    <a:pt x="5850" y="8816"/>
                    <a:pt x="5956" y="8816"/>
                  </a:cubicBezTo>
                  <a:cubicBezTo>
                    <a:pt x="6062" y="8816"/>
                    <a:pt x="6169" y="8748"/>
                    <a:pt x="6169" y="8611"/>
                  </a:cubicBezTo>
                  <a:cubicBezTo>
                    <a:pt x="6199" y="4751"/>
                    <a:pt x="3372" y="2046"/>
                    <a:pt x="394" y="39"/>
                  </a:cubicBezTo>
                  <a:cubicBezTo>
                    <a:pt x="350" y="12"/>
                    <a:pt x="309" y="1"/>
                    <a:pt x="27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365"/>
            <p:cNvSpPr/>
            <p:nvPr/>
          </p:nvSpPr>
          <p:spPr>
            <a:xfrm>
              <a:off x="3719325" y="3180525"/>
              <a:ext cx="117075" cy="159550"/>
            </a:xfrm>
            <a:custGeom>
              <a:rect b="b" l="l" r="r" t="t"/>
              <a:pathLst>
                <a:path extrusionOk="0" h="6382" w="4683">
                  <a:moveTo>
                    <a:pt x="306" y="1"/>
                  </a:moveTo>
                  <a:cubicBezTo>
                    <a:pt x="146" y="1"/>
                    <a:pt x="1" y="262"/>
                    <a:pt x="207" y="392"/>
                  </a:cubicBezTo>
                  <a:cubicBezTo>
                    <a:pt x="2183" y="1881"/>
                    <a:pt x="3551" y="3887"/>
                    <a:pt x="4250" y="6228"/>
                  </a:cubicBezTo>
                  <a:cubicBezTo>
                    <a:pt x="4286" y="6335"/>
                    <a:pt x="4364" y="6382"/>
                    <a:pt x="4442" y="6382"/>
                  </a:cubicBezTo>
                  <a:cubicBezTo>
                    <a:pt x="4563" y="6382"/>
                    <a:pt x="4682" y="6272"/>
                    <a:pt x="4645" y="6106"/>
                  </a:cubicBezTo>
                  <a:cubicBezTo>
                    <a:pt x="3885" y="3644"/>
                    <a:pt x="2426" y="1608"/>
                    <a:pt x="390" y="27"/>
                  </a:cubicBezTo>
                  <a:cubicBezTo>
                    <a:pt x="363" y="9"/>
                    <a:pt x="334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365"/>
            <p:cNvSpPr/>
            <p:nvPr/>
          </p:nvSpPr>
          <p:spPr>
            <a:xfrm>
              <a:off x="2149250" y="2671000"/>
              <a:ext cx="1195925" cy="505500"/>
            </a:xfrm>
            <a:custGeom>
              <a:rect b="b" l="l" r="r" t="t"/>
              <a:pathLst>
                <a:path extrusionOk="0" h="20220" w="47837">
                  <a:moveTo>
                    <a:pt x="1579" y="0"/>
                  </a:moveTo>
                  <a:cubicBezTo>
                    <a:pt x="1204" y="0"/>
                    <a:pt x="830" y="4"/>
                    <a:pt x="456" y="13"/>
                  </a:cubicBezTo>
                  <a:cubicBezTo>
                    <a:pt x="0" y="13"/>
                    <a:pt x="0" y="833"/>
                    <a:pt x="487" y="833"/>
                  </a:cubicBezTo>
                  <a:cubicBezTo>
                    <a:pt x="866" y="824"/>
                    <a:pt x="1245" y="820"/>
                    <a:pt x="1624" y="820"/>
                  </a:cubicBezTo>
                  <a:cubicBezTo>
                    <a:pt x="10294" y="820"/>
                    <a:pt x="18868" y="3114"/>
                    <a:pt x="27022" y="5909"/>
                  </a:cubicBezTo>
                  <a:cubicBezTo>
                    <a:pt x="34986" y="8645"/>
                    <a:pt x="41825" y="13326"/>
                    <a:pt x="46931" y="20043"/>
                  </a:cubicBezTo>
                  <a:cubicBezTo>
                    <a:pt x="47020" y="20168"/>
                    <a:pt x="47143" y="20220"/>
                    <a:pt x="47264" y="20220"/>
                  </a:cubicBezTo>
                  <a:cubicBezTo>
                    <a:pt x="47556" y="20220"/>
                    <a:pt x="47836" y="19919"/>
                    <a:pt x="47600" y="19618"/>
                  </a:cubicBezTo>
                  <a:cubicBezTo>
                    <a:pt x="42797" y="13295"/>
                    <a:pt x="36445" y="8584"/>
                    <a:pt x="28998" y="5757"/>
                  </a:cubicBezTo>
                  <a:cubicBezTo>
                    <a:pt x="20348" y="2514"/>
                    <a:pt x="10911" y="0"/>
                    <a:pt x="157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365"/>
            <p:cNvSpPr/>
            <p:nvPr/>
          </p:nvSpPr>
          <p:spPr>
            <a:xfrm>
              <a:off x="2746175" y="2775550"/>
              <a:ext cx="144300" cy="279350"/>
            </a:xfrm>
            <a:custGeom>
              <a:rect b="b" l="l" r="r" t="t"/>
              <a:pathLst>
                <a:path extrusionOk="0" h="11174" w="5772">
                  <a:moveTo>
                    <a:pt x="638" y="0"/>
                  </a:moveTo>
                  <a:cubicBezTo>
                    <a:pt x="291" y="0"/>
                    <a:pt x="1" y="425"/>
                    <a:pt x="318" y="694"/>
                  </a:cubicBezTo>
                  <a:cubicBezTo>
                    <a:pt x="3236" y="3338"/>
                    <a:pt x="3905" y="7290"/>
                    <a:pt x="4938" y="10876"/>
                  </a:cubicBezTo>
                  <a:cubicBezTo>
                    <a:pt x="4987" y="11084"/>
                    <a:pt x="5139" y="11174"/>
                    <a:pt x="5295" y="11174"/>
                  </a:cubicBezTo>
                  <a:cubicBezTo>
                    <a:pt x="5528" y="11174"/>
                    <a:pt x="5771" y="10973"/>
                    <a:pt x="5698" y="10664"/>
                  </a:cubicBezTo>
                  <a:cubicBezTo>
                    <a:pt x="4634" y="6895"/>
                    <a:pt x="3935" y="2822"/>
                    <a:pt x="896" y="86"/>
                  </a:cubicBezTo>
                  <a:cubicBezTo>
                    <a:pt x="812" y="26"/>
                    <a:pt x="723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76" name="Google Shape;2976;p365"/>
          <p:cNvSpPr/>
          <p:nvPr/>
        </p:nvSpPr>
        <p:spPr>
          <a:xfrm rot="-840275">
            <a:off x="1736336" y="4899942"/>
            <a:ext cx="658266" cy="122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ctor"/>
                <a:ea typeface="Actor"/>
                <a:cs typeface="Actor"/>
                <a:sym typeface="Actor"/>
              </a:rPr>
              <a:t>˙˙</a:t>
            </a:r>
            <a:endParaRPr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2977" name="Google Shape;2977;p365"/>
          <p:cNvSpPr txBox="1"/>
          <p:nvPr>
            <p:ph idx="4294967295" type="subTitle"/>
          </p:nvPr>
        </p:nvSpPr>
        <p:spPr>
          <a:xfrm flipH="1">
            <a:off x="4791424" y="306700"/>
            <a:ext cx="3639300" cy="2679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Dela Gothic One"/>
                <a:ea typeface="Dela Gothic One"/>
                <a:cs typeface="Dela Gothic One"/>
                <a:sym typeface="Dela Gothic One"/>
              </a:rPr>
              <a:t>Most Important Page!!!</a:t>
            </a:r>
            <a:endParaRPr sz="1200">
              <a:solidFill>
                <a:schemeClr val="lt1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2" name="Google Shape;2982;p366"/>
          <p:cNvGrpSpPr/>
          <p:nvPr/>
        </p:nvGrpSpPr>
        <p:grpSpPr>
          <a:xfrm flipH="1" rot="-1436877">
            <a:off x="-2700275" y="-5291019"/>
            <a:ext cx="5426946" cy="12183850"/>
            <a:chOff x="4592723" y="-5333698"/>
            <a:chExt cx="5427032" cy="12184045"/>
          </a:xfrm>
        </p:grpSpPr>
        <p:sp>
          <p:nvSpPr>
            <p:cNvPr id="2983" name="Google Shape;2983;p366"/>
            <p:cNvSpPr/>
            <p:nvPr/>
          </p:nvSpPr>
          <p:spPr>
            <a:xfrm flipH="1">
              <a:off x="4592723" y="-5333698"/>
              <a:ext cx="1503981" cy="2334915"/>
            </a:xfrm>
            <a:custGeom>
              <a:rect b="b" l="l" r="r" t="t"/>
              <a:pathLst>
                <a:path extrusionOk="0" h="36513" w="23519">
                  <a:moveTo>
                    <a:pt x="12429" y="30780"/>
                  </a:moveTo>
                  <a:cubicBezTo>
                    <a:pt x="10776" y="32558"/>
                    <a:pt x="10337" y="34546"/>
                    <a:pt x="9793" y="36429"/>
                  </a:cubicBezTo>
                  <a:cubicBezTo>
                    <a:pt x="9772" y="36513"/>
                    <a:pt x="9772" y="36513"/>
                    <a:pt x="9709" y="36408"/>
                  </a:cubicBezTo>
                  <a:lnTo>
                    <a:pt x="1863" y="34441"/>
                  </a:lnTo>
                  <a:cubicBezTo>
                    <a:pt x="1842" y="34316"/>
                    <a:pt x="1863" y="34504"/>
                    <a:pt x="1863" y="34358"/>
                  </a:cubicBezTo>
                  <a:lnTo>
                    <a:pt x="838" y="27160"/>
                  </a:lnTo>
                  <a:cubicBezTo>
                    <a:pt x="1" y="24503"/>
                    <a:pt x="11990" y="5462"/>
                    <a:pt x="16530" y="1173"/>
                  </a:cubicBezTo>
                  <a:cubicBezTo>
                    <a:pt x="17828" y="1"/>
                    <a:pt x="20673" y="189"/>
                    <a:pt x="21719" y="1884"/>
                  </a:cubicBezTo>
                  <a:cubicBezTo>
                    <a:pt x="23519" y="4834"/>
                    <a:pt x="20757" y="7785"/>
                    <a:pt x="20757" y="7785"/>
                  </a:cubicBezTo>
                  <a:cubicBezTo>
                    <a:pt x="19501" y="9710"/>
                    <a:pt x="16635" y="11404"/>
                    <a:pt x="16572" y="17451"/>
                  </a:cubicBezTo>
                  <a:lnTo>
                    <a:pt x="16426" y="26992"/>
                  </a:lnTo>
                  <a:cubicBezTo>
                    <a:pt x="16384" y="28729"/>
                    <a:pt x="14082" y="29001"/>
                    <a:pt x="12429" y="30780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366"/>
            <p:cNvSpPr/>
            <p:nvPr/>
          </p:nvSpPr>
          <p:spPr>
            <a:xfrm flipH="1">
              <a:off x="5176052" y="-5119602"/>
              <a:ext cx="176687" cy="149957"/>
            </a:xfrm>
            <a:custGeom>
              <a:rect b="b" l="l" r="r" t="t"/>
              <a:pathLst>
                <a:path extrusionOk="0" h="2345" w="2763">
                  <a:moveTo>
                    <a:pt x="0" y="984"/>
                  </a:moveTo>
                  <a:lnTo>
                    <a:pt x="628" y="1"/>
                  </a:lnTo>
                  <a:lnTo>
                    <a:pt x="2762" y="1340"/>
                  </a:lnTo>
                  <a:lnTo>
                    <a:pt x="2134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366"/>
            <p:cNvSpPr/>
            <p:nvPr/>
          </p:nvSpPr>
          <p:spPr>
            <a:xfrm flipH="1">
              <a:off x="5346024" y="-4877433"/>
              <a:ext cx="176687" cy="149957"/>
            </a:xfrm>
            <a:custGeom>
              <a:rect b="b" l="l" r="r" t="t"/>
              <a:pathLst>
                <a:path extrusionOk="0" h="2345" w="2763">
                  <a:moveTo>
                    <a:pt x="1" y="984"/>
                  </a:moveTo>
                  <a:lnTo>
                    <a:pt x="629" y="1"/>
                  </a:lnTo>
                  <a:lnTo>
                    <a:pt x="2763" y="1340"/>
                  </a:lnTo>
                  <a:lnTo>
                    <a:pt x="2114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366"/>
            <p:cNvSpPr/>
            <p:nvPr/>
          </p:nvSpPr>
          <p:spPr>
            <a:xfrm flipH="1">
              <a:off x="5502568" y="-4633857"/>
              <a:ext cx="175344" cy="149893"/>
            </a:xfrm>
            <a:custGeom>
              <a:rect b="b" l="l" r="r" t="t"/>
              <a:pathLst>
                <a:path extrusionOk="0" h="2344" w="2742">
                  <a:moveTo>
                    <a:pt x="1" y="1004"/>
                  </a:moveTo>
                  <a:lnTo>
                    <a:pt x="628" y="0"/>
                  </a:lnTo>
                  <a:lnTo>
                    <a:pt x="2742" y="1339"/>
                  </a:lnTo>
                  <a:lnTo>
                    <a:pt x="2114" y="2343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366"/>
            <p:cNvSpPr/>
            <p:nvPr/>
          </p:nvSpPr>
          <p:spPr>
            <a:xfrm flipH="1">
              <a:off x="5655082" y="-4381008"/>
              <a:ext cx="175344" cy="149957"/>
            </a:xfrm>
            <a:custGeom>
              <a:rect b="b" l="l" r="r" t="t"/>
              <a:pathLst>
                <a:path extrusionOk="0" h="2345" w="2742">
                  <a:moveTo>
                    <a:pt x="0" y="984"/>
                  </a:moveTo>
                  <a:lnTo>
                    <a:pt x="628" y="1"/>
                  </a:lnTo>
                  <a:lnTo>
                    <a:pt x="2741" y="1340"/>
                  </a:lnTo>
                  <a:lnTo>
                    <a:pt x="2114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366"/>
            <p:cNvSpPr/>
            <p:nvPr/>
          </p:nvSpPr>
          <p:spPr>
            <a:xfrm flipH="1">
              <a:off x="5790203" y="-4133468"/>
              <a:ext cx="175344" cy="149893"/>
            </a:xfrm>
            <a:custGeom>
              <a:rect b="b" l="l" r="r" t="t"/>
              <a:pathLst>
                <a:path extrusionOk="0" h="2344" w="2742">
                  <a:moveTo>
                    <a:pt x="0" y="1005"/>
                  </a:moveTo>
                  <a:lnTo>
                    <a:pt x="628" y="0"/>
                  </a:lnTo>
                  <a:lnTo>
                    <a:pt x="2741" y="1340"/>
                  </a:lnTo>
                  <a:lnTo>
                    <a:pt x="2113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366"/>
            <p:cNvSpPr/>
            <p:nvPr/>
          </p:nvSpPr>
          <p:spPr>
            <a:xfrm flipH="1">
              <a:off x="5905309" y="-3856511"/>
              <a:ext cx="175344" cy="149957"/>
            </a:xfrm>
            <a:custGeom>
              <a:rect b="b" l="l" r="r" t="t"/>
              <a:pathLst>
                <a:path extrusionOk="0" h="2345" w="2742">
                  <a:moveTo>
                    <a:pt x="1" y="984"/>
                  </a:moveTo>
                  <a:lnTo>
                    <a:pt x="628" y="1"/>
                  </a:lnTo>
                  <a:lnTo>
                    <a:pt x="2742" y="1340"/>
                  </a:lnTo>
                  <a:lnTo>
                    <a:pt x="2114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366"/>
            <p:cNvSpPr/>
            <p:nvPr/>
          </p:nvSpPr>
          <p:spPr>
            <a:xfrm flipH="1">
              <a:off x="5255027" y="-5207914"/>
              <a:ext cx="187366" cy="220875"/>
            </a:xfrm>
            <a:custGeom>
              <a:rect b="b" l="l" r="r" t="t"/>
              <a:pathLst>
                <a:path extrusionOk="0" h="3454" w="2930">
                  <a:moveTo>
                    <a:pt x="1214" y="3453"/>
                  </a:moveTo>
                  <a:cubicBezTo>
                    <a:pt x="1904" y="3056"/>
                    <a:pt x="2804" y="2281"/>
                    <a:pt x="2930" y="754"/>
                  </a:cubicBezTo>
                  <a:lnTo>
                    <a:pt x="1779" y="22"/>
                  </a:lnTo>
                  <a:cubicBezTo>
                    <a:pt x="1360" y="1"/>
                    <a:pt x="230" y="566"/>
                    <a:pt x="0" y="265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366"/>
            <p:cNvSpPr/>
            <p:nvPr/>
          </p:nvSpPr>
          <p:spPr>
            <a:xfrm flipH="1">
              <a:off x="5424935" y="-4967023"/>
              <a:ext cx="187430" cy="220811"/>
            </a:xfrm>
            <a:custGeom>
              <a:rect b="b" l="l" r="r" t="t"/>
              <a:pathLst>
                <a:path extrusionOk="0" h="3453" w="2931">
                  <a:moveTo>
                    <a:pt x="1194" y="3452"/>
                  </a:moveTo>
                  <a:cubicBezTo>
                    <a:pt x="1884" y="3055"/>
                    <a:pt x="2784" y="2281"/>
                    <a:pt x="2930" y="753"/>
                  </a:cubicBezTo>
                  <a:lnTo>
                    <a:pt x="1779" y="21"/>
                  </a:lnTo>
                  <a:cubicBezTo>
                    <a:pt x="1361" y="0"/>
                    <a:pt x="231" y="565"/>
                    <a:pt x="1" y="2657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366"/>
            <p:cNvSpPr/>
            <p:nvPr/>
          </p:nvSpPr>
          <p:spPr>
            <a:xfrm flipH="1">
              <a:off x="5581479" y="-4723511"/>
              <a:ext cx="187430" cy="220811"/>
            </a:xfrm>
            <a:custGeom>
              <a:rect b="b" l="l" r="r" t="t"/>
              <a:pathLst>
                <a:path extrusionOk="0" h="3453" w="2931">
                  <a:moveTo>
                    <a:pt x="1214" y="3453"/>
                  </a:moveTo>
                  <a:cubicBezTo>
                    <a:pt x="1926" y="3076"/>
                    <a:pt x="2805" y="2281"/>
                    <a:pt x="2930" y="774"/>
                  </a:cubicBezTo>
                  <a:lnTo>
                    <a:pt x="1779" y="42"/>
                  </a:lnTo>
                  <a:cubicBezTo>
                    <a:pt x="1361" y="0"/>
                    <a:pt x="252" y="586"/>
                    <a:pt x="1" y="267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366"/>
            <p:cNvSpPr/>
            <p:nvPr/>
          </p:nvSpPr>
          <p:spPr>
            <a:xfrm flipH="1">
              <a:off x="5732715" y="-4470663"/>
              <a:ext cx="187366" cy="220875"/>
            </a:xfrm>
            <a:custGeom>
              <a:rect b="b" l="l" r="r" t="t"/>
              <a:pathLst>
                <a:path extrusionOk="0" h="3454" w="2930">
                  <a:moveTo>
                    <a:pt x="1193" y="3453"/>
                  </a:moveTo>
                  <a:cubicBezTo>
                    <a:pt x="1905" y="3056"/>
                    <a:pt x="2783" y="2281"/>
                    <a:pt x="2930" y="754"/>
                  </a:cubicBezTo>
                  <a:lnTo>
                    <a:pt x="1779" y="22"/>
                  </a:lnTo>
                  <a:cubicBezTo>
                    <a:pt x="1361" y="1"/>
                    <a:pt x="231" y="566"/>
                    <a:pt x="1" y="265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366"/>
            <p:cNvSpPr/>
            <p:nvPr/>
          </p:nvSpPr>
          <p:spPr>
            <a:xfrm flipH="1">
              <a:off x="5869179" y="-4221779"/>
              <a:ext cx="187366" cy="220811"/>
            </a:xfrm>
            <a:custGeom>
              <a:rect b="b" l="l" r="r" t="t"/>
              <a:pathLst>
                <a:path extrusionOk="0" h="3453" w="2930">
                  <a:moveTo>
                    <a:pt x="1214" y="3453"/>
                  </a:moveTo>
                  <a:cubicBezTo>
                    <a:pt x="1925" y="3076"/>
                    <a:pt x="2804" y="2281"/>
                    <a:pt x="2930" y="775"/>
                  </a:cubicBezTo>
                  <a:lnTo>
                    <a:pt x="1779" y="42"/>
                  </a:lnTo>
                  <a:cubicBezTo>
                    <a:pt x="1360" y="0"/>
                    <a:pt x="251" y="586"/>
                    <a:pt x="0" y="2679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366"/>
            <p:cNvSpPr/>
            <p:nvPr/>
          </p:nvSpPr>
          <p:spPr>
            <a:xfrm flipH="1">
              <a:off x="5984220" y="-3944822"/>
              <a:ext cx="187430" cy="220875"/>
            </a:xfrm>
            <a:custGeom>
              <a:rect b="b" l="l" r="r" t="t"/>
              <a:pathLst>
                <a:path extrusionOk="0" h="3454" w="2931">
                  <a:moveTo>
                    <a:pt x="1214" y="3453"/>
                  </a:moveTo>
                  <a:cubicBezTo>
                    <a:pt x="1905" y="3056"/>
                    <a:pt x="2805" y="2260"/>
                    <a:pt x="2930" y="754"/>
                  </a:cubicBezTo>
                  <a:lnTo>
                    <a:pt x="1779" y="22"/>
                  </a:lnTo>
                  <a:cubicBezTo>
                    <a:pt x="1361" y="1"/>
                    <a:pt x="231" y="566"/>
                    <a:pt x="1" y="265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366"/>
            <p:cNvSpPr/>
            <p:nvPr/>
          </p:nvSpPr>
          <p:spPr>
            <a:xfrm flipH="1">
              <a:off x="5953461" y="-2098338"/>
              <a:ext cx="83004" cy="81661"/>
            </a:xfrm>
            <a:custGeom>
              <a:rect b="b" l="l" r="r" t="t"/>
              <a:pathLst>
                <a:path extrusionOk="0" h="1277" w="1298">
                  <a:moveTo>
                    <a:pt x="1214" y="774"/>
                  </a:moveTo>
                  <a:cubicBezTo>
                    <a:pt x="1130" y="1088"/>
                    <a:pt x="816" y="1277"/>
                    <a:pt x="502" y="1193"/>
                  </a:cubicBezTo>
                  <a:cubicBezTo>
                    <a:pt x="189" y="1109"/>
                    <a:pt x="0" y="795"/>
                    <a:pt x="84" y="482"/>
                  </a:cubicBezTo>
                  <a:cubicBezTo>
                    <a:pt x="168" y="168"/>
                    <a:pt x="481" y="0"/>
                    <a:pt x="795" y="63"/>
                  </a:cubicBezTo>
                  <a:cubicBezTo>
                    <a:pt x="1109" y="147"/>
                    <a:pt x="1297" y="461"/>
                    <a:pt x="1214" y="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366"/>
            <p:cNvSpPr/>
            <p:nvPr/>
          </p:nvSpPr>
          <p:spPr>
            <a:xfrm flipH="1">
              <a:off x="6144792" y="-1362431"/>
              <a:ext cx="83004" cy="81661"/>
            </a:xfrm>
            <a:custGeom>
              <a:rect b="b" l="l" r="r" t="t"/>
              <a:pathLst>
                <a:path extrusionOk="0" h="1277" w="1298">
                  <a:moveTo>
                    <a:pt x="1193" y="774"/>
                  </a:moveTo>
                  <a:cubicBezTo>
                    <a:pt x="1109" y="1088"/>
                    <a:pt x="795" y="1277"/>
                    <a:pt x="481" y="1193"/>
                  </a:cubicBezTo>
                  <a:cubicBezTo>
                    <a:pt x="168" y="1109"/>
                    <a:pt x="0" y="795"/>
                    <a:pt x="63" y="481"/>
                  </a:cubicBezTo>
                  <a:cubicBezTo>
                    <a:pt x="147" y="168"/>
                    <a:pt x="460" y="0"/>
                    <a:pt x="774" y="63"/>
                  </a:cubicBezTo>
                  <a:cubicBezTo>
                    <a:pt x="1109" y="168"/>
                    <a:pt x="1297" y="481"/>
                    <a:pt x="1193" y="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366"/>
            <p:cNvSpPr/>
            <p:nvPr/>
          </p:nvSpPr>
          <p:spPr>
            <a:xfrm flipH="1">
              <a:off x="6320072" y="-690790"/>
              <a:ext cx="81661" cy="81725"/>
            </a:xfrm>
            <a:custGeom>
              <a:rect b="b" l="l" r="r" t="t"/>
              <a:pathLst>
                <a:path extrusionOk="0" h="1278" w="1277">
                  <a:moveTo>
                    <a:pt x="1193" y="775"/>
                  </a:moveTo>
                  <a:cubicBezTo>
                    <a:pt x="1109" y="1089"/>
                    <a:pt x="795" y="1277"/>
                    <a:pt x="481" y="1214"/>
                  </a:cubicBezTo>
                  <a:cubicBezTo>
                    <a:pt x="167" y="1131"/>
                    <a:pt x="0" y="817"/>
                    <a:pt x="63" y="503"/>
                  </a:cubicBezTo>
                  <a:cubicBezTo>
                    <a:pt x="147" y="189"/>
                    <a:pt x="460" y="1"/>
                    <a:pt x="774" y="85"/>
                  </a:cubicBezTo>
                  <a:cubicBezTo>
                    <a:pt x="1088" y="168"/>
                    <a:pt x="1276" y="482"/>
                    <a:pt x="1193" y="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366"/>
            <p:cNvSpPr/>
            <p:nvPr/>
          </p:nvSpPr>
          <p:spPr>
            <a:xfrm flipH="1">
              <a:off x="6473930" y="-104711"/>
              <a:ext cx="81725" cy="81661"/>
            </a:xfrm>
            <a:custGeom>
              <a:rect b="b" l="l" r="r" t="t"/>
              <a:pathLst>
                <a:path extrusionOk="0" h="1277" w="1278">
                  <a:moveTo>
                    <a:pt x="1193" y="775"/>
                  </a:moveTo>
                  <a:cubicBezTo>
                    <a:pt x="1110" y="1088"/>
                    <a:pt x="796" y="1277"/>
                    <a:pt x="482" y="1193"/>
                  </a:cubicBezTo>
                  <a:cubicBezTo>
                    <a:pt x="168" y="1109"/>
                    <a:pt x="1" y="796"/>
                    <a:pt x="64" y="482"/>
                  </a:cubicBezTo>
                  <a:cubicBezTo>
                    <a:pt x="147" y="168"/>
                    <a:pt x="461" y="0"/>
                    <a:pt x="775" y="63"/>
                  </a:cubicBezTo>
                  <a:cubicBezTo>
                    <a:pt x="1089" y="168"/>
                    <a:pt x="1277" y="482"/>
                    <a:pt x="1193" y="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366"/>
            <p:cNvSpPr/>
            <p:nvPr/>
          </p:nvSpPr>
          <p:spPr>
            <a:xfrm flipH="1">
              <a:off x="5906652" y="-3117917"/>
              <a:ext cx="64" cy="64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 cap="flat" cmpd="sng" w="2100">
              <a:solidFill>
                <a:srgbClr val="847267"/>
              </a:solidFill>
              <a:prstDash val="solid"/>
              <a:miter lim="2092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366"/>
            <p:cNvSpPr/>
            <p:nvPr/>
          </p:nvSpPr>
          <p:spPr>
            <a:xfrm flipH="1">
              <a:off x="5569457" y="1060668"/>
              <a:ext cx="4450298" cy="5789679"/>
            </a:xfrm>
            <a:custGeom>
              <a:rect b="b" l="l" r="r" t="t"/>
              <a:pathLst>
                <a:path extrusionOk="0" h="90538" w="69593">
                  <a:moveTo>
                    <a:pt x="48439" y="3642"/>
                  </a:moveTo>
                  <a:cubicBezTo>
                    <a:pt x="41136" y="1"/>
                    <a:pt x="31428" y="294"/>
                    <a:pt x="26113" y="7680"/>
                  </a:cubicBezTo>
                  <a:cubicBezTo>
                    <a:pt x="20799" y="15108"/>
                    <a:pt x="24690" y="23331"/>
                    <a:pt x="23289" y="28562"/>
                  </a:cubicBezTo>
                  <a:cubicBezTo>
                    <a:pt x="21929" y="33793"/>
                    <a:pt x="8517" y="37475"/>
                    <a:pt x="4248" y="53816"/>
                  </a:cubicBezTo>
                  <a:cubicBezTo>
                    <a:pt x="1" y="70179"/>
                    <a:pt x="12053" y="81729"/>
                    <a:pt x="28708" y="86081"/>
                  </a:cubicBezTo>
                  <a:cubicBezTo>
                    <a:pt x="45844" y="90537"/>
                    <a:pt x="61056" y="85160"/>
                    <a:pt x="65429" y="68358"/>
                  </a:cubicBezTo>
                  <a:cubicBezTo>
                    <a:pt x="69593" y="52435"/>
                    <a:pt x="58859" y="45029"/>
                    <a:pt x="60574" y="38521"/>
                  </a:cubicBezTo>
                  <a:cubicBezTo>
                    <a:pt x="62269" y="32014"/>
                    <a:pt x="66852" y="26909"/>
                    <a:pt x="68149" y="23373"/>
                  </a:cubicBezTo>
                  <a:cubicBezTo>
                    <a:pt x="69467" y="19816"/>
                    <a:pt x="68316" y="17891"/>
                    <a:pt x="66119" y="17702"/>
                  </a:cubicBezTo>
                  <a:cubicBezTo>
                    <a:pt x="63985" y="17514"/>
                    <a:pt x="60700" y="21908"/>
                    <a:pt x="57122" y="20401"/>
                  </a:cubicBezTo>
                  <a:cubicBezTo>
                    <a:pt x="52372" y="18372"/>
                    <a:pt x="51431" y="12178"/>
                    <a:pt x="52582" y="7743"/>
                  </a:cubicBezTo>
                  <a:cubicBezTo>
                    <a:pt x="53774" y="3349"/>
                    <a:pt x="50343" y="4604"/>
                    <a:pt x="48439" y="3642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366"/>
            <p:cNvSpPr/>
            <p:nvPr/>
          </p:nvSpPr>
          <p:spPr>
            <a:xfrm>
              <a:off x="6935885" y="2940309"/>
              <a:ext cx="1007400" cy="1007400"/>
            </a:xfrm>
            <a:prstGeom prst="ellipse">
              <a:avLst/>
            </a:pr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366"/>
            <p:cNvSpPr/>
            <p:nvPr/>
          </p:nvSpPr>
          <p:spPr>
            <a:xfrm flipH="1">
              <a:off x="5450386" y="-3267746"/>
              <a:ext cx="1914716" cy="5417632"/>
            </a:xfrm>
            <a:custGeom>
              <a:rect b="b" l="l" r="r" t="t"/>
              <a:pathLst>
                <a:path extrusionOk="0" h="84720" w="29942">
                  <a:moveTo>
                    <a:pt x="2448" y="83004"/>
                  </a:moveTo>
                  <a:lnTo>
                    <a:pt x="6717" y="84134"/>
                  </a:lnTo>
                  <a:cubicBezTo>
                    <a:pt x="8955" y="84720"/>
                    <a:pt x="9771" y="83611"/>
                    <a:pt x="10169" y="82104"/>
                  </a:cubicBezTo>
                  <a:lnTo>
                    <a:pt x="29544" y="4499"/>
                  </a:lnTo>
                  <a:cubicBezTo>
                    <a:pt x="29942" y="2971"/>
                    <a:pt x="29000" y="1402"/>
                    <a:pt x="27473" y="1004"/>
                  </a:cubicBezTo>
                  <a:lnTo>
                    <a:pt x="25108" y="377"/>
                  </a:lnTo>
                  <a:cubicBezTo>
                    <a:pt x="23581" y="0"/>
                    <a:pt x="22012" y="900"/>
                    <a:pt x="21593" y="2406"/>
                  </a:cubicBezTo>
                  <a:lnTo>
                    <a:pt x="460" y="79552"/>
                  </a:lnTo>
                  <a:cubicBezTo>
                    <a:pt x="42" y="81079"/>
                    <a:pt x="0" y="82376"/>
                    <a:pt x="2448" y="830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366"/>
            <p:cNvSpPr/>
            <p:nvPr/>
          </p:nvSpPr>
          <p:spPr>
            <a:xfrm flipH="1">
              <a:off x="6852627" y="619175"/>
              <a:ext cx="81661" cy="81661"/>
            </a:xfrm>
            <a:custGeom>
              <a:rect b="b" l="l" r="r" t="t"/>
              <a:pathLst>
                <a:path extrusionOk="0" h="1277" w="1277">
                  <a:moveTo>
                    <a:pt x="1214" y="774"/>
                  </a:moveTo>
                  <a:cubicBezTo>
                    <a:pt x="1130" y="1088"/>
                    <a:pt x="816" y="1276"/>
                    <a:pt x="503" y="1193"/>
                  </a:cubicBezTo>
                  <a:cubicBezTo>
                    <a:pt x="189" y="1130"/>
                    <a:pt x="0" y="816"/>
                    <a:pt x="84" y="502"/>
                  </a:cubicBezTo>
                  <a:cubicBezTo>
                    <a:pt x="168" y="188"/>
                    <a:pt x="482" y="0"/>
                    <a:pt x="796" y="84"/>
                  </a:cubicBezTo>
                  <a:cubicBezTo>
                    <a:pt x="1109" y="147"/>
                    <a:pt x="1277" y="460"/>
                    <a:pt x="1214" y="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366"/>
            <p:cNvSpPr/>
            <p:nvPr/>
          </p:nvSpPr>
          <p:spPr>
            <a:xfrm flipH="1">
              <a:off x="6504753" y="708829"/>
              <a:ext cx="81661" cy="83004"/>
            </a:xfrm>
            <a:custGeom>
              <a:rect b="b" l="l" r="r" t="t"/>
              <a:pathLst>
                <a:path extrusionOk="0" h="1298" w="1277">
                  <a:moveTo>
                    <a:pt x="1214" y="795"/>
                  </a:moveTo>
                  <a:cubicBezTo>
                    <a:pt x="1130" y="1109"/>
                    <a:pt x="817" y="1297"/>
                    <a:pt x="503" y="1214"/>
                  </a:cubicBezTo>
                  <a:cubicBezTo>
                    <a:pt x="189" y="1130"/>
                    <a:pt x="1" y="816"/>
                    <a:pt x="84" y="502"/>
                  </a:cubicBezTo>
                  <a:cubicBezTo>
                    <a:pt x="168" y="188"/>
                    <a:pt x="482" y="0"/>
                    <a:pt x="775" y="84"/>
                  </a:cubicBezTo>
                  <a:cubicBezTo>
                    <a:pt x="1110" y="167"/>
                    <a:pt x="1277" y="481"/>
                    <a:pt x="1214" y="7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366"/>
            <p:cNvSpPr/>
            <p:nvPr/>
          </p:nvSpPr>
          <p:spPr>
            <a:xfrm flipH="1">
              <a:off x="6855313" y="1360390"/>
              <a:ext cx="81661" cy="81725"/>
            </a:xfrm>
            <a:custGeom>
              <a:rect b="b" l="l" r="r" t="t"/>
              <a:pathLst>
                <a:path extrusionOk="0" h="1278" w="1277">
                  <a:moveTo>
                    <a:pt x="1193" y="775"/>
                  </a:moveTo>
                  <a:cubicBezTo>
                    <a:pt x="1110" y="1089"/>
                    <a:pt x="796" y="1277"/>
                    <a:pt x="482" y="1193"/>
                  </a:cubicBezTo>
                  <a:cubicBezTo>
                    <a:pt x="168" y="1110"/>
                    <a:pt x="1" y="796"/>
                    <a:pt x="63" y="482"/>
                  </a:cubicBezTo>
                  <a:cubicBezTo>
                    <a:pt x="147" y="168"/>
                    <a:pt x="461" y="1"/>
                    <a:pt x="775" y="64"/>
                  </a:cubicBezTo>
                  <a:cubicBezTo>
                    <a:pt x="1089" y="147"/>
                    <a:pt x="1277" y="461"/>
                    <a:pt x="1193" y="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366"/>
            <p:cNvSpPr/>
            <p:nvPr/>
          </p:nvSpPr>
          <p:spPr>
            <a:xfrm flipH="1">
              <a:off x="5902623" y="-3120603"/>
              <a:ext cx="2102082" cy="7699023"/>
            </a:xfrm>
            <a:custGeom>
              <a:rect b="b" l="l" r="r" t="t"/>
              <a:pathLst>
                <a:path extrusionOk="0" h="120396" w="32872">
                  <a:moveTo>
                    <a:pt x="32600" y="1"/>
                  </a:moveTo>
                  <a:lnTo>
                    <a:pt x="1" y="120311"/>
                  </a:lnTo>
                  <a:lnTo>
                    <a:pt x="273" y="120395"/>
                  </a:lnTo>
                  <a:lnTo>
                    <a:pt x="32872" y="84"/>
                  </a:lnTo>
                  <a:lnTo>
                    <a:pt x="326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366"/>
            <p:cNvSpPr/>
            <p:nvPr/>
          </p:nvSpPr>
          <p:spPr>
            <a:xfrm flipH="1">
              <a:off x="5824991" y="-3096495"/>
              <a:ext cx="2087374" cy="7692309"/>
            </a:xfrm>
            <a:custGeom>
              <a:rect b="b" l="l" r="r" t="t"/>
              <a:pathLst>
                <a:path extrusionOk="0" h="120291" w="32642">
                  <a:moveTo>
                    <a:pt x="32369" y="0"/>
                  </a:moveTo>
                  <a:lnTo>
                    <a:pt x="0" y="120227"/>
                  </a:lnTo>
                  <a:lnTo>
                    <a:pt x="272" y="120290"/>
                  </a:lnTo>
                  <a:lnTo>
                    <a:pt x="32641" y="84"/>
                  </a:lnTo>
                  <a:lnTo>
                    <a:pt x="32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366"/>
            <p:cNvSpPr/>
            <p:nvPr/>
          </p:nvSpPr>
          <p:spPr>
            <a:xfrm flipH="1">
              <a:off x="5755416" y="-3073794"/>
              <a:ext cx="2044593" cy="7712388"/>
            </a:xfrm>
            <a:custGeom>
              <a:rect b="b" l="l" r="r" t="t"/>
              <a:pathLst>
                <a:path extrusionOk="0" h="120605" w="31973">
                  <a:moveTo>
                    <a:pt x="31700" y="1"/>
                  </a:moveTo>
                  <a:lnTo>
                    <a:pt x="1" y="120521"/>
                  </a:lnTo>
                  <a:lnTo>
                    <a:pt x="273" y="120605"/>
                  </a:lnTo>
                  <a:lnTo>
                    <a:pt x="31972" y="64"/>
                  </a:lnTo>
                  <a:lnTo>
                    <a:pt x="317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366"/>
            <p:cNvSpPr/>
            <p:nvPr/>
          </p:nvSpPr>
          <p:spPr>
            <a:xfrm flipH="1">
              <a:off x="5515933" y="-3013555"/>
              <a:ext cx="1961590" cy="7732468"/>
            </a:xfrm>
            <a:custGeom>
              <a:rect b="b" l="l" r="r" t="t"/>
              <a:pathLst>
                <a:path extrusionOk="0" h="120919" w="30675">
                  <a:moveTo>
                    <a:pt x="30382" y="1"/>
                  </a:moveTo>
                  <a:lnTo>
                    <a:pt x="0" y="120834"/>
                  </a:lnTo>
                  <a:lnTo>
                    <a:pt x="293" y="120918"/>
                  </a:lnTo>
                  <a:lnTo>
                    <a:pt x="30674" y="63"/>
                  </a:lnTo>
                  <a:lnTo>
                    <a:pt x="30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366"/>
            <p:cNvSpPr/>
            <p:nvPr/>
          </p:nvSpPr>
          <p:spPr>
            <a:xfrm flipH="1">
              <a:off x="5600215" y="-3033635"/>
              <a:ext cx="1984355" cy="7720382"/>
            </a:xfrm>
            <a:custGeom>
              <a:rect b="b" l="l" r="r" t="t"/>
              <a:pathLst>
                <a:path extrusionOk="0" h="120730" w="31031">
                  <a:moveTo>
                    <a:pt x="30758" y="1"/>
                  </a:moveTo>
                  <a:lnTo>
                    <a:pt x="1" y="120667"/>
                  </a:lnTo>
                  <a:lnTo>
                    <a:pt x="273" y="120730"/>
                  </a:lnTo>
                  <a:lnTo>
                    <a:pt x="31030" y="63"/>
                  </a:lnTo>
                  <a:lnTo>
                    <a:pt x="307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366"/>
            <p:cNvSpPr/>
            <p:nvPr/>
          </p:nvSpPr>
          <p:spPr>
            <a:xfrm flipH="1">
              <a:off x="5685841" y="-3049685"/>
              <a:ext cx="2005777" cy="7702988"/>
            </a:xfrm>
            <a:custGeom>
              <a:rect b="b" l="l" r="r" t="t"/>
              <a:pathLst>
                <a:path extrusionOk="0" h="120458" w="31366">
                  <a:moveTo>
                    <a:pt x="31093" y="1"/>
                  </a:moveTo>
                  <a:lnTo>
                    <a:pt x="1" y="120374"/>
                  </a:lnTo>
                  <a:lnTo>
                    <a:pt x="273" y="120458"/>
                  </a:lnTo>
                  <a:lnTo>
                    <a:pt x="31365" y="63"/>
                  </a:lnTo>
                  <a:lnTo>
                    <a:pt x="31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366"/>
            <p:cNvSpPr/>
            <p:nvPr/>
          </p:nvSpPr>
          <p:spPr>
            <a:xfrm flipH="1">
              <a:off x="6376282" y="497418"/>
              <a:ext cx="624895" cy="198045"/>
            </a:xfrm>
            <a:custGeom>
              <a:rect b="b" l="l" r="r" t="t"/>
              <a:pathLst>
                <a:path extrusionOk="0" h="3097" w="9772">
                  <a:moveTo>
                    <a:pt x="0" y="607"/>
                  </a:moveTo>
                  <a:lnTo>
                    <a:pt x="147" y="0"/>
                  </a:lnTo>
                  <a:lnTo>
                    <a:pt x="9772" y="2490"/>
                  </a:lnTo>
                  <a:lnTo>
                    <a:pt x="9604" y="30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366"/>
            <p:cNvSpPr/>
            <p:nvPr/>
          </p:nvSpPr>
          <p:spPr>
            <a:xfrm flipH="1">
              <a:off x="6433835" y="712794"/>
              <a:ext cx="624895" cy="199452"/>
            </a:xfrm>
            <a:custGeom>
              <a:rect b="b" l="l" r="r" t="t"/>
              <a:pathLst>
                <a:path extrusionOk="0" h="3119" w="9772">
                  <a:moveTo>
                    <a:pt x="1" y="608"/>
                  </a:moveTo>
                  <a:lnTo>
                    <a:pt x="147" y="1"/>
                  </a:lnTo>
                  <a:lnTo>
                    <a:pt x="9772" y="2512"/>
                  </a:lnTo>
                  <a:lnTo>
                    <a:pt x="9604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366"/>
            <p:cNvSpPr/>
            <p:nvPr/>
          </p:nvSpPr>
          <p:spPr>
            <a:xfrm flipH="1">
              <a:off x="6492667" y="938912"/>
              <a:ext cx="624959" cy="199452"/>
            </a:xfrm>
            <a:custGeom>
              <a:rect b="b" l="l" r="r" t="t"/>
              <a:pathLst>
                <a:path extrusionOk="0" h="3119" w="9773">
                  <a:moveTo>
                    <a:pt x="1" y="608"/>
                  </a:moveTo>
                  <a:lnTo>
                    <a:pt x="147" y="1"/>
                  </a:lnTo>
                  <a:lnTo>
                    <a:pt x="9772" y="2512"/>
                  </a:lnTo>
                  <a:lnTo>
                    <a:pt x="960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366"/>
            <p:cNvSpPr/>
            <p:nvPr/>
          </p:nvSpPr>
          <p:spPr>
            <a:xfrm flipH="1">
              <a:off x="6552905" y="1169059"/>
              <a:ext cx="624895" cy="199452"/>
            </a:xfrm>
            <a:custGeom>
              <a:rect b="b" l="l" r="r" t="t"/>
              <a:pathLst>
                <a:path extrusionOk="0" h="3119" w="9772">
                  <a:moveTo>
                    <a:pt x="0" y="608"/>
                  </a:moveTo>
                  <a:lnTo>
                    <a:pt x="168" y="1"/>
                  </a:lnTo>
                  <a:lnTo>
                    <a:pt x="9772" y="2512"/>
                  </a:lnTo>
                  <a:lnTo>
                    <a:pt x="962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366"/>
            <p:cNvSpPr/>
            <p:nvPr/>
          </p:nvSpPr>
          <p:spPr>
            <a:xfrm flipH="1">
              <a:off x="6614423" y="1407264"/>
              <a:ext cx="624959" cy="199388"/>
            </a:xfrm>
            <a:custGeom>
              <a:rect b="b" l="l" r="r" t="t"/>
              <a:pathLst>
                <a:path extrusionOk="0" h="3118" w="9773">
                  <a:moveTo>
                    <a:pt x="1" y="607"/>
                  </a:moveTo>
                  <a:lnTo>
                    <a:pt x="168" y="0"/>
                  </a:lnTo>
                  <a:lnTo>
                    <a:pt x="9772" y="2511"/>
                  </a:lnTo>
                  <a:lnTo>
                    <a:pt x="9626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366"/>
            <p:cNvSpPr/>
            <p:nvPr/>
          </p:nvSpPr>
          <p:spPr>
            <a:xfrm flipH="1">
              <a:off x="5420907" y="-3152705"/>
              <a:ext cx="626302" cy="199452"/>
            </a:xfrm>
            <a:custGeom>
              <a:rect b="b" l="l" r="r" t="t"/>
              <a:pathLst>
                <a:path extrusionOk="0" h="3119" w="9794">
                  <a:moveTo>
                    <a:pt x="1" y="607"/>
                  </a:moveTo>
                  <a:lnTo>
                    <a:pt x="168" y="0"/>
                  </a:lnTo>
                  <a:lnTo>
                    <a:pt x="9793" y="2511"/>
                  </a:lnTo>
                  <a:lnTo>
                    <a:pt x="9626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366"/>
            <p:cNvSpPr/>
            <p:nvPr/>
          </p:nvSpPr>
          <p:spPr>
            <a:xfrm flipH="1">
              <a:off x="5517275" y="-2784751"/>
              <a:ext cx="626238" cy="199452"/>
            </a:xfrm>
            <a:custGeom>
              <a:rect b="b" l="l" r="r" t="t"/>
              <a:pathLst>
                <a:path extrusionOk="0" h="3119" w="9793">
                  <a:moveTo>
                    <a:pt x="0" y="607"/>
                  </a:moveTo>
                  <a:lnTo>
                    <a:pt x="168" y="0"/>
                  </a:lnTo>
                  <a:lnTo>
                    <a:pt x="9793" y="2490"/>
                  </a:lnTo>
                  <a:lnTo>
                    <a:pt x="962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366"/>
            <p:cNvSpPr/>
            <p:nvPr/>
          </p:nvSpPr>
          <p:spPr>
            <a:xfrm flipH="1">
              <a:off x="5628352" y="-2357901"/>
              <a:ext cx="626238" cy="199388"/>
            </a:xfrm>
            <a:custGeom>
              <a:rect b="b" l="l" r="r" t="t"/>
              <a:pathLst>
                <a:path extrusionOk="0" h="3118" w="9793">
                  <a:moveTo>
                    <a:pt x="1" y="607"/>
                  </a:moveTo>
                  <a:lnTo>
                    <a:pt x="168" y="0"/>
                  </a:lnTo>
                  <a:lnTo>
                    <a:pt x="9793" y="2511"/>
                  </a:lnTo>
                  <a:lnTo>
                    <a:pt x="9626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366"/>
            <p:cNvSpPr/>
            <p:nvPr/>
          </p:nvSpPr>
          <p:spPr>
            <a:xfrm flipH="1">
              <a:off x="5731372" y="-1964560"/>
              <a:ext cx="624895" cy="199452"/>
            </a:xfrm>
            <a:custGeom>
              <a:rect b="b" l="l" r="r" t="t"/>
              <a:pathLst>
                <a:path extrusionOk="0" h="3119" w="9772">
                  <a:moveTo>
                    <a:pt x="0" y="607"/>
                  </a:moveTo>
                  <a:lnTo>
                    <a:pt x="147" y="1"/>
                  </a:lnTo>
                  <a:lnTo>
                    <a:pt x="9772" y="2511"/>
                  </a:lnTo>
                  <a:lnTo>
                    <a:pt x="9604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366"/>
            <p:cNvSpPr/>
            <p:nvPr/>
          </p:nvSpPr>
          <p:spPr>
            <a:xfrm flipH="1">
              <a:off x="5826334" y="-1601978"/>
              <a:ext cx="624959" cy="199452"/>
            </a:xfrm>
            <a:custGeom>
              <a:rect b="b" l="l" r="r" t="t"/>
              <a:pathLst>
                <a:path extrusionOk="0" h="3119" w="9773">
                  <a:moveTo>
                    <a:pt x="1" y="608"/>
                  </a:moveTo>
                  <a:lnTo>
                    <a:pt x="147" y="1"/>
                  </a:lnTo>
                  <a:lnTo>
                    <a:pt x="9772" y="2512"/>
                  </a:lnTo>
                  <a:lnTo>
                    <a:pt x="9605" y="31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366"/>
            <p:cNvSpPr/>
            <p:nvPr/>
          </p:nvSpPr>
          <p:spPr>
            <a:xfrm flipH="1">
              <a:off x="5917331" y="-1254040"/>
              <a:ext cx="624895" cy="198045"/>
            </a:xfrm>
            <a:custGeom>
              <a:rect b="b" l="l" r="r" t="t"/>
              <a:pathLst>
                <a:path extrusionOk="0" h="3097" w="9772">
                  <a:moveTo>
                    <a:pt x="0" y="607"/>
                  </a:moveTo>
                  <a:lnTo>
                    <a:pt x="167" y="0"/>
                  </a:lnTo>
                  <a:lnTo>
                    <a:pt x="9771" y="2490"/>
                  </a:lnTo>
                  <a:lnTo>
                    <a:pt x="9625" y="30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366"/>
            <p:cNvSpPr/>
            <p:nvPr/>
          </p:nvSpPr>
          <p:spPr>
            <a:xfrm flipH="1">
              <a:off x="6008328" y="-906165"/>
              <a:ext cx="626238" cy="199388"/>
            </a:xfrm>
            <a:custGeom>
              <a:rect b="b" l="l" r="r" t="t"/>
              <a:pathLst>
                <a:path extrusionOk="0" h="3118" w="9793">
                  <a:moveTo>
                    <a:pt x="0" y="607"/>
                  </a:moveTo>
                  <a:lnTo>
                    <a:pt x="168" y="0"/>
                  </a:lnTo>
                  <a:lnTo>
                    <a:pt x="9793" y="2511"/>
                  </a:lnTo>
                  <a:lnTo>
                    <a:pt x="962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366"/>
            <p:cNvSpPr/>
            <p:nvPr/>
          </p:nvSpPr>
          <p:spPr>
            <a:xfrm flipH="1">
              <a:off x="6089925" y="-590392"/>
              <a:ext cx="624959" cy="199388"/>
            </a:xfrm>
            <a:custGeom>
              <a:rect b="b" l="l" r="r" t="t"/>
              <a:pathLst>
                <a:path extrusionOk="0" h="3118" w="9773">
                  <a:moveTo>
                    <a:pt x="1" y="607"/>
                  </a:moveTo>
                  <a:lnTo>
                    <a:pt x="147" y="0"/>
                  </a:lnTo>
                  <a:lnTo>
                    <a:pt x="9772" y="2511"/>
                  </a:lnTo>
                  <a:lnTo>
                    <a:pt x="960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366"/>
            <p:cNvSpPr/>
            <p:nvPr/>
          </p:nvSpPr>
          <p:spPr>
            <a:xfrm flipH="1">
              <a:off x="6164872" y="-306785"/>
              <a:ext cx="624895" cy="199452"/>
            </a:xfrm>
            <a:custGeom>
              <a:rect b="b" l="l" r="r" t="t"/>
              <a:pathLst>
                <a:path extrusionOk="0" h="3119" w="9772">
                  <a:moveTo>
                    <a:pt x="0" y="629"/>
                  </a:moveTo>
                  <a:lnTo>
                    <a:pt x="168" y="1"/>
                  </a:lnTo>
                  <a:lnTo>
                    <a:pt x="9772" y="2512"/>
                  </a:lnTo>
                  <a:lnTo>
                    <a:pt x="9625" y="31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366"/>
            <p:cNvSpPr/>
            <p:nvPr/>
          </p:nvSpPr>
          <p:spPr>
            <a:xfrm flipH="1">
              <a:off x="6237132" y="-31108"/>
              <a:ext cx="624895" cy="199388"/>
            </a:xfrm>
            <a:custGeom>
              <a:rect b="b" l="l" r="r" t="t"/>
              <a:pathLst>
                <a:path extrusionOk="0" h="3118" w="9772">
                  <a:moveTo>
                    <a:pt x="0" y="607"/>
                  </a:moveTo>
                  <a:lnTo>
                    <a:pt x="147" y="0"/>
                  </a:lnTo>
                  <a:lnTo>
                    <a:pt x="9772" y="2511"/>
                  </a:lnTo>
                  <a:lnTo>
                    <a:pt x="9604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366"/>
            <p:cNvSpPr/>
            <p:nvPr/>
          </p:nvSpPr>
          <p:spPr>
            <a:xfrm flipH="1">
              <a:off x="6306707" y="237792"/>
              <a:ext cx="624895" cy="199452"/>
            </a:xfrm>
            <a:custGeom>
              <a:rect b="b" l="l" r="r" t="t"/>
              <a:pathLst>
                <a:path extrusionOk="0" h="3119" w="9772">
                  <a:moveTo>
                    <a:pt x="0" y="608"/>
                  </a:moveTo>
                  <a:lnTo>
                    <a:pt x="168" y="1"/>
                  </a:lnTo>
                  <a:lnTo>
                    <a:pt x="9772" y="2512"/>
                  </a:lnTo>
                  <a:lnTo>
                    <a:pt x="9625" y="31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29" name="Google Shape;3029;p366"/>
          <p:cNvSpPr txBox="1"/>
          <p:nvPr>
            <p:ph type="title"/>
          </p:nvPr>
        </p:nvSpPr>
        <p:spPr>
          <a:xfrm>
            <a:off x="713225" y="70263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社團目標</a:t>
            </a:r>
            <a:endParaRPr sz="3500"/>
          </a:p>
        </p:txBody>
      </p:sp>
      <p:sp>
        <p:nvSpPr>
          <p:cNvPr id="3030" name="Google Shape;3030;p366"/>
          <p:cNvSpPr txBox="1"/>
          <p:nvPr/>
        </p:nvSpPr>
        <p:spPr>
          <a:xfrm flipH="1">
            <a:off x="5647925" y="1373025"/>
            <a:ext cx="27828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061C0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好好練琴~</a:t>
            </a:r>
            <a:endParaRPr sz="2500">
              <a:solidFill>
                <a:srgbClr val="F061C0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grpSp>
        <p:nvGrpSpPr>
          <p:cNvPr id="3031" name="Google Shape;3031;p366"/>
          <p:cNvGrpSpPr/>
          <p:nvPr/>
        </p:nvGrpSpPr>
        <p:grpSpPr>
          <a:xfrm rot="2858878">
            <a:off x="1509399" y="3548677"/>
            <a:ext cx="1554599" cy="1329482"/>
            <a:chOff x="7509275" y="2159225"/>
            <a:chExt cx="1690025" cy="1445625"/>
          </a:xfrm>
        </p:grpSpPr>
        <p:sp>
          <p:nvSpPr>
            <p:cNvPr id="3032" name="Google Shape;3032;p366"/>
            <p:cNvSpPr/>
            <p:nvPr/>
          </p:nvSpPr>
          <p:spPr>
            <a:xfrm>
              <a:off x="7520525" y="2165775"/>
              <a:ext cx="1519825" cy="1318300"/>
            </a:xfrm>
            <a:custGeom>
              <a:rect b="b" l="l" r="r" t="t"/>
              <a:pathLst>
                <a:path extrusionOk="0" h="52732" w="60793">
                  <a:moveTo>
                    <a:pt x="47023" y="0"/>
                  </a:moveTo>
                  <a:cubicBezTo>
                    <a:pt x="46749" y="1824"/>
                    <a:pt x="46446" y="3708"/>
                    <a:pt x="45534" y="5319"/>
                  </a:cubicBezTo>
                  <a:cubicBezTo>
                    <a:pt x="44895" y="6414"/>
                    <a:pt x="44014" y="7356"/>
                    <a:pt x="43102" y="8207"/>
                  </a:cubicBezTo>
                  <a:cubicBezTo>
                    <a:pt x="42221" y="8997"/>
                    <a:pt x="41339" y="9757"/>
                    <a:pt x="40397" y="10517"/>
                  </a:cubicBezTo>
                  <a:cubicBezTo>
                    <a:pt x="39910" y="10882"/>
                    <a:pt x="39363" y="11307"/>
                    <a:pt x="39029" y="11794"/>
                  </a:cubicBezTo>
                  <a:lnTo>
                    <a:pt x="37965" y="11885"/>
                  </a:lnTo>
                  <a:cubicBezTo>
                    <a:pt x="37546" y="11773"/>
                    <a:pt x="37101" y="11732"/>
                    <a:pt x="36651" y="11732"/>
                  </a:cubicBezTo>
                  <a:cubicBezTo>
                    <a:pt x="36122" y="11732"/>
                    <a:pt x="35587" y="11789"/>
                    <a:pt x="35078" y="11854"/>
                  </a:cubicBezTo>
                  <a:cubicBezTo>
                    <a:pt x="26962" y="12918"/>
                    <a:pt x="19272" y="17234"/>
                    <a:pt x="14196" y="23709"/>
                  </a:cubicBezTo>
                  <a:cubicBezTo>
                    <a:pt x="13831" y="24165"/>
                    <a:pt x="13497" y="24621"/>
                    <a:pt x="13345" y="25168"/>
                  </a:cubicBezTo>
                  <a:cubicBezTo>
                    <a:pt x="13284" y="25472"/>
                    <a:pt x="13284" y="25836"/>
                    <a:pt x="13132" y="26080"/>
                  </a:cubicBezTo>
                  <a:cubicBezTo>
                    <a:pt x="12980" y="26444"/>
                    <a:pt x="12676" y="26657"/>
                    <a:pt x="12372" y="26839"/>
                  </a:cubicBezTo>
                  <a:cubicBezTo>
                    <a:pt x="9728" y="28572"/>
                    <a:pt x="6597" y="29271"/>
                    <a:pt x="3496" y="30001"/>
                  </a:cubicBezTo>
                  <a:cubicBezTo>
                    <a:pt x="2944" y="30131"/>
                    <a:pt x="2329" y="30248"/>
                    <a:pt x="1738" y="30248"/>
                  </a:cubicBezTo>
                  <a:cubicBezTo>
                    <a:pt x="1093" y="30248"/>
                    <a:pt x="477" y="30109"/>
                    <a:pt x="1" y="29697"/>
                  </a:cubicBezTo>
                  <a:lnTo>
                    <a:pt x="1" y="29697"/>
                  </a:lnTo>
                  <a:cubicBezTo>
                    <a:pt x="2949" y="33922"/>
                    <a:pt x="7904" y="36688"/>
                    <a:pt x="13071" y="36992"/>
                  </a:cubicBezTo>
                  <a:lnTo>
                    <a:pt x="13193" y="36870"/>
                  </a:lnTo>
                  <a:cubicBezTo>
                    <a:pt x="13223" y="36961"/>
                    <a:pt x="13284" y="37083"/>
                    <a:pt x="13284" y="37144"/>
                  </a:cubicBezTo>
                  <a:lnTo>
                    <a:pt x="12889" y="37295"/>
                  </a:lnTo>
                  <a:cubicBezTo>
                    <a:pt x="13041" y="40639"/>
                    <a:pt x="13223" y="44013"/>
                    <a:pt x="13375" y="47356"/>
                  </a:cubicBezTo>
                  <a:cubicBezTo>
                    <a:pt x="13375" y="47448"/>
                    <a:pt x="13375" y="47569"/>
                    <a:pt x="13466" y="47630"/>
                  </a:cubicBezTo>
                  <a:cubicBezTo>
                    <a:pt x="13515" y="47688"/>
                    <a:pt x="13579" y="47712"/>
                    <a:pt x="13649" y="47712"/>
                  </a:cubicBezTo>
                  <a:cubicBezTo>
                    <a:pt x="13800" y="47712"/>
                    <a:pt x="13980" y="47602"/>
                    <a:pt x="14104" y="47478"/>
                  </a:cubicBezTo>
                  <a:cubicBezTo>
                    <a:pt x="14773" y="46749"/>
                    <a:pt x="15260" y="45837"/>
                    <a:pt x="15351" y="44864"/>
                  </a:cubicBezTo>
                  <a:cubicBezTo>
                    <a:pt x="15746" y="46505"/>
                    <a:pt x="16141" y="48177"/>
                    <a:pt x="16536" y="49788"/>
                  </a:cubicBezTo>
                  <a:cubicBezTo>
                    <a:pt x="17174" y="49241"/>
                    <a:pt x="17478" y="48329"/>
                    <a:pt x="17326" y="47448"/>
                  </a:cubicBezTo>
                  <a:lnTo>
                    <a:pt x="17326" y="47448"/>
                  </a:lnTo>
                  <a:cubicBezTo>
                    <a:pt x="17813" y="49454"/>
                    <a:pt x="19667" y="50822"/>
                    <a:pt x="21551" y="51581"/>
                  </a:cubicBezTo>
                  <a:cubicBezTo>
                    <a:pt x="23598" y="52405"/>
                    <a:pt x="25758" y="52732"/>
                    <a:pt x="27950" y="52732"/>
                  </a:cubicBezTo>
                  <a:cubicBezTo>
                    <a:pt x="31097" y="52732"/>
                    <a:pt x="34312" y="52059"/>
                    <a:pt x="37357" y="51217"/>
                  </a:cubicBezTo>
                  <a:cubicBezTo>
                    <a:pt x="41856" y="49940"/>
                    <a:pt x="46294" y="48329"/>
                    <a:pt x="50123" y="45745"/>
                  </a:cubicBezTo>
                  <a:cubicBezTo>
                    <a:pt x="53953" y="43162"/>
                    <a:pt x="57266" y="39545"/>
                    <a:pt x="58877" y="35137"/>
                  </a:cubicBezTo>
                  <a:cubicBezTo>
                    <a:pt x="59546" y="33283"/>
                    <a:pt x="59850" y="31186"/>
                    <a:pt x="59272" y="29271"/>
                  </a:cubicBezTo>
                  <a:cubicBezTo>
                    <a:pt x="59789" y="29149"/>
                    <a:pt x="60306" y="28967"/>
                    <a:pt x="60792" y="28815"/>
                  </a:cubicBezTo>
                  <a:cubicBezTo>
                    <a:pt x="59820" y="27478"/>
                    <a:pt x="58573" y="26292"/>
                    <a:pt x="57114" y="25350"/>
                  </a:cubicBezTo>
                  <a:lnTo>
                    <a:pt x="57114" y="25350"/>
                  </a:lnTo>
                  <a:cubicBezTo>
                    <a:pt x="57157" y="25351"/>
                    <a:pt x="57200" y="25352"/>
                    <a:pt x="57243" y="25352"/>
                  </a:cubicBezTo>
                  <a:cubicBezTo>
                    <a:pt x="58387" y="25352"/>
                    <a:pt x="59551" y="24962"/>
                    <a:pt x="60488" y="24347"/>
                  </a:cubicBezTo>
                  <a:cubicBezTo>
                    <a:pt x="57601" y="23283"/>
                    <a:pt x="54896" y="21733"/>
                    <a:pt x="52525" y="19788"/>
                  </a:cubicBezTo>
                  <a:lnTo>
                    <a:pt x="52373" y="19879"/>
                  </a:lnTo>
                  <a:cubicBezTo>
                    <a:pt x="53862" y="15654"/>
                    <a:pt x="54044" y="11003"/>
                    <a:pt x="52950" y="6687"/>
                  </a:cubicBezTo>
                  <a:cubicBezTo>
                    <a:pt x="52646" y="5411"/>
                    <a:pt x="52190" y="4195"/>
                    <a:pt x="51339" y="3222"/>
                  </a:cubicBezTo>
                  <a:cubicBezTo>
                    <a:pt x="50762" y="2584"/>
                    <a:pt x="50063" y="2067"/>
                    <a:pt x="49333" y="1581"/>
                  </a:cubicBezTo>
                  <a:cubicBezTo>
                    <a:pt x="48573" y="1064"/>
                    <a:pt x="47783" y="517"/>
                    <a:pt x="470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366"/>
            <p:cNvSpPr/>
            <p:nvPr/>
          </p:nvSpPr>
          <p:spPr>
            <a:xfrm>
              <a:off x="7835500" y="2654075"/>
              <a:ext cx="1214725" cy="836850"/>
            </a:xfrm>
            <a:custGeom>
              <a:rect b="b" l="l" r="r" t="t"/>
              <a:pathLst>
                <a:path extrusionOk="0" h="33474" w="48589">
                  <a:moveTo>
                    <a:pt x="39919" y="1"/>
                  </a:moveTo>
                  <a:cubicBezTo>
                    <a:pt x="39691" y="1"/>
                    <a:pt x="39527" y="307"/>
                    <a:pt x="39743" y="499"/>
                  </a:cubicBezTo>
                  <a:cubicBezTo>
                    <a:pt x="42037" y="2305"/>
                    <a:pt x="44546" y="3786"/>
                    <a:pt x="47246" y="4892"/>
                  </a:cubicBezTo>
                  <a:lnTo>
                    <a:pt x="47246" y="4892"/>
                  </a:lnTo>
                  <a:cubicBezTo>
                    <a:pt x="46387" y="5328"/>
                    <a:pt x="45436" y="5549"/>
                    <a:pt x="44485" y="5575"/>
                  </a:cubicBezTo>
                  <a:cubicBezTo>
                    <a:pt x="44242" y="5575"/>
                    <a:pt x="44151" y="5909"/>
                    <a:pt x="44333" y="6061"/>
                  </a:cubicBezTo>
                  <a:cubicBezTo>
                    <a:pt x="45623" y="6930"/>
                    <a:pt x="46783" y="7981"/>
                    <a:pt x="47767" y="9212"/>
                  </a:cubicBezTo>
                  <a:lnTo>
                    <a:pt x="47767" y="9212"/>
                  </a:lnTo>
                  <a:cubicBezTo>
                    <a:pt x="47382" y="9327"/>
                    <a:pt x="46980" y="9442"/>
                    <a:pt x="46613" y="9557"/>
                  </a:cubicBezTo>
                  <a:cubicBezTo>
                    <a:pt x="46461" y="9617"/>
                    <a:pt x="46430" y="9800"/>
                    <a:pt x="46461" y="9891"/>
                  </a:cubicBezTo>
                  <a:cubicBezTo>
                    <a:pt x="47433" y="13508"/>
                    <a:pt x="45579" y="17460"/>
                    <a:pt x="43452" y="20347"/>
                  </a:cubicBezTo>
                  <a:cubicBezTo>
                    <a:pt x="41476" y="23052"/>
                    <a:pt x="38862" y="25210"/>
                    <a:pt x="36005" y="26913"/>
                  </a:cubicBezTo>
                  <a:cubicBezTo>
                    <a:pt x="32752" y="28858"/>
                    <a:pt x="29135" y="30195"/>
                    <a:pt x="25488" y="31259"/>
                  </a:cubicBezTo>
                  <a:cubicBezTo>
                    <a:pt x="22223" y="32184"/>
                    <a:pt x="18848" y="32998"/>
                    <a:pt x="15442" y="32998"/>
                  </a:cubicBezTo>
                  <a:cubicBezTo>
                    <a:pt x="15265" y="32998"/>
                    <a:pt x="15087" y="32996"/>
                    <a:pt x="14910" y="32992"/>
                  </a:cubicBezTo>
                  <a:cubicBezTo>
                    <a:pt x="11433" y="32932"/>
                    <a:pt x="6213" y="31897"/>
                    <a:pt x="5048" y="28050"/>
                  </a:cubicBezTo>
                  <a:lnTo>
                    <a:pt x="5048" y="28050"/>
                  </a:lnTo>
                  <a:cubicBezTo>
                    <a:pt x="5044" y="27996"/>
                    <a:pt x="5038" y="27941"/>
                    <a:pt x="5031" y="27885"/>
                  </a:cubicBezTo>
                  <a:lnTo>
                    <a:pt x="5031" y="27885"/>
                  </a:lnTo>
                  <a:cubicBezTo>
                    <a:pt x="5022" y="27887"/>
                    <a:pt x="5012" y="27888"/>
                    <a:pt x="5002" y="27890"/>
                  </a:cubicBezTo>
                  <a:lnTo>
                    <a:pt x="5002" y="27890"/>
                  </a:lnTo>
                  <a:cubicBezTo>
                    <a:pt x="5002" y="27888"/>
                    <a:pt x="5001" y="27887"/>
                    <a:pt x="5001" y="27885"/>
                  </a:cubicBezTo>
                  <a:cubicBezTo>
                    <a:pt x="4975" y="27756"/>
                    <a:pt x="4866" y="27698"/>
                    <a:pt x="4754" y="27698"/>
                  </a:cubicBezTo>
                  <a:cubicBezTo>
                    <a:pt x="4604" y="27698"/>
                    <a:pt x="4449" y="27802"/>
                    <a:pt x="4484" y="27976"/>
                  </a:cubicBezTo>
                  <a:cubicBezTo>
                    <a:pt x="4556" y="28643"/>
                    <a:pt x="4422" y="29234"/>
                    <a:pt x="4069" y="29737"/>
                  </a:cubicBezTo>
                  <a:lnTo>
                    <a:pt x="4069" y="29737"/>
                  </a:lnTo>
                  <a:cubicBezTo>
                    <a:pt x="3723" y="28313"/>
                    <a:pt x="3361" y="26871"/>
                    <a:pt x="3041" y="25449"/>
                  </a:cubicBezTo>
                  <a:lnTo>
                    <a:pt x="3041" y="25449"/>
                  </a:lnTo>
                  <a:cubicBezTo>
                    <a:pt x="3046" y="25420"/>
                    <a:pt x="3051" y="25391"/>
                    <a:pt x="3056" y="25362"/>
                  </a:cubicBezTo>
                  <a:cubicBezTo>
                    <a:pt x="3044" y="25362"/>
                    <a:pt x="3033" y="25363"/>
                    <a:pt x="3022" y="25363"/>
                  </a:cubicBezTo>
                  <a:lnTo>
                    <a:pt x="3022" y="25363"/>
                  </a:lnTo>
                  <a:cubicBezTo>
                    <a:pt x="3013" y="25322"/>
                    <a:pt x="3004" y="25282"/>
                    <a:pt x="2995" y="25241"/>
                  </a:cubicBezTo>
                  <a:cubicBezTo>
                    <a:pt x="2955" y="25134"/>
                    <a:pt x="2856" y="25086"/>
                    <a:pt x="2753" y="25086"/>
                  </a:cubicBezTo>
                  <a:cubicBezTo>
                    <a:pt x="2621" y="25086"/>
                    <a:pt x="2482" y="25165"/>
                    <a:pt x="2448" y="25302"/>
                  </a:cubicBezTo>
                  <a:cubicBezTo>
                    <a:pt x="2397" y="25657"/>
                    <a:pt x="1774" y="27558"/>
                    <a:pt x="1287" y="27558"/>
                  </a:cubicBezTo>
                  <a:cubicBezTo>
                    <a:pt x="1191" y="27558"/>
                    <a:pt x="1100" y="27484"/>
                    <a:pt x="1019" y="27308"/>
                  </a:cubicBezTo>
                  <a:cubicBezTo>
                    <a:pt x="837" y="26943"/>
                    <a:pt x="928" y="26122"/>
                    <a:pt x="928" y="25666"/>
                  </a:cubicBezTo>
                  <a:cubicBezTo>
                    <a:pt x="898" y="25150"/>
                    <a:pt x="898" y="24602"/>
                    <a:pt x="867" y="24055"/>
                  </a:cubicBezTo>
                  <a:cubicBezTo>
                    <a:pt x="746" y="21958"/>
                    <a:pt x="624" y="19830"/>
                    <a:pt x="563" y="17733"/>
                  </a:cubicBezTo>
                  <a:cubicBezTo>
                    <a:pt x="563" y="17574"/>
                    <a:pt x="432" y="17497"/>
                    <a:pt x="297" y="17497"/>
                  </a:cubicBezTo>
                  <a:cubicBezTo>
                    <a:pt x="150" y="17497"/>
                    <a:pt x="0" y="17589"/>
                    <a:pt x="16" y="17763"/>
                  </a:cubicBezTo>
                  <a:cubicBezTo>
                    <a:pt x="168" y="21016"/>
                    <a:pt x="320" y="24268"/>
                    <a:pt x="533" y="27490"/>
                  </a:cubicBezTo>
                  <a:cubicBezTo>
                    <a:pt x="556" y="28003"/>
                    <a:pt x="687" y="28444"/>
                    <a:pt x="1089" y="28444"/>
                  </a:cubicBezTo>
                  <a:cubicBezTo>
                    <a:pt x="1211" y="28444"/>
                    <a:pt x="1359" y="28403"/>
                    <a:pt x="1536" y="28311"/>
                  </a:cubicBezTo>
                  <a:cubicBezTo>
                    <a:pt x="2133" y="27952"/>
                    <a:pt x="2535" y="27216"/>
                    <a:pt x="2783" y="26477"/>
                  </a:cubicBezTo>
                  <a:lnTo>
                    <a:pt x="2783" y="26477"/>
                  </a:lnTo>
                  <a:cubicBezTo>
                    <a:pt x="3087" y="27757"/>
                    <a:pt x="3415" y="29061"/>
                    <a:pt x="3724" y="30347"/>
                  </a:cubicBezTo>
                  <a:cubicBezTo>
                    <a:pt x="3740" y="30474"/>
                    <a:pt x="3831" y="30518"/>
                    <a:pt x="3931" y="30518"/>
                  </a:cubicBezTo>
                  <a:cubicBezTo>
                    <a:pt x="4023" y="30518"/>
                    <a:pt x="4122" y="30482"/>
                    <a:pt x="4180" y="30438"/>
                  </a:cubicBezTo>
                  <a:cubicBezTo>
                    <a:pt x="4555" y="30046"/>
                    <a:pt x="4816" y="29597"/>
                    <a:pt x="4951" y="29106"/>
                  </a:cubicBezTo>
                  <a:lnTo>
                    <a:pt x="4951" y="29106"/>
                  </a:lnTo>
                  <a:cubicBezTo>
                    <a:pt x="6315" y="31666"/>
                    <a:pt x="9617" y="32806"/>
                    <a:pt x="12326" y="33235"/>
                  </a:cubicBezTo>
                  <a:cubicBezTo>
                    <a:pt x="13355" y="33401"/>
                    <a:pt x="14386" y="33474"/>
                    <a:pt x="15416" y="33474"/>
                  </a:cubicBezTo>
                  <a:cubicBezTo>
                    <a:pt x="18158" y="33474"/>
                    <a:pt x="20891" y="32956"/>
                    <a:pt x="23542" y="32293"/>
                  </a:cubicBezTo>
                  <a:cubicBezTo>
                    <a:pt x="31020" y="30378"/>
                    <a:pt x="38771" y="27308"/>
                    <a:pt x="43634" y="21016"/>
                  </a:cubicBezTo>
                  <a:cubicBezTo>
                    <a:pt x="45981" y="17986"/>
                    <a:pt x="48008" y="13823"/>
                    <a:pt x="47049" y="9947"/>
                  </a:cubicBezTo>
                  <a:lnTo>
                    <a:pt x="47049" y="9947"/>
                  </a:lnTo>
                  <a:cubicBezTo>
                    <a:pt x="47491" y="9817"/>
                    <a:pt x="47929" y="9687"/>
                    <a:pt x="48345" y="9557"/>
                  </a:cubicBezTo>
                  <a:cubicBezTo>
                    <a:pt x="48497" y="9526"/>
                    <a:pt x="48588" y="9314"/>
                    <a:pt x="48467" y="9162"/>
                  </a:cubicBezTo>
                  <a:cubicBezTo>
                    <a:pt x="47557" y="7939"/>
                    <a:pt x="46513" y="6917"/>
                    <a:pt x="45297" y="6019"/>
                  </a:cubicBezTo>
                  <a:lnTo>
                    <a:pt x="45297" y="6019"/>
                  </a:lnTo>
                  <a:cubicBezTo>
                    <a:pt x="46282" y="5910"/>
                    <a:pt x="47171" y="5590"/>
                    <a:pt x="48041" y="5058"/>
                  </a:cubicBezTo>
                  <a:cubicBezTo>
                    <a:pt x="48193" y="4937"/>
                    <a:pt x="48193" y="4633"/>
                    <a:pt x="48011" y="4602"/>
                  </a:cubicBezTo>
                  <a:cubicBezTo>
                    <a:pt x="45154" y="3478"/>
                    <a:pt x="42509" y="1958"/>
                    <a:pt x="40108" y="73"/>
                  </a:cubicBezTo>
                  <a:cubicBezTo>
                    <a:pt x="40044" y="22"/>
                    <a:pt x="39979" y="1"/>
                    <a:pt x="39919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366"/>
            <p:cNvSpPr/>
            <p:nvPr/>
          </p:nvSpPr>
          <p:spPr>
            <a:xfrm>
              <a:off x="7509275" y="2452350"/>
              <a:ext cx="983800" cy="643650"/>
            </a:xfrm>
            <a:custGeom>
              <a:rect b="b" l="l" r="r" t="t"/>
              <a:pathLst>
                <a:path extrusionOk="0" h="25746" w="39352">
                  <a:moveTo>
                    <a:pt x="36637" y="1"/>
                  </a:moveTo>
                  <a:cubicBezTo>
                    <a:pt x="34735" y="1"/>
                    <a:pt x="32714" y="566"/>
                    <a:pt x="31029" y="1030"/>
                  </a:cubicBezTo>
                  <a:cubicBezTo>
                    <a:pt x="28293" y="1790"/>
                    <a:pt x="25679" y="2945"/>
                    <a:pt x="23217" y="4373"/>
                  </a:cubicBezTo>
                  <a:cubicBezTo>
                    <a:pt x="20816" y="5771"/>
                    <a:pt x="18567" y="7534"/>
                    <a:pt x="16652" y="9510"/>
                  </a:cubicBezTo>
                  <a:cubicBezTo>
                    <a:pt x="15649" y="10483"/>
                    <a:pt x="14585" y="11547"/>
                    <a:pt x="13886" y="12732"/>
                  </a:cubicBezTo>
                  <a:cubicBezTo>
                    <a:pt x="13612" y="13188"/>
                    <a:pt x="13521" y="13613"/>
                    <a:pt x="13369" y="14100"/>
                  </a:cubicBezTo>
                  <a:cubicBezTo>
                    <a:pt x="13126" y="15133"/>
                    <a:pt x="11819" y="15620"/>
                    <a:pt x="10937" y="16045"/>
                  </a:cubicBezTo>
                  <a:cubicBezTo>
                    <a:pt x="9387" y="16805"/>
                    <a:pt x="7715" y="17291"/>
                    <a:pt x="6013" y="17717"/>
                  </a:cubicBezTo>
                  <a:cubicBezTo>
                    <a:pt x="4960" y="17960"/>
                    <a:pt x="3541" y="18487"/>
                    <a:pt x="2271" y="18487"/>
                  </a:cubicBezTo>
                  <a:cubicBezTo>
                    <a:pt x="1699" y="18487"/>
                    <a:pt x="1157" y="18380"/>
                    <a:pt x="692" y="18092"/>
                  </a:cubicBezTo>
                  <a:lnTo>
                    <a:pt x="692" y="18092"/>
                  </a:lnTo>
                  <a:cubicBezTo>
                    <a:pt x="683" y="18078"/>
                    <a:pt x="673" y="18065"/>
                    <a:pt x="664" y="18051"/>
                  </a:cubicBezTo>
                  <a:cubicBezTo>
                    <a:pt x="658" y="18055"/>
                    <a:pt x="653" y="18060"/>
                    <a:pt x="648" y="18064"/>
                  </a:cubicBezTo>
                  <a:lnTo>
                    <a:pt x="648" y="18064"/>
                  </a:lnTo>
                  <a:cubicBezTo>
                    <a:pt x="612" y="18040"/>
                    <a:pt x="577" y="18016"/>
                    <a:pt x="542" y="17990"/>
                  </a:cubicBezTo>
                  <a:cubicBezTo>
                    <a:pt x="485" y="17940"/>
                    <a:pt x="423" y="17919"/>
                    <a:pt x="363" y="17919"/>
                  </a:cubicBezTo>
                  <a:cubicBezTo>
                    <a:pt x="169" y="17919"/>
                    <a:pt x="0" y="18146"/>
                    <a:pt x="117" y="18355"/>
                  </a:cubicBezTo>
                  <a:cubicBezTo>
                    <a:pt x="3156" y="22641"/>
                    <a:pt x="8111" y="25437"/>
                    <a:pt x="13339" y="25741"/>
                  </a:cubicBezTo>
                  <a:cubicBezTo>
                    <a:pt x="13361" y="25744"/>
                    <a:pt x="13383" y="25746"/>
                    <a:pt x="13404" y="25746"/>
                  </a:cubicBezTo>
                  <a:cubicBezTo>
                    <a:pt x="13803" y="25746"/>
                    <a:pt x="13868" y="25225"/>
                    <a:pt x="13521" y="25225"/>
                  </a:cubicBezTo>
                  <a:cubicBezTo>
                    <a:pt x="8785" y="24943"/>
                    <a:pt x="4310" y="22647"/>
                    <a:pt x="1334" y="18945"/>
                  </a:cubicBezTo>
                  <a:lnTo>
                    <a:pt x="1334" y="18945"/>
                  </a:lnTo>
                  <a:cubicBezTo>
                    <a:pt x="1613" y="19009"/>
                    <a:pt x="1901" y="19036"/>
                    <a:pt x="2191" y="19036"/>
                  </a:cubicBezTo>
                  <a:cubicBezTo>
                    <a:pt x="2603" y="19036"/>
                    <a:pt x="3021" y="18982"/>
                    <a:pt x="3430" y="18902"/>
                  </a:cubicBezTo>
                  <a:cubicBezTo>
                    <a:pt x="4858" y="18629"/>
                    <a:pt x="6287" y="18294"/>
                    <a:pt x="7685" y="17869"/>
                  </a:cubicBezTo>
                  <a:cubicBezTo>
                    <a:pt x="9144" y="17443"/>
                    <a:pt x="10603" y="16927"/>
                    <a:pt x="11971" y="16197"/>
                  </a:cubicBezTo>
                  <a:cubicBezTo>
                    <a:pt x="12488" y="15893"/>
                    <a:pt x="13126" y="15589"/>
                    <a:pt x="13521" y="15133"/>
                  </a:cubicBezTo>
                  <a:cubicBezTo>
                    <a:pt x="13916" y="14708"/>
                    <a:pt x="13916" y="14252"/>
                    <a:pt x="14068" y="13765"/>
                  </a:cubicBezTo>
                  <a:cubicBezTo>
                    <a:pt x="14433" y="12367"/>
                    <a:pt x="15983" y="10999"/>
                    <a:pt x="16986" y="9966"/>
                  </a:cubicBezTo>
                  <a:cubicBezTo>
                    <a:pt x="18080" y="8872"/>
                    <a:pt x="19266" y="7838"/>
                    <a:pt x="20482" y="6896"/>
                  </a:cubicBezTo>
                  <a:cubicBezTo>
                    <a:pt x="22883" y="5072"/>
                    <a:pt x="25497" y="3613"/>
                    <a:pt x="28324" y="2519"/>
                  </a:cubicBezTo>
                  <a:cubicBezTo>
                    <a:pt x="29904" y="1911"/>
                    <a:pt x="31546" y="1425"/>
                    <a:pt x="33217" y="1060"/>
                  </a:cubicBezTo>
                  <a:cubicBezTo>
                    <a:pt x="34362" y="827"/>
                    <a:pt x="35618" y="545"/>
                    <a:pt x="36835" y="545"/>
                  </a:cubicBezTo>
                  <a:cubicBezTo>
                    <a:pt x="37525" y="545"/>
                    <a:pt x="38203" y="636"/>
                    <a:pt x="38841" y="878"/>
                  </a:cubicBezTo>
                  <a:cubicBezTo>
                    <a:pt x="38877" y="891"/>
                    <a:pt x="38912" y="897"/>
                    <a:pt x="38946" y="897"/>
                  </a:cubicBezTo>
                  <a:cubicBezTo>
                    <a:pt x="39215" y="897"/>
                    <a:pt x="39351" y="500"/>
                    <a:pt x="39053" y="391"/>
                  </a:cubicBezTo>
                  <a:cubicBezTo>
                    <a:pt x="38298" y="112"/>
                    <a:pt x="37479" y="1"/>
                    <a:pt x="36637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366"/>
            <p:cNvSpPr/>
            <p:nvPr/>
          </p:nvSpPr>
          <p:spPr>
            <a:xfrm>
              <a:off x="8484800" y="2159225"/>
              <a:ext cx="386100" cy="522825"/>
            </a:xfrm>
            <a:custGeom>
              <a:rect b="b" l="l" r="r" t="t"/>
              <a:pathLst>
                <a:path extrusionOk="0" h="20913" w="15444">
                  <a:moveTo>
                    <a:pt x="8449" y="1"/>
                  </a:moveTo>
                  <a:cubicBezTo>
                    <a:pt x="8323" y="1"/>
                    <a:pt x="8198" y="62"/>
                    <a:pt x="8178" y="201"/>
                  </a:cubicBezTo>
                  <a:cubicBezTo>
                    <a:pt x="7783" y="2815"/>
                    <a:pt x="7206" y="5186"/>
                    <a:pt x="5443" y="7162"/>
                  </a:cubicBezTo>
                  <a:cubicBezTo>
                    <a:pt x="4592" y="8074"/>
                    <a:pt x="3650" y="8955"/>
                    <a:pt x="2707" y="9746"/>
                  </a:cubicBezTo>
                  <a:cubicBezTo>
                    <a:pt x="1826" y="10475"/>
                    <a:pt x="792" y="11113"/>
                    <a:pt x="154" y="12086"/>
                  </a:cubicBezTo>
                  <a:cubicBezTo>
                    <a:pt x="1" y="12305"/>
                    <a:pt x="179" y="12540"/>
                    <a:pt x="370" y="12540"/>
                  </a:cubicBezTo>
                  <a:cubicBezTo>
                    <a:pt x="444" y="12540"/>
                    <a:pt x="520" y="12505"/>
                    <a:pt x="580" y="12420"/>
                  </a:cubicBezTo>
                  <a:cubicBezTo>
                    <a:pt x="1339" y="11326"/>
                    <a:pt x="2616" y="10566"/>
                    <a:pt x="3619" y="9685"/>
                  </a:cubicBezTo>
                  <a:cubicBezTo>
                    <a:pt x="4561" y="8894"/>
                    <a:pt x="5473" y="8013"/>
                    <a:pt x="6264" y="7071"/>
                  </a:cubicBezTo>
                  <a:cubicBezTo>
                    <a:pt x="7784" y="5235"/>
                    <a:pt x="8302" y="3021"/>
                    <a:pt x="8637" y="708"/>
                  </a:cubicBezTo>
                  <a:lnTo>
                    <a:pt x="8637" y="708"/>
                  </a:lnTo>
                  <a:cubicBezTo>
                    <a:pt x="10085" y="1648"/>
                    <a:pt x="11798" y="2578"/>
                    <a:pt x="12799" y="3940"/>
                  </a:cubicBezTo>
                  <a:cubicBezTo>
                    <a:pt x="13893" y="5429"/>
                    <a:pt x="14288" y="7466"/>
                    <a:pt x="14562" y="9259"/>
                  </a:cubicBezTo>
                  <a:cubicBezTo>
                    <a:pt x="14805" y="11083"/>
                    <a:pt x="14866" y="12937"/>
                    <a:pt x="14653" y="14761"/>
                  </a:cubicBezTo>
                  <a:cubicBezTo>
                    <a:pt x="14592" y="15612"/>
                    <a:pt x="14440" y="16493"/>
                    <a:pt x="14288" y="17314"/>
                  </a:cubicBezTo>
                  <a:cubicBezTo>
                    <a:pt x="14166" y="17770"/>
                    <a:pt x="14045" y="18256"/>
                    <a:pt x="13954" y="18712"/>
                  </a:cubicBezTo>
                  <a:cubicBezTo>
                    <a:pt x="13862" y="19016"/>
                    <a:pt x="13346" y="20080"/>
                    <a:pt x="13559" y="20354"/>
                  </a:cubicBezTo>
                  <a:cubicBezTo>
                    <a:pt x="13510" y="20291"/>
                    <a:pt x="13452" y="20265"/>
                    <a:pt x="13395" y="20265"/>
                  </a:cubicBezTo>
                  <a:cubicBezTo>
                    <a:pt x="13201" y="20265"/>
                    <a:pt x="13013" y="20568"/>
                    <a:pt x="13224" y="20779"/>
                  </a:cubicBezTo>
                  <a:lnTo>
                    <a:pt x="13285" y="20840"/>
                  </a:lnTo>
                  <a:cubicBezTo>
                    <a:pt x="13335" y="20890"/>
                    <a:pt x="13395" y="20913"/>
                    <a:pt x="13448" y="20913"/>
                  </a:cubicBezTo>
                  <a:cubicBezTo>
                    <a:pt x="13492" y="20913"/>
                    <a:pt x="13531" y="20898"/>
                    <a:pt x="13559" y="20870"/>
                  </a:cubicBezTo>
                  <a:cubicBezTo>
                    <a:pt x="14136" y="20627"/>
                    <a:pt x="14227" y="19806"/>
                    <a:pt x="14379" y="19290"/>
                  </a:cubicBezTo>
                  <a:cubicBezTo>
                    <a:pt x="14714" y="18226"/>
                    <a:pt x="14926" y="17132"/>
                    <a:pt x="15078" y="16007"/>
                  </a:cubicBezTo>
                  <a:cubicBezTo>
                    <a:pt x="15382" y="13940"/>
                    <a:pt x="15443" y="11812"/>
                    <a:pt x="15169" y="9715"/>
                  </a:cubicBezTo>
                  <a:cubicBezTo>
                    <a:pt x="14926" y="7891"/>
                    <a:pt x="14592" y="5885"/>
                    <a:pt x="13650" y="4274"/>
                  </a:cubicBezTo>
                  <a:cubicBezTo>
                    <a:pt x="12555" y="2329"/>
                    <a:pt x="10367" y="1235"/>
                    <a:pt x="8634" y="49"/>
                  </a:cubicBezTo>
                  <a:cubicBezTo>
                    <a:pt x="8582" y="18"/>
                    <a:pt x="8515" y="1"/>
                    <a:pt x="8449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366"/>
            <p:cNvSpPr/>
            <p:nvPr/>
          </p:nvSpPr>
          <p:spPr>
            <a:xfrm>
              <a:off x="8114775" y="2617900"/>
              <a:ext cx="279650" cy="345775"/>
            </a:xfrm>
            <a:custGeom>
              <a:rect b="b" l="l" r="r" t="t"/>
              <a:pathLst>
                <a:path extrusionOk="0" h="13831" w="11186">
                  <a:moveTo>
                    <a:pt x="2280" y="0"/>
                  </a:moveTo>
                  <a:lnTo>
                    <a:pt x="2128" y="183"/>
                  </a:lnTo>
                  <a:cubicBezTo>
                    <a:pt x="1459" y="1277"/>
                    <a:pt x="791" y="2402"/>
                    <a:pt x="517" y="3648"/>
                  </a:cubicBezTo>
                  <a:cubicBezTo>
                    <a:pt x="0" y="6201"/>
                    <a:pt x="1307" y="8876"/>
                    <a:pt x="3283" y="10548"/>
                  </a:cubicBezTo>
                  <a:cubicBezTo>
                    <a:pt x="5228" y="12220"/>
                    <a:pt x="7782" y="13101"/>
                    <a:pt x="10335" y="13830"/>
                  </a:cubicBezTo>
                  <a:cubicBezTo>
                    <a:pt x="10973" y="12311"/>
                    <a:pt x="11186" y="10639"/>
                    <a:pt x="11034" y="8998"/>
                  </a:cubicBezTo>
                  <a:cubicBezTo>
                    <a:pt x="10943" y="8025"/>
                    <a:pt x="10669" y="7052"/>
                    <a:pt x="10365" y="6110"/>
                  </a:cubicBezTo>
                  <a:cubicBezTo>
                    <a:pt x="9909" y="4621"/>
                    <a:pt x="9362" y="3162"/>
                    <a:pt x="8268" y="2098"/>
                  </a:cubicBezTo>
                  <a:cubicBezTo>
                    <a:pt x="6718" y="578"/>
                    <a:pt x="4438" y="213"/>
                    <a:pt x="228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366"/>
            <p:cNvSpPr/>
            <p:nvPr/>
          </p:nvSpPr>
          <p:spPr>
            <a:xfrm>
              <a:off x="8117050" y="2615200"/>
              <a:ext cx="264650" cy="355575"/>
            </a:xfrm>
            <a:custGeom>
              <a:rect b="b" l="l" r="r" t="t"/>
              <a:pathLst>
                <a:path extrusionOk="0" h="14223" w="10586">
                  <a:moveTo>
                    <a:pt x="2002" y="0"/>
                  </a:moveTo>
                  <a:cubicBezTo>
                    <a:pt x="1912" y="0"/>
                    <a:pt x="1822" y="41"/>
                    <a:pt x="1763" y="139"/>
                  </a:cubicBezTo>
                  <a:cubicBezTo>
                    <a:pt x="882" y="1598"/>
                    <a:pt x="1" y="3118"/>
                    <a:pt x="1" y="4850"/>
                  </a:cubicBezTo>
                  <a:cubicBezTo>
                    <a:pt x="1" y="6461"/>
                    <a:pt x="608" y="8011"/>
                    <a:pt x="1520" y="9258"/>
                  </a:cubicBezTo>
                  <a:cubicBezTo>
                    <a:pt x="3587" y="12054"/>
                    <a:pt x="6961" y="13300"/>
                    <a:pt x="10183" y="14212"/>
                  </a:cubicBezTo>
                  <a:cubicBezTo>
                    <a:pt x="10209" y="14219"/>
                    <a:pt x="10233" y="14222"/>
                    <a:pt x="10255" y="14222"/>
                  </a:cubicBezTo>
                  <a:cubicBezTo>
                    <a:pt x="10529" y="14222"/>
                    <a:pt x="10585" y="13749"/>
                    <a:pt x="10305" y="13665"/>
                  </a:cubicBezTo>
                  <a:cubicBezTo>
                    <a:pt x="7356" y="12844"/>
                    <a:pt x="4134" y="11689"/>
                    <a:pt x="2159" y="9197"/>
                  </a:cubicBezTo>
                  <a:cubicBezTo>
                    <a:pt x="1277" y="8011"/>
                    <a:pt x="608" y="6613"/>
                    <a:pt x="578" y="5093"/>
                  </a:cubicBezTo>
                  <a:cubicBezTo>
                    <a:pt x="548" y="3330"/>
                    <a:pt x="1399" y="1841"/>
                    <a:pt x="2280" y="412"/>
                  </a:cubicBezTo>
                  <a:cubicBezTo>
                    <a:pt x="2383" y="185"/>
                    <a:pt x="2192" y="0"/>
                    <a:pt x="200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366"/>
            <p:cNvSpPr/>
            <p:nvPr/>
          </p:nvSpPr>
          <p:spPr>
            <a:xfrm>
              <a:off x="8161125" y="2609550"/>
              <a:ext cx="250800" cy="359850"/>
            </a:xfrm>
            <a:custGeom>
              <a:rect b="b" l="l" r="r" t="t"/>
              <a:pathLst>
                <a:path extrusionOk="0" h="14394" w="10032">
                  <a:moveTo>
                    <a:pt x="456" y="0"/>
                  </a:moveTo>
                  <a:cubicBezTo>
                    <a:pt x="61" y="0"/>
                    <a:pt x="0" y="517"/>
                    <a:pt x="335" y="547"/>
                  </a:cubicBezTo>
                  <a:cubicBezTo>
                    <a:pt x="1703" y="699"/>
                    <a:pt x="3162" y="851"/>
                    <a:pt x="4438" y="1398"/>
                  </a:cubicBezTo>
                  <a:cubicBezTo>
                    <a:pt x="5958" y="2037"/>
                    <a:pt x="6991" y="3161"/>
                    <a:pt x="7630" y="4681"/>
                  </a:cubicBezTo>
                  <a:cubicBezTo>
                    <a:pt x="8876" y="7660"/>
                    <a:pt x="9484" y="10912"/>
                    <a:pt x="8207" y="14012"/>
                  </a:cubicBezTo>
                  <a:cubicBezTo>
                    <a:pt x="8109" y="14228"/>
                    <a:pt x="8290" y="14394"/>
                    <a:pt x="8463" y="14394"/>
                  </a:cubicBezTo>
                  <a:cubicBezTo>
                    <a:pt x="8558" y="14394"/>
                    <a:pt x="8651" y="14344"/>
                    <a:pt x="8694" y="14225"/>
                  </a:cubicBezTo>
                  <a:cubicBezTo>
                    <a:pt x="10031" y="10973"/>
                    <a:pt x="9454" y="7386"/>
                    <a:pt x="7995" y="4225"/>
                  </a:cubicBezTo>
                  <a:cubicBezTo>
                    <a:pt x="6566" y="1125"/>
                    <a:pt x="3648" y="274"/>
                    <a:pt x="456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366"/>
            <p:cNvSpPr/>
            <p:nvPr/>
          </p:nvSpPr>
          <p:spPr>
            <a:xfrm>
              <a:off x="8222675" y="2710600"/>
              <a:ext cx="101850" cy="139850"/>
            </a:xfrm>
            <a:custGeom>
              <a:rect b="b" l="l" r="r" t="t"/>
              <a:pathLst>
                <a:path extrusionOk="0" h="5594" w="4074">
                  <a:moveTo>
                    <a:pt x="1453" y="1922"/>
                  </a:moveTo>
                  <a:cubicBezTo>
                    <a:pt x="1773" y="2350"/>
                    <a:pt x="2090" y="2777"/>
                    <a:pt x="2402" y="3192"/>
                  </a:cubicBezTo>
                  <a:cubicBezTo>
                    <a:pt x="2590" y="3462"/>
                    <a:pt x="2779" y="3707"/>
                    <a:pt x="2946" y="3992"/>
                  </a:cubicBezTo>
                  <a:lnTo>
                    <a:pt x="2946" y="3992"/>
                  </a:lnTo>
                  <a:cubicBezTo>
                    <a:pt x="2786" y="3862"/>
                    <a:pt x="2626" y="3724"/>
                    <a:pt x="2470" y="3581"/>
                  </a:cubicBezTo>
                  <a:lnTo>
                    <a:pt x="2470" y="3581"/>
                  </a:lnTo>
                  <a:cubicBezTo>
                    <a:pt x="2487" y="3528"/>
                    <a:pt x="2487" y="3467"/>
                    <a:pt x="2463" y="3405"/>
                  </a:cubicBezTo>
                  <a:cubicBezTo>
                    <a:pt x="2432" y="3283"/>
                    <a:pt x="2371" y="3162"/>
                    <a:pt x="2280" y="3040"/>
                  </a:cubicBezTo>
                  <a:lnTo>
                    <a:pt x="1453" y="1922"/>
                  </a:lnTo>
                  <a:close/>
                  <a:moveTo>
                    <a:pt x="31" y="1"/>
                  </a:moveTo>
                  <a:lnTo>
                    <a:pt x="31" y="1"/>
                  </a:lnTo>
                  <a:cubicBezTo>
                    <a:pt x="1" y="1125"/>
                    <a:pt x="335" y="2220"/>
                    <a:pt x="973" y="3131"/>
                  </a:cubicBezTo>
                  <a:cubicBezTo>
                    <a:pt x="1490" y="3800"/>
                    <a:pt x="2159" y="4378"/>
                    <a:pt x="2858" y="4925"/>
                  </a:cubicBezTo>
                  <a:cubicBezTo>
                    <a:pt x="3222" y="5229"/>
                    <a:pt x="3618" y="5533"/>
                    <a:pt x="4074" y="5594"/>
                  </a:cubicBezTo>
                  <a:cubicBezTo>
                    <a:pt x="3896" y="5400"/>
                    <a:pt x="3770" y="5156"/>
                    <a:pt x="3673" y="4896"/>
                  </a:cubicBezTo>
                  <a:lnTo>
                    <a:pt x="3673" y="4896"/>
                  </a:lnTo>
                  <a:cubicBezTo>
                    <a:pt x="3660" y="4792"/>
                    <a:pt x="3626" y="4695"/>
                    <a:pt x="3576" y="4606"/>
                  </a:cubicBezTo>
                  <a:lnTo>
                    <a:pt x="3576" y="4606"/>
                  </a:lnTo>
                  <a:cubicBezTo>
                    <a:pt x="3535" y="4468"/>
                    <a:pt x="3499" y="4329"/>
                    <a:pt x="3466" y="4195"/>
                  </a:cubicBezTo>
                  <a:cubicBezTo>
                    <a:pt x="3222" y="3314"/>
                    <a:pt x="2918" y="2402"/>
                    <a:pt x="2402" y="1642"/>
                  </a:cubicBezTo>
                  <a:cubicBezTo>
                    <a:pt x="1862" y="893"/>
                    <a:pt x="1086" y="291"/>
                    <a:pt x="190" y="216"/>
                  </a:cubicBezTo>
                  <a:lnTo>
                    <a:pt x="190" y="216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366"/>
            <p:cNvSpPr/>
            <p:nvPr/>
          </p:nvSpPr>
          <p:spPr>
            <a:xfrm>
              <a:off x="7983300" y="3068650"/>
              <a:ext cx="266750" cy="155325"/>
            </a:xfrm>
            <a:custGeom>
              <a:rect b="b" l="l" r="r" t="t"/>
              <a:pathLst>
                <a:path extrusionOk="0" h="6213" w="10670">
                  <a:moveTo>
                    <a:pt x="4084" y="1"/>
                  </a:moveTo>
                  <a:cubicBezTo>
                    <a:pt x="3876" y="1"/>
                    <a:pt x="3670" y="18"/>
                    <a:pt x="3466" y="56"/>
                  </a:cubicBezTo>
                  <a:cubicBezTo>
                    <a:pt x="2007" y="299"/>
                    <a:pt x="943" y="1454"/>
                    <a:pt x="1" y="2518"/>
                  </a:cubicBezTo>
                  <a:lnTo>
                    <a:pt x="31" y="2670"/>
                  </a:lnTo>
                  <a:cubicBezTo>
                    <a:pt x="396" y="3460"/>
                    <a:pt x="730" y="4250"/>
                    <a:pt x="1308" y="4858"/>
                  </a:cubicBezTo>
                  <a:cubicBezTo>
                    <a:pt x="2132" y="5790"/>
                    <a:pt x="3373" y="6212"/>
                    <a:pt x="4645" y="6212"/>
                  </a:cubicBezTo>
                  <a:cubicBezTo>
                    <a:pt x="5157" y="6212"/>
                    <a:pt x="5674" y="6144"/>
                    <a:pt x="6171" y="6013"/>
                  </a:cubicBezTo>
                  <a:cubicBezTo>
                    <a:pt x="7873" y="5618"/>
                    <a:pt x="9302" y="4615"/>
                    <a:pt x="10670" y="3460"/>
                  </a:cubicBezTo>
                  <a:cubicBezTo>
                    <a:pt x="10123" y="2518"/>
                    <a:pt x="9272" y="1758"/>
                    <a:pt x="8299" y="1241"/>
                  </a:cubicBezTo>
                  <a:cubicBezTo>
                    <a:pt x="7721" y="937"/>
                    <a:pt x="7083" y="694"/>
                    <a:pt x="6475" y="481"/>
                  </a:cubicBezTo>
                  <a:cubicBezTo>
                    <a:pt x="5682" y="241"/>
                    <a:pt x="4870" y="1"/>
                    <a:pt x="4084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366"/>
            <p:cNvSpPr/>
            <p:nvPr/>
          </p:nvSpPr>
          <p:spPr>
            <a:xfrm>
              <a:off x="7978500" y="3131300"/>
              <a:ext cx="277525" cy="97850"/>
            </a:xfrm>
            <a:custGeom>
              <a:rect b="b" l="l" r="r" t="t"/>
              <a:pathLst>
                <a:path extrusionOk="0" h="3914" w="11101">
                  <a:moveTo>
                    <a:pt x="245" y="1"/>
                  </a:moveTo>
                  <a:cubicBezTo>
                    <a:pt x="133" y="1"/>
                    <a:pt x="1" y="115"/>
                    <a:pt x="41" y="255"/>
                  </a:cubicBezTo>
                  <a:cubicBezTo>
                    <a:pt x="922" y="2261"/>
                    <a:pt x="2138" y="3781"/>
                    <a:pt x="4479" y="3903"/>
                  </a:cubicBezTo>
                  <a:cubicBezTo>
                    <a:pt x="4599" y="3910"/>
                    <a:pt x="4719" y="3913"/>
                    <a:pt x="4837" y="3913"/>
                  </a:cubicBezTo>
                  <a:cubicBezTo>
                    <a:pt x="7179" y="3913"/>
                    <a:pt x="9217" y="2522"/>
                    <a:pt x="10953" y="1076"/>
                  </a:cubicBezTo>
                  <a:cubicBezTo>
                    <a:pt x="11100" y="953"/>
                    <a:pt x="10989" y="730"/>
                    <a:pt x="10829" y="730"/>
                  </a:cubicBezTo>
                  <a:cubicBezTo>
                    <a:pt x="10791" y="730"/>
                    <a:pt x="10750" y="743"/>
                    <a:pt x="10710" y="772"/>
                  </a:cubicBezTo>
                  <a:cubicBezTo>
                    <a:pt x="9099" y="2079"/>
                    <a:pt x="7275" y="3386"/>
                    <a:pt x="5147" y="3507"/>
                  </a:cubicBezTo>
                  <a:cubicBezTo>
                    <a:pt x="5084" y="3509"/>
                    <a:pt x="5020" y="3510"/>
                    <a:pt x="4956" y="3510"/>
                  </a:cubicBezTo>
                  <a:cubicBezTo>
                    <a:pt x="3980" y="3510"/>
                    <a:pt x="2967" y="3289"/>
                    <a:pt x="2169" y="2748"/>
                  </a:cubicBezTo>
                  <a:cubicBezTo>
                    <a:pt x="1257" y="2109"/>
                    <a:pt x="801" y="1076"/>
                    <a:pt x="375" y="103"/>
                  </a:cubicBezTo>
                  <a:cubicBezTo>
                    <a:pt x="355" y="31"/>
                    <a:pt x="302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366"/>
            <p:cNvSpPr/>
            <p:nvPr/>
          </p:nvSpPr>
          <p:spPr>
            <a:xfrm>
              <a:off x="7976800" y="3064850"/>
              <a:ext cx="279975" cy="96325"/>
            </a:xfrm>
            <a:custGeom>
              <a:rect b="b" l="l" r="r" t="t"/>
              <a:pathLst>
                <a:path extrusionOk="0" h="3853" w="11199">
                  <a:moveTo>
                    <a:pt x="4565" y="1"/>
                  </a:moveTo>
                  <a:cubicBezTo>
                    <a:pt x="2728" y="1"/>
                    <a:pt x="1401" y="1141"/>
                    <a:pt x="139" y="2609"/>
                  </a:cubicBezTo>
                  <a:cubicBezTo>
                    <a:pt x="0" y="2702"/>
                    <a:pt x="144" y="2883"/>
                    <a:pt x="287" y="2883"/>
                  </a:cubicBezTo>
                  <a:cubicBezTo>
                    <a:pt x="332" y="2883"/>
                    <a:pt x="377" y="2865"/>
                    <a:pt x="413" y="2822"/>
                  </a:cubicBezTo>
                  <a:cubicBezTo>
                    <a:pt x="1644" y="1419"/>
                    <a:pt x="2894" y="395"/>
                    <a:pt x="4600" y="395"/>
                  </a:cubicBezTo>
                  <a:cubicBezTo>
                    <a:pt x="5001" y="395"/>
                    <a:pt x="5427" y="451"/>
                    <a:pt x="5884" y="573"/>
                  </a:cubicBezTo>
                  <a:cubicBezTo>
                    <a:pt x="7890" y="1120"/>
                    <a:pt x="9684" y="2001"/>
                    <a:pt x="10808" y="3764"/>
                  </a:cubicBezTo>
                  <a:cubicBezTo>
                    <a:pt x="10844" y="3826"/>
                    <a:pt x="10895" y="3852"/>
                    <a:pt x="10947" y="3852"/>
                  </a:cubicBezTo>
                  <a:cubicBezTo>
                    <a:pt x="11071" y="3852"/>
                    <a:pt x="11198" y="3702"/>
                    <a:pt x="11112" y="3551"/>
                  </a:cubicBezTo>
                  <a:cubicBezTo>
                    <a:pt x="9866" y="1606"/>
                    <a:pt x="7829" y="633"/>
                    <a:pt x="5611" y="117"/>
                  </a:cubicBezTo>
                  <a:cubicBezTo>
                    <a:pt x="5244" y="38"/>
                    <a:pt x="4896" y="1"/>
                    <a:pt x="456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366"/>
            <p:cNvSpPr/>
            <p:nvPr/>
          </p:nvSpPr>
          <p:spPr>
            <a:xfrm>
              <a:off x="8070700" y="3090550"/>
              <a:ext cx="40300" cy="110200"/>
            </a:xfrm>
            <a:custGeom>
              <a:rect b="b" l="l" r="r" t="t"/>
              <a:pathLst>
                <a:path extrusionOk="0" h="4408" w="1612">
                  <a:moveTo>
                    <a:pt x="1052" y="2428"/>
                  </a:moveTo>
                  <a:cubicBezTo>
                    <a:pt x="1066" y="2470"/>
                    <a:pt x="1080" y="2512"/>
                    <a:pt x="1095" y="2554"/>
                  </a:cubicBezTo>
                  <a:cubicBezTo>
                    <a:pt x="1170" y="2755"/>
                    <a:pt x="1225" y="2936"/>
                    <a:pt x="1259" y="3130"/>
                  </a:cubicBezTo>
                  <a:lnTo>
                    <a:pt x="1259" y="3130"/>
                  </a:lnTo>
                  <a:cubicBezTo>
                    <a:pt x="1183" y="2998"/>
                    <a:pt x="1110" y="2864"/>
                    <a:pt x="1041" y="2729"/>
                  </a:cubicBezTo>
                  <a:lnTo>
                    <a:pt x="1041" y="2729"/>
                  </a:lnTo>
                  <a:cubicBezTo>
                    <a:pt x="1055" y="2703"/>
                    <a:pt x="1064" y="2674"/>
                    <a:pt x="1064" y="2645"/>
                  </a:cubicBezTo>
                  <a:cubicBezTo>
                    <a:pt x="1064" y="2577"/>
                    <a:pt x="1064" y="2492"/>
                    <a:pt x="1052" y="2428"/>
                  </a:cubicBezTo>
                  <a:close/>
                  <a:moveTo>
                    <a:pt x="304" y="1"/>
                  </a:moveTo>
                  <a:cubicBezTo>
                    <a:pt x="31" y="700"/>
                    <a:pt x="0" y="1490"/>
                    <a:pt x="213" y="2159"/>
                  </a:cubicBezTo>
                  <a:cubicBezTo>
                    <a:pt x="365" y="2736"/>
                    <a:pt x="699" y="3222"/>
                    <a:pt x="973" y="3739"/>
                  </a:cubicBezTo>
                  <a:cubicBezTo>
                    <a:pt x="1125" y="3982"/>
                    <a:pt x="1338" y="4256"/>
                    <a:pt x="1611" y="4408"/>
                  </a:cubicBezTo>
                  <a:cubicBezTo>
                    <a:pt x="1532" y="4249"/>
                    <a:pt x="1502" y="4074"/>
                    <a:pt x="1496" y="3896"/>
                  </a:cubicBezTo>
                  <a:lnTo>
                    <a:pt x="1496" y="3896"/>
                  </a:lnTo>
                  <a:cubicBezTo>
                    <a:pt x="1504" y="3905"/>
                    <a:pt x="1512" y="3913"/>
                    <a:pt x="1520" y="3922"/>
                  </a:cubicBezTo>
                  <a:cubicBezTo>
                    <a:pt x="1561" y="3800"/>
                    <a:pt x="1547" y="3684"/>
                    <a:pt x="1506" y="3571"/>
                  </a:cubicBezTo>
                  <a:lnTo>
                    <a:pt x="1506" y="3571"/>
                  </a:lnTo>
                  <a:cubicBezTo>
                    <a:pt x="1510" y="3515"/>
                    <a:pt x="1515" y="3460"/>
                    <a:pt x="1520" y="3405"/>
                  </a:cubicBezTo>
                  <a:cubicBezTo>
                    <a:pt x="1551" y="2797"/>
                    <a:pt x="1611" y="2128"/>
                    <a:pt x="1429" y="1581"/>
                  </a:cubicBezTo>
                  <a:cubicBezTo>
                    <a:pt x="1279" y="950"/>
                    <a:pt x="920" y="438"/>
                    <a:pt x="354" y="162"/>
                  </a:cubicBezTo>
                  <a:lnTo>
                    <a:pt x="354" y="162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366"/>
            <p:cNvSpPr/>
            <p:nvPr/>
          </p:nvSpPr>
          <p:spPr>
            <a:xfrm>
              <a:off x="8531950" y="2731525"/>
              <a:ext cx="182400" cy="232150"/>
            </a:xfrm>
            <a:custGeom>
              <a:rect b="b" l="l" r="r" t="t"/>
              <a:pathLst>
                <a:path extrusionOk="0" h="9286" w="7296">
                  <a:moveTo>
                    <a:pt x="5295" y="0"/>
                  </a:moveTo>
                  <a:cubicBezTo>
                    <a:pt x="4661" y="0"/>
                    <a:pt x="4039" y="43"/>
                    <a:pt x="3466" y="197"/>
                  </a:cubicBezTo>
                  <a:cubicBezTo>
                    <a:pt x="1794" y="744"/>
                    <a:pt x="700" y="2416"/>
                    <a:pt x="365" y="4118"/>
                  </a:cubicBezTo>
                  <a:cubicBezTo>
                    <a:pt x="1" y="5790"/>
                    <a:pt x="365" y="7583"/>
                    <a:pt x="760" y="9285"/>
                  </a:cubicBezTo>
                  <a:cubicBezTo>
                    <a:pt x="1885" y="9164"/>
                    <a:pt x="2949" y="8738"/>
                    <a:pt x="3800" y="8100"/>
                  </a:cubicBezTo>
                  <a:cubicBezTo>
                    <a:pt x="4347" y="7705"/>
                    <a:pt x="4803" y="7219"/>
                    <a:pt x="5259" y="6763"/>
                  </a:cubicBezTo>
                  <a:cubicBezTo>
                    <a:pt x="5989" y="6003"/>
                    <a:pt x="6657" y="5212"/>
                    <a:pt x="6931" y="4240"/>
                  </a:cubicBezTo>
                  <a:cubicBezTo>
                    <a:pt x="7296" y="2811"/>
                    <a:pt x="6748" y="1383"/>
                    <a:pt x="6171" y="45"/>
                  </a:cubicBezTo>
                  <a:lnTo>
                    <a:pt x="6019" y="15"/>
                  </a:lnTo>
                  <a:cubicBezTo>
                    <a:pt x="5777" y="6"/>
                    <a:pt x="5535" y="0"/>
                    <a:pt x="5295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366"/>
            <p:cNvSpPr/>
            <p:nvPr/>
          </p:nvSpPr>
          <p:spPr>
            <a:xfrm>
              <a:off x="8522825" y="2727075"/>
              <a:ext cx="166450" cy="241425"/>
            </a:xfrm>
            <a:custGeom>
              <a:rect b="b" l="l" r="r" t="t"/>
              <a:pathLst>
                <a:path extrusionOk="0" h="9657" w="6658">
                  <a:moveTo>
                    <a:pt x="5925" y="1"/>
                  </a:moveTo>
                  <a:cubicBezTo>
                    <a:pt x="3856" y="1"/>
                    <a:pt x="2176" y="611"/>
                    <a:pt x="1156" y="2594"/>
                  </a:cubicBezTo>
                  <a:cubicBezTo>
                    <a:pt x="1" y="4752"/>
                    <a:pt x="426" y="7245"/>
                    <a:pt x="1004" y="9524"/>
                  </a:cubicBezTo>
                  <a:cubicBezTo>
                    <a:pt x="1015" y="9617"/>
                    <a:pt x="1076" y="9657"/>
                    <a:pt x="1143" y="9657"/>
                  </a:cubicBezTo>
                  <a:cubicBezTo>
                    <a:pt x="1251" y="9657"/>
                    <a:pt x="1376" y="9553"/>
                    <a:pt x="1338" y="9403"/>
                  </a:cubicBezTo>
                  <a:cubicBezTo>
                    <a:pt x="852" y="7336"/>
                    <a:pt x="426" y="4995"/>
                    <a:pt x="1369" y="2989"/>
                  </a:cubicBezTo>
                  <a:cubicBezTo>
                    <a:pt x="1794" y="2138"/>
                    <a:pt x="2402" y="1378"/>
                    <a:pt x="3284" y="862"/>
                  </a:cubicBezTo>
                  <a:cubicBezTo>
                    <a:pt x="4066" y="446"/>
                    <a:pt x="4928" y="364"/>
                    <a:pt x="5821" y="364"/>
                  </a:cubicBezTo>
                  <a:cubicBezTo>
                    <a:pt x="6037" y="364"/>
                    <a:pt x="6256" y="369"/>
                    <a:pt x="6475" y="375"/>
                  </a:cubicBezTo>
                  <a:cubicBezTo>
                    <a:pt x="6657" y="345"/>
                    <a:pt x="6627" y="10"/>
                    <a:pt x="6384" y="10"/>
                  </a:cubicBezTo>
                  <a:cubicBezTo>
                    <a:pt x="6229" y="4"/>
                    <a:pt x="6076" y="1"/>
                    <a:pt x="592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366"/>
            <p:cNvSpPr/>
            <p:nvPr/>
          </p:nvSpPr>
          <p:spPr>
            <a:xfrm>
              <a:off x="8545625" y="2727775"/>
              <a:ext cx="180875" cy="240450"/>
            </a:xfrm>
            <a:custGeom>
              <a:rect b="b" l="l" r="r" t="t"/>
              <a:pathLst>
                <a:path extrusionOk="0" h="9618" w="7235">
                  <a:moveTo>
                    <a:pt x="5633" y="0"/>
                  </a:moveTo>
                  <a:cubicBezTo>
                    <a:pt x="5504" y="0"/>
                    <a:pt x="5398" y="96"/>
                    <a:pt x="5472" y="226"/>
                  </a:cubicBezTo>
                  <a:cubicBezTo>
                    <a:pt x="5867" y="1107"/>
                    <a:pt x="6232" y="2019"/>
                    <a:pt x="6353" y="3022"/>
                  </a:cubicBezTo>
                  <a:cubicBezTo>
                    <a:pt x="6445" y="4177"/>
                    <a:pt x="6019" y="5180"/>
                    <a:pt x="5290" y="6062"/>
                  </a:cubicBezTo>
                  <a:cubicBezTo>
                    <a:pt x="3952" y="7673"/>
                    <a:pt x="2372" y="8980"/>
                    <a:pt x="244" y="9253"/>
                  </a:cubicBezTo>
                  <a:cubicBezTo>
                    <a:pt x="1" y="9283"/>
                    <a:pt x="31" y="9618"/>
                    <a:pt x="274" y="9618"/>
                  </a:cubicBezTo>
                  <a:cubicBezTo>
                    <a:pt x="2584" y="9314"/>
                    <a:pt x="4378" y="7855"/>
                    <a:pt x="5776" y="6092"/>
                  </a:cubicBezTo>
                  <a:cubicBezTo>
                    <a:pt x="7235" y="4177"/>
                    <a:pt x="6779" y="2171"/>
                    <a:pt x="5867" y="134"/>
                  </a:cubicBezTo>
                  <a:cubicBezTo>
                    <a:pt x="5808" y="39"/>
                    <a:pt x="5716" y="0"/>
                    <a:pt x="5633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366"/>
            <p:cNvSpPr/>
            <p:nvPr/>
          </p:nvSpPr>
          <p:spPr>
            <a:xfrm>
              <a:off x="8572975" y="2793425"/>
              <a:ext cx="99575" cy="58750"/>
            </a:xfrm>
            <a:custGeom>
              <a:rect b="b" l="l" r="r" t="t"/>
              <a:pathLst>
                <a:path extrusionOk="0" h="2350" w="3983">
                  <a:moveTo>
                    <a:pt x="956" y="576"/>
                  </a:moveTo>
                  <a:cubicBezTo>
                    <a:pt x="1430" y="839"/>
                    <a:pt x="1907" y="1097"/>
                    <a:pt x="2372" y="1369"/>
                  </a:cubicBezTo>
                  <a:cubicBezTo>
                    <a:pt x="2522" y="1455"/>
                    <a:pt x="2658" y="1541"/>
                    <a:pt x="2800" y="1638"/>
                  </a:cubicBezTo>
                  <a:lnTo>
                    <a:pt x="2800" y="1638"/>
                  </a:lnTo>
                  <a:cubicBezTo>
                    <a:pt x="2690" y="1605"/>
                    <a:pt x="2582" y="1570"/>
                    <a:pt x="2475" y="1534"/>
                  </a:cubicBezTo>
                  <a:lnTo>
                    <a:pt x="2475" y="1534"/>
                  </a:lnTo>
                  <a:cubicBezTo>
                    <a:pt x="2464" y="1514"/>
                    <a:pt x="2450" y="1499"/>
                    <a:pt x="2433" y="1490"/>
                  </a:cubicBezTo>
                  <a:cubicBezTo>
                    <a:pt x="2402" y="1399"/>
                    <a:pt x="2341" y="1369"/>
                    <a:pt x="2220" y="1338"/>
                  </a:cubicBezTo>
                  <a:lnTo>
                    <a:pt x="956" y="576"/>
                  </a:ln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274" y="670"/>
                    <a:pt x="822" y="1308"/>
                    <a:pt x="1460" y="1642"/>
                  </a:cubicBezTo>
                  <a:cubicBezTo>
                    <a:pt x="1946" y="1946"/>
                    <a:pt x="2524" y="2098"/>
                    <a:pt x="3071" y="2250"/>
                  </a:cubicBezTo>
                  <a:cubicBezTo>
                    <a:pt x="3282" y="2292"/>
                    <a:pt x="3494" y="2350"/>
                    <a:pt x="3706" y="2350"/>
                  </a:cubicBezTo>
                  <a:cubicBezTo>
                    <a:pt x="3798" y="2350"/>
                    <a:pt x="3890" y="2339"/>
                    <a:pt x="3983" y="2311"/>
                  </a:cubicBezTo>
                  <a:cubicBezTo>
                    <a:pt x="3679" y="2159"/>
                    <a:pt x="3466" y="1885"/>
                    <a:pt x="3223" y="1642"/>
                  </a:cubicBezTo>
                  <a:cubicBezTo>
                    <a:pt x="2858" y="1126"/>
                    <a:pt x="2433" y="670"/>
                    <a:pt x="1916" y="366"/>
                  </a:cubicBezTo>
                  <a:cubicBezTo>
                    <a:pt x="1545" y="159"/>
                    <a:pt x="1132" y="23"/>
                    <a:pt x="724" y="23"/>
                  </a:cubicBezTo>
                  <a:cubicBezTo>
                    <a:pt x="542" y="23"/>
                    <a:pt x="360" y="51"/>
                    <a:pt x="184" y="111"/>
                  </a:cubicBezTo>
                  <a:lnTo>
                    <a:pt x="184" y="1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366"/>
            <p:cNvSpPr/>
            <p:nvPr/>
          </p:nvSpPr>
          <p:spPr>
            <a:xfrm>
              <a:off x="8007350" y="3214525"/>
              <a:ext cx="313225" cy="379125"/>
            </a:xfrm>
            <a:custGeom>
              <a:rect b="b" l="l" r="r" t="t"/>
              <a:pathLst>
                <a:path extrusionOk="0" h="15165" w="12529">
                  <a:moveTo>
                    <a:pt x="12182" y="0"/>
                  </a:moveTo>
                  <a:cubicBezTo>
                    <a:pt x="12150" y="0"/>
                    <a:pt x="12115" y="8"/>
                    <a:pt x="12079" y="26"/>
                  </a:cubicBezTo>
                  <a:cubicBezTo>
                    <a:pt x="5939" y="2823"/>
                    <a:pt x="2808" y="8993"/>
                    <a:pt x="103" y="14768"/>
                  </a:cubicBezTo>
                  <a:cubicBezTo>
                    <a:pt x="0" y="14973"/>
                    <a:pt x="188" y="15165"/>
                    <a:pt x="368" y="15165"/>
                  </a:cubicBezTo>
                  <a:cubicBezTo>
                    <a:pt x="455" y="15165"/>
                    <a:pt x="540" y="15120"/>
                    <a:pt x="589" y="15011"/>
                  </a:cubicBezTo>
                  <a:cubicBezTo>
                    <a:pt x="3264" y="9388"/>
                    <a:pt x="6303" y="3248"/>
                    <a:pt x="12261" y="574"/>
                  </a:cubicBezTo>
                  <a:cubicBezTo>
                    <a:pt x="12528" y="440"/>
                    <a:pt x="12419" y="0"/>
                    <a:pt x="121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366"/>
            <p:cNvSpPr/>
            <p:nvPr/>
          </p:nvSpPr>
          <p:spPr>
            <a:xfrm>
              <a:off x="8152950" y="3229000"/>
              <a:ext cx="201350" cy="365775"/>
            </a:xfrm>
            <a:custGeom>
              <a:rect b="b" l="l" r="r" t="t"/>
              <a:pathLst>
                <a:path extrusionOk="0" h="14631" w="8054">
                  <a:moveTo>
                    <a:pt x="7662" y="0"/>
                  </a:moveTo>
                  <a:cubicBezTo>
                    <a:pt x="7611" y="0"/>
                    <a:pt x="7556" y="17"/>
                    <a:pt x="7501" y="55"/>
                  </a:cubicBezTo>
                  <a:cubicBezTo>
                    <a:pt x="2941" y="3429"/>
                    <a:pt x="1148" y="8992"/>
                    <a:pt x="54" y="14311"/>
                  </a:cubicBezTo>
                  <a:cubicBezTo>
                    <a:pt x="0" y="14507"/>
                    <a:pt x="167" y="14631"/>
                    <a:pt x="333" y="14631"/>
                  </a:cubicBezTo>
                  <a:cubicBezTo>
                    <a:pt x="449" y="14631"/>
                    <a:pt x="563" y="14570"/>
                    <a:pt x="601" y="14432"/>
                  </a:cubicBezTo>
                  <a:cubicBezTo>
                    <a:pt x="1695" y="9265"/>
                    <a:pt x="3367" y="3824"/>
                    <a:pt x="7805" y="542"/>
                  </a:cubicBezTo>
                  <a:cubicBezTo>
                    <a:pt x="8054" y="342"/>
                    <a:pt x="7895" y="0"/>
                    <a:pt x="766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366"/>
            <p:cNvSpPr/>
            <p:nvPr/>
          </p:nvSpPr>
          <p:spPr>
            <a:xfrm>
              <a:off x="8287275" y="3221450"/>
              <a:ext cx="120325" cy="383400"/>
            </a:xfrm>
            <a:custGeom>
              <a:rect b="b" l="l" r="r" t="t"/>
              <a:pathLst>
                <a:path extrusionOk="0" h="15336" w="4813">
                  <a:moveTo>
                    <a:pt x="4418" y="0"/>
                  </a:moveTo>
                  <a:cubicBezTo>
                    <a:pt x="4358" y="0"/>
                    <a:pt x="4300" y="25"/>
                    <a:pt x="4256" y="84"/>
                  </a:cubicBezTo>
                  <a:cubicBezTo>
                    <a:pt x="1307" y="4491"/>
                    <a:pt x="0" y="9810"/>
                    <a:pt x="608" y="15099"/>
                  </a:cubicBezTo>
                  <a:cubicBezTo>
                    <a:pt x="623" y="15259"/>
                    <a:pt x="762" y="15335"/>
                    <a:pt x="897" y="15335"/>
                  </a:cubicBezTo>
                  <a:cubicBezTo>
                    <a:pt x="1044" y="15335"/>
                    <a:pt x="1187" y="15244"/>
                    <a:pt x="1155" y="15069"/>
                  </a:cubicBezTo>
                  <a:cubicBezTo>
                    <a:pt x="547" y="9932"/>
                    <a:pt x="1793" y="4734"/>
                    <a:pt x="4651" y="479"/>
                  </a:cubicBezTo>
                  <a:cubicBezTo>
                    <a:pt x="4812" y="248"/>
                    <a:pt x="4606" y="0"/>
                    <a:pt x="441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366"/>
            <p:cNvSpPr/>
            <p:nvPr/>
          </p:nvSpPr>
          <p:spPr>
            <a:xfrm>
              <a:off x="8593500" y="2762000"/>
              <a:ext cx="558575" cy="280850"/>
            </a:xfrm>
            <a:custGeom>
              <a:rect b="b" l="l" r="r" t="t"/>
              <a:pathLst>
                <a:path extrusionOk="0" h="11234" w="22343">
                  <a:moveTo>
                    <a:pt x="21903" y="1"/>
                  </a:moveTo>
                  <a:cubicBezTo>
                    <a:pt x="21878" y="1"/>
                    <a:pt x="21852" y="4"/>
                    <a:pt x="21825" y="12"/>
                  </a:cubicBezTo>
                  <a:cubicBezTo>
                    <a:pt x="17812" y="1227"/>
                    <a:pt x="13861" y="2747"/>
                    <a:pt x="10062" y="4571"/>
                  </a:cubicBezTo>
                  <a:cubicBezTo>
                    <a:pt x="6566" y="6243"/>
                    <a:pt x="3010" y="8066"/>
                    <a:pt x="183" y="10772"/>
                  </a:cubicBezTo>
                  <a:cubicBezTo>
                    <a:pt x="1" y="10977"/>
                    <a:pt x="211" y="11233"/>
                    <a:pt x="431" y="11233"/>
                  </a:cubicBezTo>
                  <a:cubicBezTo>
                    <a:pt x="504" y="11233"/>
                    <a:pt x="578" y="11205"/>
                    <a:pt x="639" y="11136"/>
                  </a:cubicBezTo>
                  <a:cubicBezTo>
                    <a:pt x="3557" y="8370"/>
                    <a:pt x="7296" y="6516"/>
                    <a:pt x="10882" y="4784"/>
                  </a:cubicBezTo>
                  <a:cubicBezTo>
                    <a:pt x="14499" y="3112"/>
                    <a:pt x="18208" y="1683"/>
                    <a:pt x="22007" y="528"/>
                  </a:cubicBezTo>
                  <a:cubicBezTo>
                    <a:pt x="22342" y="445"/>
                    <a:pt x="22190" y="1"/>
                    <a:pt x="2190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366"/>
            <p:cNvSpPr/>
            <p:nvPr/>
          </p:nvSpPr>
          <p:spPr>
            <a:xfrm>
              <a:off x="8675350" y="2868425"/>
              <a:ext cx="523950" cy="189825"/>
            </a:xfrm>
            <a:custGeom>
              <a:rect b="b" l="l" r="r" t="t"/>
              <a:pathLst>
                <a:path extrusionOk="0" h="7593" w="20958">
                  <a:moveTo>
                    <a:pt x="20686" y="0"/>
                  </a:moveTo>
                  <a:cubicBezTo>
                    <a:pt x="20665" y="0"/>
                    <a:pt x="20642" y="3"/>
                    <a:pt x="20618" y="10"/>
                  </a:cubicBezTo>
                  <a:cubicBezTo>
                    <a:pt x="13414" y="1043"/>
                    <a:pt x="6484" y="3414"/>
                    <a:pt x="253" y="7123"/>
                  </a:cubicBezTo>
                  <a:cubicBezTo>
                    <a:pt x="0" y="7274"/>
                    <a:pt x="167" y="7593"/>
                    <a:pt x="404" y="7593"/>
                  </a:cubicBezTo>
                  <a:cubicBezTo>
                    <a:pt x="453" y="7593"/>
                    <a:pt x="505" y="7579"/>
                    <a:pt x="556" y="7548"/>
                  </a:cubicBezTo>
                  <a:cubicBezTo>
                    <a:pt x="6727" y="3901"/>
                    <a:pt x="13566" y="1560"/>
                    <a:pt x="20648" y="527"/>
                  </a:cubicBezTo>
                  <a:cubicBezTo>
                    <a:pt x="20958" y="499"/>
                    <a:pt x="20954" y="0"/>
                    <a:pt x="2068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366"/>
            <p:cNvSpPr/>
            <p:nvPr/>
          </p:nvSpPr>
          <p:spPr>
            <a:xfrm>
              <a:off x="8685075" y="3008575"/>
              <a:ext cx="471075" cy="81925"/>
            </a:xfrm>
            <a:custGeom>
              <a:rect b="b" l="l" r="r" t="t"/>
              <a:pathLst>
                <a:path extrusionOk="0" h="3277" w="18843">
                  <a:moveTo>
                    <a:pt x="12649" y="1"/>
                  </a:moveTo>
                  <a:cubicBezTo>
                    <a:pt x="8404" y="1"/>
                    <a:pt x="4184" y="934"/>
                    <a:pt x="319" y="2763"/>
                  </a:cubicBezTo>
                  <a:cubicBezTo>
                    <a:pt x="1" y="2869"/>
                    <a:pt x="123" y="3277"/>
                    <a:pt x="362" y="3277"/>
                  </a:cubicBezTo>
                  <a:cubicBezTo>
                    <a:pt x="396" y="3277"/>
                    <a:pt x="433" y="3268"/>
                    <a:pt x="471" y="3249"/>
                  </a:cubicBezTo>
                  <a:cubicBezTo>
                    <a:pt x="4306" y="1457"/>
                    <a:pt x="8455" y="536"/>
                    <a:pt x="12644" y="536"/>
                  </a:cubicBezTo>
                  <a:cubicBezTo>
                    <a:pt x="14565" y="536"/>
                    <a:pt x="16494" y="730"/>
                    <a:pt x="18405" y="1121"/>
                  </a:cubicBezTo>
                  <a:cubicBezTo>
                    <a:pt x="18423" y="1125"/>
                    <a:pt x="18441" y="1126"/>
                    <a:pt x="18458" y="1126"/>
                  </a:cubicBezTo>
                  <a:cubicBezTo>
                    <a:pt x="18751" y="1126"/>
                    <a:pt x="18842" y="662"/>
                    <a:pt x="18526" y="605"/>
                  </a:cubicBezTo>
                  <a:cubicBezTo>
                    <a:pt x="16584" y="201"/>
                    <a:pt x="14613" y="1"/>
                    <a:pt x="1264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366"/>
            <p:cNvSpPr/>
            <p:nvPr/>
          </p:nvSpPr>
          <p:spPr>
            <a:xfrm>
              <a:off x="8440750" y="3085725"/>
              <a:ext cx="77550" cy="75800"/>
            </a:xfrm>
            <a:custGeom>
              <a:rect b="b" l="l" r="r" t="t"/>
              <a:pathLst>
                <a:path extrusionOk="0" h="3032" w="3102">
                  <a:moveTo>
                    <a:pt x="2536" y="573"/>
                  </a:moveTo>
                  <a:cubicBezTo>
                    <a:pt x="2540" y="573"/>
                    <a:pt x="2543" y="586"/>
                    <a:pt x="2554" y="619"/>
                  </a:cubicBezTo>
                  <a:cubicBezTo>
                    <a:pt x="2604" y="743"/>
                    <a:pt x="2452" y="1007"/>
                    <a:pt x="2361" y="1167"/>
                  </a:cubicBezTo>
                  <a:lnTo>
                    <a:pt x="2361" y="1167"/>
                  </a:lnTo>
                  <a:cubicBezTo>
                    <a:pt x="2335" y="1145"/>
                    <a:pt x="2307" y="1127"/>
                    <a:pt x="2277" y="1114"/>
                  </a:cubicBezTo>
                  <a:lnTo>
                    <a:pt x="2277" y="1114"/>
                  </a:lnTo>
                  <a:cubicBezTo>
                    <a:pt x="2308" y="1002"/>
                    <a:pt x="2271" y="892"/>
                    <a:pt x="2193" y="828"/>
                  </a:cubicBezTo>
                  <a:lnTo>
                    <a:pt x="2193" y="828"/>
                  </a:lnTo>
                  <a:cubicBezTo>
                    <a:pt x="2255" y="769"/>
                    <a:pt x="2374" y="709"/>
                    <a:pt x="2463" y="649"/>
                  </a:cubicBezTo>
                  <a:cubicBezTo>
                    <a:pt x="2521" y="611"/>
                    <a:pt x="2530" y="573"/>
                    <a:pt x="2536" y="573"/>
                  </a:cubicBezTo>
                  <a:close/>
                  <a:moveTo>
                    <a:pt x="2560" y="0"/>
                  </a:moveTo>
                  <a:cubicBezTo>
                    <a:pt x="2267" y="0"/>
                    <a:pt x="1986" y="228"/>
                    <a:pt x="1764" y="376"/>
                  </a:cubicBezTo>
                  <a:cubicBezTo>
                    <a:pt x="1338" y="649"/>
                    <a:pt x="974" y="984"/>
                    <a:pt x="639" y="1288"/>
                  </a:cubicBezTo>
                  <a:cubicBezTo>
                    <a:pt x="366" y="1561"/>
                    <a:pt x="62" y="1865"/>
                    <a:pt x="31" y="2260"/>
                  </a:cubicBezTo>
                  <a:cubicBezTo>
                    <a:pt x="1" y="2754"/>
                    <a:pt x="361" y="2887"/>
                    <a:pt x="787" y="2887"/>
                  </a:cubicBezTo>
                  <a:cubicBezTo>
                    <a:pt x="935" y="2887"/>
                    <a:pt x="1090" y="2871"/>
                    <a:pt x="1240" y="2849"/>
                  </a:cubicBezTo>
                  <a:lnTo>
                    <a:pt x="1240" y="2849"/>
                  </a:lnTo>
                  <a:cubicBezTo>
                    <a:pt x="1282" y="2952"/>
                    <a:pt x="1379" y="3031"/>
                    <a:pt x="1482" y="3031"/>
                  </a:cubicBezTo>
                  <a:cubicBezTo>
                    <a:pt x="1536" y="3031"/>
                    <a:pt x="1592" y="3010"/>
                    <a:pt x="1642" y="2960"/>
                  </a:cubicBezTo>
                  <a:cubicBezTo>
                    <a:pt x="1731" y="2884"/>
                    <a:pt x="1820" y="2804"/>
                    <a:pt x="1910" y="2718"/>
                  </a:cubicBezTo>
                  <a:lnTo>
                    <a:pt x="1910" y="2718"/>
                  </a:lnTo>
                  <a:cubicBezTo>
                    <a:pt x="1912" y="2717"/>
                    <a:pt x="1914" y="2717"/>
                    <a:pt x="1916" y="2716"/>
                  </a:cubicBezTo>
                  <a:cubicBezTo>
                    <a:pt x="2123" y="2675"/>
                    <a:pt x="2198" y="2546"/>
                    <a:pt x="2188" y="2429"/>
                  </a:cubicBezTo>
                  <a:lnTo>
                    <a:pt x="2188" y="2429"/>
                  </a:lnTo>
                  <a:cubicBezTo>
                    <a:pt x="2604" y="1965"/>
                    <a:pt x="2964" y="1398"/>
                    <a:pt x="3071" y="801"/>
                  </a:cubicBezTo>
                  <a:cubicBezTo>
                    <a:pt x="3101" y="528"/>
                    <a:pt x="3071" y="194"/>
                    <a:pt x="2767" y="42"/>
                  </a:cubicBezTo>
                  <a:cubicBezTo>
                    <a:pt x="2698" y="13"/>
                    <a:pt x="2629" y="0"/>
                    <a:pt x="256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366"/>
            <p:cNvSpPr/>
            <p:nvPr/>
          </p:nvSpPr>
          <p:spPr>
            <a:xfrm>
              <a:off x="8470975" y="3093525"/>
              <a:ext cx="50925" cy="38225"/>
            </a:xfrm>
            <a:custGeom>
              <a:rect b="b" l="l" r="r" t="t"/>
              <a:pathLst>
                <a:path extrusionOk="0" h="1529" w="2037">
                  <a:moveTo>
                    <a:pt x="1685" y="0"/>
                  </a:moveTo>
                  <a:cubicBezTo>
                    <a:pt x="1673" y="0"/>
                    <a:pt x="1661" y="1"/>
                    <a:pt x="1649" y="3"/>
                  </a:cubicBezTo>
                  <a:cubicBezTo>
                    <a:pt x="1163" y="34"/>
                    <a:pt x="829" y="398"/>
                    <a:pt x="707" y="824"/>
                  </a:cubicBezTo>
                  <a:cubicBezTo>
                    <a:pt x="698" y="860"/>
                    <a:pt x="695" y="894"/>
                    <a:pt x="698" y="925"/>
                  </a:cubicBezTo>
                  <a:lnTo>
                    <a:pt x="698" y="925"/>
                  </a:lnTo>
                  <a:cubicBezTo>
                    <a:pt x="595" y="981"/>
                    <a:pt x="487" y="1029"/>
                    <a:pt x="373" y="1067"/>
                  </a:cubicBezTo>
                  <a:cubicBezTo>
                    <a:pt x="1" y="1096"/>
                    <a:pt x="194" y="1528"/>
                    <a:pt x="497" y="1528"/>
                  </a:cubicBezTo>
                  <a:cubicBezTo>
                    <a:pt x="516" y="1528"/>
                    <a:pt x="535" y="1526"/>
                    <a:pt x="555" y="1523"/>
                  </a:cubicBezTo>
                  <a:cubicBezTo>
                    <a:pt x="1163" y="1341"/>
                    <a:pt x="1619" y="915"/>
                    <a:pt x="1923" y="398"/>
                  </a:cubicBezTo>
                  <a:cubicBezTo>
                    <a:pt x="2037" y="199"/>
                    <a:pt x="1858" y="0"/>
                    <a:pt x="168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366"/>
            <p:cNvSpPr/>
            <p:nvPr/>
          </p:nvSpPr>
          <p:spPr>
            <a:xfrm>
              <a:off x="8475975" y="3129200"/>
              <a:ext cx="111000" cy="144350"/>
            </a:xfrm>
            <a:custGeom>
              <a:rect b="b" l="l" r="r" t="t"/>
              <a:pathLst>
                <a:path extrusionOk="0" h="5774" w="4440">
                  <a:moveTo>
                    <a:pt x="383" y="0"/>
                  </a:moveTo>
                  <a:cubicBezTo>
                    <a:pt x="178" y="0"/>
                    <a:pt x="1" y="215"/>
                    <a:pt x="173" y="430"/>
                  </a:cubicBezTo>
                  <a:cubicBezTo>
                    <a:pt x="1480" y="2102"/>
                    <a:pt x="2726" y="3865"/>
                    <a:pt x="3851" y="5658"/>
                  </a:cubicBezTo>
                  <a:cubicBezTo>
                    <a:pt x="3900" y="5741"/>
                    <a:pt x="3969" y="5774"/>
                    <a:pt x="4041" y="5774"/>
                  </a:cubicBezTo>
                  <a:cubicBezTo>
                    <a:pt x="4233" y="5774"/>
                    <a:pt x="4440" y="5532"/>
                    <a:pt x="4306" y="5354"/>
                  </a:cubicBezTo>
                  <a:cubicBezTo>
                    <a:pt x="3182" y="3561"/>
                    <a:pt x="1905" y="1859"/>
                    <a:pt x="629" y="126"/>
                  </a:cubicBezTo>
                  <a:cubicBezTo>
                    <a:pt x="557" y="37"/>
                    <a:pt x="468" y="0"/>
                    <a:pt x="38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366"/>
            <p:cNvSpPr/>
            <p:nvPr/>
          </p:nvSpPr>
          <p:spPr>
            <a:xfrm>
              <a:off x="8385775" y="3142600"/>
              <a:ext cx="372025" cy="217500"/>
            </a:xfrm>
            <a:custGeom>
              <a:rect b="b" l="l" r="r" t="t"/>
              <a:pathLst>
                <a:path extrusionOk="0" h="8700" w="14881">
                  <a:moveTo>
                    <a:pt x="14557" y="0"/>
                  </a:moveTo>
                  <a:cubicBezTo>
                    <a:pt x="14445" y="0"/>
                    <a:pt x="14335" y="60"/>
                    <a:pt x="14298" y="198"/>
                  </a:cubicBezTo>
                  <a:cubicBezTo>
                    <a:pt x="13684" y="2958"/>
                    <a:pt x="11281" y="4772"/>
                    <a:pt x="8542" y="4772"/>
                  </a:cubicBezTo>
                  <a:cubicBezTo>
                    <a:pt x="8295" y="4772"/>
                    <a:pt x="8045" y="4757"/>
                    <a:pt x="7793" y="4727"/>
                  </a:cubicBezTo>
                  <a:cubicBezTo>
                    <a:pt x="7702" y="4727"/>
                    <a:pt x="7580" y="4758"/>
                    <a:pt x="7489" y="4879"/>
                  </a:cubicBezTo>
                  <a:cubicBezTo>
                    <a:pt x="6588" y="6870"/>
                    <a:pt x="4505" y="8103"/>
                    <a:pt x="2377" y="8103"/>
                  </a:cubicBezTo>
                  <a:cubicBezTo>
                    <a:pt x="1776" y="8103"/>
                    <a:pt x="1172" y="8005"/>
                    <a:pt x="589" y="7797"/>
                  </a:cubicBezTo>
                  <a:cubicBezTo>
                    <a:pt x="566" y="7794"/>
                    <a:pt x="544" y="7792"/>
                    <a:pt x="522" y="7792"/>
                  </a:cubicBezTo>
                  <a:cubicBezTo>
                    <a:pt x="171" y="7792"/>
                    <a:pt x="1" y="8230"/>
                    <a:pt x="316" y="8344"/>
                  </a:cubicBezTo>
                  <a:cubicBezTo>
                    <a:pt x="976" y="8585"/>
                    <a:pt x="1664" y="8700"/>
                    <a:pt x="2347" y="8700"/>
                  </a:cubicBezTo>
                  <a:cubicBezTo>
                    <a:pt x="4619" y="8700"/>
                    <a:pt x="6848" y="7434"/>
                    <a:pt x="7920" y="5329"/>
                  </a:cubicBezTo>
                  <a:lnTo>
                    <a:pt x="7920" y="5329"/>
                  </a:lnTo>
                  <a:cubicBezTo>
                    <a:pt x="8134" y="5349"/>
                    <a:pt x="8348" y="5359"/>
                    <a:pt x="8559" y="5359"/>
                  </a:cubicBezTo>
                  <a:cubicBezTo>
                    <a:pt x="11553" y="5359"/>
                    <a:pt x="14150" y="3347"/>
                    <a:pt x="14845" y="320"/>
                  </a:cubicBezTo>
                  <a:cubicBezTo>
                    <a:pt x="14880" y="123"/>
                    <a:pt x="14716" y="0"/>
                    <a:pt x="1455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366"/>
            <p:cNvSpPr/>
            <p:nvPr/>
          </p:nvSpPr>
          <p:spPr>
            <a:xfrm>
              <a:off x="7551925" y="2936650"/>
              <a:ext cx="354650" cy="169750"/>
            </a:xfrm>
            <a:custGeom>
              <a:rect b="b" l="l" r="r" t="t"/>
              <a:pathLst>
                <a:path extrusionOk="0" h="6790" w="14186">
                  <a:moveTo>
                    <a:pt x="11885" y="1"/>
                  </a:moveTo>
                  <a:cubicBezTo>
                    <a:pt x="11199" y="1"/>
                    <a:pt x="10539" y="522"/>
                    <a:pt x="9930" y="716"/>
                  </a:cubicBezTo>
                  <a:cubicBezTo>
                    <a:pt x="8867" y="1111"/>
                    <a:pt x="7712" y="1172"/>
                    <a:pt x="6617" y="1263"/>
                  </a:cubicBezTo>
                  <a:cubicBezTo>
                    <a:pt x="5978" y="1320"/>
                    <a:pt x="5326" y="1362"/>
                    <a:pt x="4675" y="1362"/>
                  </a:cubicBezTo>
                  <a:cubicBezTo>
                    <a:pt x="3252" y="1362"/>
                    <a:pt x="1831" y="1161"/>
                    <a:pt x="538" y="473"/>
                  </a:cubicBezTo>
                  <a:cubicBezTo>
                    <a:pt x="494" y="452"/>
                    <a:pt x="451" y="444"/>
                    <a:pt x="411" y="444"/>
                  </a:cubicBezTo>
                  <a:cubicBezTo>
                    <a:pt x="149" y="444"/>
                    <a:pt x="1" y="827"/>
                    <a:pt x="265" y="959"/>
                  </a:cubicBezTo>
                  <a:cubicBezTo>
                    <a:pt x="1632" y="1719"/>
                    <a:pt x="3122" y="1901"/>
                    <a:pt x="4672" y="1901"/>
                  </a:cubicBezTo>
                  <a:cubicBezTo>
                    <a:pt x="6344" y="1901"/>
                    <a:pt x="8168" y="1840"/>
                    <a:pt x="9779" y="1354"/>
                  </a:cubicBezTo>
                  <a:cubicBezTo>
                    <a:pt x="10460" y="1134"/>
                    <a:pt x="11181" y="622"/>
                    <a:pt x="11864" y="622"/>
                  </a:cubicBezTo>
                  <a:cubicBezTo>
                    <a:pt x="12216" y="622"/>
                    <a:pt x="12558" y="758"/>
                    <a:pt x="12879" y="1141"/>
                  </a:cubicBezTo>
                  <a:cubicBezTo>
                    <a:pt x="13487" y="1840"/>
                    <a:pt x="13700" y="2904"/>
                    <a:pt x="13365" y="3755"/>
                  </a:cubicBezTo>
                  <a:cubicBezTo>
                    <a:pt x="13031" y="4758"/>
                    <a:pt x="12271" y="5062"/>
                    <a:pt x="11511" y="5640"/>
                  </a:cubicBezTo>
                  <a:cubicBezTo>
                    <a:pt x="11177" y="5883"/>
                    <a:pt x="10994" y="6157"/>
                    <a:pt x="11086" y="6612"/>
                  </a:cubicBezTo>
                  <a:cubicBezTo>
                    <a:pt x="11131" y="6737"/>
                    <a:pt x="11231" y="6790"/>
                    <a:pt x="11334" y="6790"/>
                  </a:cubicBezTo>
                  <a:cubicBezTo>
                    <a:pt x="11508" y="6790"/>
                    <a:pt x="11690" y="6640"/>
                    <a:pt x="11633" y="6430"/>
                  </a:cubicBezTo>
                  <a:cubicBezTo>
                    <a:pt x="11541" y="6157"/>
                    <a:pt x="12545" y="5701"/>
                    <a:pt x="12727" y="5549"/>
                  </a:cubicBezTo>
                  <a:cubicBezTo>
                    <a:pt x="13000" y="5366"/>
                    <a:pt x="13274" y="5093"/>
                    <a:pt x="13456" y="4819"/>
                  </a:cubicBezTo>
                  <a:cubicBezTo>
                    <a:pt x="13821" y="4333"/>
                    <a:pt x="14064" y="3725"/>
                    <a:pt x="14095" y="3087"/>
                  </a:cubicBezTo>
                  <a:cubicBezTo>
                    <a:pt x="14186" y="1871"/>
                    <a:pt x="13426" y="199"/>
                    <a:pt x="12089" y="17"/>
                  </a:cubicBezTo>
                  <a:cubicBezTo>
                    <a:pt x="12021" y="6"/>
                    <a:pt x="11953" y="1"/>
                    <a:pt x="11885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366"/>
            <p:cNvSpPr/>
            <p:nvPr/>
          </p:nvSpPr>
          <p:spPr>
            <a:xfrm>
              <a:off x="8703600" y="2179150"/>
              <a:ext cx="140400" cy="495700"/>
            </a:xfrm>
            <a:custGeom>
              <a:rect b="b" l="l" r="r" t="t"/>
              <a:pathLst>
                <a:path extrusionOk="0" h="19828" w="5616">
                  <a:moveTo>
                    <a:pt x="389" y="0"/>
                  </a:moveTo>
                  <a:cubicBezTo>
                    <a:pt x="183" y="0"/>
                    <a:pt x="1" y="306"/>
                    <a:pt x="217" y="499"/>
                  </a:cubicBezTo>
                  <a:cubicBezTo>
                    <a:pt x="1767" y="1866"/>
                    <a:pt x="2800" y="3721"/>
                    <a:pt x="3104" y="5757"/>
                  </a:cubicBezTo>
                  <a:cubicBezTo>
                    <a:pt x="3439" y="7976"/>
                    <a:pt x="2831" y="9769"/>
                    <a:pt x="2010" y="11775"/>
                  </a:cubicBezTo>
                  <a:cubicBezTo>
                    <a:pt x="764" y="14845"/>
                    <a:pt x="1889" y="18432"/>
                    <a:pt x="5080" y="19800"/>
                  </a:cubicBezTo>
                  <a:cubicBezTo>
                    <a:pt x="5122" y="19819"/>
                    <a:pt x="5163" y="19827"/>
                    <a:pt x="5201" y="19827"/>
                  </a:cubicBezTo>
                  <a:cubicBezTo>
                    <a:pt x="5466" y="19827"/>
                    <a:pt x="5615" y="19416"/>
                    <a:pt x="5323" y="19283"/>
                  </a:cubicBezTo>
                  <a:cubicBezTo>
                    <a:pt x="3530" y="18523"/>
                    <a:pt x="2284" y="16821"/>
                    <a:pt x="2040" y="14876"/>
                  </a:cubicBezTo>
                  <a:cubicBezTo>
                    <a:pt x="1828" y="12839"/>
                    <a:pt x="3135" y="11167"/>
                    <a:pt x="3560" y="9222"/>
                  </a:cubicBezTo>
                  <a:cubicBezTo>
                    <a:pt x="4320" y="5909"/>
                    <a:pt x="3104" y="2322"/>
                    <a:pt x="551" y="73"/>
                  </a:cubicBezTo>
                  <a:cubicBezTo>
                    <a:pt x="500" y="22"/>
                    <a:pt x="444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60" name="Google Shape;3060;p366"/>
          <p:cNvGrpSpPr/>
          <p:nvPr/>
        </p:nvGrpSpPr>
        <p:grpSpPr>
          <a:xfrm rot="142713">
            <a:off x="1691298" y="3114018"/>
            <a:ext cx="444483" cy="531630"/>
            <a:chOff x="3966200" y="758625"/>
            <a:chExt cx="444500" cy="531650"/>
          </a:xfrm>
        </p:grpSpPr>
        <p:sp>
          <p:nvSpPr>
            <p:cNvPr id="3061" name="Google Shape;3061;p366"/>
            <p:cNvSpPr/>
            <p:nvPr/>
          </p:nvSpPr>
          <p:spPr>
            <a:xfrm>
              <a:off x="3973750" y="767775"/>
              <a:ext cx="427850" cy="510675"/>
            </a:xfrm>
            <a:custGeom>
              <a:rect b="b" l="l" r="r" t="t"/>
              <a:pathLst>
                <a:path extrusionOk="0" h="20427" w="17114">
                  <a:moveTo>
                    <a:pt x="8055" y="1"/>
                  </a:moveTo>
                  <a:lnTo>
                    <a:pt x="7386" y="913"/>
                  </a:lnTo>
                  <a:lnTo>
                    <a:pt x="6596" y="4834"/>
                  </a:lnTo>
                  <a:lnTo>
                    <a:pt x="5107" y="9211"/>
                  </a:lnTo>
                  <a:lnTo>
                    <a:pt x="0" y="6748"/>
                  </a:lnTo>
                  <a:lnTo>
                    <a:pt x="2402" y="12584"/>
                  </a:lnTo>
                  <a:lnTo>
                    <a:pt x="2098" y="19697"/>
                  </a:lnTo>
                  <a:lnTo>
                    <a:pt x="5593" y="15320"/>
                  </a:lnTo>
                  <a:cubicBezTo>
                    <a:pt x="5593" y="15320"/>
                    <a:pt x="9727" y="20214"/>
                    <a:pt x="10578" y="20426"/>
                  </a:cubicBezTo>
                  <a:lnTo>
                    <a:pt x="8937" y="11490"/>
                  </a:lnTo>
                  <a:lnTo>
                    <a:pt x="17113" y="7660"/>
                  </a:lnTo>
                  <a:lnTo>
                    <a:pt x="9393" y="7144"/>
                  </a:lnTo>
                  <a:lnTo>
                    <a:pt x="80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366"/>
            <p:cNvSpPr/>
            <p:nvPr/>
          </p:nvSpPr>
          <p:spPr>
            <a:xfrm>
              <a:off x="3972225" y="760175"/>
              <a:ext cx="430875" cy="524350"/>
            </a:xfrm>
            <a:custGeom>
              <a:rect b="b" l="l" r="r" t="t"/>
              <a:pathLst>
                <a:path extrusionOk="0" h="20974" w="17235">
                  <a:moveTo>
                    <a:pt x="8359" y="1"/>
                  </a:moveTo>
                  <a:lnTo>
                    <a:pt x="6596" y="9089"/>
                  </a:lnTo>
                  <a:lnTo>
                    <a:pt x="0" y="7052"/>
                  </a:lnTo>
                  <a:lnTo>
                    <a:pt x="4469" y="12736"/>
                  </a:lnTo>
                  <a:lnTo>
                    <a:pt x="2037" y="20366"/>
                  </a:lnTo>
                  <a:lnTo>
                    <a:pt x="6840" y="14135"/>
                  </a:lnTo>
                  <a:lnTo>
                    <a:pt x="10791" y="20974"/>
                  </a:lnTo>
                  <a:lnTo>
                    <a:pt x="10487" y="12311"/>
                  </a:lnTo>
                  <a:lnTo>
                    <a:pt x="17235" y="8147"/>
                  </a:lnTo>
                  <a:lnTo>
                    <a:pt x="9849" y="8755"/>
                  </a:lnTo>
                  <a:lnTo>
                    <a:pt x="83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366"/>
            <p:cNvSpPr/>
            <p:nvPr/>
          </p:nvSpPr>
          <p:spPr>
            <a:xfrm>
              <a:off x="3967350" y="758625"/>
              <a:ext cx="443350" cy="531650"/>
            </a:xfrm>
            <a:custGeom>
              <a:rect b="b" l="l" r="r" t="t"/>
              <a:pathLst>
                <a:path extrusionOk="0" h="21266" w="17734">
                  <a:moveTo>
                    <a:pt x="10909" y="12483"/>
                  </a:moveTo>
                  <a:cubicBezTo>
                    <a:pt x="10915" y="12483"/>
                    <a:pt x="10915" y="12501"/>
                    <a:pt x="10890" y="12532"/>
                  </a:cubicBezTo>
                  <a:lnTo>
                    <a:pt x="10890" y="12532"/>
                  </a:lnTo>
                  <a:cubicBezTo>
                    <a:pt x="10891" y="12498"/>
                    <a:pt x="10903" y="12483"/>
                    <a:pt x="10909" y="12483"/>
                  </a:cubicBezTo>
                  <a:close/>
                  <a:moveTo>
                    <a:pt x="4633" y="12829"/>
                  </a:moveTo>
                  <a:lnTo>
                    <a:pt x="4633" y="12829"/>
                  </a:lnTo>
                  <a:cubicBezTo>
                    <a:pt x="4633" y="12832"/>
                    <a:pt x="4632" y="12835"/>
                    <a:pt x="4631" y="12838"/>
                  </a:cubicBezTo>
                  <a:lnTo>
                    <a:pt x="4631" y="12838"/>
                  </a:lnTo>
                  <a:cubicBezTo>
                    <a:pt x="4632" y="12835"/>
                    <a:pt x="4632" y="12832"/>
                    <a:pt x="4633" y="12829"/>
                  </a:cubicBezTo>
                  <a:close/>
                  <a:moveTo>
                    <a:pt x="4629" y="12881"/>
                  </a:moveTo>
                  <a:cubicBezTo>
                    <a:pt x="4652" y="12907"/>
                    <a:pt x="4653" y="12920"/>
                    <a:pt x="4648" y="12920"/>
                  </a:cubicBezTo>
                  <a:cubicBezTo>
                    <a:pt x="4643" y="12920"/>
                    <a:pt x="4632" y="12907"/>
                    <a:pt x="4629" y="12881"/>
                  </a:cubicBezTo>
                  <a:close/>
                  <a:moveTo>
                    <a:pt x="8529" y="861"/>
                  </a:moveTo>
                  <a:cubicBezTo>
                    <a:pt x="8973" y="3544"/>
                    <a:pt x="9420" y="6183"/>
                    <a:pt x="9892" y="8847"/>
                  </a:cubicBezTo>
                  <a:cubicBezTo>
                    <a:pt x="9892" y="8938"/>
                    <a:pt x="9953" y="8969"/>
                    <a:pt x="10013" y="8969"/>
                  </a:cubicBezTo>
                  <a:cubicBezTo>
                    <a:pt x="12302" y="8773"/>
                    <a:pt x="14591" y="8578"/>
                    <a:pt x="16879" y="8406"/>
                  </a:cubicBezTo>
                  <a:lnTo>
                    <a:pt x="16879" y="8406"/>
                  </a:lnTo>
                  <a:cubicBezTo>
                    <a:pt x="14777" y="9694"/>
                    <a:pt x="12697" y="10960"/>
                    <a:pt x="10591" y="12251"/>
                  </a:cubicBezTo>
                  <a:cubicBezTo>
                    <a:pt x="10560" y="12312"/>
                    <a:pt x="10530" y="12343"/>
                    <a:pt x="10530" y="12373"/>
                  </a:cubicBezTo>
                  <a:cubicBezTo>
                    <a:pt x="10644" y="15081"/>
                    <a:pt x="10705" y="17788"/>
                    <a:pt x="10812" y="20521"/>
                  </a:cubicBezTo>
                  <a:lnTo>
                    <a:pt x="10812" y="20521"/>
                  </a:lnTo>
                  <a:cubicBezTo>
                    <a:pt x="9600" y="18413"/>
                    <a:pt x="8367" y="16302"/>
                    <a:pt x="7187" y="14166"/>
                  </a:cubicBezTo>
                  <a:cubicBezTo>
                    <a:pt x="7171" y="14121"/>
                    <a:pt x="7133" y="14098"/>
                    <a:pt x="7088" y="14098"/>
                  </a:cubicBezTo>
                  <a:cubicBezTo>
                    <a:pt x="7042" y="14098"/>
                    <a:pt x="6989" y="14121"/>
                    <a:pt x="6943" y="14166"/>
                  </a:cubicBezTo>
                  <a:cubicBezTo>
                    <a:pt x="5507" y="16072"/>
                    <a:pt x="4046" y="17928"/>
                    <a:pt x="2605" y="19824"/>
                  </a:cubicBezTo>
                  <a:lnTo>
                    <a:pt x="2605" y="19824"/>
                  </a:lnTo>
                  <a:cubicBezTo>
                    <a:pt x="3225" y="17868"/>
                    <a:pt x="3829" y="15914"/>
                    <a:pt x="4481" y="13984"/>
                  </a:cubicBezTo>
                  <a:cubicBezTo>
                    <a:pt x="4603" y="13680"/>
                    <a:pt x="4785" y="13254"/>
                    <a:pt x="4816" y="12950"/>
                  </a:cubicBezTo>
                  <a:cubicBezTo>
                    <a:pt x="4816" y="12768"/>
                    <a:pt x="4785" y="12707"/>
                    <a:pt x="4664" y="12555"/>
                  </a:cubicBezTo>
                  <a:cubicBezTo>
                    <a:pt x="3904" y="11613"/>
                    <a:pt x="3144" y="10640"/>
                    <a:pt x="2384" y="9668"/>
                  </a:cubicBezTo>
                  <a:lnTo>
                    <a:pt x="563" y="7330"/>
                  </a:lnTo>
                  <a:lnTo>
                    <a:pt x="563" y="7330"/>
                  </a:lnTo>
                  <a:lnTo>
                    <a:pt x="6761" y="9273"/>
                  </a:lnTo>
                  <a:cubicBezTo>
                    <a:pt x="6784" y="9280"/>
                    <a:pt x="6805" y="9284"/>
                    <a:pt x="6823" y="9284"/>
                  </a:cubicBezTo>
                  <a:cubicBezTo>
                    <a:pt x="6879" y="9284"/>
                    <a:pt x="6913" y="9250"/>
                    <a:pt x="6913" y="9181"/>
                  </a:cubicBezTo>
                  <a:cubicBezTo>
                    <a:pt x="7442" y="6398"/>
                    <a:pt x="7996" y="3640"/>
                    <a:pt x="8529" y="861"/>
                  </a:cubicBezTo>
                  <a:close/>
                  <a:moveTo>
                    <a:pt x="8578" y="1"/>
                  </a:moveTo>
                  <a:cubicBezTo>
                    <a:pt x="8525" y="1"/>
                    <a:pt x="8477" y="26"/>
                    <a:pt x="8463" y="93"/>
                  </a:cubicBezTo>
                  <a:lnTo>
                    <a:pt x="8402" y="93"/>
                  </a:lnTo>
                  <a:cubicBezTo>
                    <a:pt x="8412" y="152"/>
                    <a:pt x="8422" y="210"/>
                    <a:pt x="8431" y="269"/>
                  </a:cubicBezTo>
                  <a:lnTo>
                    <a:pt x="8431" y="269"/>
                  </a:lnTo>
                  <a:cubicBezTo>
                    <a:pt x="7898" y="3215"/>
                    <a:pt x="7281" y="6133"/>
                    <a:pt x="6749" y="9079"/>
                  </a:cubicBezTo>
                  <a:lnTo>
                    <a:pt x="6749" y="9079"/>
                  </a:lnTo>
                  <a:lnTo>
                    <a:pt x="377" y="7091"/>
                  </a:lnTo>
                  <a:lnTo>
                    <a:pt x="377" y="7091"/>
                  </a:lnTo>
                  <a:lnTo>
                    <a:pt x="347" y="7054"/>
                  </a:lnTo>
                  <a:cubicBezTo>
                    <a:pt x="315" y="7013"/>
                    <a:pt x="279" y="6997"/>
                    <a:pt x="244" y="6997"/>
                  </a:cubicBezTo>
                  <a:cubicBezTo>
                    <a:pt x="222" y="6997"/>
                    <a:pt x="202" y="7004"/>
                    <a:pt x="184" y="7016"/>
                  </a:cubicBezTo>
                  <a:lnTo>
                    <a:pt x="184" y="7016"/>
                  </a:lnTo>
                  <a:cubicBezTo>
                    <a:pt x="167" y="7010"/>
                    <a:pt x="152" y="7008"/>
                    <a:pt x="138" y="7008"/>
                  </a:cubicBezTo>
                  <a:cubicBezTo>
                    <a:pt x="24" y="7008"/>
                    <a:pt x="0" y="7166"/>
                    <a:pt x="143" y="7201"/>
                  </a:cubicBezTo>
                  <a:lnTo>
                    <a:pt x="143" y="7201"/>
                  </a:lnTo>
                  <a:cubicBezTo>
                    <a:pt x="148" y="7213"/>
                    <a:pt x="156" y="7225"/>
                    <a:pt x="165" y="7236"/>
                  </a:cubicBezTo>
                  <a:cubicBezTo>
                    <a:pt x="1533" y="8999"/>
                    <a:pt x="2901" y="10701"/>
                    <a:pt x="4269" y="12464"/>
                  </a:cubicBezTo>
                  <a:cubicBezTo>
                    <a:pt x="4360" y="12555"/>
                    <a:pt x="4451" y="12738"/>
                    <a:pt x="4572" y="12829"/>
                  </a:cubicBezTo>
                  <a:cubicBezTo>
                    <a:pt x="4595" y="12847"/>
                    <a:pt x="4611" y="12862"/>
                    <a:pt x="4623" y="12874"/>
                  </a:cubicBezTo>
                  <a:lnTo>
                    <a:pt x="4623" y="12874"/>
                  </a:lnTo>
                  <a:cubicBezTo>
                    <a:pt x="4559" y="13136"/>
                    <a:pt x="4446" y="13421"/>
                    <a:pt x="4360" y="13680"/>
                  </a:cubicBezTo>
                  <a:cubicBezTo>
                    <a:pt x="3965" y="14957"/>
                    <a:pt x="3539" y="16294"/>
                    <a:pt x="3113" y="17571"/>
                  </a:cubicBezTo>
                  <a:lnTo>
                    <a:pt x="2241" y="20305"/>
                  </a:lnTo>
                  <a:lnTo>
                    <a:pt x="2241" y="20305"/>
                  </a:lnTo>
                  <a:cubicBezTo>
                    <a:pt x="2218" y="20336"/>
                    <a:pt x="2194" y="20367"/>
                    <a:pt x="2171" y="20397"/>
                  </a:cubicBezTo>
                  <a:lnTo>
                    <a:pt x="2205" y="20417"/>
                  </a:lnTo>
                  <a:lnTo>
                    <a:pt x="2202" y="20428"/>
                  </a:lnTo>
                  <a:cubicBezTo>
                    <a:pt x="2181" y="20531"/>
                    <a:pt x="2258" y="20606"/>
                    <a:pt x="2338" y="20606"/>
                  </a:cubicBezTo>
                  <a:cubicBezTo>
                    <a:pt x="2376" y="20606"/>
                    <a:pt x="2415" y="20589"/>
                    <a:pt x="2445" y="20549"/>
                  </a:cubicBezTo>
                  <a:cubicBezTo>
                    <a:pt x="3985" y="18506"/>
                    <a:pt x="5553" y="16520"/>
                    <a:pt x="7095" y="14480"/>
                  </a:cubicBezTo>
                  <a:lnTo>
                    <a:pt x="7095" y="14480"/>
                  </a:lnTo>
                  <a:cubicBezTo>
                    <a:pt x="8344" y="16706"/>
                    <a:pt x="9648" y="18932"/>
                    <a:pt x="10895" y="21188"/>
                  </a:cubicBezTo>
                  <a:cubicBezTo>
                    <a:pt x="10935" y="21241"/>
                    <a:pt x="10992" y="21265"/>
                    <a:pt x="11044" y="21265"/>
                  </a:cubicBezTo>
                  <a:cubicBezTo>
                    <a:pt x="11111" y="21265"/>
                    <a:pt x="11168" y="21226"/>
                    <a:pt x="11168" y="21157"/>
                  </a:cubicBezTo>
                  <a:lnTo>
                    <a:pt x="10956" y="13862"/>
                  </a:lnTo>
                  <a:cubicBezTo>
                    <a:pt x="10956" y="13528"/>
                    <a:pt x="11016" y="12920"/>
                    <a:pt x="10895" y="12586"/>
                  </a:cubicBezTo>
                  <a:cubicBezTo>
                    <a:pt x="10892" y="12570"/>
                    <a:pt x="10890" y="12556"/>
                    <a:pt x="10890" y="12544"/>
                  </a:cubicBezTo>
                  <a:lnTo>
                    <a:pt x="10890" y="12544"/>
                  </a:lnTo>
                  <a:cubicBezTo>
                    <a:pt x="10985" y="12475"/>
                    <a:pt x="11066" y="12424"/>
                    <a:pt x="11168" y="12373"/>
                  </a:cubicBezTo>
                  <a:cubicBezTo>
                    <a:pt x="12354" y="11674"/>
                    <a:pt x="13478" y="10944"/>
                    <a:pt x="14664" y="10215"/>
                  </a:cubicBezTo>
                  <a:cubicBezTo>
                    <a:pt x="15667" y="9607"/>
                    <a:pt x="16640" y="8999"/>
                    <a:pt x="17582" y="8391"/>
                  </a:cubicBezTo>
                  <a:cubicBezTo>
                    <a:pt x="17734" y="8330"/>
                    <a:pt x="17673" y="8118"/>
                    <a:pt x="17521" y="8118"/>
                  </a:cubicBezTo>
                  <a:cubicBezTo>
                    <a:pt x="17481" y="8121"/>
                    <a:pt x="17441" y="8124"/>
                    <a:pt x="17401" y="8128"/>
                  </a:cubicBezTo>
                  <a:lnTo>
                    <a:pt x="17401" y="8128"/>
                  </a:lnTo>
                  <a:cubicBezTo>
                    <a:pt x="17400" y="8115"/>
                    <a:pt x="17399" y="8102"/>
                    <a:pt x="17399" y="8087"/>
                  </a:cubicBezTo>
                  <a:cubicBezTo>
                    <a:pt x="17374" y="8103"/>
                    <a:pt x="17348" y="8119"/>
                    <a:pt x="17322" y="8135"/>
                  </a:cubicBezTo>
                  <a:lnTo>
                    <a:pt x="17322" y="8135"/>
                  </a:lnTo>
                  <a:cubicBezTo>
                    <a:pt x="14966" y="8338"/>
                    <a:pt x="12558" y="8541"/>
                    <a:pt x="10203" y="8716"/>
                  </a:cubicBezTo>
                  <a:lnTo>
                    <a:pt x="10203" y="8716"/>
                  </a:lnTo>
                  <a:cubicBezTo>
                    <a:pt x="9695" y="5843"/>
                    <a:pt x="9216" y="2997"/>
                    <a:pt x="8737" y="93"/>
                  </a:cubicBezTo>
                  <a:cubicBezTo>
                    <a:pt x="8720" y="42"/>
                    <a:pt x="8645" y="1"/>
                    <a:pt x="857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366"/>
            <p:cNvSpPr/>
            <p:nvPr/>
          </p:nvSpPr>
          <p:spPr>
            <a:xfrm>
              <a:off x="4111325" y="1148575"/>
              <a:ext cx="133025" cy="136950"/>
            </a:xfrm>
            <a:custGeom>
              <a:rect b="b" l="l" r="r" t="t"/>
              <a:pathLst>
                <a:path extrusionOk="0" h="5478" w="5321">
                  <a:moveTo>
                    <a:pt x="183" y="0"/>
                  </a:moveTo>
                  <a:cubicBezTo>
                    <a:pt x="92" y="0"/>
                    <a:pt x="1" y="128"/>
                    <a:pt x="90" y="240"/>
                  </a:cubicBezTo>
                  <a:cubicBezTo>
                    <a:pt x="1610" y="2094"/>
                    <a:pt x="3251" y="3857"/>
                    <a:pt x="5045" y="5438"/>
                  </a:cubicBezTo>
                  <a:cubicBezTo>
                    <a:pt x="5066" y="5466"/>
                    <a:pt x="5094" y="5478"/>
                    <a:pt x="5122" y="5478"/>
                  </a:cubicBezTo>
                  <a:cubicBezTo>
                    <a:pt x="5217" y="5478"/>
                    <a:pt x="5320" y="5349"/>
                    <a:pt x="5227" y="5255"/>
                  </a:cubicBezTo>
                  <a:cubicBezTo>
                    <a:pt x="3464" y="3614"/>
                    <a:pt x="1792" y="1881"/>
                    <a:pt x="272" y="58"/>
                  </a:cubicBezTo>
                  <a:cubicBezTo>
                    <a:pt x="248" y="17"/>
                    <a:pt x="215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366"/>
            <p:cNvSpPr/>
            <p:nvPr/>
          </p:nvSpPr>
          <p:spPr>
            <a:xfrm>
              <a:off x="4020850" y="1082000"/>
              <a:ext cx="19800" cy="186975"/>
            </a:xfrm>
            <a:custGeom>
              <a:rect b="b" l="l" r="r" t="t"/>
              <a:pathLst>
                <a:path extrusionOk="0" h="7479" w="792">
                  <a:moveTo>
                    <a:pt x="654" y="0"/>
                  </a:moveTo>
                  <a:cubicBezTo>
                    <a:pt x="586" y="0"/>
                    <a:pt x="518" y="46"/>
                    <a:pt x="518" y="137"/>
                  </a:cubicBezTo>
                  <a:cubicBezTo>
                    <a:pt x="335" y="2538"/>
                    <a:pt x="183" y="4970"/>
                    <a:pt x="1" y="7341"/>
                  </a:cubicBezTo>
                  <a:cubicBezTo>
                    <a:pt x="1" y="7423"/>
                    <a:pt x="72" y="7478"/>
                    <a:pt x="137" y="7478"/>
                  </a:cubicBezTo>
                  <a:cubicBezTo>
                    <a:pt x="193" y="7478"/>
                    <a:pt x="244" y="7438"/>
                    <a:pt x="244" y="7341"/>
                  </a:cubicBezTo>
                  <a:cubicBezTo>
                    <a:pt x="457" y="4970"/>
                    <a:pt x="578" y="2538"/>
                    <a:pt x="791" y="137"/>
                  </a:cubicBezTo>
                  <a:cubicBezTo>
                    <a:pt x="791" y="46"/>
                    <a:pt x="723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366"/>
            <p:cNvSpPr/>
            <p:nvPr/>
          </p:nvSpPr>
          <p:spPr>
            <a:xfrm>
              <a:off x="3966200" y="926925"/>
              <a:ext cx="75275" cy="161775"/>
            </a:xfrm>
            <a:custGeom>
              <a:rect b="b" l="l" r="r" t="t"/>
              <a:pathLst>
                <a:path extrusionOk="0" h="6471" w="3011">
                  <a:moveTo>
                    <a:pt x="159" y="0"/>
                  </a:moveTo>
                  <a:cubicBezTo>
                    <a:pt x="79" y="0"/>
                    <a:pt x="1" y="73"/>
                    <a:pt x="59" y="170"/>
                  </a:cubicBezTo>
                  <a:cubicBezTo>
                    <a:pt x="1123" y="2145"/>
                    <a:pt x="1974" y="4243"/>
                    <a:pt x="2704" y="6370"/>
                  </a:cubicBezTo>
                  <a:cubicBezTo>
                    <a:pt x="2745" y="6439"/>
                    <a:pt x="2817" y="6470"/>
                    <a:pt x="2878" y="6470"/>
                  </a:cubicBezTo>
                  <a:cubicBezTo>
                    <a:pt x="2952" y="6470"/>
                    <a:pt x="3011" y="6424"/>
                    <a:pt x="2977" y="6340"/>
                  </a:cubicBezTo>
                  <a:cubicBezTo>
                    <a:pt x="2248" y="4182"/>
                    <a:pt x="1336" y="2085"/>
                    <a:pt x="272" y="79"/>
                  </a:cubicBezTo>
                  <a:cubicBezTo>
                    <a:pt x="250" y="24"/>
                    <a:pt x="20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366"/>
            <p:cNvSpPr/>
            <p:nvPr/>
          </p:nvSpPr>
          <p:spPr>
            <a:xfrm>
              <a:off x="4034525" y="1074025"/>
              <a:ext cx="53050" cy="9125"/>
            </a:xfrm>
            <a:custGeom>
              <a:rect b="b" l="l" r="r" t="t"/>
              <a:pathLst>
                <a:path extrusionOk="0" h="365" w="2122">
                  <a:moveTo>
                    <a:pt x="1916" y="0"/>
                  </a:moveTo>
                  <a:cubicBezTo>
                    <a:pt x="1338" y="61"/>
                    <a:pt x="761" y="122"/>
                    <a:pt x="214" y="122"/>
                  </a:cubicBezTo>
                  <a:cubicBezTo>
                    <a:pt x="1" y="122"/>
                    <a:pt x="1" y="365"/>
                    <a:pt x="214" y="365"/>
                  </a:cubicBezTo>
                  <a:cubicBezTo>
                    <a:pt x="822" y="365"/>
                    <a:pt x="1369" y="334"/>
                    <a:pt x="1977" y="213"/>
                  </a:cubicBezTo>
                  <a:cubicBezTo>
                    <a:pt x="1992" y="219"/>
                    <a:pt x="2005" y="222"/>
                    <a:pt x="2017" y="222"/>
                  </a:cubicBezTo>
                  <a:cubicBezTo>
                    <a:pt x="2121" y="222"/>
                    <a:pt x="2080" y="0"/>
                    <a:pt x="191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366"/>
            <p:cNvSpPr/>
            <p:nvPr/>
          </p:nvSpPr>
          <p:spPr>
            <a:xfrm>
              <a:off x="4101950" y="763925"/>
              <a:ext cx="82875" cy="216325"/>
            </a:xfrm>
            <a:custGeom>
              <a:rect b="b" l="l" r="r" t="t"/>
              <a:pathLst>
                <a:path extrusionOk="0" h="8653" w="3315">
                  <a:moveTo>
                    <a:pt x="3103" y="0"/>
                  </a:moveTo>
                  <a:cubicBezTo>
                    <a:pt x="3095" y="0"/>
                    <a:pt x="3087" y="1"/>
                    <a:pt x="3079" y="3"/>
                  </a:cubicBezTo>
                  <a:cubicBezTo>
                    <a:pt x="2623" y="94"/>
                    <a:pt x="2410" y="884"/>
                    <a:pt x="2258" y="1249"/>
                  </a:cubicBezTo>
                  <a:cubicBezTo>
                    <a:pt x="1985" y="2009"/>
                    <a:pt x="1863" y="2829"/>
                    <a:pt x="1651" y="3589"/>
                  </a:cubicBezTo>
                  <a:cubicBezTo>
                    <a:pt x="1195" y="5261"/>
                    <a:pt x="617" y="6902"/>
                    <a:pt x="40" y="8483"/>
                  </a:cubicBezTo>
                  <a:cubicBezTo>
                    <a:pt x="1" y="8580"/>
                    <a:pt x="98" y="8652"/>
                    <a:pt x="190" y="8652"/>
                  </a:cubicBezTo>
                  <a:cubicBezTo>
                    <a:pt x="241" y="8652"/>
                    <a:pt x="291" y="8629"/>
                    <a:pt x="313" y="8574"/>
                  </a:cubicBezTo>
                  <a:cubicBezTo>
                    <a:pt x="799" y="7206"/>
                    <a:pt x="1316" y="5778"/>
                    <a:pt x="1711" y="4380"/>
                  </a:cubicBezTo>
                  <a:cubicBezTo>
                    <a:pt x="1894" y="3741"/>
                    <a:pt x="2106" y="3042"/>
                    <a:pt x="2258" y="2404"/>
                  </a:cubicBezTo>
                  <a:cubicBezTo>
                    <a:pt x="2319" y="2100"/>
                    <a:pt x="2410" y="1766"/>
                    <a:pt x="2502" y="1462"/>
                  </a:cubicBezTo>
                  <a:cubicBezTo>
                    <a:pt x="2593" y="1158"/>
                    <a:pt x="2806" y="337"/>
                    <a:pt x="3170" y="276"/>
                  </a:cubicBezTo>
                  <a:cubicBezTo>
                    <a:pt x="3314" y="247"/>
                    <a:pt x="3240" y="0"/>
                    <a:pt x="310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366"/>
            <p:cNvSpPr/>
            <p:nvPr/>
          </p:nvSpPr>
          <p:spPr>
            <a:xfrm>
              <a:off x="4211075" y="941725"/>
              <a:ext cx="197350" cy="21375"/>
            </a:xfrm>
            <a:custGeom>
              <a:rect b="b" l="l" r="r" t="t"/>
              <a:pathLst>
                <a:path extrusionOk="0" h="855" w="7894">
                  <a:moveTo>
                    <a:pt x="150" y="1"/>
                  </a:moveTo>
                  <a:cubicBezTo>
                    <a:pt x="19" y="1"/>
                    <a:pt x="0" y="248"/>
                    <a:pt x="173" y="277"/>
                  </a:cubicBezTo>
                  <a:cubicBezTo>
                    <a:pt x="2666" y="642"/>
                    <a:pt x="5188" y="854"/>
                    <a:pt x="7681" y="854"/>
                  </a:cubicBezTo>
                  <a:cubicBezTo>
                    <a:pt x="7833" y="854"/>
                    <a:pt x="7894" y="581"/>
                    <a:pt x="7681" y="581"/>
                  </a:cubicBezTo>
                  <a:cubicBezTo>
                    <a:pt x="5188" y="550"/>
                    <a:pt x="2666" y="338"/>
                    <a:pt x="173" y="3"/>
                  </a:cubicBezTo>
                  <a:cubicBezTo>
                    <a:pt x="165" y="2"/>
                    <a:pt x="157" y="1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70" name="Google Shape;3070;p366"/>
          <p:cNvGrpSpPr/>
          <p:nvPr/>
        </p:nvGrpSpPr>
        <p:grpSpPr>
          <a:xfrm flipH="1" rot="3721232">
            <a:off x="-25441" y="3019609"/>
            <a:ext cx="509849" cy="508549"/>
            <a:chOff x="6299400" y="3344375"/>
            <a:chExt cx="509800" cy="508500"/>
          </a:xfrm>
        </p:grpSpPr>
        <p:sp>
          <p:nvSpPr>
            <p:cNvPr id="3071" name="Google Shape;3071;p366"/>
            <p:cNvSpPr/>
            <p:nvPr/>
          </p:nvSpPr>
          <p:spPr>
            <a:xfrm>
              <a:off x="6564350" y="3355875"/>
              <a:ext cx="175575" cy="200650"/>
            </a:xfrm>
            <a:custGeom>
              <a:rect b="b" l="l" r="r" t="t"/>
              <a:pathLst>
                <a:path extrusionOk="0" h="8026" w="7023">
                  <a:moveTo>
                    <a:pt x="6110" y="1"/>
                  </a:moveTo>
                  <a:lnTo>
                    <a:pt x="5351" y="1034"/>
                  </a:lnTo>
                  <a:lnTo>
                    <a:pt x="1" y="7053"/>
                  </a:lnTo>
                  <a:lnTo>
                    <a:pt x="1490" y="8025"/>
                  </a:lnTo>
                  <a:lnTo>
                    <a:pt x="3831" y="7873"/>
                  </a:lnTo>
                  <a:cubicBezTo>
                    <a:pt x="4895" y="5381"/>
                    <a:pt x="5928" y="2858"/>
                    <a:pt x="6961" y="305"/>
                  </a:cubicBezTo>
                  <a:cubicBezTo>
                    <a:pt x="6992" y="244"/>
                    <a:pt x="7022" y="153"/>
                    <a:pt x="6992" y="92"/>
                  </a:cubicBezTo>
                  <a:cubicBezTo>
                    <a:pt x="6992" y="47"/>
                    <a:pt x="6954" y="24"/>
                    <a:pt x="6916" y="24"/>
                  </a:cubicBezTo>
                  <a:cubicBezTo>
                    <a:pt x="6878" y="24"/>
                    <a:pt x="6840" y="47"/>
                    <a:pt x="6840" y="92"/>
                  </a:cubicBezTo>
                  <a:lnTo>
                    <a:pt x="66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366"/>
            <p:cNvSpPr/>
            <p:nvPr/>
          </p:nvSpPr>
          <p:spPr>
            <a:xfrm>
              <a:off x="6314350" y="3610450"/>
              <a:ext cx="492450" cy="240900"/>
            </a:xfrm>
            <a:custGeom>
              <a:rect b="b" l="l" r="r" t="t"/>
              <a:pathLst>
                <a:path extrusionOk="0" h="9636" w="19698">
                  <a:moveTo>
                    <a:pt x="19697" y="0"/>
                  </a:moveTo>
                  <a:lnTo>
                    <a:pt x="1" y="9636"/>
                  </a:lnTo>
                  <a:cubicBezTo>
                    <a:pt x="2736" y="9393"/>
                    <a:pt x="5472" y="9028"/>
                    <a:pt x="8025" y="7964"/>
                  </a:cubicBezTo>
                  <a:cubicBezTo>
                    <a:pt x="9393" y="7387"/>
                    <a:pt x="10700" y="6627"/>
                    <a:pt x="11977" y="5867"/>
                  </a:cubicBezTo>
                  <a:cubicBezTo>
                    <a:pt x="13831" y="4803"/>
                    <a:pt x="15654" y="3709"/>
                    <a:pt x="17539" y="2645"/>
                  </a:cubicBezTo>
                  <a:cubicBezTo>
                    <a:pt x="17691" y="2554"/>
                    <a:pt x="17843" y="2432"/>
                    <a:pt x="17995" y="2341"/>
                  </a:cubicBezTo>
                  <a:cubicBezTo>
                    <a:pt x="18177" y="2128"/>
                    <a:pt x="18299" y="1885"/>
                    <a:pt x="18451" y="1611"/>
                  </a:cubicBezTo>
                  <a:cubicBezTo>
                    <a:pt x="18755" y="1004"/>
                    <a:pt x="19211" y="456"/>
                    <a:pt x="19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366"/>
            <p:cNvSpPr/>
            <p:nvPr/>
          </p:nvSpPr>
          <p:spPr>
            <a:xfrm>
              <a:off x="6400975" y="3562575"/>
              <a:ext cx="256875" cy="95000"/>
            </a:xfrm>
            <a:custGeom>
              <a:rect b="b" l="l" r="r" t="t"/>
              <a:pathLst>
                <a:path extrusionOk="0" h="3800" w="10275">
                  <a:moveTo>
                    <a:pt x="2098" y="1"/>
                  </a:moveTo>
                  <a:lnTo>
                    <a:pt x="1" y="852"/>
                  </a:lnTo>
                  <a:lnTo>
                    <a:pt x="31" y="943"/>
                  </a:lnTo>
                  <a:cubicBezTo>
                    <a:pt x="1703" y="1672"/>
                    <a:pt x="3284" y="2523"/>
                    <a:pt x="4743" y="3557"/>
                  </a:cubicBezTo>
                  <a:cubicBezTo>
                    <a:pt x="4864" y="3648"/>
                    <a:pt x="5016" y="3739"/>
                    <a:pt x="5168" y="3800"/>
                  </a:cubicBezTo>
                  <a:lnTo>
                    <a:pt x="9150" y="3131"/>
                  </a:lnTo>
                  <a:lnTo>
                    <a:pt x="10275" y="1308"/>
                  </a:lnTo>
                  <a:lnTo>
                    <a:pt x="20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366"/>
            <p:cNvSpPr/>
            <p:nvPr/>
          </p:nvSpPr>
          <p:spPr>
            <a:xfrm>
              <a:off x="6304475" y="3346775"/>
              <a:ext cx="498525" cy="502300"/>
            </a:xfrm>
            <a:custGeom>
              <a:rect b="b" l="l" r="r" t="t"/>
              <a:pathLst>
                <a:path extrusionOk="0" h="20092" w="19941">
                  <a:moveTo>
                    <a:pt x="17356" y="0"/>
                  </a:moveTo>
                  <a:lnTo>
                    <a:pt x="17356" y="0"/>
                  </a:lnTo>
                  <a:cubicBezTo>
                    <a:pt x="12706" y="2189"/>
                    <a:pt x="8420" y="6110"/>
                    <a:pt x="3891" y="9271"/>
                  </a:cubicBezTo>
                  <a:cubicBezTo>
                    <a:pt x="5381" y="9514"/>
                    <a:pt x="11004" y="10365"/>
                    <a:pt x="12645" y="10547"/>
                  </a:cubicBezTo>
                  <a:lnTo>
                    <a:pt x="9119" y="12766"/>
                  </a:lnTo>
                  <a:lnTo>
                    <a:pt x="1" y="20092"/>
                  </a:lnTo>
                  <a:cubicBezTo>
                    <a:pt x="5046" y="18511"/>
                    <a:pt x="9879" y="16262"/>
                    <a:pt x="14439" y="13526"/>
                  </a:cubicBezTo>
                  <a:cubicBezTo>
                    <a:pt x="15502" y="12888"/>
                    <a:pt x="16566" y="12189"/>
                    <a:pt x="17721" y="11672"/>
                  </a:cubicBezTo>
                  <a:cubicBezTo>
                    <a:pt x="18481" y="11307"/>
                    <a:pt x="19302" y="11003"/>
                    <a:pt x="19940" y="10456"/>
                  </a:cubicBezTo>
                  <a:cubicBezTo>
                    <a:pt x="17265" y="8936"/>
                    <a:pt x="14347" y="7933"/>
                    <a:pt x="11338" y="7629"/>
                  </a:cubicBezTo>
                  <a:cubicBezTo>
                    <a:pt x="13101" y="6231"/>
                    <a:pt x="14590" y="4438"/>
                    <a:pt x="15594" y="2462"/>
                  </a:cubicBezTo>
                  <a:cubicBezTo>
                    <a:pt x="15867" y="2006"/>
                    <a:pt x="17113" y="487"/>
                    <a:pt x="17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366"/>
            <p:cNvSpPr/>
            <p:nvPr/>
          </p:nvSpPr>
          <p:spPr>
            <a:xfrm>
              <a:off x="6301675" y="3344375"/>
              <a:ext cx="440950" cy="504300"/>
            </a:xfrm>
            <a:custGeom>
              <a:rect b="b" l="l" r="r" t="t"/>
              <a:pathLst>
                <a:path extrusionOk="0" h="20172" w="17638">
                  <a:moveTo>
                    <a:pt x="17463" y="1"/>
                  </a:moveTo>
                  <a:cubicBezTo>
                    <a:pt x="17455" y="1"/>
                    <a:pt x="17446" y="2"/>
                    <a:pt x="17438" y="5"/>
                  </a:cubicBezTo>
                  <a:cubicBezTo>
                    <a:pt x="12499" y="2369"/>
                    <a:pt x="8436" y="6152"/>
                    <a:pt x="4014" y="9247"/>
                  </a:cubicBezTo>
                  <a:lnTo>
                    <a:pt x="4014" y="9247"/>
                  </a:lnTo>
                  <a:cubicBezTo>
                    <a:pt x="4010" y="9246"/>
                    <a:pt x="4007" y="9246"/>
                    <a:pt x="4003" y="9245"/>
                  </a:cubicBezTo>
                  <a:lnTo>
                    <a:pt x="4003" y="9245"/>
                  </a:lnTo>
                  <a:cubicBezTo>
                    <a:pt x="4003" y="9248"/>
                    <a:pt x="4003" y="9251"/>
                    <a:pt x="4003" y="9254"/>
                  </a:cubicBezTo>
                  <a:lnTo>
                    <a:pt x="4003" y="9254"/>
                  </a:lnTo>
                  <a:cubicBezTo>
                    <a:pt x="3993" y="9261"/>
                    <a:pt x="3983" y="9269"/>
                    <a:pt x="3973" y="9276"/>
                  </a:cubicBezTo>
                  <a:cubicBezTo>
                    <a:pt x="3912" y="9336"/>
                    <a:pt x="3912" y="9428"/>
                    <a:pt x="4003" y="9428"/>
                  </a:cubicBezTo>
                  <a:cubicBezTo>
                    <a:pt x="6869" y="9900"/>
                    <a:pt x="9706" y="10115"/>
                    <a:pt x="12543" y="10601"/>
                  </a:cubicBezTo>
                  <a:lnTo>
                    <a:pt x="12543" y="10601"/>
                  </a:lnTo>
                  <a:cubicBezTo>
                    <a:pt x="10261" y="11785"/>
                    <a:pt x="8257" y="13520"/>
                    <a:pt x="6252" y="15112"/>
                  </a:cubicBezTo>
                  <a:cubicBezTo>
                    <a:pt x="4216" y="16723"/>
                    <a:pt x="2149" y="18455"/>
                    <a:pt x="52" y="20005"/>
                  </a:cubicBezTo>
                  <a:cubicBezTo>
                    <a:pt x="1" y="20056"/>
                    <a:pt x="35" y="20171"/>
                    <a:pt x="102" y="20171"/>
                  </a:cubicBezTo>
                  <a:cubicBezTo>
                    <a:pt x="114" y="20171"/>
                    <a:pt x="128" y="20167"/>
                    <a:pt x="143" y="20157"/>
                  </a:cubicBezTo>
                  <a:cubicBezTo>
                    <a:pt x="2149" y="18637"/>
                    <a:pt x="4094" y="17027"/>
                    <a:pt x="6070" y="15446"/>
                  </a:cubicBezTo>
                  <a:cubicBezTo>
                    <a:pt x="8182" y="13726"/>
                    <a:pt x="10325" y="11856"/>
                    <a:pt x="12765" y="10639"/>
                  </a:cubicBezTo>
                  <a:lnTo>
                    <a:pt x="12765" y="10639"/>
                  </a:lnTo>
                  <a:cubicBezTo>
                    <a:pt x="12772" y="10641"/>
                    <a:pt x="12780" y="10642"/>
                    <a:pt x="12788" y="10643"/>
                  </a:cubicBezTo>
                  <a:cubicBezTo>
                    <a:pt x="12788" y="10639"/>
                    <a:pt x="12788" y="10634"/>
                    <a:pt x="12787" y="10628"/>
                  </a:cubicBezTo>
                  <a:lnTo>
                    <a:pt x="12787" y="10628"/>
                  </a:lnTo>
                  <a:cubicBezTo>
                    <a:pt x="12798" y="10623"/>
                    <a:pt x="12808" y="10618"/>
                    <a:pt x="12818" y="10613"/>
                  </a:cubicBezTo>
                  <a:cubicBezTo>
                    <a:pt x="12909" y="10583"/>
                    <a:pt x="12879" y="10461"/>
                    <a:pt x="12788" y="10461"/>
                  </a:cubicBezTo>
                  <a:cubicBezTo>
                    <a:pt x="9974" y="9958"/>
                    <a:pt x="7102" y="9743"/>
                    <a:pt x="4228" y="9282"/>
                  </a:cubicBezTo>
                  <a:lnTo>
                    <a:pt x="4228" y="9282"/>
                  </a:lnTo>
                  <a:cubicBezTo>
                    <a:pt x="8603" y="6203"/>
                    <a:pt x="12636" y="2468"/>
                    <a:pt x="17499" y="127"/>
                  </a:cubicBezTo>
                  <a:cubicBezTo>
                    <a:pt x="17637" y="127"/>
                    <a:pt x="17549" y="1"/>
                    <a:pt x="1746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366"/>
            <p:cNvSpPr/>
            <p:nvPr/>
          </p:nvSpPr>
          <p:spPr>
            <a:xfrm>
              <a:off x="6299400" y="3345025"/>
              <a:ext cx="502825" cy="504150"/>
            </a:xfrm>
            <a:custGeom>
              <a:rect b="b" l="l" r="r" t="t"/>
              <a:pathLst>
                <a:path extrusionOk="0" h="20166" w="20113">
                  <a:moveTo>
                    <a:pt x="17563" y="0"/>
                  </a:moveTo>
                  <a:cubicBezTo>
                    <a:pt x="17532" y="0"/>
                    <a:pt x="17497" y="11"/>
                    <a:pt x="17468" y="40"/>
                  </a:cubicBezTo>
                  <a:cubicBezTo>
                    <a:pt x="17225" y="526"/>
                    <a:pt x="16830" y="982"/>
                    <a:pt x="16465" y="1438"/>
                  </a:cubicBezTo>
                  <a:cubicBezTo>
                    <a:pt x="16040" y="1955"/>
                    <a:pt x="15705" y="2532"/>
                    <a:pt x="15341" y="3110"/>
                  </a:cubicBezTo>
                  <a:cubicBezTo>
                    <a:pt x="14352" y="4787"/>
                    <a:pt x="13039" y="6287"/>
                    <a:pt x="11518" y="7552"/>
                  </a:cubicBezTo>
                  <a:lnTo>
                    <a:pt x="11518" y="7552"/>
                  </a:lnTo>
                  <a:cubicBezTo>
                    <a:pt x="11506" y="7550"/>
                    <a:pt x="11493" y="7549"/>
                    <a:pt x="11480" y="7548"/>
                  </a:cubicBezTo>
                  <a:lnTo>
                    <a:pt x="11480" y="7548"/>
                  </a:lnTo>
                  <a:cubicBezTo>
                    <a:pt x="11486" y="7553"/>
                    <a:pt x="11491" y="7562"/>
                    <a:pt x="11495" y="7571"/>
                  </a:cubicBezTo>
                  <a:lnTo>
                    <a:pt x="11495" y="7571"/>
                  </a:lnTo>
                  <a:cubicBezTo>
                    <a:pt x="11480" y="7584"/>
                    <a:pt x="11465" y="7596"/>
                    <a:pt x="11450" y="7608"/>
                  </a:cubicBezTo>
                  <a:cubicBezTo>
                    <a:pt x="11359" y="7669"/>
                    <a:pt x="11450" y="7760"/>
                    <a:pt x="11511" y="7760"/>
                  </a:cubicBezTo>
                  <a:cubicBezTo>
                    <a:pt x="13517" y="8003"/>
                    <a:pt x="15462" y="8459"/>
                    <a:pt x="17316" y="9219"/>
                  </a:cubicBezTo>
                  <a:cubicBezTo>
                    <a:pt x="17833" y="9402"/>
                    <a:pt x="18319" y="9645"/>
                    <a:pt x="18775" y="9858"/>
                  </a:cubicBezTo>
                  <a:cubicBezTo>
                    <a:pt x="18958" y="9979"/>
                    <a:pt x="19140" y="10040"/>
                    <a:pt x="19353" y="10162"/>
                  </a:cubicBezTo>
                  <a:cubicBezTo>
                    <a:pt x="19414" y="10192"/>
                    <a:pt x="19535" y="10253"/>
                    <a:pt x="19596" y="10314"/>
                  </a:cubicBezTo>
                  <a:cubicBezTo>
                    <a:pt x="19809" y="10465"/>
                    <a:pt x="19870" y="10435"/>
                    <a:pt x="19687" y="10617"/>
                  </a:cubicBezTo>
                  <a:cubicBezTo>
                    <a:pt x="19383" y="10921"/>
                    <a:pt x="18897" y="11104"/>
                    <a:pt x="18502" y="11256"/>
                  </a:cubicBezTo>
                  <a:cubicBezTo>
                    <a:pt x="18046" y="11469"/>
                    <a:pt x="17620" y="11651"/>
                    <a:pt x="17225" y="11864"/>
                  </a:cubicBezTo>
                  <a:cubicBezTo>
                    <a:pt x="15462" y="12776"/>
                    <a:pt x="13821" y="13900"/>
                    <a:pt x="12088" y="14842"/>
                  </a:cubicBezTo>
                  <a:cubicBezTo>
                    <a:pt x="10325" y="15845"/>
                    <a:pt x="8502" y="16697"/>
                    <a:pt x="6678" y="17487"/>
                  </a:cubicBezTo>
                  <a:cubicBezTo>
                    <a:pt x="4550" y="18460"/>
                    <a:pt x="2362" y="19250"/>
                    <a:pt x="112" y="19979"/>
                  </a:cubicBezTo>
                  <a:cubicBezTo>
                    <a:pt x="0" y="20007"/>
                    <a:pt x="43" y="20165"/>
                    <a:pt x="122" y="20165"/>
                  </a:cubicBezTo>
                  <a:cubicBezTo>
                    <a:pt x="129" y="20165"/>
                    <a:pt x="136" y="20164"/>
                    <a:pt x="143" y="20162"/>
                  </a:cubicBezTo>
                  <a:cubicBezTo>
                    <a:pt x="3760" y="19007"/>
                    <a:pt x="7255" y="17578"/>
                    <a:pt x="10599" y="15845"/>
                  </a:cubicBezTo>
                  <a:cubicBezTo>
                    <a:pt x="12271" y="14964"/>
                    <a:pt x="13942" y="13991"/>
                    <a:pt x="15553" y="13019"/>
                  </a:cubicBezTo>
                  <a:cubicBezTo>
                    <a:pt x="16374" y="12532"/>
                    <a:pt x="17164" y="12046"/>
                    <a:pt x="18046" y="11651"/>
                  </a:cubicBezTo>
                  <a:cubicBezTo>
                    <a:pt x="18775" y="11347"/>
                    <a:pt x="19505" y="11043"/>
                    <a:pt x="20052" y="10526"/>
                  </a:cubicBezTo>
                  <a:cubicBezTo>
                    <a:pt x="20113" y="10465"/>
                    <a:pt x="20113" y="10405"/>
                    <a:pt x="20052" y="10374"/>
                  </a:cubicBezTo>
                  <a:cubicBezTo>
                    <a:pt x="17499" y="8890"/>
                    <a:pt x="14657" y="7928"/>
                    <a:pt x="11695" y="7572"/>
                  </a:cubicBezTo>
                  <a:lnTo>
                    <a:pt x="11695" y="7572"/>
                  </a:lnTo>
                  <a:cubicBezTo>
                    <a:pt x="13149" y="6354"/>
                    <a:pt x="14403" y="4938"/>
                    <a:pt x="15401" y="3323"/>
                  </a:cubicBezTo>
                  <a:cubicBezTo>
                    <a:pt x="15766" y="2715"/>
                    <a:pt x="16070" y="2167"/>
                    <a:pt x="16496" y="1590"/>
                  </a:cubicBezTo>
                  <a:cubicBezTo>
                    <a:pt x="16860" y="1073"/>
                    <a:pt x="17286" y="587"/>
                    <a:pt x="17590" y="70"/>
                  </a:cubicBezTo>
                  <a:cubicBezTo>
                    <a:pt x="17673" y="49"/>
                    <a:pt x="17628" y="0"/>
                    <a:pt x="1756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366"/>
            <p:cNvSpPr/>
            <p:nvPr/>
          </p:nvSpPr>
          <p:spPr>
            <a:xfrm>
              <a:off x="6658875" y="3355125"/>
              <a:ext cx="88650" cy="200025"/>
            </a:xfrm>
            <a:custGeom>
              <a:rect b="b" l="l" r="r" t="t"/>
              <a:pathLst>
                <a:path extrusionOk="0" h="8001" w="3546">
                  <a:moveTo>
                    <a:pt x="3089" y="1"/>
                  </a:moveTo>
                  <a:cubicBezTo>
                    <a:pt x="3059" y="1"/>
                    <a:pt x="3059" y="31"/>
                    <a:pt x="3029" y="31"/>
                  </a:cubicBezTo>
                  <a:cubicBezTo>
                    <a:pt x="2952" y="82"/>
                    <a:pt x="3004" y="197"/>
                    <a:pt x="3094" y="197"/>
                  </a:cubicBezTo>
                  <a:cubicBezTo>
                    <a:pt x="3112" y="197"/>
                    <a:pt x="3130" y="193"/>
                    <a:pt x="3150" y="183"/>
                  </a:cubicBezTo>
                  <a:lnTo>
                    <a:pt x="3150" y="183"/>
                  </a:lnTo>
                  <a:lnTo>
                    <a:pt x="3059" y="548"/>
                  </a:lnTo>
                  <a:cubicBezTo>
                    <a:pt x="3029" y="669"/>
                    <a:pt x="2937" y="852"/>
                    <a:pt x="2877" y="1004"/>
                  </a:cubicBezTo>
                  <a:cubicBezTo>
                    <a:pt x="2725" y="1338"/>
                    <a:pt x="2603" y="1672"/>
                    <a:pt x="2451" y="1976"/>
                  </a:cubicBezTo>
                  <a:cubicBezTo>
                    <a:pt x="2177" y="2615"/>
                    <a:pt x="1934" y="3222"/>
                    <a:pt x="1691" y="3891"/>
                  </a:cubicBezTo>
                  <a:cubicBezTo>
                    <a:pt x="1174" y="5198"/>
                    <a:pt x="597" y="6536"/>
                    <a:pt x="19" y="7873"/>
                  </a:cubicBezTo>
                  <a:cubicBezTo>
                    <a:pt x="1" y="7948"/>
                    <a:pt x="51" y="8000"/>
                    <a:pt x="100" y="8000"/>
                  </a:cubicBezTo>
                  <a:cubicBezTo>
                    <a:pt x="130" y="8000"/>
                    <a:pt x="160" y="7980"/>
                    <a:pt x="171" y="7934"/>
                  </a:cubicBezTo>
                  <a:cubicBezTo>
                    <a:pt x="810" y="6414"/>
                    <a:pt x="1448" y="4894"/>
                    <a:pt x="2086" y="3374"/>
                  </a:cubicBezTo>
                  <a:cubicBezTo>
                    <a:pt x="2390" y="2615"/>
                    <a:pt x="2725" y="1824"/>
                    <a:pt x="3029" y="1034"/>
                  </a:cubicBezTo>
                  <a:cubicBezTo>
                    <a:pt x="3150" y="760"/>
                    <a:pt x="3545" y="183"/>
                    <a:pt x="318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366"/>
            <p:cNvSpPr/>
            <p:nvPr/>
          </p:nvSpPr>
          <p:spPr>
            <a:xfrm>
              <a:off x="6399475" y="3583850"/>
              <a:ext cx="135000" cy="76300"/>
            </a:xfrm>
            <a:custGeom>
              <a:rect b="b" l="l" r="r" t="t"/>
              <a:pathLst>
                <a:path extrusionOk="0" h="3052" w="5400">
                  <a:moveTo>
                    <a:pt x="182" y="1"/>
                  </a:moveTo>
                  <a:cubicBezTo>
                    <a:pt x="61" y="1"/>
                    <a:pt x="0" y="153"/>
                    <a:pt x="91" y="213"/>
                  </a:cubicBezTo>
                  <a:cubicBezTo>
                    <a:pt x="1064" y="609"/>
                    <a:pt x="2006" y="1064"/>
                    <a:pt x="2918" y="1612"/>
                  </a:cubicBezTo>
                  <a:cubicBezTo>
                    <a:pt x="3678" y="2068"/>
                    <a:pt x="4438" y="2706"/>
                    <a:pt x="5258" y="3040"/>
                  </a:cubicBezTo>
                  <a:cubicBezTo>
                    <a:pt x="5274" y="3048"/>
                    <a:pt x="5287" y="3051"/>
                    <a:pt x="5299" y="3051"/>
                  </a:cubicBezTo>
                  <a:cubicBezTo>
                    <a:pt x="5386" y="3051"/>
                    <a:pt x="5399" y="2884"/>
                    <a:pt x="5319" y="2858"/>
                  </a:cubicBezTo>
                  <a:cubicBezTo>
                    <a:pt x="4863" y="2675"/>
                    <a:pt x="4468" y="2341"/>
                    <a:pt x="4043" y="2068"/>
                  </a:cubicBezTo>
                  <a:cubicBezTo>
                    <a:pt x="3617" y="1794"/>
                    <a:pt x="3222" y="1520"/>
                    <a:pt x="2796" y="1308"/>
                  </a:cubicBezTo>
                  <a:cubicBezTo>
                    <a:pt x="1945" y="821"/>
                    <a:pt x="1094" y="396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366"/>
            <p:cNvSpPr/>
            <p:nvPr/>
          </p:nvSpPr>
          <p:spPr>
            <a:xfrm>
              <a:off x="6312075" y="3607775"/>
              <a:ext cx="497125" cy="245100"/>
            </a:xfrm>
            <a:custGeom>
              <a:rect b="b" l="l" r="r" t="t"/>
              <a:pathLst>
                <a:path extrusionOk="0" h="9804" w="19885">
                  <a:moveTo>
                    <a:pt x="19773" y="1"/>
                  </a:moveTo>
                  <a:cubicBezTo>
                    <a:pt x="19749" y="1"/>
                    <a:pt x="19722" y="14"/>
                    <a:pt x="19697" y="47"/>
                  </a:cubicBezTo>
                  <a:cubicBezTo>
                    <a:pt x="19150" y="563"/>
                    <a:pt x="18694" y="1171"/>
                    <a:pt x="18299" y="1901"/>
                  </a:cubicBezTo>
                  <a:cubicBezTo>
                    <a:pt x="17843" y="2721"/>
                    <a:pt x="16718" y="3147"/>
                    <a:pt x="15897" y="3603"/>
                  </a:cubicBezTo>
                  <a:cubicBezTo>
                    <a:pt x="14286" y="4606"/>
                    <a:pt x="12615" y="5548"/>
                    <a:pt x="10973" y="6491"/>
                  </a:cubicBezTo>
                  <a:cubicBezTo>
                    <a:pt x="9332" y="7433"/>
                    <a:pt x="7630" y="8253"/>
                    <a:pt x="5806" y="8709"/>
                  </a:cubicBezTo>
                  <a:cubicBezTo>
                    <a:pt x="3952" y="9196"/>
                    <a:pt x="2037" y="9409"/>
                    <a:pt x="92" y="9621"/>
                  </a:cubicBezTo>
                  <a:cubicBezTo>
                    <a:pt x="1" y="9621"/>
                    <a:pt x="1" y="9804"/>
                    <a:pt x="92" y="9804"/>
                  </a:cubicBezTo>
                  <a:cubicBezTo>
                    <a:pt x="1976" y="9652"/>
                    <a:pt x="3830" y="9439"/>
                    <a:pt x="5624" y="8983"/>
                  </a:cubicBezTo>
                  <a:cubicBezTo>
                    <a:pt x="7478" y="8527"/>
                    <a:pt x="9180" y="7706"/>
                    <a:pt x="10852" y="6794"/>
                  </a:cubicBezTo>
                  <a:cubicBezTo>
                    <a:pt x="12615" y="5822"/>
                    <a:pt x="14347" y="4758"/>
                    <a:pt x="16110" y="3725"/>
                  </a:cubicBezTo>
                  <a:cubicBezTo>
                    <a:pt x="16779" y="3360"/>
                    <a:pt x="17721" y="2965"/>
                    <a:pt x="18238" y="2357"/>
                  </a:cubicBezTo>
                  <a:cubicBezTo>
                    <a:pt x="18451" y="2083"/>
                    <a:pt x="18603" y="1718"/>
                    <a:pt x="18785" y="1414"/>
                  </a:cubicBezTo>
                  <a:cubicBezTo>
                    <a:pt x="19089" y="959"/>
                    <a:pt x="19454" y="533"/>
                    <a:pt x="19819" y="138"/>
                  </a:cubicBezTo>
                  <a:cubicBezTo>
                    <a:pt x="19885" y="94"/>
                    <a:pt x="19838" y="1"/>
                    <a:pt x="1977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80" name="Google Shape;3080;p366"/>
          <p:cNvGrpSpPr/>
          <p:nvPr/>
        </p:nvGrpSpPr>
        <p:grpSpPr>
          <a:xfrm>
            <a:off x="-461947" y="1826966"/>
            <a:ext cx="950277" cy="936646"/>
            <a:chOff x="1645525" y="2289575"/>
            <a:chExt cx="988225" cy="974050"/>
          </a:xfrm>
        </p:grpSpPr>
        <p:sp>
          <p:nvSpPr>
            <p:cNvPr id="3081" name="Google Shape;3081;p366"/>
            <p:cNvSpPr/>
            <p:nvPr/>
          </p:nvSpPr>
          <p:spPr>
            <a:xfrm>
              <a:off x="1645525" y="2303500"/>
              <a:ext cx="988225" cy="881650"/>
            </a:xfrm>
            <a:custGeom>
              <a:rect b="b" l="l" r="r" t="t"/>
              <a:pathLst>
                <a:path extrusionOk="0" h="35266" w="39529">
                  <a:moveTo>
                    <a:pt x="22016" y="1"/>
                  </a:moveTo>
                  <a:cubicBezTo>
                    <a:pt x="17980" y="1"/>
                    <a:pt x="14077" y="1211"/>
                    <a:pt x="10574" y="3413"/>
                  </a:cubicBezTo>
                  <a:cubicBezTo>
                    <a:pt x="8973" y="4414"/>
                    <a:pt x="7505" y="5648"/>
                    <a:pt x="6305" y="7116"/>
                  </a:cubicBezTo>
                  <a:cubicBezTo>
                    <a:pt x="0" y="14621"/>
                    <a:pt x="1334" y="26363"/>
                    <a:pt x="9540" y="31967"/>
                  </a:cubicBezTo>
                  <a:cubicBezTo>
                    <a:pt x="12815" y="34200"/>
                    <a:pt x="16524" y="35266"/>
                    <a:pt x="20177" y="35266"/>
                  </a:cubicBezTo>
                  <a:cubicBezTo>
                    <a:pt x="27054" y="35266"/>
                    <a:pt x="33736" y="31491"/>
                    <a:pt x="36960" y="24628"/>
                  </a:cubicBezTo>
                  <a:cubicBezTo>
                    <a:pt x="39528" y="19124"/>
                    <a:pt x="39128" y="12920"/>
                    <a:pt x="35992" y="7716"/>
                  </a:cubicBezTo>
                  <a:cubicBezTo>
                    <a:pt x="34658" y="5481"/>
                    <a:pt x="33124" y="3914"/>
                    <a:pt x="30955" y="2579"/>
                  </a:cubicBezTo>
                  <a:cubicBezTo>
                    <a:pt x="29121" y="1412"/>
                    <a:pt x="27286" y="578"/>
                    <a:pt x="25151" y="244"/>
                  </a:cubicBezTo>
                  <a:cubicBezTo>
                    <a:pt x="24101" y="81"/>
                    <a:pt x="23054" y="1"/>
                    <a:pt x="22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366"/>
            <p:cNvSpPr/>
            <p:nvPr/>
          </p:nvSpPr>
          <p:spPr>
            <a:xfrm>
              <a:off x="2514475" y="2750750"/>
              <a:ext cx="4175" cy="25025"/>
            </a:xfrm>
            <a:custGeom>
              <a:rect b="b" l="l" r="r" t="t"/>
              <a:pathLst>
                <a:path extrusionOk="0" fill="none" h="1001" w="167">
                  <a:moveTo>
                    <a:pt x="167" y="0"/>
                  </a:moveTo>
                  <a:cubicBezTo>
                    <a:pt x="100" y="0"/>
                    <a:pt x="0" y="934"/>
                    <a:pt x="0" y="1001"/>
                  </a:cubicBezTo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366"/>
            <p:cNvSpPr/>
            <p:nvPr/>
          </p:nvSpPr>
          <p:spPr>
            <a:xfrm>
              <a:off x="2521150" y="2809950"/>
              <a:ext cx="3350" cy="4200"/>
            </a:xfrm>
            <a:custGeom>
              <a:rect b="b" l="l" r="r" t="t"/>
              <a:pathLst>
                <a:path extrusionOk="0" fill="none" h="168" w="134">
                  <a:moveTo>
                    <a:pt x="100" y="1"/>
                  </a:moveTo>
                  <a:cubicBezTo>
                    <a:pt x="133" y="34"/>
                    <a:pt x="0" y="134"/>
                    <a:pt x="0" y="167"/>
                  </a:cubicBezTo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366"/>
            <p:cNvSpPr/>
            <p:nvPr/>
          </p:nvSpPr>
          <p:spPr>
            <a:xfrm>
              <a:off x="1946550" y="2981750"/>
              <a:ext cx="90925" cy="55050"/>
            </a:xfrm>
            <a:custGeom>
              <a:rect b="b" l="l" r="r" t="t"/>
              <a:pathLst>
                <a:path extrusionOk="0" fill="none" h="2202" w="3637">
                  <a:moveTo>
                    <a:pt x="1" y="0"/>
                  </a:moveTo>
                  <a:cubicBezTo>
                    <a:pt x="435" y="1168"/>
                    <a:pt x="2603" y="2002"/>
                    <a:pt x="3637" y="2202"/>
                  </a:cubicBezTo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366"/>
            <p:cNvSpPr/>
            <p:nvPr/>
          </p:nvSpPr>
          <p:spPr>
            <a:xfrm>
              <a:off x="1980750" y="3044300"/>
              <a:ext cx="15875" cy="7525"/>
            </a:xfrm>
            <a:custGeom>
              <a:rect b="b" l="l" r="r" t="t"/>
              <a:pathLst>
                <a:path extrusionOk="0" fill="none" h="301" w="635">
                  <a:moveTo>
                    <a:pt x="1" y="0"/>
                  </a:moveTo>
                  <a:cubicBezTo>
                    <a:pt x="1" y="167"/>
                    <a:pt x="568" y="267"/>
                    <a:pt x="634" y="300"/>
                  </a:cubicBezTo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366"/>
            <p:cNvSpPr/>
            <p:nvPr/>
          </p:nvSpPr>
          <p:spPr>
            <a:xfrm>
              <a:off x="1853150" y="2554600"/>
              <a:ext cx="167650" cy="105325"/>
            </a:xfrm>
            <a:custGeom>
              <a:rect b="b" l="l" r="r" t="t"/>
              <a:pathLst>
                <a:path extrusionOk="0" h="4213" w="6706">
                  <a:moveTo>
                    <a:pt x="6215" y="0"/>
                  </a:moveTo>
                  <a:cubicBezTo>
                    <a:pt x="5935" y="0"/>
                    <a:pt x="5434" y="163"/>
                    <a:pt x="4504" y="608"/>
                  </a:cubicBezTo>
                  <a:cubicBezTo>
                    <a:pt x="4204" y="775"/>
                    <a:pt x="3870" y="908"/>
                    <a:pt x="3537" y="1041"/>
                  </a:cubicBezTo>
                  <a:cubicBezTo>
                    <a:pt x="2670" y="1408"/>
                    <a:pt x="1802" y="1775"/>
                    <a:pt x="1002" y="2542"/>
                  </a:cubicBezTo>
                  <a:cubicBezTo>
                    <a:pt x="935" y="2576"/>
                    <a:pt x="868" y="2676"/>
                    <a:pt x="802" y="2709"/>
                  </a:cubicBezTo>
                  <a:cubicBezTo>
                    <a:pt x="468" y="3009"/>
                    <a:pt x="34" y="3376"/>
                    <a:pt x="1" y="3843"/>
                  </a:cubicBezTo>
                  <a:cubicBezTo>
                    <a:pt x="1" y="3943"/>
                    <a:pt x="34" y="4044"/>
                    <a:pt x="134" y="4077"/>
                  </a:cubicBezTo>
                  <a:cubicBezTo>
                    <a:pt x="168" y="4110"/>
                    <a:pt x="268" y="4210"/>
                    <a:pt x="368" y="4210"/>
                  </a:cubicBezTo>
                  <a:cubicBezTo>
                    <a:pt x="386" y="4212"/>
                    <a:pt x="405" y="4212"/>
                    <a:pt x="424" y="4212"/>
                  </a:cubicBezTo>
                  <a:cubicBezTo>
                    <a:pt x="850" y="4212"/>
                    <a:pt x="1394" y="3856"/>
                    <a:pt x="1969" y="3376"/>
                  </a:cubicBezTo>
                  <a:cubicBezTo>
                    <a:pt x="2102" y="3343"/>
                    <a:pt x="2169" y="3243"/>
                    <a:pt x="2269" y="3210"/>
                  </a:cubicBezTo>
                  <a:cubicBezTo>
                    <a:pt x="2803" y="2909"/>
                    <a:pt x="2836" y="2876"/>
                    <a:pt x="3303" y="2709"/>
                  </a:cubicBezTo>
                  <a:lnTo>
                    <a:pt x="3470" y="2609"/>
                  </a:lnTo>
                  <a:cubicBezTo>
                    <a:pt x="3537" y="2609"/>
                    <a:pt x="3637" y="2576"/>
                    <a:pt x="3704" y="2542"/>
                  </a:cubicBezTo>
                  <a:cubicBezTo>
                    <a:pt x="3804" y="2509"/>
                    <a:pt x="3937" y="2442"/>
                    <a:pt x="4037" y="2409"/>
                  </a:cubicBezTo>
                  <a:cubicBezTo>
                    <a:pt x="4938" y="2042"/>
                    <a:pt x="5605" y="1742"/>
                    <a:pt x="6172" y="1075"/>
                  </a:cubicBezTo>
                  <a:lnTo>
                    <a:pt x="6205" y="1041"/>
                  </a:lnTo>
                  <a:lnTo>
                    <a:pt x="6239" y="1008"/>
                  </a:lnTo>
                  <a:cubicBezTo>
                    <a:pt x="6506" y="875"/>
                    <a:pt x="6706" y="775"/>
                    <a:pt x="6672" y="574"/>
                  </a:cubicBezTo>
                  <a:cubicBezTo>
                    <a:pt x="6672" y="541"/>
                    <a:pt x="6639" y="508"/>
                    <a:pt x="6572" y="441"/>
                  </a:cubicBezTo>
                  <a:cubicBezTo>
                    <a:pt x="6572" y="374"/>
                    <a:pt x="6572" y="241"/>
                    <a:pt x="6539" y="174"/>
                  </a:cubicBezTo>
                  <a:cubicBezTo>
                    <a:pt x="6486" y="69"/>
                    <a:pt x="6398" y="0"/>
                    <a:pt x="6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366"/>
            <p:cNvSpPr/>
            <p:nvPr/>
          </p:nvSpPr>
          <p:spPr>
            <a:xfrm>
              <a:off x="1943225" y="2669700"/>
              <a:ext cx="55075" cy="101925"/>
            </a:xfrm>
            <a:custGeom>
              <a:rect b="b" l="l" r="r" t="t"/>
              <a:pathLst>
                <a:path extrusionOk="0" h="4077" w="2203">
                  <a:moveTo>
                    <a:pt x="1464" y="0"/>
                  </a:moveTo>
                  <a:cubicBezTo>
                    <a:pt x="1444" y="0"/>
                    <a:pt x="1423" y="2"/>
                    <a:pt x="1402" y="7"/>
                  </a:cubicBezTo>
                  <a:cubicBezTo>
                    <a:pt x="1301" y="73"/>
                    <a:pt x="1201" y="73"/>
                    <a:pt x="1068" y="273"/>
                  </a:cubicBezTo>
                  <a:cubicBezTo>
                    <a:pt x="1001" y="273"/>
                    <a:pt x="901" y="273"/>
                    <a:pt x="834" y="307"/>
                  </a:cubicBezTo>
                  <a:cubicBezTo>
                    <a:pt x="234" y="574"/>
                    <a:pt x="1" y="1508"/>
                    <a:pt x="67" y="2308"/>
                  </a:cubicBezTo>
                  <a:cubicBezTo>
                    <a:pt x="34" y="2809"/>
                    <a:pt x="67" y="3409"/>
                    <a:pt x="401" y="3776"/>
                  </a:cubicBezTo>
                  <a:cubicBezTo>
                    <a:pt x="534" y="3909"/>
                    <a:pt x="734" y="4076"/>
                    <a:pt x="1068" y="4076"/>
                  </a:cubicBezTo>
                  <a:lnTo>
                    <a:pt x="1235" y="4076"/>
                  </a:lnTo>
                  <a:cubicBezTo>
                    <a:pt x="1402" y="4009"/>
                    <a:pt x="1702" y="3943"/>
                    <a:pt x="1869" y="3576"/>
                  </a:cubicBezTo>
                  <a:cubicBezTo>
                    <a:pt x="2202" y="2942"/>
                    <a:pt x="2202" y="1674"/>
                    <a:pt x="1935" y="1241"/>
                  </a:cubicBezTo>
                  <a:cubicBezTo>
                    <a:pt x="2002" y="807"/>
                    <a:pt x="1902" y="474"/>
                    <a:pt x="1768" y="240"/>
                  </a:cubicBezTo>
                  <a:cubicBezTo>
                    <a:pt x="1710" y="95"/>
                    <a:pt x="1602" y="0"/>
                    <a:pt x="1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366"/>
            <p:cNvSpPr/>
            <p:nvPr/>
          </p:nvSpPr>
          <p:spPr>
            <a:xfrm>
              <a:off x="1926550" y="2610650"/>
              <a:ext cx="2525" cy="2525"/>
            </a:xfrm>
            <a:custGeom>
              <a:rect b="b" l="l" r="r" t="t"/>
              <a:pathLst>
                <a:path extrusionOk="0" fill="none" h="101" w="101">
                  <a:moveTo>
                    <a:pt x="100" y="100"/>
                  </a:moveTo>
                  <a:cubicBezTo>
                    <a:pt x="67" y="100"/>
                    <a:pt x="67" y="100"/>
                    <a:pt x="0" y="0"/>
                  </a:cubicBezTo>
                </a:path>
              </a:pathLst>
            </a:custGeom>
            <a:noFill/>
            <a:ln cap="rnd" cmpd="sng" w="13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366"/>
            <p:cNvSpPr/>
            <p:nvPr/>
          </p:nvSpPr>
          <p:spPr>
            <a:xfrm>
              <a:off x="2222600" y="2522850"/>
              <a:ext cx="181825" cy="41125"/>
            </a:xfrm>
            <a:custGeom>
              <a:rect b="b" l="l" r="r" t="t"/>
              <a:pathLst>
                <a:path extrusionOk="0" h="1645" w="7273">
                  <a:moveTo>
                    <a:pt x="3870" y="510"/>
                  </a:moveTo>
                  <a:lnTo>
                    <a:pt x="3870" y="510"/>
                  </a:lnTo>
                  <a:cubicBezTo>
                    <a:pt x="3836" y="543"/>
                    <a:pt x="3770" y="543"/>
                    <a:pt x="3736" y="543"/>
                  </a:cubicBezTo>
                  <a:lnTo>
                    <a:pt x="3202" y="543"/>
                  </a:lnTo>
                  <a:cubicBezTo>
                    <a:pt x="3436" y="543"/>
                    <a:pt x="3669" y="543"/>
                    <a:pt x="3870" y="510"/>
                  </a:cubicBezTo>
                  <a:close/>
                  <a:moveTo>
                    <a:pt x="3849" y="1"/>
                  </a:moveTo>
                  <a:cubicBezTo>
                    <a:pt x="2416" y="1"/>
                    <a:pt x="896" y="362"/>
                    <a:pt x="67" y="1144"/>
                  </a:cubicBezTo>
                  <a:cubicBezTo>
                    <a:pt x="34" y="1211"/>
                    <a:pt x="0" y="1277"/>
                    <a:pt x="0" y="1344"/>
                  </a:cubicBezTo>
                  <a:cubicBezTo>
                    <a:pt x="0" y="1477"/>
                    <a:pt x="67" y="1611"/>
                    <a:pt x="200" y="1611"/>
                  </a:cubicBezTo>
                  <a:cubicBezTo>
                    <a:pt x="234" y="1644"/>
                    <a:pt x="367" y="1644"/>
                    <a:pt x="534" y="1644"/>
                  </a:cubicBezTo>
                  <a:lnTo>
                    <a:pt x="867" y="1644"/>
                  </a:lnTo>
                  <a:cubicBezTo>
                    <a:pt x="1034" y="1611"/>
                    <a:pt x="1234" y="1544"/>
                    <a:pt x="1401" y="1544"/>
                  </a:cubicBezTo>
                  <a:cubicBezTo>
                    <a:pt x="1535" y="1544"/>
                    <a:pt x="1701" y="1544"/>
                    <a:pt x="1868" y="1511"/>
                  </a:cubicBezTo>
                  <a:cubicBezTo>
                    <a:pt x="2068" y="1477"/>
                    <a:pt x="2335" y="1444"/>
                    <a:pt x="2535" y="1377"/>
                  </a:cubicBezTo>
                  <a:cubicBezTo>
                    <a:pt x="2614" y="1373"/>
                    <a:pt x="2694" y="1371"/>
                    <a:pt x="2775" y="1371"/>
                  </a:cubicBezTo>
                  <a:cubicBezTo>
                    <a:pt x="3269" y="1371"/>
                    <a:pt x="3777" y="1449"/>
                    <a:pt x="4237" y="1477"/>
                  </a:cubicBezTo>
                  <a:cubicBezTo>
                    <a:pt x="4570" y="1511"/>
                    <a:pt x="4937" y="1544"/>
                    <a:pt x="5271" y="1544"/>
                  </a:cubicBezTo>
                  <a:cubicBezTo>
                    <a:pt x="5404" y="1544"/>
                    <a:pt x="5537" y="1578"/>
                    <a:pt x="5671" y="1578"/>
                  </a:cubicBezTo>
                  <a:cubicBezTo>
                    <a:pt x="5802" y="1601"/>
                    <a:pt x="5934" y="1621"/>
                    <a:pt x="6068" y="1621"/>
                  </a:cubicBezTo>
                  <a:cubicBezTo>
                    <a:pt x="6309" y="1621"/>
                    <a:pt x="6560" y="1558"/>
                    <a:pt x="6838" y="1344"/>
                  </a:cubicBezTo>
                  <a:lnTo>
                    <a:pt x="6872" y="1311"/>
                  </a:lnTo>
                  <a:cubicBezTo>
                    <a:pt x="6938" y="1277"/>
                    <a:pt x="7272" y="1044"/>
                    <a:pt x="7105" y="710"/>
                  </a:cubicBezTo>
                  <a:cubicBezTo>
                    <a:pt x="6938" y="343"/>
                    <a:pt x="6338" y="277"/>
                    <a:pt x="5838" y="210"/>
                  </a:cubicBezTo>
                  <a:cubicBezTo>
                    <a:pt x="5704" y="210"/>
                    <a:pt x="5571" y="177"/>
                    <a:pt x="5504" y="177"/>
                  </a:cubicBezTo>
                  <a:cubicBezTo>
                    <a:pt x="5002" y="61"/>
                    <a:pt x="4433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366"/>
            <p:cNvSpPr/>
            <p:nvPr/>
          </p:nvSpPr>
          <p:spPr>
            <a:xfrm>
              <a:off x="2268450" y="2769100"/>
              <a:ext cx="70075" cy="19200"/>
            </a:xfrm>
            <a:custGeom>
              <a:rect b="b" l="l" r="r" t="t"/>
              <a:pathLst>
                <a:path extrusionOk="0" fill="none" h="768" w="2803">
                  <a:moveTo>
                    <a:pt x="34" y="200"/>
                  </a:moveTo>
                  <a:cubicBezTo>
                    <a:pt x="1" y="134"/>
                    <a:pt x="201" y="334"/>
                    <a:pt x="268" y="367"/>
                  </a:cubicBezTo>
                  <a:cubicBezTo>
                    <a:pt x="501" y="500"/>
                    <a:pt x="701" y="601"/>
                    <a:pt x="901" y="634"/>
                  </a:cubicBezTo>
                  <a:cubicBezTo>
                    <a:pt x="1569" y="767"/>
                    <a:pt x="2369" y="467"/>
                    <a:pt x="2803" y="0"/>
                  </a:cubicBezTo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366"/>
            <p:cNvSpPr/>
            <p:nvPr/>
          </p:nvSpPr>
          <p:spPr>
            <a:xfrm>
              <a:off x="1929050" y="2782425"/>
              <a:ext cx="82575" cy="32550"/>
            </a:xfrm>
            <a:custGeom>
              <a:rect b="b" l="l" r="r" t="t"/>
              <a:pathLst>
                <a:path extrusionOk="0" fill="none" h="1302" w="3303">
                  <a:moveTo>
                    <a:pt x="67" y="468"/>
                  </a:moveTo>
                  <a:cubicBezTo>
                    <a:pt x="0" y="668"/>
                    <a:pt x="768" y="968"/>
                    <a:pt x="834" y="1002"/>
                  </a:cubicBezTo>
                  <a:cubicBezTo>
                    <a:pt x="1735" y="1302"/>
                    <a:pt x="2769" y="668"/>
                    <a:pt x="3303" y="1"/>
                  </a:cubicBezTo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366"/>
            <p:cNvSpPr/>
            <p:nvPr/>
          </p:nvSpPr>
          <p:spPr>
            <a:xfrm>
              <a:off x="1718900" y="2302850"/>
              <a:ext cx="626300" cy="330900"/>
            </a:xfrm>
            <a:custGeom>
              <a:rect b="b" l="l" r="r" t="t"/>
              <a:pathLst>
                <a:path extrusionOk="0" h="13236" w="25052">
                  <a:moveTo>
                    <a:pt x="20504" y="1"/>
                  </a:moveTo>
                  <a:cubicBezTo>
                    <a:pt x="20452" y="1"/>
                    <a:pt x="20400" y="2"/>
                    <a:pt x="20348" y="3"/>
                  </a:cubicBezTo>
                  <a:cubicBezTo>
                    <a:pt x="19881" y="70"/>
                    <a:pt x="19981" y="237"/>
                    <a:pt x="19548" y="404"/>
                  </a:cubicBezTo>
                  <a:lnTo>
                    <a:pt x="16412" y="1638"/>
                  </a:lnTo>
                  <a:cubicBezTo>
                    <a:pt x="13977" y="2605"/>
                    <a:pt x="11542" y="3673"/>
                    <a:pt x="9140" y="4640"/>
                  </a:cubicBezTo>
                  <a:cubicBezTo>
                    <a:pt x="7806" y="5174"/>
                    <a:pt x="6538" y="5808"/>
                    <a:pt x="5204" y="6341"/>
                  </a:cubicBezTo>
                  <a:cubicBezTo>
                    <a:pt x="4704" y="6575"/>
                    <a:pt x="3470" y="6775"/>
                    <a:pt x="3136" y="7175"/>
                  </a:cubicBezTo>
                  <a:cubicBezTo>
                    <a:pt x="1969" y="8576"/>
                    <a:pt x="0" y="13180"/>
                    <a:pt x="0" y="13180"/>
                  </a:cubicBezTo>
                  <a:cubicBezTo>
                    <a:pt x="10" y="13219"/>
                    <a:pt x="39" y="13236"/>
                    <a:pt x="81" y="13236"/>
                  </a:cubicBezTo>
                  <a:cubicBezTo>
                    <a:pt x="325" y="13236"/>
                    <a:pt x="1021" y="12669"/>
                    <a:pt x="1135" y="12612"/>
                  </a:cubicBezTo>
                  <a:cubicBezTo>
                    <a:pt x="2736" y="11812"/>
                    <a:pt x="4470" y="10978"/>
                    <a:pt x="6138" y="10244"/>
                  </a:cubicBezTo>
                  <a:cubicBezTo>
                    <a:pt x="10875" y="8109"/>
                    <a:pt x="15545" y="5674"/>
                    <a:pt x="20315" y="3506"/>
                  </a:cubicBezTo>
                  <a:cubicBezTo>
                    <a:pt x="21482" y="2972"/>
                    <a:pt x="23150" y="1838"/>
                    <a:pt x="24151" y="1571"/>
                  </a:cubicBezTo>
                  <a:cubicBezTo>
                    <a:pt x="24362" y="1481"/>
                    <a:pt x="24681" y="1228"/>
                    <a:pt x="24961" y="1228"/>
                  </a:cubicBezTo>
                  <a:cubicBezTo>
                    <a:pt x="24992" y="1228"/>
                    <a:pt x="25022" y="1231"/>
                    <a:pt x="25052" y="1238"/>
                  </a:cubicBezTo>
                  <a:cubicBezTo>
                    <a:pt x="25052" y="1238"/>
                    <a:pt x="22547" y="1"/>
                    <a:pt x="20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366"/>
            <p:cNvSpPr/>
            <p:nvPr/>
          </p:nvSpPr>
          <p:spPr>
            <a:xfrm>
              <a:off x="1718900" y="2301250"/>
              <a:ext cx="626300" cy="337775"/>
            </a:xfrm>
            <a:custGeom>
              <a:rect b="b" l="l" r="r" t="t"/>
              <a:pathLst>
                <a:path extrusionOk="0" fill="none" h="13511" w="25052">
                  <a:moveTo>
                    <a:pt x="3136" y="7239"/>
                  </a:moveTo>
                  <a:cubicBezTo>
                    <a:pt x="3470" y="6839"/>
                    <a:pt x="4704" y="6639"/>
                    <a:pt x="5204" y="6405"/>
                  </a:cubicBezTo>
                  <a:cubicBezTo>
                    <a:pt x="6538" y="5872"/>
                    <a:pt x="7806" y="5238"/>
                    <a:pt x="9140" y="4704"/>
                  </a:cubicBezTo>
                  <a:cubicBezTo>
                    <a:pt x="11542" y="3737"/>
                    <a:pt x="13977" y="2669"/>
                    <a:pt x="16412" y="1702"/>
                  </a:cubicBezTo>
                  <a:lnTo>
                    <a:pt x="19548" y="468"/>
                  </a:lnTo>
                  <a:cubicBezTo>
                    <a:pt x="19981" y="301"/>
                    <a:pt x="19881" y="134"/>
                    <a:pt x="20348" y="67"/>
                  </a:cubicBezTo>
                  <a:cubicBezTo>
                    <a:pt x="22416" y="1"/>
                    <a:pt x="25052" y="1302"/>
                    <a:pt x="25052" y="1302"/>
                  </a:cubicBezTo>
                  <a:cubicBezTo>
                    <a:pt x="24751" y="1235"/>
                    <a:pt x="24385" y="1535"/>
                    <a:pt x="24151" y="1635"/>
                  </a:cubicBezTo>
                  <a:cubicBezTo>
                    <a:pt x="23150" y="1902"/>
                    <a:pt x="21482" y="3036"/>
                    <a:pt x="20315" y="3570"/>
                  </a:cubicBezTo>
                  <a:cubicBezTo>
                    <a:pt x="15545" y="5738"/>
                    <a:pt x="10875" y="8173"/>
                    <a:pt x="6138" y="10308"/>
                  </a:cubicBezTo>
                  <a:cubicBezTo>
                    <a:pt x="4470" y="11042"/>
                    <a:pt x="2736" y="11876"/>
                    <a:pt x="1135" y="12676"/>
                  </a:cubicBezTo>
                  <a:cubicBezTo>
                    <a:pt x="1001" y="12743"/>
                    <a:pt x="67" y="13510"/>
                    <a:pt x="0" y="13244"/>
                  </a:cubicBezTo>
                  <a:cubicBezTo>
                    <a:pt x="0" y="13244"/>
                    <a:pt x="1969" y="8640"/>
                    <a:pt x="3136" y="7239"/>
                  </a:cubicBezTo>
                  <a:close/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366"/>
            <p:cNvSpPr/>
            <p:nvPr/>
          </p:nvSpPr>
          <p:spPr>
            <a:xfrm>
              <a:off x="2277625" y="2661375"/>
              <a:ext cx="43400" cy="91050"/>
            </a:xfrm>
            <a:custGeom>
              <a:rect b="b" l="l" r="r" t="t"/>
              <a:pathLst>
                <a:path extrusionOk="0" h="3642" w="1736">
                  <a:moveTo>
                    <a:pt x="754" y="1"/>
                  </a:moveTo>
                  <a:cubicBezTo>
                    <a:pt x="521" y="1"/>
                    <a:pt x="321" y="130"/>
                    <a:pt x="201" y="340"/>
                  </a:cubicBezTo>
                  <a:cubicBezTo>
                    <a:pt x="1" y="673"/>
                    <a:pt x="1" y="1440"/>
                    <a:pt x="67" y="2007"/>
                  </a:cubicBezTo>
                  <a:cubicBezTo>
                    <a:pt x="1" y="2508"/>
                    <a:pt x="1" y="2975"/>
                    <a:pt x="201" y="3308"/>
                  </a:cubicBezTo>
                  <a:cubicBezTo>
                    <a:pt x="334" y="3475"/>
                    <a:pt x="534" y="3609"/>
                    <a:pt x="801" y="3642"/>
                  </a:cubicBezTo>
                  <a:lnTo>
                    <a:pt x="868" y="3642"/>
                  </a:lnTo>
                  <a:cubicBezTo>
                    <a:pt x="1035" y="3642"/>
                    <a:pt x="1202" y="3575"/>
                    <a:pt x="1302" y="3509"/>
                  </a:cubicBezTo>
                  <a:cubicBezTo>
                    <a:pt x="1402" y="3342"/>
                    <a:pt x="1502" y="3108"/>
                    <a:pt x="1535" y="2808"/>
                  </a:cubicBezTo>
                  <a:cubicBezTo>
                    <a:pt x="1635" y="2641"/>
                    <a:pt x="1669" y="2441"/>
                    <a:pt x="1669" y="2174"/>
                  </a:cubicBezTo>
                  <a:cubicBezTo>
                    <a:pt x="1702" y="1841"/>
                    <a:pt x="1735" y="1507"/>
                    <a:pt x="1702" y="1207"/>
                  </a:cubicBezTo>
                  <a:cubicBezTo>
                    <a:pt x="1635" y="506"/>
                    <a:pt x="1335" y="39"/>
                    <a:pt x="835" y="6"/>
                  </a:cubicBezTo>
                  <a:cubicBezTo>
                    <a:pt x="807" y="3"/>
                    <a:pt x="781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366"/>
            <p:cNvSpPr/>
            <p:nvPr/>
          </p:nvSpPr>
          <p:spPr>
            <a:xfrm>
              <a:off x="1929050" y="2343775"/>
              <a:ext cx="604625" cy="134925"/>
            </a:xfrm>
            <a:custGeom>
              <a:rect b="b" l="l" r="r" t="t"/>
              <a:pathLst>
                <a:path extrusionOk="0" h="5397" w="24185">
                  <a:moveTo>
                    <a:pt x="2959" y="0"/>
                  </a:moveTo>
                  <a:cubicBezTo>
                    <a:pt x="2918" y="0"/>
                    <a:pt x="2877" y="1"/>
                    <a:pt x="2836" y="1"/>
                  </a:cubicBezTo>
                  <a:cubicBezTo>
                    <a:pt x="2836" y="1"/>
                    <a:pt x="0" y="1102"/>
                    <a:pt x="267" y="1469"/>
                  </a:cubicBezTo>
                  <a:cubicBezTo>
                    <a:pt x="434" y="1702"/>
                    <a:pt x="6172" y="3137"/>
                    <a:pt x="8340" y="3637"/>
                  </a:cubicBezTo>
                  <a:cubicBezTo>
                    <a:pt x="11442" y="4337"/>
                    <a:pt x="12843" y="4704"/>
                    <a:pt x="15979" y="5038"/>
                  </a:cubicBezTo>
                  <a:cubicBezTo>
                    <a:pt x="17794" y="5240"/>
                    <a:pt x="19700" y="5396"/>
                    <a:pt x="21545" y="5396"/>
                  </a:cubicBezTo>
                  <a:cubicBezTo>
                    <a:pt x="22445" y="5396"/>
                    <a:pt x="23331" y="5359"/>
                    <a:pt x="24184" y="5271"/>
                  </a:cubicBezTo>
                  <a:lnTo>
                    <a:pt x="22483" y="3170"/>
                  </a:lnTo>
                  <a:cubicBezTo>
                    <a:pt x="22447" y="3173"/>
                    <a:pt x="22412" y="3174"/>
                    <a:pt x="22376" y="3174"/>
                  </a:cubicBezTo>
                  <a:cubicBezTo>
                    <a:pt x="22012" y="3174"/>
                    <a:pt x="21650" y="3031"/>
                    <a:pt x="21316" y="2970"/>
                  </a:cubicBezTo>
                  <a:cubicBezTo>
                    <a:pt x="20448" y="2803"/>
                    <a:pt x="19448" y="2803"/>
                    <a:pt x="18514" y="2670"/>
                  </a:cubicBezTo>
                  <a:cubicBezTo>
                    <a:pt x="18366" y="2645"/>
                    <a:pt x="18209" y="2638"/>
                    <a:pt x="18049" y="2638"/>
                  </a:cubicBezTo>
                  <a:cubicBezTo>
                    <a:pt x="17875" y="2638"/>
                    <a:pt x="17698" y="2646"/>
                    <a:pt x="17527" y="2646"/>
                  </a:cubicBezTo>
                  <a:cubicBezTo>
                    <a:pt x="17431" y="2646"/>
                    <a:pt x="17337" y="2644"/>
                    <a:pt x="17246" y="2636"/>
                  </a:cubicBezTo>
                  <a:cubicBezTo>
                    <a:pt x="16079" y="2536"/>
                    <a:pt x="14911" y="2336"/>
                    <a:pt x="13744" y="2136"/>
                  </a:cubicBezTo>
                  <a:cubicBezTo>
                    <a:pt x="10148" y="1476"/>
                    <a:pt x="6649" y="0"/>
                    <a:pt x="2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366"/>
            <p:cNvSpPr/>
            <p:nvPr/>
          </p:nvSpPr>
          <p:spPr>
            <a:xfrm>
              <a:off x="1929050" y="2342950"/>
              <a:ext cx="604625" cy="139300"/>
            </a:xfrm>
            <a:custGeom>
              <a:rect b="b" l="l" r="r" t="t"/>
              <a:pathLst>
                <a:path extrusionOk="0" fill="none" h="5572" w="24185">
                  <a:moveTo>
                    <a:pt x="24184" y="5304"/>
                  </a:moveTo>
                  <a:cubicBezTo>
                    <a:pt x="21583" y="5571"/>
                    <a:pt x="18680" y="5371"/>
                    <a:pt x="15979" y="5071"/>
                  </a:cubicBezTo>
                  <a:cubicBezTo>
                    <a:pt x="12843" y="4737"/>
                    <a:pt x="11442" y="4370"/>
                    <a:pt x="8340" y="3670"/>
                  </a:cubicBezTo>
                  <a:cubicBezTo>
                    <a:pt x="6172" y="3170"/>
                    <a:pt x="434" y="1735"/>
                    <a:pt x="267" y="1502"/>
                  </a:cubicBezTo>
                  <a:cubicBezTo>
                    <a:pt x="0" y="1135"/>
                    <a:pt x="2836" y="34"/>
                    <a:pt x="2836" y="34"/>
                  </a:cubicBezTo>
                  <a:cubicBezTo>
                    <a:pt x="6572" y="1"/>
                    <a:pt x="10108" y="1502"/>
                    <a:pt x="13744" y="2169"/>
                  </a:cubicBezTo>
                  <a:cubicBezTo>
                    <a:pt x="14911" y="2369"/>
                    <a:pt x="16079" y="2569"/>
                    <a:pt x="17246" y="2669"/>
                  </a:cubicBezTo>
                  <a:cubicBezTo>
                    <a:pt x="17646" y="2703"/>
                    <a:pt x="18113" y="2636"/>
                    <a:pt x="18514" y="2703"/>
                  </a:cubicBezTo>
                  <a:cubicBezTo>
                    <a:pt x="19448" y="2836"/>
                    <a:pt x="20448" y="2836"/>
                    <a:pt x="21316" y="3003"/>
                  </a:cubicBezTo>
                  <a:cubicBezTo>
                    <a:pt x="21683" y="3069"/>
                    <a:pt x="22083" y="3236"/>
                    <a:pt x="22483" y="3203"/>
                  </a:cubicBezTo>
                  <a:close/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366"/>
            <p:cNvSpPr/>
            <p:nvPr/>
          </p:nvSpPr>
          <p:spPr>
            <a:xfrm>
              <a:off x="2244275" y="2864150"/>
              <a:ext cx="159300" cy="108450"/>
            </a:xfrm>
            <a:custGeom>
              <a:rect b="b" l="l" r="r" t="t"/>
              <a:pathLst>
                <a:path extrusionOk="0" fill="none" h="4338" w="6372">
                  <a:moveTo>
                    <a:pt x="0" y="4337"/>
                  </a:moveTo>
                  <a:cubicBezTo>
                    <a:pt x="334" y="4070"/>
                    <a:pt x="501" y="2836"/>
                    <a:pt x="1001" y="2536"/>
                  </a:cubicBezTo>
                  <a:cubicBezTo>
                    <a:pt x="1468" y="2269"/>
                    <a:pt x="2402" y="3337"/>
                    <a:pt x="2869" y="3170"/>
                  </a:cubicBezTo>
                  <a:cubicBezTo>
                    <a:pt x="3236" y="3036"/>
                    <a:pt x="3203" y="1335"/>
                    <a:pt x="3670" y="1202"/>
                  </a:cubicBezTo>
                  <a:cubicBezTo>
                    <a:pt x="4003" y="1135"/>
                    <a:pt x="4537" y="1969"/>
                    <a:pt x="4871" y="1735"/>
                  </a:cubicBezTo>
                  <a:cubicBezTo>
                    <a:pt x="5204" y="1535"/>
                    <a:pt x="5304" y="68"/>
                    <a:pt x="5638" y="34"/>
                  </a:cubicBezTo>
                  <a:cubicBezTo>
                    <a:pt x="5871" y="1"/>
                    <a:pt x="6138" y="468"/>
                    <a:pt x="6372" y="535"/>
                  </a:cubicBezTo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366"/>
            <p:cNvSpPr/>
            <p:nvPr/>
          </p:nvSpPr>
          <p:spPr>
            <a:xfrm>
              <a:off x="1645525" y="2289575"/>
              <a:ext cx="988225" cy="974050"/>
            </a:xfrm>
            <a:custGeom>
              <a:rect b="b" l="l" r="r" t="t"/>
              <a:pathLst>
                <a:path extrusionOk="0" fill="none" h="38962" w="39529">
                  <a:moveTo>
                    <a:pt x="6305" y="7673"/>
                  </a:moveTo>
                  <a:cubicBezTo>
                    <a:pt x="0" y="15178"/>
                    <a:pt x="1334" y="26920"/>
                    <a:pt x="9540" y="32524"/>
                  </a:cubicBezTo>
                  <a:cubicBezTo>
                    <a:pt x="18980" y="38962"/>
                    <a:pt x="32023" y="35693"/>
                    <a:pt x="36960" y="25185"/>
                  </a:cubicBezTo>
                  <a:cubicBezTo>
                    <a:pt x="39528" y="19681"/>
                    <a:pt x="39128" y="13477"/>
                    <a:pt x="35992" y="8273"/>
                  </a:cubicBezTo>
                  <a:cubicBezTo>
                    <a:pt x="34658" y="6038"/>
                    <a:pt x="33124" y="4471"/>
                    <a:pt x="30955" y="3136"/>
                  </a:cubicBezTo>
                  <a:cubicBezTo>
                    <a:pt x="29121" y="1969"/>
                    <a:pt x="27286" y="1135"/>
                    <a:pt x="25151" y="801"/>
                  </a:cubicBezTo>
                  <a:cubicBezTo>
                    <a:pt x="20014" y="1"/>
                    <a:pt x="14977" y="1202"/>
                    <a:pt x="10574" y="3970"/>
                  </a:cubicBezTo>
                  <a:cubicBezTo>
                    <a:pt x="8973" y="4971"/>
                    <a:pt x="7505" y="6205"/>
                    <a:pt x="6305" y="7673"/>
                  </a:cubicBezTo>
                  <a:close/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99" name="Google Shape;3099;p366"/>
          <p:cNvGrpSpPr/>
          <p:nvPr/>
        </p:nvGrpSpPr>
        <p:grpSpPr>
          <a:xfrm rot="564453">
            <a:off x="-436165" y="3799309"/>
            <a:ext cx="1331266" cy="1131589"/>
            <a:chOff x="1575650" y="1761175"/>
            <a:chExt cx="2866975" cy="2436525"/>
          </a:xfrm>
        </p:grpSpPr>
        <p:sp>
          <p:nvSpPr>
            <p:cNvPr id="3100" name="Google Shape;3100;p366"/>
            <p:cNvSpPr/>
            <p:nvPr/>
          </p:nvSpPr>
          <p:spPr>
            <a:xfrm>
              <a:off x="1655300" y="2308175"/>
              <a:ext cx="2386100" cy="1195225"/>
            </a:xfrm>
            <a:custGeom>
              <a:rect b="b" l="l" r="r" t="t"/>
              <a:pathLst>
                <a:path extrusionOk="0" h="47809" w="95444">
                  <a:moveTo>
                    <a:pt x="43486" y="0"/>
                  </a:moveTo>
                  <a:cubicBezTo>
                    <a:pt x="31201" y="0"/>
                    <a:pt x="14615" y="332"/>
                    <a:pt x="8694" y="3340"/>
                  </a:cubicBezTo>
                  <a:cubicBezTo>
                    <a:pt x="1" y="7687"/>
                    <a:pt x="9576" y="16896"/>
                    <a:pt x="9576" y="23918"/>
                  </a:cubicBezTo>
                  <a:cubicBezTo>
                    <a:pt x="9576" y="37110"/>
                    <a:pt x="28816" y="47809"/>
                    <a:pt x="52494" y="47809"/>
                  </a:cubicBezTo>
                  <a:cubicBezTo>
                    <a:pt x="76203" y="47809"/>
                    <a:pt x="95443" y="37140"/>
                    <a:pt x="95443" y="23918"/>
                  </a:cubicBezTo>
                  <a:cubicBezTo>
                    <a:pt x="95443" y="10726"/>
                    <a:pt x="76233" y="27"/>
                    <a:pt x="52555" y="27"/>
                  </a:cubicBezTo>
                  <a:cubicBezTo>
                    <a:pt x="50105" y="27"/>
                    <a:pt x="46968" y="0"/>
                    <a:pt x="4348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366"/>
            <p:cNvSpPr/>
            <p:nvPr/>
          </p:nvSpPr>
          <p:spPr>
            <a:xfrm>
              <a:off x="1887850" y="2681950"/>
              <a:ext cx="1427100" cy="574250"/>
            </a:xfrm>
            <a:custGeom>
              <a:rect b="b" l="l" r="r" t="t"/>
              <a:pathLst>
                <a:path extrusionOk="0" h="22970" w="57084">
                  <a:moveTo>
                    <a:pt x="12736" y="0"/>
                  </a:moveTo>
                  <a:cubicBezTo>
                    <a:pt x="0" y="0"/>
                    <a:pt x="12675" y="7113"/>
                    <a:pt x="18146" y="12250"/>
                  </a:cubicBezTo>
                  <a:cubicBezTo>
                    <a:pt x="23010" y="16809"/>
                    <a:pt x="24165" y="20821"/>
                    <a:pt x="36900" y="20821"/>
                  </a:cubicBezTo>
                  <a:cubicBezTo>
                    <a:pt x="44647" y="20821"/>
                    <a:pt x="50437" y="22969"/>
                    <a:pt x="53785" y="22969"/>
                  </a:cubicBezTo>
                  <a:cubicBezTo>
                    <a:pt x="55941" y="22969"/>
                    <a:pt x="57083" y="22078"/>
                    <a:pt x="57083" y="19149"/>
                  </a:cubicBezTo>
                  <a:cubicBezTo>
                    <a:pt x="57083" y="14438"/>
                    <a:pt x="46050" y="7781"/>
                    <a:pt x="33648" y="3739"/>
                  </a:cubicBezTo>
                  <a:cubicBezTo>
                    <a:pt x="26262" y="1338"/>
                    <a:pt x="17478" y="0"/>
                    <a:pt x="12736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366"/>
            <p:cNvSpPr/>
            <p:nvPr/>
          </p:nvSpPr>
          <p:spPr>
            <a:xfrm>
              <a:off x="1597550" y="1776000"/>
              <a:ext cx="2824550" cy="2406950"/>
            </a:xfrm>
            <a:custGeom>
              <a:rect b="b" l="l" r="r" t="t"/>
              <a:pathLst>
                <a:path extrusionOk="0" h="96278" w="112982">
                  <a:moveTo>
                    <a:pt x="14560" y="29338"/>
                  </a:moveTo>
                  <a:lnTo>
                    <a:pt x="14591" y="29363"/>
                  </a:lnTo>
                  <a:lnTo>
                    <a:pt x="14591" y="29363"/>
                  </a:lnTo>
                  <a:cubicBezTo>
                    <a:pt x="14629" y="29377"/>
                    <a:pt x="14652" y="29386"/>
                    <a:pt x="14655" y="29386"/>
                  </a:cubicBezTo>
                  <a:cubicBezTo>
                    <a:pt x="14660" y="29386"/>
                    <a:pt x="14631" y="29371"/>
                    <a:pt x="14560" y="29338"/>
                  </a:cubicBezTo>
                  <a:close/>
                  <a:moveTo>
                    <a:pt x="43537" y="0"/>
                  </a:moveTo>
                  <a:cubicBezTo>
                    <a:pt x="38864" y="0"/>
                    <a:pt x="34230" y="1557"/>
                    <a:pt x="30153" y="3867"/>
                  </a:cubicBezTo>
                  <a:cubicBezTo>
                    <a:pt x="25594" y="6481"/>
                    <a:pt x="21643" y="10007"/>
                    <a:pt x="17934" y="13745"/>
                  </a:cubicBezTo>
                  <a:cubicBezTo>
                    <a:pt x="16263" y="15417"/>
                    <a:pt x="14591" y="17119"/>
                    <a:pt x="12646" y="18487"/>
                  </a:cubicBezTo>
                  <a:cubicBezTo>
                    <a:pt x="11582" y="19247"/>
                    <a:pt x="10457" y="19855"/>
                    <a:pt x="9302" y="20524"/>
                  </a:cubicBezTo>
                  <a:cubicBezTo>
                    <a:pt x="6506" y="22074"/>
                    <a:pt x="3648" y="23654"/>
                    <a:pt x="822" y="25235"/>
                  </a:cubicBezTo>
                  <a:lnTo>
                    <a:pt x="1" y="25448"/>
                  </a:lnTo>
                  <a:cubicBezTo>
                    <a:pt x="730" y="26329"/>
                    <a:pt x="1794" y="26785"/>
                    <a:pt x="2858" y="27089"/>
                  </a:cubicBezTo>
                  <a:cubicBezTo>
                    <a:pt x="4723" y="27649"/>
                    <a:pt x="6613" y="27874"/>
                    <a:pt x="8521" y="27874"/>
                  </a:cubicBezTo>
                  <a:cubicBezTo>
                    <a:pt x="16382" y="27874"/>
                    <a:pt x="24536" y="24049"/>
                    <a:pt x="32428" y="24049"/>
                  </a:cubicBezTo>
                  <a:cubicBezTo>
                    <a:pt x="34167" y="24049"/>
                    <a:pt x="35893" y="24235"/>
                    <a:pt x="37600" y="24688"/>
                  </a:cubicBezTo>
                  <a:cubicBezTo>
                    <a:pt x="42889" y="26086"/>
                    <a:pt x="47297" y="29885"/>
                    <a:pt x="52585" y="31375"/>
                  </a:cubicBezTo>
                  <a:cubicBezTo>
                    <a:pt x="58330" y="32986"/>
                    <a:pt x="64713" y="31709"/>
                    <a:pt x="70124" y="34141"/>
                  </a:cubicBezTo>
                  <a:cubicBezTo>
                    <a:pt x="74166" y="35934"/>
                    <a:pt x="77084" y="39521"/>
                    <a:pt x="80519" y="42287"/>
                  </a:cubicBezTo>
                  <a:cubicBezTo>
                    <a:pt x="81917" y="43411"/>
                    <a:pt x="93832" y="48700"/>
                    <a:pt x="95413" y="49582"/>
                  </a:cubicBezTo>
                  <a:cubicBezTo>
                    <a:pt x="95413" y="49582"/>
                    <a:pt x="77480" y="54293"/>
                    <a:pt x="72403" y="55205"/>
                  </a:cubicBezTo>
                  <a:cubicBezTo>
                    <a:pt x="67206" y="56147"/>
                    <a:pt x="59242" y="56421"/>
                    <a:pt x="54379" y="56451"/>
                  </a:cubicBezTo>
                  <a:cubicBezTo>
                    <a:pt x="54370" y="56451"/>
                    <a:pt x="54361" y="56451"/>
                    <a:pt x="54352" y="56451"/>
                  </a:cubicBezTo>
                  <a:cubicBezTo>
                    <a:pt x="47494" y="56451"/>
                    <a:pt x="29698" y="44779"/>
                    <a:pt x="29698" y="44779"/>
                  </a:cubicBezTo>
                  <a:lnTo>
                    <a:pt x="23375" y="36390"/>
                  </a:lnTo>
                  <a:lnTo>
                    <a:pt x="14591" y="29363"/>
                  </a:lnTo>
                  <a:lnTo>
                    <a:pt x="14591" y="29363"/>
                  </a:lnTo>
                  <a:cubicBezTo>
                    <a:pt x="14171" y="29200"/>
                    <a:pt x="11843" y="28224"/>
                    <a:pt x="11610" y="28224"/>
                  </a:cubicBezTo>
                  <a:cubicBezTo>
                    <a:pt x="11573" y="28224"/>
                    <a:pt x="11589" y="28249"/>
                    <a:pt x="11673" y="28305"/>
                  </a:cubicBezTo>
                  <a:lnTo>
                    <a:pt x="2585" y="27606"/>
                  </a:lnTo>
                  <a:lnTo>
                    <a:pt x="2585" y="27606"/>
                  </a:lnTo>
                  <a:cubicBezTo>
                    <a:pt x="2949" y="31466"/>
                    <a:pt x="3466" y="35296"/>
                    <a:pt x="4165" y="39095"/>
                  </a:cubicBezTo>
                  <a:cubicBezTo>
                    <a:pt x="4621" y="41679"/>
                    <a:pt x="5199" y="44263"/>
                    <a:pt x="6232" y="46694"/>
                  </a:cubicBezTo>
                  <a:cubicBezTo>
                    <a:pt x="7752" y="50250"/>
                    <a:pt x="10305" y="53351"/>
                    <a:pt x="12889" y="56269"/>
                  </a:cubicBezTo>
                  <a:cubicBezTo>
                    <a:pt x="15624" y="59369"/>
                    <a:pt x="18451" y="62378"/>
                    <a:pt x="21703" y="64992"/>
                  </a:cubicBezTo>
                  <a:cubicBezTo>
                    <a:pt x="29485" y="71345"/>
                    <a:pt x="39272" y="75175"/>
                    <a:pt x="49303" y="75783"/>
                  </a:cubicBezTo>
                  <a:cubicBezTo>
                    <a:pt x="50275" y="75874"/>
                    <a:pt x="51491" y="76056"/>
                    <a:pt x="51734" y="76968"/>
                  </a:cubicBezTo>
                  <a:cubicBezTo>
                    <a:pt x="51947" y="77607"/>
                    <a:pt x="51552" y="78306"/>
                    <a:pt x="51187" y="78822"/>
                  </a:cubicBezTo>
                  <a:cubicBezTo>
                    <a:pt x="50367" y="79977"/>
                    <a:pt x="49364" y="81041"/>
                    <a:pt x="49060" y="82379"/>
                  </a:cubicBezTo>
                  <a:cubicBezTo>
                    <a:pt x="48725" y="83746"/>
                    <a:pt x="49546" y="85449"/>
                    <a:pt x="50944" y="85479"/>
                  </a:cubicBezTo>
                  <a:cubicBezTo>
                    <a:pt x="51552" y="85479"/>
                    <a:pt x="52160" y="85175"/>
                    <a:pt x="52585" y="84749"/>
                  </a:cubicBezTo>
                  <a:cubicBezTo>
                    <a:pt x="53801" y="83625"/>
                    <a:pt x="54105" y="81831"/>
                    <a:pt x="54744" y="80281"/>
                  </a:cubicBezTo>
                  <a:cubicBezTo>
                    <a:pt x="55319" y="78884"/>
                    <a:pt x="56511" y="77462"/>
                    <a:pt x="57988" y="77462"/>
                  </a:cubicBezTo>
                  <a:cubicBezTo>
                    <a:pt x="58149" y="77462"/>
                    <a:pt x="58314" y="77479"/>
                    <a:pt x="58482" y="77515"/>
                  </a:cubicBezTo>
                  <a:cubicBezTo>
                    <a:pt x="58938" y="77576"/>
                    <a:pt x="59333" y="77850"/>
                    <a:pt x="59850" y="77971"/>
                  </a:cubicBezTo>
                  <a:cubicBezTo>
                    <a:pt x="60041" y="78017"/>
                    <a:pt x="60232" y="78037"/>
                    <a:pt x="60421" y="78037"/>
                  </a:cubicBezTo>
                  <a:cubicBezTo>
                    <a:pt x="61500" y="78037"/>
                    <a:pt x="62564" y="77382"/>
                    <a:pt x="63650" y="76968"/>
                  </a:cubicBezTo>
                  <a:cubicBezTo>
                    <a:pt x="64124" y="76778"/>
                    <a:pt x="64678" y="76663"/>
                    <a:pt x="65210" y="76663"/>
                  </a:cubicBezTo>
                  <a:cubicBezTo>
                    <a:pt x="66042" y="76663"/>
                    <a:pt x="66823" y="76945"/>
                    <a:pt x="67175" y="77667"/>
                  </a:cubicBezTo>
                  <a:cubicBezTo>
                    <a:pt x="67601" y="78518"/>
                    <a:pt x="67145" y="79552"/>
                    <a:pt x="66689" y="80403"/>
                  </a:cubicBezTo>
                  <a:cubicBezTo>
                    <a:pt x="64957" y="83655"/>
                    <a:pt x="63254" y="86938"/>
                    <a:pt x="61552" y="90221"/>
                  </a:cubicBezTo>
                  <a:cubicBezTo>
                    <a:pt x="60762" y="91740"/>
                    <a:pt x="59941" y="93655"/>
                    <a:pt x="60853" y="95084"/>
                  </a:cubicBezTo>
                  <a:cubicBezTo>
                    <a:pt x="61382" y="95912"/>
                    <a:pt x="62279" y="96278"/>
                    <a:pt x="63234" y="96278"/>
                  </a:cubicBezTo>
                  <a:cubicBezTo>
                    <a:pt x="64310" y="96278"/>
                    <a:pt x="65460" y="95813"/>
                    <a:pt x="66233" y="95023"/>
                  </a:cubicBezTo>
                  <a:cubicBezTo>
                    <a:pt x="67662" y="93534"/>
                    <a:pt x="68148" y="91436"/>
                    <a:pt x="68847" y="89522"/>
                  </a:cubicBezTo>
                  <a:cubicBezTo>
                    <a:pt x="69455" y="87759"/>
                    <a:pt x="70276" y="86087"/>
                    <a:pt x="71127" y="84415"/>
                  </a:cubicBezTo>
                  <a:cubicBezTo>
                    <a:pt x="73011" y="80585"/>
                    <a:pt x="75109" y="76512"/>
                    <a:pt x="78878" y="74506"/>
                  </a:cubicBezTo>
                  <a:cubicBezTo>
                    <a:pt x="79820" y="74628"/>
                    <a:pt x="80063" y="75935"/>
                    <a:pt x="79668" y="76816"/>
                  </a:cubicBezTo>
                  <a:cubicBezTo>
                    <a:pt x="79303" y="77698"/>
                    <a:pt x="78574" y="78458"/>
                    <a:pt x="78543" y="79400"/>
                  </a:cubicBezTo>
                  <a:cubicBezTo>
                    <a:pt x="78452" y="80312"/>
                    <a:pt x="79151" y="81224"/>
                    <a:pt x="80002" y="81467"/>
                  </a:cubicBezTo>
                  <a:cubicBezTo>
                    <a:pt x="80143" y="81501"/>
                    <a:pt x="80287" y="81517"/>
                    <a:pt x="80432" y="81517"/>
                  </a:cubicBezTo>
                  <a:cubicBezTo>
                    <a:pt x="81196" y="81517"/>
                    <a:pt x="81975" y="81067"/>
                    <a:pt x="82282" y="80403"/>
                  </a:cubicBezTo>
                  <a:cubicBezTo>
                    <a:pt x="82677" y="79582"/>
                    <a:pt x="82434" y="78640"/>
                    <a:pt x="82677" y="77758"/>
                  </a:cubicBezTo>
                  <a:cubicBezTo>
                    <a:pt x="83255" y="75600"/>
                    <a:pt x="86082" y="74962"/>
                    <a:pt x="87206" y="73017"/>
                  </a:cubicBezTo>
                  <a:cubicBezTo>
                    <a:pt x="87571" y="72378"/>
                    <a:pt x="87723" y="71619"/>
                    <a:pt x="88148" y="70980"/>
                  </a:cubicBezTo>
                  <a:cubicBezTo>
                    <a:pt x="88604" y="70281"/>
                    <a:pt x="89364" y="69825"/>
                    <a:pt x="90094" y="69400"/>
                  </a:cubicBezTo>
                  <a:cubicBezTo>
                    <a:pt x="94045" y="67181"/>
                    <a:pt x="98179" y="65114"/>
                    <a:pt x="101583" y="62074"/>
                  </a:cubicBezTo>
                  <a:cubicBezTo>
                    <a:pt x="104775" y="59278"/>
                    <a:pt x="107328" y="55357"/>
                    <a:pt x="107602" y="51132"/>
                  </a:cubicBezTo>
                  <a:cubicBezTo>
                    <a:pt x="109334" y="51132"/>
                    <a:pt x="111158" y="51132"/>
                    <a:pt x="112982" y="51010"/>
                  </a:cubicBezTo>
                  <a:cubicBezTo>
                    <a:pt x="105778" y="44779"/>
                    <a:pt x="99668" y="37332"/>
                    <a:pt x="94957" y="29065"/>
                  </a:cubicBezTo>
                  <a:cubicBezTo>
                    <a:pt x="90762" y="21648"/>
                    <a:pt x="87297" y="13168"/>
                    <a:pt x="80063" y="8730"/>
                  </a:cubicBezTo>
                  <a:cubicBezTo>
                    <a:pt x="77044" y="6889"/>
                    <a:pt x="73506" y="5976"/>
                    <a:pt x="69968" y="5976"/>
                  </a:cubicBezTo>
                  <a:cubicBezTo>
                    <a:pt x="65563" y="5976"/>
                    <a:pt x="61158" y="7391"/>
                    <a:pt x="57753" y="10189"/>
                  </a:cubicBezTo>
                  <a:lnTo>
                    <a:pt x="57023" y="9916"/>
                  </a:lnTo>
                  <a:cubicBezTo>
                    <a:pt x="55534" y="6694"/>
                    <a:pt x="53771" y="3381"/>
                    <a:pt x="50671" y="1587"/>
                  </a:cubicBezTo>
                  <a:cubicBezTo>
                    <a:pt x="49060" y="645"/>
                    <a:pt x="47114" y="219"/>
                    <a:pt x="45199" y="67"/>
                  </a:cubicBezTo>
                  <a:cubicBezTo>
                    <a:pt x="44645" y="22"/>
                    <a:pt x="44091" y="0"/>
                    <a:pt x="43537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366"/>
            <p:cNvSpPr/>
            <p:nvPr/>
          </p:nvSpPr>
          <p:spPr>
            <a:xfrm>
              <a:off x="1829325" y="2477525"/>
              <a:ext cx="132250" cy="33475"/>
            </a:xfrm>
            <a:custGeom>
              <a:rect b="b" l="l" r="r" t="t"/>
              <a:pathLst>
                <a:path extrusionOk="0" h="1339" w="5290">
                  <a:moveTo>
                    <a:pt x="1" y="1"/>
                  </a:moveTo>
                  <a:lnTo>
                    <a:pt x="5289" y="1338"/>
                  </a:lnTo>
                  <a:cubicBezTo>
                    <a:pt x="3648" y="548"/>
                    <a:pt x="1855" y="62"/>
                    <a:pt x="1" y="1"/>
                  </a:cubicBezTo>
                  <a:close/>
                </a:path>
              </a:pathLst>
            </a:custGeom>
            <a:solidFill>
              <a:srgbClr val="FFE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366"/>
            <p:cNvSpPr/>
            <p:nvPr/>
          </p:nvSpPr>
          <p:spPr>
            <a:xfrm>
              <a:off x="1591000" y="1761175"/>
              <a:ext cx="1450075" cy="664600"/>
            </a:xfrm>
            <a:custGeom>
              <a:rect b="b" l="l" r="r" t="t"/>
              <a:pathLst>
                <a:path extrusionOk="0" h="26584" w="58003">
                  <a:moveTo>
                    <a:pt x="43766" y="0"/>
                  </a:moveTo>
                  <a:cubicBezTo>
                    <a:pt x="39439" y="0"/>
                    <a:pt x="35102" y="1374"/>
                    <a:pt x="31297" y="3335"/>
                  </a:cubicBezTo>
                  <a:cubicBezTo>
                    <a:pt x="26008" y="6071"/>
                    <a:pt x="21570" y="10083"/>
                    <a:pt x="17376" y="14278"/>
                  </a:cubicBezTo>
                  <a:cubicBezTo>
                    <a:pt x="12482" y="19171"/>
                    <a:pt x="6555" y="22120"/>
                    <a:pt x="567" y="25463"/>
                  </a:cubicBezTo>
                  <a:cubicBezTo>
                    <a:pt x="0" y="25772"/>
                    <a:pt x="372" y="26583"/>
                    <a:pt x="906" y="26583"/>
                  </a:cubicBezTo>
                  <a:cubicBezTo>
                    <a:pt x="1002" y="26583"/>
                    <a:pt x="1103" y="26557"/>
                    <a:pt x="1205" y="26497"/>
                  </a:cubicBezTo>
                  <a:cubicBezTo>
                    <a:pt x="5734" y="24004"/>
                    <a:pt x="10749" y="21785"/>
                    <a:pt x="14731" y="18472"/>
                  </a:cubicBezTo>
                  <a:cubicBezTo>
                    <a:pt x="19078" y="14916"/>
                    <a:pt x="22604" y="10569"/>
                    <a:pt x="27194" y="7287"/>
                  </a:cubicBezTo>
                  <a:cubicBezTo>
                    <a:pt x="31874" y="3913"/>
                    <a:pt x="37346" y="1420"/>
                    <a:pt x="43151" y="1238"/>
                  </a:cubicBezTo>
                  <a:cubicBezTo>
                    <a:pt x="43414" y="1228"/>
                    <a:pt x="43677" y="1223"/>
                    <a:pt x="43940" y="1223"/>
                  </a:cubicBezTo>
                  <a:cubicBezTo>
                    <a:pt x="47007" y="1223"/>
                    <a:pt x="50127" y="1907"/>
                    <a:pt x="52422" y="4034"/>
                  </a:cubicBezTo>
                  <a:cubicBezTo>
                    <a:pt x="54398" y="5919"/>
                    <a:pt x="55613" y="8381"/>
                    <a:pt x="56738" y="10813"/>
                  </a:cubicBezTo>
                  <a:cubicBezTo>
                    <a:pt x="56851" y="11038"/>
                    <a:pt x="57024" y="11130"/>
                    <a:pt x="57200" y="11130"/>
                  </a:cubicBezTo>
                  <a:cubicBezTo>
                    <a:pt x="57594" y="11130"/>
                    <a:pt x="58003" y="10667"/>
                    <a:pt x="57772" y="10205"/>
                  </a:cubicBezTo>
                  <a:cubicBezTo>
                    <a:pt x="55613" y="5554"/>
                    <a:pt x="52847" y="1390"/>
                    <a:pt x="47467" y="356"/>
                  </a:cubicBezTo>
                  <a:cubicBezTo>
                    <a:pt x="46243" y="113"/>
                    <a:pt x="45005" y="0"/>
                    <a:pt x="4376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366"/>
            <p:cNvSpPr/>
            <p:nvPr/>
          </p:nvSpPr>
          <p:spPr>
            <a:xfrm>
              <a:off x="1575650" y="1909750"/>
              <a:ext cx="2866975" cy="1158850"/>
            </a:xfrm>
            <a:custGeom>
              <a:rect b="b" l="l" r="r" t="t"/>
              <a:pathLst>
                <a:path extrusionOk="0" h="46354" w="114679">
                  <a:moveTo>
                    <a:pt x="70852" y="0"/>
                  </a:moveTo>
                  <a:cubicBezTo>
                    <a:pt x="66331" y="0"/>
                    <a:pt x="61886" y="1484"/>
                    <a:pt x="58294" y="4292"/>
                  </a:cubicBezTo>
                  <a:cubicBezTo>
                    <a:pt x="57820" y="4666"/>
                    <a:pt x="58145" y="5450"/>
                    <a:pt x="58613" y="5450"/>
                  </a:cubicBezTo>
                  <a:cubicBezTo>
                    <a:pt x="58715" y="5450"/>
                    <a:pt x="58824" y="5413"/>
                    <a:pt x="58933" y="5325"/>
                  </a:cubicBezTo>
                  <a:cubicBezTo>
                    <a:pt x="62408" y="2647"/>
                    <a:pt x="66667" y="1221"/>
                    <a:pt x="70970" y="1221"/>
                  </a:cubicBezTo>
                  <a:cubicBezTo>
                    <a:pt x="73065" y="1221"/>
                    <a:pt x="75170" y="1559"/>
                    <a:pt x="77201" y="2255"/>
                  </a:cubicBezTo>
                  <a:cubicBezTo>
                    <a:pt x="83462" y="4444"/>
                    <a:pt x="87505" y="9915"/>
                    <a:pt x="90666" y="15478"/>
                  </a:cubicBezTo>
                  <a:cubicBezTo>
                    <a:pt x="93797" y="20979"/>
                    <a:pt x="96532" y="26602"/>
                    <a:pt x="100271" y="31739"/>
                  </a:cubicBezTo>
                  <a:cubicBezTo>
                    <a:pt x="103814" y="36604"/>
                    <a:pt x="107851" y="41078"/>
                    <a:pt x="112310" y="45114"/>
                  </a:cubicBezTo>
                  <a:lnTo>
                    <a:pt x="112310" y="45114"/>
                  </a:lnTo>
                  <a:cubicBezTo>
                    <a:pt x="111555" y="45137"/>
                    <a:pt x="110799" y="45149"/>
                    <a:pt x="110043" y="45149"/>
                  </a:cubicBezTo>
                  <a:cubicBezTo>
                    <a:pt x="103331" y="45149"/>
                    <a:pt x="96577" y="44201"/>
                    <a:pt x="90362" y="41618"/>
                  </a:cubicBezTo>
                  <a:cubicBezTo>
                    <a:pt x="86410" y="39976"/>
                    <a:pt x="82945" y="37666"/>
                    <a:pt x="79784" y="34809"/>
                  </a:cubicBezTo>
                  <a:cubicBezTo>
                    <a:pt x="77140" y="32408"/>
                    <a:pt x="74586" y="29763"/>
                    <a:pt x="71243" y="28274"/>
                  </a:cubicBezTo>
                  <a:cubicBezTo>
                    <a:pt x="68021" y="26876"/>
                    <a:pt x="64465" y="26663"/>
                    <a:pt x="60969" y="26450"/>
                  </a:cubicBezTo>
                  <a:cubicBezTo>
                    <a:pt x="56319" y="26146"/>
                    <a:pt x="52367" y="25356"/>
                    <a:pt x="48173" y="23168"/>
                  </a:cubicBezTo>
                  <a:cubicBezTo>
                    <a:pt x="44951" y="21496"/>
                    <a:pt x="41790" y="19520"/>
                    <a:pt x="38233" y="18700"/>
                  </a:cubicBezTo>
                  <a:cubicBezTo>
                    <a:pt x="36623" y="18321"/>
                    <a:pt x="34988" y="18163"/>
                    <a:pt x="33354" y="18163"/>
                  </a:cubicBezTo>
                  <a:cubicBezTo>
                    <a:pt x="31842" y="18163"/>
                    <a:pt x="30331" y="18298"/>
                    <a:pt x="28841" y="18517"/>
                  </a:cubicBezTo>
                  <a:cubicBezTo>
                    <a:pt x="24586" y="19125"/>
                    <a:pt x="20482" y="20341"/>
                    <a:pt x="16288" y="21162"/>
                  </a:cubicBezTo>
                  <a:cubicBezTo>
                    <a:pt x="14208" y="21583"/>
                    <a:pt x="11503" y="22054"/>
                    <a:pt x="8857" y="22054"/>
                  </a:cubicBezTo>
                  <a:cubicBezTo>
                    <a:pt x="5972" y="22054"/>
                    <a:pt x="3158" y="21494"/>
                    <a:pt x="1302" y="19703"/>
                  </a:cubicBezTo>
                  <a:cubicBezTo>
                    <a:pt x="1176" y="19590"/>
                    <a:pt x="1037" y="19542"/>
                    <a:pt x="902" y="19542"/>
                  </a:cubicBezTo>
                  <a:cubicBezTo>
                    <a:pt x="421" y="19542"/>
                    <a:pt x="0" y="20150"/>
                    <a:pt x="451" y="20554"/>
                  </a:cubicBezTo>
                  <a:cubicBezTo>
                    <a:pt x="2618" y="22626"/>
                    <a:pt x="5656" y="23311"/>
                    <a:pt x="8864" y="23311"/>
                  </a:cubicBezTo>
                  <a:cubicBezTo>
                    <a:pt x="12900" y="23311"/>
                    <a:pt x="17207" y="22228"/>
                    <a:pt x="20391" y="21465"/>
                  </a:cubicBezTo>
                  <a:cubicBezTo>
                    <a:pt x="24464" y="20523"/>
                    <a:pt x="28567" y="19399"/>
                    <a:pt x="32762" y="19338"/>
                  </a:cubicBezTo>
                  <a:cubicBezTo>
                    <a:pt x="32853" y="19337"/>
                    <a:pt x="32944" y="19336"/>
                    <a:pt x="33034" y="19336"/>
                  </a:cubicBezTo>
                  <a:cubicBezTo>
                    <a:pt x="37357" y="19336"/>
                    <a:pt x="41109" y="20749"/>
                    <a:pt x="44920" y="22803"/>
                  </a:cubicBezTo>
                  <a:cubicBezTo>
                    <a:pt x="48294" y="24627"/>
                    <a:pt x="51638" y="26450"/>
                    <a:pt x="55468" y="27119"/>
                  </a:cubicBezTo>
                  <a:cubicBezTo>
                    <a:pt x="59571" y="27849"/>
                    <a:pt x="63826" y="27514"/>
                    <a:pt x="67899" y="28456"/>
                  </a:cubicBezTo>
                  <a:cubicBezTo>
                    <a:pt x="72611" y="29551"/>
                    <a:pt x="75802" y="32833"/>
                    <a:pt x="79267" y="35934"/>
                  </a:cubicBezTo>
                  <a:cubicBezTo>
                    <a:pt x="82064" y="38487"/>
                    <a:pt x="85195" y="40615"/>
                    <a:pt x="88629" y="42165"/>
                  </a:cubicBezTo>
                  <a:cubicBezTo>
                    <a:pt x="95393" y="45247"/>
                    <a:pt x="102831" y="46354"/>
                    <a:pt x="110209" y="46354"/>
                  </a:cubicBezTo>
                  <a:cubicBezTo>
                    <a:pt x="111417" y="46354"/>
                    <a:pt x="112625" y="46324"/>
                    <a:pt x="113827" y="46268"/>
                  </a:cubicBezTo>
                  <a:cubicBezTo>
                    <a:pt x="114314" y="46238"/>
                    <a:pt x="114678" y="45600"/>
                    <a:pt x="114253" y="45235"/>
                  </a:cubicBezTo>
                  <a:cubicBezTo>
                    <a:pt x="108356" y="40128"/>
                    <a:pt x="103189" y="34262"/>
                    <a:pt x="98933" y="27727"/>
                  </a:cubicBezTo>
                  <a:cubicBezTo>
                    <a:pt x="95256" y="22043"/>
                    <a:pt x="92642" y="15690"/>
                    <a:pt x="88690" y="10158"/>
                  </a:cubicBezTo>
                  <a:cubicBezTo>
                    <a:pt x="85347" y="5477"/>
                    <a:pt x="80939" y="1708"/>
                    <a:pt x="75194" y="462"/>
                  </a:cubicBezTo>
                  <a:cubicBezTo>
                    <a:pt x="73756" y="152"/>
                    <a:pt x="72300" y="0"/>
                    <a:pt x="7085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366"/>
            <p:cNvSpPr/>
            <p:nvPr/>
          </p:nvSpPr>
          <p:spPr>
            <a:xfrm>
              <a:off x="1810325" y="2461575"/>
              <a:ext cx="2212075" cy="748475"/>
            </a:xfrm>
            <a:custGeom>
              <a:rect b="b" l="l" r="r" t="t"/>
              <a:pathLst>
                <a:path extrusionOk="0" h="29939" w="88483">
                  <a:moveTo>
                    <a:pt x="700" y="0"/>
                  </a:moveTo>
                  <a:cubicBezTo>
                    <a:pt x="1" y="0"/>
                    <a:pt x="1" y="1216"/>
                    <a:pt x="761" y="1247"/>
                  </a:cubicBezTo>
                  <a:cubicBezTo>
                    <a:pt x="9636" y="1672"/>
                    <a:pt x="13952" y="10517"/>
                    <a:pt x="19332" y="16232"/>
                  </a:cubicBezTo>
                  <a:cubicBezTo>
                    <a:pt x="24196" y="21368"/>
                    <a:pt x="31430" y="25837"/>
                    <a:pt x="38117" y="28086"/>
                  </a:cubicBezTo>
                  <a:cubicBezTo>
                    <a:pt x="42074" y="29415"/>
                    <a:pt x="46053" y="29938"/>
                    <a:pt x="50041" y="29938"/>
                  </a:cubicBezTo>
                  <a:cubicBezTo>
                    <a:pt x="62659" y="29938"/>
                    <a:pt x="75367" y="24695"/>
                    <a:pt x="87723" y="23101"/>
                  </a:cubicBezTo>
                  <a:cubicBezTo>
                    <a:pt x="88463" y="22983"/>
                    <a:pt x="88482" y="21883"/>
                    <a:pt x="87780" y="21883"/>
                  </a:cubicBezTo>
                  <a:cubicBezTo>
                    <a:pt x="87761" y="21883"/>
                    <a:pt x="87742" y="21884"/>
                    <a:pt x="87723" y="21885"/>
                  </a:cubicBezTo>
                  <a:cubicBezTo>
                    <a:pt x="75520" y="23449"/>
                    <a:pt x="62614" y="28748"/>
                    <a:pt x="50048" y="28748"/>
                  </a:cubicBezTo>
                  <a:cubicBezTo>
                    <a:pt x="45273" y="28748"/>
                    <a:pt x="40548" y="27983"/>
                    <a:pt x="35928" y="25958"/>
                  </a:cubicBezTo>
                  <a:cubicBezTo>
                    <a:pt x="28421" y="22645"/>
                    <a:pt x="21764" y="17660"/>
                    <a:pt x="16658" y="11247"/>
                  </a:cubicBezTo>
                  <a:cubicBezTo>
                    <a:pt x="12524" y="5988"/>
                    <a:pt x="7934" y="396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366"/>
            <p:cNvSpPr/>
            <p:nvPr/>
          </p:nvSpPr>
          <p:spPr>
            <a:xfrm>
              <a:off x="1644675" y="2453400"/>
              <a:ext cx="2655100" cy="1744300"/>
            </a:xfrm>
            <a:custGeom>
              <a:rect b="b" l="l" r="r" t="t"/>
              <a:pathLst>
                <a:path extrusionOk="0" h="69772" w="106204">
                  <a:moveTo>
                    <a:pt x="597" y="1"/>
                  </a:moveTo>
                  <a:cubicBezTo>
                    <a:pt x="289" y="1"/>
                    <a:pt x="0" y="191"/>
                    <a:pt x="31" y="571"/>
                  </a:cubicBezTo>
                  <a:cubicBezTo>
                    <a:pt x="852" y="8717"/>
                    <a:pt x="1551" y="17683"/>
                    <a:pt x="6444" y="24553"/>
                  </a:cubicBezTo>
                  <a:cubicBezTo>
                    <a:pt x="10852" y="30845"/>
                    <a:pt x="16627" y="36772"/>
                    <a:pt x="23010" y="41057"/>
                  </a:cubicBezTo>
                  <a:cubicBezTo>
                    <a:pt x="29241" y="45222"/>
                    <a:pt x="36415" y="47927"/>
                    <a:pt x="43801" y="48960"/>
                  </a:cubicBezTo>
                  <a:cubicBezTo>
                    <a:pt x="44682" y="49082"/>
                    <a:pt x="45564" y="49143"/>
                    <a:pt x="46475" y="49264"/>
                  </a:cubicBezTo>
                  <a:cubicBezTo>
                    <a:pt x="46840" y="49295"/>
                    <a:pt x="47539" y="49234"/>
                    <a:pt x="47874" y="49416"/>
                  </a:cubicBezTo>
                  <a:cubicBezTo>
                    <a:pt x="48056" y="49447"/>
                    <a:pt x="48208" y="49447"/>
                    <a:pt x="48421" y="49477"/>
                  </a:cubicBezTo>
                  <a:cubicBezTo>
                    <a:pt x="48512" y="50146"/>
                    <a:pt x="48634" y="50814"/>
                    <a:pt x="48725" y="51453"/>
                  </a:cubicBezTo>
                  <a:cubicBezTo>
                    <a:pt x="48299" y="52881"/>
                    <a:pt x="46779" y="53732"/>
                    <a:pt x="46506" y="55313"/>
                  </a:cubicBezTo>
                  <a:cubicBezTo>
                    <a:pt x="46232" y="56954"/>
                    <a:pt x="47205" y="59021"/>
                    <a:pt x="49090" y="59021"/>
                  </a:cubicBezTo>
                  <a:cubicBezTo>
                    <a:pt x="51643" y="59021"/>
                    <a:pt x="52433" y="55921"/>
                    <a:pt x="53163" y="54036"/>
                  </a:cubicBezTo>
                  <a:cubicBezTo>
                    <a:pt x="53937" y="52029"/>
                    <a:pt x="54711" y="51293"/>
                    <a:pt x="56992" y="51293"/>
                  </a:cubicBezTo>
                  <a:cubicBezTo>
                    <a:pt x="57129" y="51293"/>
                    <a:pt x="57270" y="51296"/>
                    <a:pt x="57418" y="51301"/>
                  </a:cubicBezTo>
                  <a:cubicBezTo>
                    <a:pt x="57874" y="51362"/>
                    <a:pt x="58299" y="51514"/>
                    <a:pt x="58786" y="51514"/>
                  </a:cubicBezTo>
                  <a:cubicBezTo>
                    <a:pt x="59394" y="51453"/>
                    <a:pt x="59971" y="51240"/>
                    <a:pt x="60518" y="51058"/>
                  </a:cubicBezTo>
                  <a:cubicBezTo>
                    <a:pt x="60944" y="50906"/>
                    <a:pt x="61491" y="50511"/>
                    <a:pt x="61916" y="50480"/>
                  </a:cubicBezTo>
                  <a:cubicBezTo>
                    <a:pt x="62146" y="50330"/>
                    <a:pt x="62350" y="50254"/>
                    <a:pt x="62528" y="50254"/>
                  </a:cubicBezTo>
                  <a:cubicBezTo>
                    <a:pt x="62963" y="50254"/>
                    <a:pt x="63246" y="50707"/>
                    <a:pt x="63375" y="51635"/>
                  </a:cubicBezTo>
                  <a:cubicBezTo>
                    <a:pt x="64287" y="52182"/>
                    <a:pt x="64531" y="52790"/>
                    <a:pt x="64014" y="53459"/>
                  </a:cubicBezTo>
                  <a:cubicBezTo>
                    <a:pt x="63497" y="56438"/>
                    <a:pt x="53345" y="67988"/>
                    <a:pt x="60488" y="69660"/>
                  </a:cubicBezTo>
                  <a:cubicBezTo>
                    <a:pt x="60806" y="69736"/>
                    <a:pt x="61122" y="69772"/>
                    <a:pt x="61433" y="69772"/>
                  </a:cubicBezTo>
                  <a:cubicBezTo>
                    <a:pt x="63233" y="69772"/>
                    <a:pt x="64870" y="68570"/>
                    <a:pt x="65777" y="67015"/>
                  </a:cubicBezTo>
                  <a:cubicBezTo>
                    <a:pt x="66537" y="65739"/>
                    <a:pt x="66901" y="64310"/>
                    <a:pt x="67418" y="62942"/>
                  </a:cubicBezTo>
                  <a:cubicBezTo>
                    <a:pt x="68178" y="60754"/>
                    <a:pt x="69242" y="58657"/>
                    <a:pt x="70245" y="56559"/>
                  </a:cubicBezTo>
                  <a:cubicBezTo>
                    <a:pt x="71066" y="55009"/>
                    <a:pt x="71886" y="53459"/>
                    <a:pt x="72889" y="52000"/>
                  </a:cubicBezTo>
                  <a:cubicBezTo>
                    <a:pt x="73436" y="51210"/>
                    <a:pt x="74105" y="50419"/>
                    <a:pt x="74804" y="49720"/>
                  </a:cubicBezTo>
                  <a:cubicBezTo>
                    <a:pt x="75169" y="49416"/>
                    <a:pt x="75564" y="48960"/>
                    <a:pt x="75959" y="48778"/>
                  </a:cubicBezTo>
                  <a:cubicBezTo>
                    <a:pt x="76198" y="48489"/>
                    <a:pt x="76375" y="48345"/>
                    <a:pt x="76495" y="48345"/>
                  </a:cubicBezTo>
                  <a:cubicBezTo>
                    <a:pt x="76666" y="48345"/>
                    <a:pt x="76724" y="48633"/>
                    <a:pt x="76689" y="49203"/>
                  </a:cubicBezTo>
                  <a:cubicBezTo>
                    <a:pt x="76993" y="49751"/>
                    <a:pt x="76902" y="50267"/>
                    <a:pt x="76476" y="50662"/>
                  </a:cubicBezTo>
                  <a:cubicBezTo>
                    <a:pt x="76020" y="52304"/>
                    <a:pt x="75625" y="54310"/>
                    <a:pt x="77844" y="54918"/>
                  </a:cubicBezTo>
                  <a:cubicBezTo>
                    <a:pt x="78036" y="54969"/>
                    <a:pt x="78234" y="54993"/>
                    <a:pt x="78433" y="54993"/>
                  </a:cubicBezTo>
                  <a:cubicBezTo>
                    <a:pt x="79173" y="54993"/>
                    <a:pt x="79918" y="54655"/>
                    <a:pt x="80397" y="54128"/>
                  </a:cubicBezTo>
                  <a:cubicBezTo>
                    <a:pt x="80853" y="53641"/>
                    <a:pt x="80944" y="53125"/>
                    <a:pt x="81096" y="52486"/>
                  </a:cubicBezTo>
                  <a:cubicBezTo>
                    <a:pt x="81522" y="50784"/>
                    <a:pt x="81765" y="49690"/>
                    <a:pt x="83285" y="48504"/>
                  </a:cubicBezTo>
                  <a:cubicBezTo>
                    <a:pt x="84501" y="47562"/>
                    <a:pt x="85200" y="46802"/>
                    <a:pt x="86020" y="45495"/>
                  </a:cubicBezTo>
                  <a:cubicBezTo>
                    <a:pt x="87601" y="43033"/>
                    <a:pt x="89485" y="42182"/>
                    <a:pt x="91947" y="40814"/>
                  </a:cubicBezTo>
                  <a:cubicBezTo>
                    <a:pt x="98756" y="36984"/>
                    <a:pt x="106021" y="31787"/>
                    <a:pt x="106203" y="23154"/>
                  </a:cubicBezTo>
                  <a:cubicBezTo>
                    <a:pt x="106203" y="22775"/>
                    <a:pt x="105907" y="22585"/>
                    <a:pt x="105607" y="22585"/>
                  </a:cubicBezTo>
                  <a:cubicBezTo>
                    <a:pt x="105306" y="22585"/>
                    <a:pt x="105002" y="22775"/>
                    <a:pt x="104987" y="23154"/>
                  </a:cubicBezTo>
                  <a:cubicBezTo>
                    <a:pt x="104805" y="32243"/>
                    <a:pt x="96324" y="36984"/>
                    <a:pt x="89333" y="40875"/>
                  </a:cubicBezTo>
                  <a:cubicBezTo>
                    <a:pt x="88057" y="41574"/>
                    <a:pt x="86628" y="42182"/>
                    <a:pt x="85686" y="43398"/>
                  </a:cubicBezTo>
                  <a:cubicBezTo>
                    <a:pt x="84926" y="44371"/>
                    <a:pt x="84774" y="45586"/>
                    <a:pt x="83893" y="46498"/>
                  </a:cubicBezTo>
                  <a:cubicBezTo>
                    <a:pt x="82950" y="47441"/>
                    <a:pt x="81613" y="48018"/>
                    <a:pt x="80792" y="49082"/>
                  </a:cubicBezTo>
                  <a:cubicBezTo>
                    <a:pt x="80610" y="49355"/>
                    <a:pt x="80397" y="49568"/>
                    <a:pt x="80306" y="49872"/>
                  </a:cubicBezTo>
                  <a:cubicBezTo>
                    <a:pt x="80154" y="50115"/>
                    <a:pt x="80063" y="50359"/>
                    <a:pt x="80032" y="50632"/>
                  </a:cubicBezTo>
                  <a:cubicBezTo>
                    <a:pt x="80104" y="51459"/>
                    <a:pt x="79836" y="51882"/>
                    <a:pt x="79227" y="51882"/>
                  </a:cubicBezTo>
                  <a:cubicBezTo>
                    <a:pt x="78807" y="51882"/>
                    <a:pt x="78224" y="51680"/>
                    <a:pt x="77479" y="51270"/>
                  </a:cubicBezTo>
                  <a:cubicBezTo>
                    <a:pt x="77358" y="50602"/>
                    <a:pt x="78543" y="49538"/>
                    <a:pt x="78391" y="48535"/>
                  </a:cubicBezTo>
                  <a:cubicBezTo>
                    <a:pt x="78330" y="48018"/>
                    <a:pt x="78087" y="47380"/>
                    <a:pt x="77631" y="47076"/>
                  </a:cubicBezTo>
                  <a:cubicBezTo>
                    <a:pt x="77401" y="46930"/>
                    <a:pt x="77155" y="46866"/>
                    <a:pt x="76900" y="46866"/>
                  </a:cubicBezTo>
                  <a:cubicBezTo>
                    <a:pt x="75400" y="46866"/>
                    <a:pt x="73577" y="49085"/>
                    <a:pt x="72798" y="49994"/>
                  </a:cubicBezTo>
                  <a:cubicBezTo>
                    <a:pt x="70822" y="52304"/>
                    <a:pt x="69455" y="55131"/>
                    <a:pt x="68178" y="57866"/>
                  </a:cubicBezTo>
                  <a:cubicBezTo>
                    <a:pt x="67479" y="59295"/>
                    <a:pt x="66810" y="60754"/>
                    <a:pt x="66263" y="62274"/>
                  </a:cubicBezTo>
                  <a:cubicBezTo>
                    <a:pt x="65503" y="64310"/>
                    <a:pt x="65017" y="67046"/>
                    <a:pt x="62920" y="68140"/>
                  </a:cubicBezTo>
                  <a:cubicBezTo>
                    <a:pt x="62396" y="68422"/>
                    <a:pt x="61820" y="68577"/>
                    <a:pt x="61276" y="68577"/>
                  </a:cubicBezTo>
                  <a:cubicBezTo>
                    <a:pt x="60177" y="68577"/>
                    <a:pt x="59212" y="67943"/>
                    <a:pt x="59090" y="66438"/>
                  </a:cubicBezTo>
                  <a:cubicBezTo>
                    <a:pt x="58968" y="65100"/>
                    <a:pt x="59971" y="63702"/>
                    <a:pt x="60579" y="62578"/>
                  </a:cubicBezTo>
                  <a:cubicBezTo>
                    <a:pt x="61339" y="61088"/>
                    <a:pt x="62129" y="59599"/>
                    <a:pt x="62889" y="58079"/>
                  </a:cubicBezTo>
                  <a:cubicBezTo>
                    <a:pt x="63831" y="56255"/>
                    <a:pt x="66871" y="52547"/>
                    <a:pt x="65686" y="50267"/>
                  </a:cubicBezTo>
                  <a:cubicBezTo>
                    <a:pt x="65195" y="49304"/>
                    <a:pt x="64310" y="48997"/>
                    <a:pt x="63370" y="48997"/>
                  </a:cubicBezTo>
                  <a:cubicBezTo>
                    <a:pt x="62679" y="48997"/>
                    <a:pt x="61957" y="49162"/>
                    <a:pt x="61339" y="49355"/>
                  </a:cubicBezTo>
                  <a:cubicBezTo>
                    <a:pt x="60026" y="49745"/>
                    <a:pt x="59471" y="50095"/>
                    <a:pt x="58322" y="50095"/>
                  </a:cubicBezTo>
                  <a:cubicBezTo>
                    <a:pt x="58034" y="50095"/>
                    <a:pt x="57710" y="50073"/>
                    <a:pt x="57327" y="50024"/>
                  </a:cubicBezTo>
                  <a:cubicBezTo>
                    <a:pt x="56605" y="49917"/>
                    <a:pt x="56636" y="49740"/>
                    <a:pt x="56075" y="49740"/>
                  </a:cubicBezTo>
                  <a:cubicBezTo>
                    <a:pt x="55998" y="49740"/>
                    <a:pt x="55910" y="49743"/>
                    <a:pt x="55807" y="49751"/>
                  </a:cubicBezTo>
                  <a:cubicBezTo>
                    <a:pt x="54956" y="49842"/>
                    <a:pt x="54196" y="50328"/>
                    <a:pt x="53588" y="50906"/>
                  </a:cubicBezTo>
                  <a:cubicBezTo>
                    <a:pt x="52767" y="51666"/>
                    <a:pt x="52372" y="52699"/>
                    <a:pt x="51947" y="53702"/>
                  </a:cubicBezTo>
                  <a:cubicBezTo>
                    <a:pt x="51612" y="54553"/>
                    <a:pt x="51400" y="55465"/>
                    <a:pt x="50913" y="56255"/>
                  </a:cubicBezTo>
                  <a:cubicBezTo>
                    <a:pt x="50640" y="56590"/>
                    <a:pt x="50427" y="56954"/>
                    <a:pt x="50153" y="57258"/>
                  </a:cubicBezTo>
                  <a:cubicBezTo>
                    <a:pt x="47570" y="56954"/>
                    <a:pt x="46931" y="55921"/>
                    <a:pt x="48208" y="54097"/>
                  </a:cubicBezTo>
                  <a:cubicBezTo>
                    <a:pt x="49029" y="52608"/>
                    <a:pt x="51552" y="50632"/>
                    <a:pt x="49789" y="48900"/>
                  </a:cubicBezTo>
                  <a:cubicBezTo>
                    <a:pt x="48299" y="47410"/>
                    <a:pt x="44044" y="47836"/>
                    <a:pt x="42190" y="47471"/>
                  </a:cubicBezTo>
                  <a:cubicBezTo>
                    <a:pt x="38147" y="46802"/>
                    <a:pt x="34196" y="45586"/>
                    <a:pt x="30518" y="43884"/>
                  </a:cubicBezTo>
                  <a:cubicBezTo>
                    <a:pt x="22615" y="40267"/>
                    <a:pt x="16353" y="34522"/>
                    <a:pt x="10730" y="28079"/>
                  </a:cubicBezTo>
                  <a:cubicBezTo>
                    <a:pt x="7508" y="24340"/>
                    <a:pt x="4833" y="20540"/>
                    <a:pt x="3618" y="15708"/>
                  </a:cubicBezTo>
                  <a:cubicBezTo>
                    <a:pt x="2311" y="10783"/>
                    <a:pt x="1763" y="5616"/>
                    <a:pt x="1277" y="571"/>
                  </a:cubicBezTo>
                  <a:cubicBezTo>
                    <a:pt x="1231" y="191"/>
                    <a:pt x="90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366"/>
            <p:cNvSpPr/>
            <p:nvPr/>
          </p:nvSpPr>
          <p:spPr>
            <a:xfrm>
              <a:off x="2064900" y="2158575"/>
              <a:ext cx="116950" cy="175225"/>
            </a:xfrm>
            <a:custGeom>
              <a:rect b="b" l="l" r="r" t="t"/>
              <a:pathLst>
                <a:path extrusionOk="0" h="7009" w="4678">
                  <a:moveTo>
                    <a:pt x="213" y="0"/>
                  </a:moveTo>
                  <a:cubicBezTo>
                    <a:pt x="107" y="0"/>
                    <a:pt x="0" y="69"/>
                    <a:pt x="0" y="205"/>
                  </a:cubicBezTo>
                  <a:cubicBezTo>
                    <a:pt x="122" y="3093"/>
                    <a:pt x="1702" y="5616"/>
                    <a:pt x="4256" y="6984"/>
                  </a:cubicBezTo>
                  <a:cubicBezTo>
                    <a:pt x="4294" y="7001"/>
                    <a:pt x="4330" y="7008"/>
                    <a:pt x="4364" y="7008"/>
                  </a:cubicBezTo>
                  <a:cubicBezTo>
                    <a:pt x="4572" y="7008"/>
                    <a:pt x="4678" y="6723"/>
                    <a:pt x="4468" y="6619"/>
                  </a:cubicBezTo>
                  <a:cubicBezTo>
                    <a:pt x="2037" y="5312"/>
                    <a:pt x="517" y="2941"/>
                    <a:pt x="426" y="205"/>
                  </a:cubicBezTo>
                  <a:cubicBezTo>
                    <a:pt x="426" y="69"/>
                    <a:pt x="319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9" name="Google Shape;3109;p366"/>
            <p:cNvSpPr/>
            <p:nvPr/>
          </p:nvSpPr>
          <p:spPr>
            <a:xfrm>
              <a:off x="2206550" y="2064800"/>
              <a:ext cx="118625" cy="219625"/>
            </a:xfrm>
            <a:custGeom>
              <a:rect b="b" l="l" r="r" t="t"/>
              <a:pathLst>
                <a:path extrusionOk="0" h="8785" w="4745">
                  <a:moveTo>
                    <a:pt x="251" y="1"/>
                  </a:moveTo>
                  <a:cubicBezTo>
                    <a:pt x="134" y="1"/>
                    <a:pt x="0" y="103"/>
                    <a:pt x="18" y="248"/>
                  </a:cubicBezTo>
                  <a:cubicBezTo>
                    <a:pt x="596" y="3500"/>
                    <a:pt x="2055" y="6388"/>
                    <a:pt x="4274" y="8728"/>
                  </a:cubicBezTo>
                  <a:cubicBezTo>
                    <a:pt x="4320" y="8768"/>
                    <a:pt x="4370" y="8785"/>
                    <a:pt x="4419" y="8785"/>
                  </a:cubicBezTo>
                  <a:cubicBezTo>
                    <a:pt x="4594" y="8785"/>
                    <a:pt x="4744" y="8567"/>
                    <a:pt x="4578" y="8424"/>
                  </a:cubicBezTo>
                  <a:cubicBezTo>
                    <a:pt x="2389" y="6114"/>
                    <a:pt x="991" y="3288"/>
                    <a:pt x="413" y="157"/>
                  </a:cubicBezTo>
                  <a:cubicBezTo>
                    <a:pt x="401" y="47"/>
                    <a:pt x="330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366"/>
            <p:cNvSpPr/>
            <p:nvPr/>
          </p:nvSpPr>
          <p:spPr>
            <a:xfrm>
              <a:off x="2540575" y="1999925"/>
              <a:ext cx="60525" cy="324950"/>
            </a:xfrm>
            <a:custGeom>
              <a:rect b="b" l="l" r="r" t="t"/>
              <a:pathLst>
                <a:path extrusionOk="0" h="12998" w="2421">
                  <a:moveTo>
                    <a:pt x="1896" y="0"/>
                  </a:moveTo>
                  <a:cubicBezTo>
                    <a:pt x="1833" y="0"/>
                    <a:pt x="1771" y="32"/>
                    <a:pt x="1734" y="107"/>
                  </a:cubicBezTo>
                  <a:cubicBezTo>
                    <a:pt x="1" y="4150"/>
                    <a:pt x="1308" y="8709"/>
                    <a:pt x="1977" y="12843"/>
                  </a:cubicBezTo>
                  <a:cubicBezTo>
                    <a:pt x="2013" y="12951"/>
                    <a:pt x="2091" y="12997"/>
                    <a:pt x="2171" y="12997"/>
                  </a:cubicBezTo>
                  <a:cubicBezTo>
                    <a:pt x="2294" y="12997"/>
                    <a:pt x="2421" y="12887"/>
                    <a:pt x="2402" y="12722"/>
                  </a:cubicBezTo>
                  <a:cubicBezTo>
                    <a:pt x="1703" y="8709"/>
                    <a:pt x="366" y="4211"/>
                    <a:pt x="2098" y="320"/>
                  </a:cubicBezTo>
                  <a:cubicBezTo>
                    <a:pt x="2182" y="153"/>
                    <a:pt x="2035" y="0"/>
                    <a:pt x="189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366"/>
            <p:cNvSpPr/>
            <p:nvPr/>
          </p:nvSpPr>
          <p:spPr>
            <a:xfrm>
              <a:off x="2664450" y="1969075"/>
              <a:ext cx="63650" cy="212500"/>
            </a:xfrm>
            <a:custGeom>
              <a:rect b="b" l="l" r="r" t="t"/>
              <a:pathLst>
                <a:path extrusionOk="0" h="8500" w="2546">
                  <a:moveTo>
                    <a:pt x="2272" y="0"/>
                  </a:moveTo>
                  <a:cubicBezTo>
                    <a:pt x="2213" y="0"/>
                    <a:pt x="2157" y="28"/>
                    <a:pt x="2128" y="95"/>
                  </a:cubicBezTo>
                  <a:cubicBezTo>
                    <a:pt x="639" y="2648"/>
                    <a:pt x="0" y="5414"/>
                    <a:pt x="152" y="8332"/>
                  </a:cubicBezTo>
                  <a:cubicBezTo>
                    <a:pt x="168" y="8439"/>
                    <a:pt x="266" y="8500"/>
                    <a:pt x="361" y="8500"/>
                  </a:cubicBezTo>
                  <a:cubicBezTo>
                    <a:pt x="456" y="8500"/>
                    <a:pt x="548" y="8439"/>
                    <a:pt x="548" y="8302"/>
                  </a:cubicBezTo>
                  <a:cubicBezTo>
                    <a:pt x="396" y="5445"/>
                    <a:pt x="1004" y="2770"/>
                    <a:pt x="2463" y="278"/>
                  </a:cubicBezTo>
                  <a:cubicBezTo>
                    <a:pt x="2546" y="132"/>
                    <a:pt x="2401" y="0"/>
                    <a:pt x="227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366"/>
            <p:cNvSpPr/>
            <p:nvPr/>
          </p:nvSpPr>
          <p:spPr>
            <a:xfrm>
              <a:off x="2891075" y="2234550"/>
              <a:ext cx="117625" cy="227400"/>
            </a:xfrm>
            <a:custGeom>
              <a:rect b="b" l="l" r="r" t="t"/>
              <a:pathLst>
                <a:path extrusionOk="0" h="9096" w="4705">
                  <a:moveTo>
                    <a:pt x="4515" y="1"/>
                  </a:moveTo>
                  <a:cubicBezTo>
                    <a:pt x="4416" y="1"/>
                    <a:pt x="4310" y="69"/>
                    <a:pt x="4279" y="206"/>
                  </a:cubicBezTo>
                  <a:cubicBezTo>
                    <a:pt x="4158" y="3580"/>
                    <a:pt x="2699" y="6589"/>
                    <a:pt x="145" y="8777"/>
                  </a:cubicBezTo>
                  <a:cubicBezTo>
                    <a:pt x="1" y="8898"/>
                    <a:pt x="143" y="9096"/>
                    <a:pt x="300" y="9096"/>
                  </a:cubicBezTo>
                  <a:cubicBezTo>
                    <a:pt x="340" y="9096"/>
                    <a:pt x="381" y="9082"/>
                    <a:pt x="419" y="9051"/>
                  </a:cubicBezTo>
                  <a:cubicBezTo>
                    <a:pt x="3033" y="6771"/>
                    <a:pt x="4522" y="3641"/>
                    <a:pt x="4705" y="206"/>
                  </a:cubicBezTo>
                  <a:cubicBezTo>
                    <a:pt x="4705" y="69"/>
                    <a:pt x="4614" y="1"/>
                    <a:pt x="451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366"/>
            <p:cNvSpPr/>
            <p:nvPr/>
          </p:nvSpPr>
          <p:spPr>
            <a:xfrm>
              <a:off x="3113450" y="2224225"/>
              <a:ext cx="279950" cy="281800"/>
            </a:xfrm>
            <a:custGeom>
              <a:rect b="b" l="l" r="r" t="t"/>
              <a:pathLst>
                <a:path extrusionOk="0" h="11272" w="11198">
                  <a:moveTo>
                    <a:pt x="10944" y="0"/>
                  </a:moveTo>
                  <a:cubicBezTo>
                    <a:pt x="10871" y="0"/>
                    <a:pt x="10806" y="40"/>
                    <a:pt x="10795" y="133"/>
                  </a:cubicBezTo>
                  <a:cubicBezTo>
                    <a:pt x="9913" y="5725"/>
                    <a:pt x="5080" y="8886"/>
                    <a:pt x="217" y="10862"/>
                  </a:cubicBezTo>
                  <a:cubicBezTo>
                    <a:pt x="0" y="10971"/>
                    <a:pt x="25" y="11272"/>
                    <a:pt x="226" y="11272"/>
                  </a:cubicBezTo>
                  <a:cubicBezTo>
                    <a:pt x="251" y="11272"/>
                    <a:pt x="278" y="11267"/>
                    <a:pt x="308" y="11257"/>
                  </a:cubicBezTo>
                  <a:cubicBezTo>
                    <a:pt x="5324" y="9221"/>
                    <a:pt x="10248" y="5999"/>
                    <a:pt x="11160" y="254"/>
                  </a:cubicBezTo>
                  <a:cubicBezTo>
                    <a:pt x="11197" y="104"/>
                    <a:pt x="11061" y="0"/>
                    <a:pt x="1094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366"/>
            <p:cNvSpPr/>
            <p:nvPr/>
          </p:nvSpPr>
          <p:spPr>
            <a:xfrm>
              <a:off x="3379975" y="2411600"/>
              <a:ext cx="187500" cy="119300"/>
            </a:xfrm>
            <a:custGeom>
              <a:rect b="b" l="l" r="r" t="t"/>
              <a:pathLst>
                <a:path extrusionOk="0" h="4772" w="7500">
                  <a:moveTo>
                    <a:pt x="7230" y="0"/>
                  </a:moveTo>
                  <a:cubicBezTo>
                    <a:pt x="7159" y="0"/>
                    <a:pt x="7084" y="34"/>
                    <a:pt x="7034" y="115"/>
                  </a:cubicBezTo>
                  <a:cubicBezTo>
                    <a:pt x="5483" y="2486"/>
                    <a:pt x="3052" y="4006"/>
                    <a:pt x="255" y="4401"/>
                  </a:cubicBezTo>
                  <a:cubicBezTo>
                    <a:pt x="0" y="4401"/>
                    <a:pt x="89" y="4771"/>
                    <a:pt x="300" y="4771"/>
                  </a:cubicBezTo>
                  <a:cubicBezTo>
                    <a:pt x="315" y="4771"/>
                    <a:pt x="330" y="4769"/>
                    <a:pt x="347" y="4765"/>
                  </a:cubicBezTo>
                  <a:cubicBezTo>
                    <a:pt x="3295" y="4370"/>
                    <a:pt x="5787" y="2759"/>
                    <a:pt x="7398" y="297"/>
                  </a:cubicBezTo>
                  <a:cubicBezTo>
                    <a:pt x="7500" y="135"/>
                    <a:pt x="7371" y="0"/>
                    <a:pt x="723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366"/>
            <p:cNvSpPr/>
            <p:nvPr/>
          </p:nvSpPr>
          <p:spPr>
            <a:xfrm>
              <a:off x="3676700" y="2336950"/>
              <a:ext cx="112200" cy="123975"/>
            </a:xfrm>
            <a:custGeom>
              <a:rect b="b" l="l" r="r" t="t"/>
              <a:pathLst>
                <a:path extrusionOk="0" h="4959" w="4488">
                  <a:moveTo>
                    <a:pt x="4230" y="0"/>
                  </a:moveTo>
                  <a:cubicBezTo>
                    <a:pt x="4170" y="0"/>
                    <a:pt x="4109" y="35"/>
                    <a:pt x="4071" y="122"/>
                  </a:cubicBezTo>
                  <a:cubicBezTo>
                    <a:pt x="3280" y="1976"/>
                    <a:pt x="1943" y="3496"/>
                    <a:pt x="180" y="4560"/>
                  </a:cubicBezTo>
                  <a:cubicBezTo>
                    <a:pt x="1" y="4662"/>
                    <a:pt x="102" y="4959"/>
                    <a:pt x="284" y="4959"/>
                  </a:cubicBezTo>
                  <a:cubicBezTo>
                    <a:pt x="318" y="4959"/>
                    <a:pt x="354" y="4949"/>
                    <a:pt x="393" y="4925"/>
                  </a:cubicBezTo>
                  <a:cubicBezTo>
                    <a:pt x="2156" y="3800"/>
                    <a:pt x="3584" y="2250"/>
                    <a:pt x="4405" y="304"/>
                  </a:cubicBezTo>
                  <a:cubicBezTo>
                    <a:pt x="4488" y="159"/>
                    <a:pt x="4359" y="0"/>
                    <a:pt x="423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366"/>
            <p:cNvSpPr/>
            <p:nvPr/>
          </p:nvSpPr>
          <p:spPr>
            <a:xfrm>
              <a:off x="3569500" y="2564500"/>
              <a:ext cx="231325" cy="127375"/>
            </a:xfrm>
            <a:custGeom>
              <a:rect b="b" l="l" r="r" t="t"/>
              <a:pathLst>
                <a:path extrusionOk="0" h="5095" w="9253">
                  <a:moveTo>
                    <a:pt x="8993" y="0"/>
                  </a:moveTo>
                  <a:cubicBezTo>
                    <a:pt x="8929" y="0"/>
                    <a:pt x="8863" y="31"/>
                    <a:pt x="8815" y="108"/>
                  </a:cubicBezTo>
                  <a:cubicBezTo>
                    <a:pt x="6808" y="2905"/>
                    <a:pt x="3708" y="4546"/>
                    <a:pt x="273" y="4698"/>
                  </a:cubicBezTo>
                  <a:cubicBezTo>
                    <a:pt x="9" y="4698"/>
                    <a:pt x="0" y="5095"/>
                    <a:pt x="246" y="5095"/>
                  </a:cubicBezTo>
                  <a:cubicBezTo>
                    <a:pt x="255" y="5095"/>
                    <a:pt x="264" y="5094"/>
                    <a:pt x="273" y="5093"/>
                  </a:cubicBezTo>
                  <a:cubicBezTo>
                    <a:pt x="3860" y="4941"/>
                    <a:pt x="7052" y="3209"/>
                    <a:pt x="9149" y="291"/>
                  </a:cubicBezTo>
                  <a:cubicBezTo>
                    <a:pt x="9253" y="145"/>
                    <a:pt x="9130" y="0"/>
                    <a:pt x="899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366"/>
            <p:cNvSpPr/>
            <p:nvPr/>
          </p:nvSpPr>
          <p:spPr>
            <a:xfrm>
              <a:off x="3789100" y="2794500"/>
              <a:ext cx="161075" cy="50075"/>
            </a:xfrm>
            <a:custGeom>
              <a:rect b="b" l="l" r="r" t="t"/>
              <a:pathLst>
                <a:path extrusionOk="0" h="2003" w="6443">
                  <a:moveTo>
                    <a:pt x="6172" y="1"/>
                  </a:moveTo>
                  <a:cubicBezTo>
                    <a:pt x="6142" y="1"/>
                    <a:pt x="6111" y="9"/>
                    <a:pt x="6079" y="27"/>
                  </a:cubicBezTo>
                  <a:cubicBezTo>
                    <a:pt x="4195" y="848"/>
                    <a:pt x="2280" y="1395"/>
                    <a:pt x="243" y="1608"/>
                  </a:cubicBezTo>
                  <a:cubicBezTo>
                    <a:pt x="0" y="1608"/>
                    <a:pt x="0" y="2003"/>
                    <a:pt x="243" y="2003"/>
                  </a:cubicBezTo>
                  <a:cubicBezTo>
                    <a:pt x="2341" y="1760"/>
                    <a:pt x="4347" y="1243"/>
                    <a:pt x="6262" y="361"/>
                  </a:cubicBezTo>
                  <a:cubicBezTo>
                    <a:pt x="6443" y="258"/>
                    <a:pt x="6338" y="1"/>
                    <a:pt x="617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8" name="Google Shape;3118;p366"/>
            <p:cNvSpPr/>
            <p:nvPr/>
          </p:nvSpPr>
          <p:spPr>
            <a:xfrm>
              <a:off x="1871100" y="2737525"/>
              <a:ext cx="196700" cy="144300"/>
            </a:xfrm>
            <a:custGeom>
              <a:rect b="b" l="l" r="r" t="t"/>
              <a:pathLst>
                <a:path extrusionOk="0" h="5772" w="7868">
                  <a:moveTo>
                    <a:pt x="7563" y="0"/>
                  </a:moveTo>
                  <a:cubicBezTo>
                    <a:pt x="7535" y="0"/>
                    <a:pt x="7506" y="8"/>
                    <a:pt x="7479" y="26"/>
                  </a:cubicBezTo>
                  <a:cubicBezTo>
                    <a:pt x="4865" y="1607"/>
                    <a:pt x="1430" y="2458"/>
                    <a:pt x="62" y="5467"/>
                  </a:cubicBezTo>
                  <a:cubicBezTo>
                    <a:pt x="0" y="5612"/>
                    <a:pt x="136" y="5771"/>
                    <a:pt x="267" y="5771"/>
                  </a:cubicBezTo>
                  <a:cubicBezTo>
                    <a:pt x="328" y="5771"/>
                    <a:pt x="388" y="5737"/>
                    <a:pt x="427" y="5650"/>
                  </a:cubicBezTo>
                  <a:cubicBezTo>
                    <a:pt x="1734" y="2671"/>
                    <a:pt x="5138" y="1911"/>
                    <a:pt x="7661" y="361"/>
                  </a:cubicBezTo>
                  <a:cubicBezTo>
                    <a:pt x="7868" y="257"/>
                    <a:pt x="7723" y="0"/>
                    <a:pt x="756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366"/>
            <p:cNvSpPr/>
            <p:nvPr/>
          </p:nvSpPr>
          <p:spPr>
            <a:xfrm>
              <a:off x="1957550" y="2847275"/>
              <a:ext cx="202450" cy="166825"/>
            </a:xfrm>
            <a:custGeom>
              <a:rect b="b" l="l" r="r" t="t"/>
              <a:pathLst>
                <a:path extrusionOk="0" h="6673" w="8098">
                  <a:moveTo>
                    <a:pt x="7804" y="1"/>
                  </a:moveTo>
                  <a:cubicBezTo>
                    <a:pt x="7780" y="1"/>
                    <a:pt x="7755" y="5"/>
                    <a:pt x="7729" y="13"/>
                  </a:cubicBezTo>
                  <a:cubicBezTo>
                    <a:pt x="4264" y="804"/>
                    <a:pt x="1437" y="3144"/>
                    <a:pt x="69" y="6457"/>
                  </a:cubicBezTo>
                  <a:cubicBezTo>
                    <a:pt x="1" y="6594"/>
                    <a:pt x="96" y="6673"/>
                    <a:pt x="213" y="6673"/>
                  </a:cubicBezTo>
                  <a:cubicBezTo>
                    <a:pt x="305" y="6673"/>
                    <a:pt x="411" y="6625"/>
                    <a:pt x="464" y="6518"/>
                  </a:cubicBezTo>
                  <a:cubicBezTo>
                    <a:pt x="1771" y="3387"/>
                    <a:pt x="4507" y="1108"/>
                    <a:pt x="7851" y="378"/>
                  </a:cubicBezTo>
                  <a:cubicBezTo>
                    <a:pt x="8098" y="351"/>
                    <a:pt x="8022" y="1"/>
                    <a:pt x="780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366"/>
            <p:cNvSpPr/>
            <p:nvPr/>
          </p:nvSpPr>
          <p:spPr>
            <a:xfrm>
              <a:off x="2076875" y="3054650"/>
              <a:ext cx="107475" cy="106375"/>
            </a:xfrm>
            <a:custGeom>
              <a:rect b="b" l="l" r="r" t="t"/>
              <a:pathLst>
                <a:path extrusionOk="0" h="4255" w="4299">
                  <a:moveTo>
                    <a:pt x="4002" y="1"/>
                  </a:moveTo>
                  <a:cubicBezTo>
                    <a:pt x="3978" y="1"/>
                    <a:pt x="3954" y="6"/>
                    <a:pt x="3929" y="16"/>
                  </a:cubicBezTo>
                  <a:cubicBezTo>
                    <a:pt x="2166" y="837"/>
                    <a:pt x="798" y="2235"/>
                    <a:pt x="38" y="4029"/>
                  </a:cubicBezTo>
                  <a:cubicBezTo>
                    <a:pt x="1" y="4158"/>
                    <a:pt x="122" y="4254"/>
                    <a:pt x="243" y="4254"/>
                  </a:cubicBezTo>
                  <a:cubicBezTo>
                    <a:pt x="320" y="4254"/>
                    <a:pt x="398" y="4215"/>
                    <a:pt x="433" y="4120"/>
                  </a:cubicBezTo>
                  <a:cubicBezTo>
                    <a:pt x="1163" y="2448"/>
                    <a:pt x="2439" y="1141"/>
                    <a:pt x="4111" y="381"/>
                  </a:cubicBezTo>
                  <a:cubicBezTo>
                    <a:pt x="4299" y="274"/>
                    <a:pt x="4179" y="1"/>
                    <a:pt x="400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1" name="Google Shape;3121;p366"/>
            <p:cNvSpPr/>
            <p:nvPr/>
          </p:nvSpPr>
          <p:spPr>
            <a:xfrm>
              <a:off x="2228575" y="3121000"/>
              <a:ext cx="293250" cy="256325"/>
            </a:xfrm>
            <a:custGeom>
              <a:rect b="b" l="l" r="r" t="t"/>
              <a:pathLst>
                <a:path extrusionOk="0" h="10253" w="11730">
                  <a:moveTo>
                    <a:pt x="11442" y="0"/>
                  </a:moveTo>
                  <a:cubicBezTo>
                    <a:pt x="11425" y="0"/>
                    <a:pt x="11406" y="2"/>
                    <a:pt x="11387" y="7"/>
                  </a:cubicBezTo>
                  <a:cubicBezTo>
                    <a:pt x="8773" y="402"/>
                    <a:pt x="6402" y="2134"/>
                    <a:pt x="4305" y="3685"/>
                  </a:cubicBezTo>
                  <a:cubicBezTo>
                    <a:pt x="2146" y="5326"/>
                    <a:pt x="475" y="7302"/>
                    <a:pt x="19" y="9977"/>
                  </a:cubicBezTo>
                  <a:cubicBezTo>
                    <a:pt x="0" y="10142"/>
                    <a:pt x="127" y="10252"/>
                    <a:pt x="243" y="10252"/>
                  </a:cubicBezTo>
                  <a:cubicBezTo>
                    <a:pt x="319" y="10252"/>
                    <a:pt x="390" y="10206"/>
                    <a:pt x="414" y="10098"/>
                  </a:cubicBezTo>
                  <a:cubicBezTo>
                    <a:pt x="900" y="7180"/>
                    <a:pt x="2876" y="5174"/>
                    <a:pt x="5186" y="3533"/>
                  </a:cubicBezTo>
                  <a:cubicBezTo>
                    <a:pt x="7101" y="2195"/>
                    <a:pt x="9137" y="767"/>
                    <a:pt x="11448" y="372"/>
                  </a:cubicBezTo>
                  <a:cubicBezTo>
                    <a:pt x="11730" y="343"/>
                    <a:pt x="11671" y="0"/>
                    <a:pt x="1144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366"/>
            <p:cNvSpPr/>
            <p:nvPr/>
          </p:nvSpPr>
          <p:spPr>
            <a:xfrm>
              <a:off x="2728100" y="3277325"/>
              <a:ext cx="90625" cy="259400"/>
            </a:xfrm>
            <a:custGeom>
              <a:rect b="b" l="l" r="r" t="t"/>
              <a:pathLst>
                <a:path extrusionOk="0" h="10376" w="3625">
                  <a:moveTo>
                    <a:pt x="276" y="0"/>
                  </a:moveTo>
                  <a:cubicBezTo>
                    <a:pt x="131" y="0"/>
                    <a:pt x="1" y="132"/>
                    <a:pt x="99" y="289"/>
                  </a:cubicBezTo>
                  <a:cubicBezTo>
                    <a:pt x="1679" y="2994"/>
                    <a:pt x="3169" y="7310"/>
                    <a:pt x="707" y="10015"/>
                  </a:cubicBezTo>
                  <a:cubicBezTo>
                    <a:pt x="564" y="10158"/>
                    <a:pt x="719" y="10376"/>
                    <a:pt x="881" y="10376"/>
                  </a:cubicBezTo>
                  <a:cubicBezTo>
                    <a:pt x="926" y="10376"/>
                    <a:pt x="971" y="10359"/>
                    <a:pt x="1011" y="10319"/>
                  </a:cubicBezTo>
                  <a:cubicBezTo>
                    <a:pt x="3625" y="7493"/>
                    <a:pt x="2166" y="3024"/>
                    <a:pt x="494" y="137"/>
                  </a:cubicBezTo>
                  <a:cubicBezTo>
                    <a:pt x="440" y="40"/>
                    <a:pt x="356" y="0"/>
                    <a:pt x="27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366"/>
            <p:cNvSpPr/>
            <p:nvPr/>
          </p:nvSpPr>
          <p:spPr>
            <a:xfrm>
              <a:off x="2543850" y="3385575"/>
              <a:ext cx="46925" cy="100025"/>
            </a:xfrm>
            <a:custGeom>
              <a:rect b="b" l="l" r="r" t="t"/>
              <a:pathLst>
                <a:path extrusionOk="0" h="4001" w="1877">
                  <a:moveTo>
                    <a:pt x="1450" y="1"/>
                  </a:moveTo>
                  <a:cubicBezTo>
                    <a:pt x="1355" y="1"/>
                    <a:pt x="1268" y="54"/>
                    <a:pt x="1268" y="153"/>
                  </a:cubicBezTo>
                  <a:cubicBezTo>
                    <a:pt x="1481" y="1460"/>
                    <a:pt x="1055" y="2707"/>
                    <a:pt x="144" y="3649"/>
                  </a:cubicBezTo>
                  <a:cubicBezTo>
                    <a:pt x="1" y="3815"/>
                    <a:pt x="156" y="4000"/>
                    <a:pt x="317" y="4000"/>
                  </a:cubicBezTo>
                  <a:cubicBezTo>
                    <a:pt x="362" y="4000"/>
                    <a:pt x="408" y="3986"/>
                    <a:pt x="448" y="3953"/>
                  </a:cubicBezTo>
                  <a:cubicBezTo>
                    <a:pt x="1420" y="2950"/>
                    <a:pt x="1876" y="1612"/>
                    <a:pt x="1694" y="214"/>
                  </a:cubicBezTo>
                  <a:cubicBezTo>
                    <a:pt x="1678" y="69"/>
                    <a:pt x="1558" y="1"/>
                    <a:pt x="145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366"/>
            <p:cNvSpPr/>
            <p:nvPr/>
          </p:nvSpPr>
          <p:spPr>
            <a:xfrm>
              <a:off x="3101800" y="3318825"/>
              <a:ext cx="112075" cy="174850"/>
            </a:xfrm>
            <a:custGeom>
              <a:rect b="b" l="l" r="r" t="t"/>
              <a:pathLst>
                <a:path extrusionOk="0" h="6994" w="4483">
                  <a:moveTo>
                    <a:pt x="283" y="1"/>
                  </a:moveTo>
                  <a:cubicBezTo>
                    <a:pt x="131" y="1"/>
                    <a:pt x="0" y="212"/>
                    <a:pt x="166" y="331"/>
                  </a:cubicBezTo>
                  <a:cubicBezTo>
                    <a:pt x="2021" y="2003"/>
                    <a:pt x="4087" y="4009"/>
                    <a:pt x="3388" y="6744"/>
                  </a:cubicBezTo>
                  <a:cubicBezTo>
                    <a:pt x="3352" y="6907"/>
                    <a:pt x="3476" y="6994"/>
                    <a:pt x="3590" y="6994"/>
                  </a:cubicBezTo>
                  <a:cubicBezTo>
                    <a:pt x="3668" y="6994"/>
                    <a:pt x="3741" y="6953"/>
                    <a:pt x="3753" y="6866"/>
                  </a:cubicBezTo>
                  <a:cubicBezTo>
                    <a:pt x="4483" y="3978"/>
                    <a:pt x="2385" y="1851"/>
                    <a:pt x="410" y="57"/>
                  </a:cubicBezTo>
                  <a:cubicBezTo>
                    <a:pt x="370" y="17"/>
                    <a:pt x="325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366"/>
            <p:cNvSpPr/>
            <p:nvPr/>
          </p:nvSpPr>
          <p:spPr>
            <a:xfrm>
              <a:off x="3161125" y="3312475"/>
              <a:ext cx="97725" cy="104800"/>
            </a:xfrm>
            <a:custGeom>
              <a:rect b="b" l="l" r="r" t="t"/>
              <a:pathLst>
                <a:path extrusionOk="0" h="4192" w="3909">
                  <a:moveTo>
                    <a:pt x="293" y="1"/>
                  </a:moveTo>
                  <a:cubicBezTo>
                    <a:pt x="87" y="1"/>
                    <a:pt x="0" y="318"/>
                    <a:pt x="225" y="403"/>
                  </a:cubicBezTo>
                  <a:cubicBezTo>
                    <a:pt x="1806" y="1041"/>
                    <a:pt x="3021" y="2348"/>
                    <a:pt x="3477" y="4050"/>
                  </a:cubicBezTo>
                  <a:cubicBezTo>
                    <a:pt x="3514" y="4147"/>
                    <a:pt x="3594" y="4191"/>
                    <a:pt x="3673" y="4191"/>
                  </a:cubicBezTo>
                  <a:cubicBezTo>
                    <a:pt x="3792" y="4191"/>
                    <a:pt x="3909" y="4093"/>
                    <a:pt x="3873" y="3928"/>
                  </a:cubicBezTo>
                  <a:cubicBezTo>
                    <a:pt x="3386" y="2105"/>
                    <a:pt x="2079" y="707"/>
                    <a:pt x="347" y="7"/>
                  </a:cubicBezTo>
                  <a:cubicBezTo>
                    <a:pt x="328" y="3"/>
                    <a:pt x="310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366"/>
            <p:cNvSpPr/>
            <p:nvPr/>
          </p:nvSpPr>
          <p:spPr>
            <a:xfrm>
              <a:off x="3532300" y="3246325"/>
              <a:ext cx="155000" cy="220425"/>
            </a:xfrm>
            <a:custGeom>
              <a:rect b="b" l="l" r="r" t="t"/>
              <a:pathLst>
                <a:path extrusionOk="0" h="8817" w="6200">
                  <a:moveTo>
                    <a:pt x="271" y="1"/>
                  </a:moveTo>
                  <a:cubicBezTo>
                    <a:pt x="97" y="1"/>
                    <a:pt x="0" y="249"/>
                    <a:pt x="150" y="374"/>
                  </a:cubicBezTo>
                  <a:cubicBezTo>
                    <a:pt x="3038" y="2319"/>
                    <a:pt x="5774" y="4872"/>
                    <a:pt x="5743" y="8611"/>
                  </a:cubicBezTo>
                  <a:cubicBezTo>
                    <a:pt x="5743" y="8748"/>
                    <a:pt x="5850" y="8816"/>
                    <a:pt x="5956" y="8816"/>
                  </a:cubicBezTo>
                  <a:cubicBezTo>
                    <a:pt x="6062" y="8816"/>
                    <a:pt x="6169" y="8748"/>
                    <a:pt x="6169" y="8611"/>
                  </a:cubicBezTo>
                  <a:cubicBezTo>
                    <a:pt x="6199" y="4751"/>
                    <a:pt x="3372" y="2046"/>
                    <a:pt x="394" y="39"/>
                  </a:cubicBezTo>
                  <a:cubicBezTo>
                    <a:pt x="350" y="12"/>
                    <a:pt x="309" y="1"/>
                    <a:pt x="27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366"/>
            <p:cNvSpPr/>
            <p:nvPr/>
          </p:nvSpPr>
          <p:spPr>
            <a:xfrm>
              <a:off x="3719325" y="3180525"/>
              <a:ext cx="117075" cy="159550"/>
            </a:xfrm>
            <a:custGeom>
              <a:rect b="b" l="l" r="r" t="t"/>
              <a:pathLst>
                <a:path extrusionOk="0" h="6382" w="4683">
                  <a:moveTo>
                    <a:pt x="306" y="1"/>
                  </a:moveTo>
                  <a:cubicBezTo>
                    <a:pt x="146" y="1"/>
                    <a:pt x="1" y="262"/>
                    <a:pt x="207" y="392"/>
                  </a:cubicBezTo>
                  <a:cubicBezTo>
                    <a:pt x="2183" y="1881"/>
                    <a:pt x="3551" y="3887"/>
                    <a:pt x="4250" y="6228"/>
                  </a:cubicBezTo>
                  <a:cubicBezTo>
                    <a:pt x="4286" y="6335"/>
                    <a:pt x="4364" y="6382"/>
                    <a:pt x="4442" y="6382"/>
                  </a:cubicBezTo>
                  <a:cubicBezTo>
                    <a:pt x="4563" y="6382"/>
                    <a:pt x="4682" y="6272"/>
                    <a:pt x="4645" y="6106"/>
                  </a:cubicBezTo>
                  <a:cubicBezTo>
                    <a:pt x="3885" y="3644"/>
                    <a:pt x="2426" y="1608"/>
                    <a:pt x="390" y="27"/>
                  </a:cubicBezTo>
                  <a:cubicBezTo>
                    <a:pt x="363" y="9"/>
                    <a:pt x="334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366"/>
            <p:cNvSpPr/>
            <p:nvPr/>
          </p:nvSpPr>
          <p:spPr>
            <a:xfrm>
              <a:off x="2149250" y="2671000"/>
              <a:ext cx="1195925" cy="505500"/>
            </a:xfrm>
            <a:custGeom>
              <a:rect b="b" l="l" r="r" t="t"/>
              <a:pathLst>
                <a:path extrusionOk="0" h="20220" w="47837">
                  <a:moveTo>
                    <a:pt x="1579" y="0"/>
                  </a:moveTo>
                  <a:cubicBezTo>
                    <a:pt x="1204" y="0"/>
                    <a:pt x="830" y="4"/>
                    <a:pt x="456" y="13"/>
                  </a:cubicBezTo>
                  <a:cubicBezTo>
                    <a:pt x="0" y="13"/>
                    <a:pt x="0" y="833"/>
                    <a:pt x="487" y="833"/>
                  </a:cubicBezTo>
                  <a:cubicBezTo>
                    <a:pt x="866" y="824"/>
                    <a:pt x="1245" y="820"/>
                    <a:pt x="1624" y="820"/>
                  </a:cubicBezTo>
                  <a:cubicBezTo>
                    <a:pt x="10294" y="820"/>
                    <a:pt x="18868" y="3114"/>
                    <a:pt x="27022" y="5909"/>
                  </a:cubicBezTo>
                  <a:cubicBezTo>
                    <a:pt x="34986" y="8645"/>
                    <a:pt x="41825" y="13326"/>
                    <a:pt x="46931" y="20043"/>
                  </a:cubicBezTo>
                  <a:cubicBezTo>
                    <a:pt x="47020" y="20168"/>
                    <a:pt x="47143" y="20220"/>
                    <a:pt x="47264" y="20220"/>
                  </a:cubicBezTo>
                  <a:cubicBezTo>
                    <a:pt x="47556" y="20220"/>
                    <a:pt x="47836" y="19919"/>
                    <a:pt x="47600" y="19618"/>
                  </a:cubicBezTo>
                  <a:cubicBezTo>
                    <a:pt x="42797" y="13295"/>
                    <a:pt x="36445" y="8584"/>
                    <a:pt x="28998" y="5757"/>
                  </a:cubicBezTo>
                  <a:cubicBezTo>
                    <a:pt x="20348" y="2514"/>
                    <a:pt x="10911" y="0"/>
                    <a:pt x="157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366"/>
            <p:cNvSpPr/>
            <p:nvPr/>
          </p:nvSpPr>
          <p:spPr>
            <a:xfrm>
              <a:off x="2746175" y="2775550"/>
              <a:ext cx="144300" cy="279350"/>
            </a:xfrm>
            <a:custGeom>
              <a:rect b="b" l="l" r="r" t="t"/>
              <a:pathLst>
                <a:path extrusionOk="0" h="11174" w="5772">
                  <a:moveTo>
                    <a:pt x="638" y="0"/>
                  </a:moveTo>
                  <a:cubicBezTo>
                    <a:pt x="291" y="0"/>
                    <a:pt x="1" y="425"/>
                    <a:pt x="318" y="694"/>
                  </a:cubicBezTo>
                  <a:cubicBezTo>
                    <a:pt x="3236" y="3338"/>
                    <a:pt x="3905" y="7290"/>
                    <a:pt x="4938" y="10876"/>
                  </a:cubicBezTo>
                  <a:cubicBezTo>
                    <a:pt x="4987" y="11084"/>
                    <a:pt x="5139" y="11174"/>
                    <a:pt x="5295" y="11174"/>
                  </a:cubicBezTo>
                  <a:cubicBezTo>
                    <a:pt x="5528" y="11174"/>
                    <a:pt x="5771" y="10973"/>
                    <a:pt x="5698" y="10664"/>
                  </a:cubicBezTo>
                  <a:cubicBezTo>
                    <a:pt x="4634" y="6895"/>
                    <a:pt x="3935" y="2822"/>
                    <a:pt x="896" y="86"/>
                  </a:cubicBezTo>
                  <a:cubicBezTo>
                    <a:pt x="812" y="26"/>
                    <a:pt x="723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30" name="Google Shape;3130;p366"/>
          <p:cNvSpPr txBox="1"/>
          <p:nvPr>
            <p:ph idx="4294967295" type="subTitle"/>
          </p:nvPr>
        </p:nvSpPr>
        <p:spPr>
          <a:xfrm>
            <a:off x="4400800" y="1711702"/>
            <a:ext cx="4029900" cy="4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練琴才是成功之必經之路！</a:t>
            </a:r>
            <a:endParaRPr sz="1600"/>
          </a:p>
        </p:txBody>
      </p:sp>
      <p:sp>
        <p:nvSpPr>
          <p:cNvPr id="3131" name="Google Shape;3131;p366"/>
          <p:cNvSpPr txBox="1"/>
          <p:nvPr/>
        </p:nvSpPr>
        <p:spPr>
          <a:xfrm flipH="1">
            <a:off x="5647925" y="2125392"/>
            <a:ext cx="27828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061C0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高品質演出</a:t>
            </a:r>
            <a:endParaRPr sz="2500">
              <a:solidFill>
                <a:srgbClr val="F061C0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3132" name="Google Shape;3132;p366"/>
          <p:cNvSpPr txBox="1"/>
          <p:nvPr>
            <p:ph idx="4294967295" type="subTitle"/>
          </p:nvPr>
        </p:nvSpPr>
        <p:spPr>
          <a:xfrm>
            <a:off x="4400800" y="2464068"/>
            <a:ext cx="4029900" cy="4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來吉他社就是要表演的，還要好看～</a:t>
            </a:r>
            <a:endParaRPr sz="1600"/>
          </a:p>
        </p:txBody>
      </p:sp>
      <p:sp>
        <p:nvSpPr>
          <p:cNvPr id="3133" name="Google Shape;3133;p366"/>
          <p:cNvSpPr txBox="1"/>
          <p:nvPr/>
        </p:nvSpPr>
        <p:spPr>
          <a:xfrm flipH="1">
            <a:off x="5647925" y="2877771"/>
            <a:ext cx="27828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061C0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演出</a:t>
            </a:r>
            <a:endParaRPr sz="2500">
              <a:solidFill>
                <a:srgbClr val="F061C0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3134" name="Google Shape;3134;p366"/>
          <p:cNvSpPr txBox="1"/>
          <p:nvPr>
            <p:ph idx="4294967295" type="subTitle"/>
          </p:nvPr>
        </p:nvSpPr>
        <p:spPr>
          <a:xfrm>
            <a:off x="3126775" y="3216450"/>
            <a:ext cx="5304000" cy="4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讓每個人都可以在舞台上閃閃發光</a:t>
            </a:r>
            <a:endParaRPr sz="1600"/>
          </a:p>
        </p:txBody>
      </p:sp>
      <p:sp>
        <p:nvSpPr>
          <p:cNvPr id="3135" name="Google Shape;3135;p366"/>
          <p:cNvSpPr txBox="1"/>
          <p:nvPr/>
        </p:nvSpPr>
        <p:spPr>
          <a:xfrm flipH="1">
            <a:off x="5647925" y="3630150"/>
            <a:ext cx="27828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061C0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更多社員</a:t>
            </a:r>
            <a:endParaRPr sz="2500">
              <a:solidFill>
                <a:srgbClr val="F061C0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3136" name="Google Shape;3136;p366"/>
          <p:cNvSpPr txBox="1"/>
          <p:nvPr>
            <p:ph idx="4294967295" type="subTitle"/>
          </p:nvPr>
        </p:nvSpPr>
        <p:spPr>
          <a:xfrm>
            <a:off x="4400800" y="3968825"/>
            <a:ext cx="4029900" cy="4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社長os：也不用太多啦</a:t>
            </a:r>
            <a:endParaRPr sz="1600"/>
          </a:p>
        </p:txBody>
      </p:sp>
      <p:cxnSp>
        <p:nvCxnSpPr>
          <p:cNvPr id="3137" name="Google Shape;3137;p366"/>
          <p:cNvCxnSpPr>
            <a:endCxn id="3030" idx="3"/>
          </p:cNvCxnSpPr>
          <p:nvPr/>
        </p:nvCxnSpPr>
        <p:spPr>
          <a:xfrm>
            <a:off x="993725" y="1605225"/>
            <a:ext cx="4654200" cy="30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3138" name="Google Shape;3138;p366"/>
          <p:cNvCxnSpPr>
            <a:endCxn id="3131" idx="3"/>
          </p:cNvCxnSpPr>
          <p:nvPr/>
        </p:nvCxnSpPr>
        <p:spPr>
          <a:xfrm>
            <a:off x="1053425" y="1706592"/>
            <a:ext cx="4594500" cy="6540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3139" name="Google Shape;3139;p366"/>
          <p:cNvCxnSpPr>
            <a:stCxn id="3002" idx="2"/>
            <a:endCxn id="3133" idx="3"/>
          </p:cNvCxnSpPr>
          <p:nvPr/>
        </p:nvCxnSpPr>
        <p:spPr>
          <a:xfrm>
            <a:off x="1441784" y="3105027"/>
            <a:ext cx="4206000" cy="7800"/>
          </a:xfrm>
          <a:prstGeom prst="curvedConnector3">
            <a:avLst>
              <a:gd fmla="val 50519" name="adj1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3140" name="Google Shape;3140;p366"/>
          <p:cNvCxnSpPr/>
          <p:nvPr/>
        </p:nvCxnSpPr>
        <p:spPr>
          <a:xfrm>
            <a:off x="2523925" y="3653250"/>
            <a:ext cx="3123900" cy="2460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3141" name="Google Shape;3141;p366"/>
          <p:cNvGrpSpPr/>
          <p:nvPr/>
        </p:nvGrpSpPr>
        <p:grpSpPr>
          <a:xfrm rot="-3195365">
            <a:off x="1313378" y="2156416"/>
            <a:ext cx="994937" cy="602725"/>
            <a:chOff x="383250" y="758000"/>
            <a:chExt cx="1988675" cy="1204725"/>
          </a:xfrm>
        </p:grpSpPr>
        <p:sp>
          <p:nvSpPr>
            <p:cNvPr id="3142" name="Google Shape;3142;p366"/>
            <p:cNvSpPr/>
            <p:nvPr/>
          </p:nvSpPr>
          <p:spPr>
            <a:xfrm>
              <a:off x="405300" y="765025"/>
              <a:ext cx="1947625" cy="1192075"/>
            </a:xfrm>
            <a:custGeom>
              <a:rect b="b" l="l" r="r" t="t"/>
              <a:pathLst>
                <a:path extrusionOk="0" h="47683" w="77905">
                  <a:moveTo>
                    <a:pt x="43956" y="0"/>
                  </a:moveTo>
                  <a:cubicBezTo>
                    <a:pt x="41296" y="0"/>
                    <a:pt x="38637" y="315"/>
                    <a:pt x="36049" y="962"/>
                  </a:cubicBezTo>
                  <a:lnTo>
                    <a:pt x="36049" y="871"/>
                  </a:lnTo>
                  <a:cubicBezTo>
                    <a:pt x="26444" y="2634"/>
                    <a:pt x="19757" y="7770"/>
                    <a:pt x="12857" y="13880"/>
                  </a:cubicBezTo>
                  <a:cubicBezTo>
                    <a:pt x="7751" y="18348"/>
                    <a:pt x="5745" y="24184"/>
                    <a:pt x="5775" y="30749"/>
                  </a:cubicBezTo>
                  <a:cubicBezTo>
                    <a:pt x="4043" y="32026"/>
                    <a:pt x="2462" y="33607"/>
                    <a:pt x="1185" y="35339"/>
                  </a:cubicBezTo>
                  <a:cubicBezTo>
                    <a:pt x="578" y="36190"/>
                    <a:pt x="0" y="37163"/>
                    <a:pt x="0" y="38196"/>
                  </a:cubicBezTo>
                  <a:cubicBezTo>
                    <a:pt x="0" y="39564"/>
                    <a:pt x="1064" y="40780"/>
                    <a:pt x="2371" y="41297"/>
                  </a:cubicBezTo>
                  <a:cubicBezTo>
                    <a:pt x="3218" y="41669"/>
                    <a:pt x="4149" y="41788"/>
                    <a:pt x="5088" y="41788"/>
                  </a:cubicBezTo>
                  <a:cubicBezTo>
                    <a:pt x="5531" y="41788"/>
                    <a:pt x="5975" y="41761"/>
                    <a:pt x="6414" y="41722"/>
                  </a:cubicBezTo>
                  <a:cubicBezTo>
                    <a:pt x="7538" y="41601"/>
                    <a:pt x="8632" y="41449"/>
                    <a:pt x="9696" y="41175"/>
                  </a:cubicBezTo>
                  <a:cubicBezTo>
                    <a:pt x="10791" y="42148"/>
                    <a:pt x="12037" y="42908"/>
                    <a:pt x="13344" y="43576"/>
                  </a:cubicBezTo>
                  <a:cubicBezTo>
                    <a:pt x="18597" y="46354"/>
                    <a:pt x="24518" y="47682"/>
                    <a:pt x="30464" y="47682"/>
                  </a:cubicBezTo>
                  <a:cubicBezTo>
                    <a:pt x="34668" y="47682"/>
                    <a:pt x="38885" y="47018"/>
                    <a:pt x="42888" y="45734"/>
                  </a:cubicBezTo>
                  <a:cubicBezTo>
                    <a:pt x="52585" y="42695"/>
                    <a:pt x="60974" y="36251"/>
                    <a:pt x="67266" y="28318"/>
                  </a:cubicBezTo>
                  <a:cubicBezTo>
                    <a:pt x="69241" y="25765"/>
                    <a:pt x="71096" y="22786"/>
                    <a:pt x="71673" y="19716"/>
                  </a:cubicBezTo>
                  <a:cubicBezTo>
                    <a:pt x="72767" y="19078"/>
                    <a:pt x="73862" y="18318"/>
                    <a:pt x="74865" y="17467"/>
                  </a:cubicBezTo>
                  <a:cubicBezTo>
                    <a:pt x="75929" y="16615"/>
                    <a:pt x="76901" y="15582"/>
                    <a:pt x="77448" y="14336"/>
                  </a:cubicBezTo>
                  <a:cubicBezTo>
                    <a:pt x="77904" y="13029"/>
                    <a:pt x="77783" y="11448"/>
                    <a:pt x="76840" y="10445"/>
                  </a:cubicBezTo>
                  <a:cubicBezTo>
                    <a:pt x="76111" y="9685"/>
                    <a:pt x="75017" y="9442"/>
                    <a:pt x="73983" y="9290"/>
                  </a:cubicBezTo>
                  <a:cubicBezTo>
                    <a:pt x="72904" y="9108"/>
                    <a:pt x="71810" y="9017"/>
                    <a:pt x="70716" y="9017"/>
                  </a:cubicBezTo>
                  <a:cubicBezTo>
                    <a:pt x="69621" y="9017"/>
                    <a:pt x="68527" y="9108"/>
                    <a:pt x="67448" y="9290"/>
                  </a:cubicBezTo>
                  <a:cubicBezTo>
                    <a:pt x="67266" y="9077"/>
                    <a:pt x="67053" y="8895"/>
                    <a:pt x="66840" y="8713"/>
                  </a:cubicBezTo>
                  <a:cubicBezTo>
                    <a:pt x="60641" y="3090"/>
                    <a:pt x="52294" y="0"/>
                    <a:pt x="4395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366"/>
            <p:cNvSpPr/>
            <p:nvPr/>
          </p:nvSpPr>
          <p:spPr>
            <a:xfrm>
              <a:off x="383250" y="758000"/>
              <a:ext cx="1988675" cy="1204725"/>
            </a:xfrm>
            <a:custGeom>
              <a:rect b="b" l="l" r="r" t="t"/>
              <a:pathLst>
                <a:path extrusionOk="0" h="48189" w="79547">
                  <a:moveTo>
                    <a:pt x="44812" y="404"/>
                  </a:moveTo>
                  <a:cubicBezTo>
                    <a:pt x="53184" y="404"/>
                    <a:pt x="61570" y="3494"/>
                    <a:pt x="67722" y="9206"/>
                  </a:cubicBezTo>
                  <a:cubicBezTo>
                    <a:pt x="67874" y="9358"/>
                    <a:pt x="68026" y="9602"/>
                    <a:pt x="68209" y="9632"/>
                  </a:cubicBezTo>
                  <a:cubicBezTo>
                    <a:pt x="68256" y="9641"/>
                    <a:pt x="68308" y="9644"/>
                    <a:pt x="68363" y="9644"/>
                  </a:cubicBezTo>
                  <a:cubicBezTo>
                    <a:pt x="68701" y="9644"/>
                    <a:pt x="69168" y="9506"/>
                    <a:pt x="69455" y="9480"/>
                  </a:cubicBezTo>
                  <a:cubicBezTo>
                    <a:pt x="70336" y="9389"/>
                    <a:pt x="71248" y="9358"/>
                    <a:pt x="72160" y="9358"/>
                  </a:cubicBezTo>
                  <a:cubicBezTo>
                    <a:pt x="73891" y="9388"/>
                    <a:pt x="76120" y="9477"/>
                    <a:pt x="77438" y="10660"/>
                  </a:cubicBezTo>
                  <a:lnTo>
                    <a:pt x="77438" y="10660"/>
                  </a:lnTo>
                  <a:cubicBezTo>
                    <a:pt x="77429" y="10710"/>
                    <a:pt x="77439" y="10764"/>
                    <a:pt x="77479" y="10817"/>
                  </a:cubicBezTo>
                  <a:cubicBezTo>
                    <a:pt x="79546" y="13127"/>
                    <a:pt x="77358" y="15924"/>
                    <a:pt x="75504" y="17504"/>
                  </a:cubicBezTo>
                  <a:cubicBezTo>
                    <a:pt x="75017" y="17900"/>
                    <a:pt x="74470" y="18295"/>
                    <a:pt x="73953" y="18659"/>
                  </a:cubicBezTo>
                  <a:cubicBezTo>
                    <a:pt x="73649" y="18872"/>
                    <a:pt x="73376" y="19055"/>
                    <a:pt x="73072" y="19237"/>
                  </a:cubicBezTo>
                  <a:cubicBezTo>
                    <a:pt x="72859" y="19389"/>
                    <a:pt x="72464" y="19541"/>
                    <a:pt x="72282" y="19723"/>
                  </a:cubicBezTo>
                  <a:cubicBezTo>
                    <a:pt x="72038" y="19997"/>
                    <a:pt x="72038" y="20574"/>
                    <a:pt x="71978" y="20909"/>
                  </a:cubicBezTo>
                  <a:cubicBezTo>
                    <a:pt x="71795" y="21608"/>
                    <a:pt x="71552" y="22246"/>
                    <a:pt x="71279" y="22854"/>
                  </a:cubicBezTo>
                  <a:cubicBezTo>
                    <a:pt x="70275" y="25194"/>
                    <a:pt x="68786" y="27292"/>
                    <a:pt x="67145" y="29237"/>
                  </a:cubicBezTo>
                  <a:cubicBezTo>
                    <a:pt x="65473" y="31274"/>
                    <a:pt x="63649" y="33188"/>
                    <a:pt x="61704" y="34982"/>
                  </a:cubicBezTo>
                  <a:cubicBezTo>
                    <a:pt x="54135" y="41912"/>
                    <a:pt x="44591" y="46745"/>
                    <a:pt x="34257" y="47505"/>
                  </a:cubicBezTo>
                  <a:cubicBezTo>
                    <a:pt x="33283" y="47572"/>
                    <a:pt x="32308" y="47606"/>
                    <a:pt x="31334" y="47606"/>
                  </a:cubicBezTo>
                  <a:cubicBezTo>
                    <a:pt x="27473" y="47606"/>
                    <a:pt x="23623" y="47071"/>
                    <a:pt x="19910" y="45955"/>
                  </a:cubicBezTo>
                  <a:cubicBezTo>
                    <a:pt x="17569" y="45225"/>
                    <a:pt x="15290" y="44252"/>
                    <a:pt x="13162" y="43037"/>
                  </a:cubicBezTo>
                  <a:cubicBezTo>
                    <a:pt x="12554" y="42672"/>
                    <a:pt x="11946" y="42277"/>
                    <a:pt x="11369" y="41851"/>
                  </a:cubicBezTo>
                  <a:cubicBezTo>
                    <a:pt x="11065" y="41608"/>
                    <a:pt x="10730" y="41213"/>
                    <a:pt x="10366" y="41152"/>
                  </a:cubicBezTo>
                  <a:cubicBezTo>
                    <a:pt x="10347" y="41150"/>
                    <a:pt x="10328" y="41149"/>
                    <a:pt x="10308" y="41149"/>
                  </a:cubicBezTo>
                  <a:cubicBezTo>
                    <a:pt x="10063" y="41149"/>
                    <a:pt x="9711" y="41309"/>
                    <a:pt x="9514" y="41365"/>
                  </a:cubicBezTo>
                  <a:cubicBezTo>
                    <a:pt x="9119" y="41426"/>
                    <a:pt x="8755" y="41517"/>
                    <a:pt x="8329" y="41547"/>
                  </a:cubicBezTo>
                  <a:cubicBezTo>
                    <a:pt x="7630" y="41669"/>
                    <a:pt x="6961" y="41699"/>
                    <a:pt x="6323" y="41730"/>
                  </a:cubicBezTo>
                  <a:cubicBezTo>
                    <a:pt x="6124" y="41742"/>
                    <a:pt x="5925" y="41749"/>
                    <a:pt x="5727" y="41749"/>
                  </a:cubicBezTo>
                  <a:cubicBezTo>
                    <a:pt x="4502" y="41749"/>
                    <a:pt x="3305" y="41489"/>
                    <a:pt x="2311" y="40757"/>
                  </a:cubicBezTo>
                  <a:cubicBezTo>
                    <a:pt x="1156" y="39876"/>
                    <a:pt x="700" y="38477"/>
                    <a:pt x="1308" y="37110"/>
                  </a:cubicBezTo>
                  <a:cubicBezTo>
                    <a:pt x="2280" y="34769"/>
                    <a:pt x="4530" y="32793"/>
                    <a:pt x="6475" y="31274"/>
                  </a:cubicBezTo>
                  <a:cubicBezTo>
                    <a:pt x="6809" y="31030"/>
                    <a:pt x="6809" y="30970"/>
                    <a:pt x="6809" y="30514"/>
                  </a:cubicBezTo>
                  <a:cubicBezTo>
                    <a:pt x="6809" y="29967"/>
                    <a:pt x="6840" y="29359"/>
                    <a:pt x="6870" y="28781"/>
                  </a:cubicBezTo>
                  <a:cubicBezTo>
                    <a:pt x="6961" y="27717"/>
                    <a:pt x="7083" y="26653"/>
                    <a:pt x="7296" y="25620"/>
                  </a:cubicBezTo>
                  <a:cubicBezTo>
                    <a:pt x="7691" y="23583"/>
                    <a:pt x="8359" y="21608"/>
                    <a:pt x="9362" y="19784"/>
                  </a:cubicBezTo>
                  <a:cubicBezTo>
                    <a:pt x="11642" y="15529"/>
                    <a:pt x="15624" y="12428"/>
                    <a:pt x="19393" y="9541"/>
                  </a:cubicBezTo>
                  <a:cubicBezTo>
                    <a:pt x="23436" y="6440"/>
                    <a:pt x="27843" y="3826"/>
                    <a:pt x="32767" y="2307"/>
                  </a:cubicBezTo>
                  <a:cubicBezTo>
                    <a:pt x="34079" y="1898"/>
                    <a:pt x="35391" y="1574"/>
                    <a:pt x="36730" y="1307"/>
                  </a:cubicBezTo>
                  <a:lnTo>
                    <a:pt x="36730" y="1307"/>
                  </a:lnTo>
                  <a:cubicBezTo>
                    <a:pt x="36771" y="1334"/>
                    <a:pt x="36823" y="1350"/>
                    <a:pt x="36884" y="1350"/>
                  </a:cubicBezTo>
                  <a:cubicBezTo>
                    <a:pt x="36917" y="1350"/>
                    <a:pt x="36954" y="1345"/>
                    <a:pt x="36992" y="1334"/>
                  </a:cubicBezTo>
                  <a:cubicBezTo>
                    <a:pt x="39551" y="709"/>
                    <a:pt x="42181" y="404"/>
                    <a:pt x="44812" y="404"/>
                  </a:cubicBezTo>
                  <a:close/>
                  <a:moveTo>
                    <a:pt x="44914" y="1"/>
                  </a:moveTo>
                  <a:cubicBezTo>
                    <a:pt x="42274" y="1"/>
                    <a:pt x="39632" y="300"/>
                    <a:pt x="37092" y="915"/>
                  </a:cubicBezTo>
                  <a:lnTo>
                    <a:pt x="37092" y="915"/>
                  </a:lnTo>
                  <a:cubicBezTo>
                    <a:pt x="37057" y="890"/>
                    <a:pt x="37016" y="874"/>
                    <a:pt x="36971" y="874"/>
                  </a:cubicBezTo>
                  <a:cubicBezTo>
                    <a:pt x="36958" y="874"/>
                    <a:pt x="36945" y="875"/>
                    <a:pt x="36931" y="878"/>
                  </a:cubicBezTo>
                  <a:cubicBezTo>
                    <a:pt x="31460" y="1911"/>
                    <a:pt x="26445" y="4161"/>
                    <a:pt x="21946" y="7231"/>
                  </a:cubicBezTo>
                  <a:cubicBezTo>
                    <a:pt x="19667" y="8811"/>
                    <a:pt x="17478" y="10544"/>
                    <a:pt x="15411" y="12337"/>
                  </a:cubicBezTo>
                  <a:cubicBezTo>
                    <a:pt x="13527" y="13918"/>
                    <a:pt x="11703" y="15529"/>
                    <a:pt x="10305" y="17504"/>
                  </a:cubicBezTo>
                  <a:cubicBezTo>
                    <a:pt x="7782" y="21000"/>
                    <a:pt x="6566" y="25225"/>
                    <a:pt x="6384" y="29480"/>
                  </a:cubicBezTo>
                  <a:cubicBezTo>
                    <a:pt x="6353" y="29967"/>
                    <a:pt x="6505" y="30696"/>
                    <a:pt x="6110" y="31061"/>
                  </a:cubicBezTo>
                  <a:cubicBezTo>
                    <a:pt x="5654" y="31517"/>
                    <a:pt x="5137" y="31851"/>
                    <a:pt x="4682" y="32277"/>
                  </a:cubicBezTo>
                  <a:cubicBezTo>
                    <a:pt x="3618" y="33219"/>
                    <a:pt x="2675" y="34283"/>
                    <a:pt x="1824" y="35438"/>
                  </a:cubicBezTo>
                  <a:cubicBezTo>
                    <a:pt x="578" y="37170"/>
                    <a:pt x="1" y="39207"/>
                    <a:pt x="1703" y="40879"/>
                  </a:cubicBezTo>
                  <a:cubicBezTo>
                    <a:pt x="2833" y="41971"/>
                    <a:pt x="4396" y="42293"/>
                    <a:pt x="5971" y="42293"/>
                  </a:cubicBezTo>
                  <a:cubicBezTo>
                    <a:pt x="6936" y="42293"/>
                    <a:pt x="7907" y="42172"/>
                    <a:pt x="8785" y="42034"/>
                  </a:cubicBezTo>
                  <a:cubicBezTo>
                    <a:pt x="9169" y="41986"/>
                    <a:pt x="9799" y="41767"/>
                    <a:pt x="10272" y="41767"/>
                  </a:cubicBezTo>
                  <a:cubicBezTo>
                    <a:pt x="10398" y="41767"/>
                    <a:pt x="10513" y="41782"/>
                    <a:pt x="10609" y="41821"/>
                  </a:cubicBezTo>
                  <a:cubicBezTo>
                    <a:pt x="10882" y="41942"/>
                    <a:pt x="11186" y="42277"/>
                    <a:pt x="11399" y="42429"/>
                  </a:cubicBezTo>
                  <a:cubicBezTo>
                    <a:pt x="11673" y="42611"/>
                    <a:pt x="11885" y="42763"/>
                    <a:pt x="12159" y="42945"/>
                  </a:cubicBezTo>
                  <a:cubicBezTo>
                    <a:pt x="13314" y="43675"/>
                    <a:pt x="14469" y="44313"/>
                    <a:pt x="15685" y="44860"/>
                  </a:cubicBezTo>
                  <a:cubicBezTo>
                    <a:pt x="20244" y="46958"/>
                    <a:pt x="25290" y="48022"/>
                    <a:pt x="30244" y="48174"/>
                  </a:cubicBezTo>
                  <a:cubicBezTo>
                    <a:pt x="30609" y="48184"/>
                    <a:pt x="30973" y="48189"/>
                    <a:pt x="31336" y="48189"/>
                  </a:cubicBezTo>
                  <a:cubicBezTo>
                    <a:pt x="41793" y="48189"/>
                    <a:pt x="51800" y="43993"/>
                    <a:pt x="59819" y="37413"/>
                  </a:cubicBezTo>
                  <a:cubicBezTo>
                    <a:pt x="63923" y="34009"/>
                    <a:pt x="67844" y="29997"/>
                    <a:pt x="70579" y="25438"/>
                  </a:cubicBezTo>
                  <a:cubicBezTo>
                    <a:pt x="71248" y="24283"/>
                    <a:pt x="71826" y="23128"/>
                    <a:pt x="72251" y="21851"/>
                  </a:cubicBezTo>
                  <a:cubicBezTo>
                    <a:pt x="72434" y="21334"/>
                    <a:pt x="72464" y="20574"/>
                    <a:pt x="72768" y="20149"/>
                  </a:cubicBezTo>
                  <a:cubicBezTo>
                    <a:pt x="73163" y="19632"/>
                    <a:pt x="74105" y="19237"/>
                    <a:pt x="74622" y="18872"/>
                  </a:cubicBezTo>
                  <a:cubicBezTo>
                    <a:pt x="76446" y="17535"/>
                    <a:pt x="78543" y="15833"/>
                    <a:pt x="78786" y="13401"/>
                  </a:cubicBezTo>
                  <a:cubicBezTo>
                    <a:pt x="78877" y="12368"/>
                    <a:pt x="78573" y="11334"/>
                    <a:pt x="77905" y="10544"/>
                  </a:cubicBezTo>
                  <a:cubicBezTo>
                    <a:pt x="77870" y="10497"/>
                    <a:pt x="77826" y="10469"/>
                    <a:pt x="77779" y="10457"/>
                  </a:cubicBezTo>
                  <a:lnTo>
                    <a:pt x="77779" y="10457"/>
                  </a:lnTo>
                  <a:cubicBezTo>
                    <a:pt x="76783" y="9586"/>
                    <a:pt x="75431" y="9353"/>
                    <a:pt x="74136" y="9176"/>
                  </a:cubicBezTo>
                  <a:cubicBezTo>
                    <a:pt x="73231" y="9077"/>
                    <a:pt x="72326" y="9023"/>
                    <a:pt x="71425" y="9023"/>
                  </a:cubicBezTo>
                  <a:cubicBezTo>
                    <a:pt x="70663" y="9023"/>
                    <a:pt x="69904" y="9062"/>
                    <a:pt x="69151" y="9146"/>
                  </a:cubicBezTo>
                  <a:cubicBezTo>
                    <a:pt x="68964" y="9157"/>
                    <a:pt x="68813" y="9173"/>
                    <a:pt x="68678" y="9173"/>
                  </a:cubicBezTo>
                  <a:cubicBezTo>
                    <a:pt x="68460" y="9173"/>
                    <a:pt x="68281" y="9132"/>
                    <a:pt x="68057" y="8963"/>
                  </a:cubicBezTo>
                  <a:cubicBezTo>
                    <a:pt x="67753" y="8720"/>
                    <a:pt x="67479" y="8446"/>
                    <a:pt x="67236" y="8203"/>
                  </a:cubicBezTo>
                  <a:cubicBezTo>
                    <a:pt x="66658" y="7687"/>
                    <a:pt x="66081" y="7231"/>
                    <a:pt x="65503" y="6836"/>
                  </a:cubicBezTo>
                  <a:cubicBezTo>
                    <a:pt x="64409" y="5984"/>
                    <a:pt x="63284" y="5255"/>
                    <a:pt x="62099" y="4586"/>
                  </a:cubicBezTo>
                  <a:cubicBezTo>
                    <a:pt x="57266" y="1820"/>
                    <a:pt x="51795" y="270"/>
                    <a:pt x="46263" y="27"/>
                  </a:cubicBezTo>
                  <a:cubicBezTo>
                    <a:pt x="45814" y="10"/>
                    <a:pt x="45364" y="1"/>
                    <a:pt x="4491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366"/>
            <p:cNvSpPr/>
            <p:nvPr/>
          </p:nvSpPr>
          <p:spPr>
            <a:xfrm>
              <a:off x="870525" y="1310500"/>
              <a:ext cx="915350" cy="401225"/>
            </a:xfrm>
            <a:custGeom>
              <a:rect b="b" l="l" r="r" t="t"/>
              <a:pathLst>
                <a:path extrusionOk="0" h="16049" w="36614">
                  <a:moveTo>
                    <a:pt x="36299" y="0"/>
                  </a:moveTo>
                  <a:cubicBezTo>
                    <a:pt x="36196" y="0"/>
                    <a:pt x="36097" y="54"/>
                    <a:pt x="36073" y="176"/>
                  </a:cubicBezTo>
                  <a:cubicBezTo>
                    <a:pt x="34857" y="5587"/>
                    <a:pt x="30146" y="8991"/>
                    <a:pt x="25465" y="11392"/>
                  </a:cubicBezTo>
                  <a:cubicBezTo>
                    <a:pt x="20726" y="13819"/>
                    <a:pt x="15478" y="15548"/>
                    <a:pt x="10098" y="15548"/>
                  </a:cubicBezTo>
                  <a:cubicBezTo>
                    <a:pt x="9750" y="15548"/>
                    <a:pt x="9401" y="15541"/>
                    <a:pt x="9051" y="15526"/>
                  </a:cubicBezTo>
                  <a:cubicBezTo>
                    <a:pt x="6103" y="15435"/>
                    <a:pt x="3154" y="14766"/>
                    <a:pt x="449" y="13520"/>
                  </a:cubicBezTo>
                  <a:cubicBezTo>
                    <a:pt x="419" y="13505"/>
                    <a:pt x="390" y="13499"/>
                    <a:pt x="361" y="13499"/>
                  </a:cubicBezTo>
                  <a:cubicBezTo>
                    <a:pt x="155" y="13499"/>
                    <a:pt x="0" y="13843"/>
                    <a:pt x="267" y="13976"/>
                  </a:cubicBezTo>
                  <a:cubicBezTo>
                    <a:pt x="3345" y="15411"/>
                    <a:pt x="6681" y="16049"/>
                    <a:pt x="10042" y="16049"/>
                  </a:cubicBezTo>
                  <a:cubicBezTo>
                    <a:pt x="12091" y="16049"/>
                    <a:pt x="14149" y="15812"/>
                    <a:pt x="16164" y="15374"/>
                  </a:cubicBezTo>
                  <a:cubicBezTo>
                    <a:pt x="19234" y="14706"/>
                    <a:pt x="22212" y="13611"/>
                    <a:pt x="25009" y="12183"/>
                  </a:cubicBezTo>
                  <a:cubicBezTo>
                    <a:pt x="27593" y="10937"/>
                    <a:pt x="30115" y="9447"/>
                    <a:pt x="32182" y="7532"/>
                  </a:cubicBezTo>
                  <a:cubicBezTo>
                    <a:pt x="34280" y="5587"/>
                    <a:pt x="35921" y="3125"/>
                    <a:pt x="36559" y="298"/>
                  </a:cubicBezTo>
                  <a:cubicBezTo>
                    <a:pt x="36614" y="117"/>
                    <a:pt x="36452" y="0"/>
                    <a:pt x="3629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366"/>
            <p:cNvSpPr/>
            <p:nvPr/>
          </p:nvSpPr>
          <p:spPr>
            <a:xfrm>
              <a:off x="821700" y="1624500"/>
              <a:ext cx="103350" cy="73200"/>
            </a:xfrm>
            <a:custGeom>
              <a:rect b="b" l="l" r="r" t="t"/>
              <a:pathLst>
                <a:path extrusionOk="0" h="2928" w="4134">
                  <a:moveTo>
                    <a:pt x="2469" y="0"/>
                  </a:moveTo>
                  <a:cubicBezTo>
                    <a:pt x="1681" y="0"/>
                    <a:pt x="927" y="259"/>
                    <a:pt x="609" y="1082"/>
                  </a:cubicBezTo>
                  <a:cubicBezTo>
                    <a:pt x="1" y="2662"/>
                    <a:pt x="2463" y="2510"/>
                    <a:pt x="3284" y="2905"/>
                  </a:cubicBezTo>
                  <a:cubicBezTo>
                    <a:pt x="3321" y="2920"/>
                    <a:pt x="3356" y="2927"/>
                    <a:pt x="3389" y="2927"/>
                  </a:cubicBezTo>
                  <a:cubicBezTo>
                    <a:pt x="3626" y="2927"/>
                    <a:pt x="3740" y="2583"/>
                    <a:pt x="3527" y="2450"/>
                  </a:cubicBezTo>
                  <a:cubicBezTo>
                    <a:pt x="3132" y="2298"/>
                    <a:pt x="2767" y="2206"/>
                    <a:pt x="2372" y="2146"/>
                  </a:cubicBezTo>
                  <a:cubicBezTo>
                    <a:pt x="1885" y="2024"/>
                    <a:pt x="730" y="1963"/>
                    <a:pt x="1156" y="1082"/>
                  </a:cubicBezTo>
                  <a:cubicBezTo>
                    <a:pt x="1390" y="598"/>
                    <a:pt x="1888" y="451"/>
                    <a:pt x="2421" y="451"/>
                  </a:cubicBezTo>
                  <a:cubicBezTo>
                    <a:pt x="2926" y="451"/>
                    <a:pt x="3461" y="583"/>
                    <a:pt x="3831" y="687"/>
                  </a:cubicBezTo>
                  <a:cubicBezTo>
                    <a:pt x="3862" y="701"/>
                    <a:pt x="3891" y="707"/>
                    <a:pt x="3917" y="707"/>
                  </a:cubicBezTo>
                  <a:cubicBezTo>
                    <a:pt x="4114" y="707"/>
                    <a:pt x="4133" y="338"/>
                    <a:pt x="3892" y="231"/>
                  </a:cubicBezTo>
                  <a:cubicBezTo>
                    <a:pt x="3470" y="102"/>
                    <a:pt x="2963" y="0"/>
                    <a:pt x="246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366"/>
            <p:cNvSpPr/>
            <p:nvPr/>
          </p:nvSpPr>
          <p:spPr>
            <a:xfrm>
              <a:off x="1731000" y="1278550"/>
              <a:ext cx="112025" cy="92750"/>
            </a:xfrm>
            <a:custGeom>
              <a:rect b="b" l="l" r="r" t="t"/>
              <a:pathLst>
                <a:path extrusionOk="0" h="3710" w="4481">
                  <a:moveTo>
                    <a:pt x="2783" y="1"/>
                  </a:moveTo>
                  <a:cubicBezTo>
                    <a:pt x="1698" y="1"/>
                    <a:pt x="664" y="1300"/>
                    <a:pt x="134" y="2032"/>
                  </a:cubicBezTo>
                  <a:cubicBezTo>
                    <a:pt x="0" y="2211"/>
                    <a:pt x="161" y="2438"/>
                    <a:pt x="317" y="2438"/>
                  </a:cubicBezTo>
                  <a:cubicBezTo>
                    <a:pt x="373" y="2438"/>
                    <a:pt x="428" y="2409"/>
                    <a:pt x="468" y="2336"/>
                  </a:cubicBezTo>
                  <a:cubicBezTo>
                    <a:pt x="742" y="2002"/>
                    <a:pt x="1016" y="1606"/>
                    <a:pt x="1320" y="1303"/>
                  </a:cubicBezTo>
                  <a:cubicBezTo>
                    <a:pt x="1592" y="1030"/>
                    <a:pt x="2157" y="489"/>
                    <a:pt x="2622" y="489"/>
                  </a:cubicBezTo>
                  <a:cubicBezTo>
                    <a:pt x="2676" y="489"/>
                    <a:pt x="2728" y="496"/>
                    <a:pt x="2779" y="512"/>
                  </a:cubicBezTo>
                  <a:lnTo>
                    <a:pt x="3356" y="1090"/>
                  </a:lnTo>
                  <a:cubicBezTo>
                    <a:pt x="3356" y="1242"/>
                    <a:pt x="3356" y="1394"/>
                    <a:pt x="3326" y="1546"/>
                  </a:cubicBezTo>
                  <a:cubicBezTo>
                    <a:pt x="3295" y="1728"/>
                    <a:pt x="3295" y="1880"/>
                    <a:pt x="3204" y="2062"/>
                  </a:cubicBezTo>
                  <a:cubicBezTo>
                    <a:pt x="3083" y="2518"/>
                    <a:pt x="2870" y="2944"/>
                    <a:pt x="2627" y="3369"/>
                  </a:cubicBezTo>
                  <a:cubicBezTo>
                    <a:pt x="2525" y="3553"/>
                    <a:pt x="2683" y="3709"/>
                    <a:pt x="2853" y="3709"/>
                  </a:cubicBezTo>
                  <a:cubicBezTo>
                    <a:pt x="2936" y="3709"/>
                    <a:pt x="3023" y="3672"/>
                    <a:pt x="3083" y="3582"/>
                  </a:cubicBezTo>
                  <a:cubicBezTo>
                    <a:pt x="3538" y="2883"/>
                    <a:pt x="4481" y="786"/>
                    <a:pt x="3447" y="178"/>
                  </a:cubicBezTo>
                  <a:cubicBezTo>
                    <a:pt x="3226" y="54"/>
                    <a:pt x="3003" y="1"/>
                    <a:pt x="278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366"/>
            <p:cNvSpPr/>
            <p:nvPr/>
          </p:nvSpPr>
          <p:spPr>
            <a:xfrm>
              <a:off x="961525" y="1169200"/>
              <a:ext cx="211275" cy="259275"/>
            </a:xfrm>
            <a:custGeom>
              <a:rect b="b" l="l" r="r" t="t"/>
              <a:pathLst>
                <a:path extrusionOk="0" h="10371" w="8451">
                  <a:moveTo>
                    <a:pt x="1864" y="511"/>
                  </a:moveTo>
                  <a:cubicBezTo>
                    <a:pt x="1964" y="511"/>
                    <a:pt x="2072" y="529"/>
                    <a:pt x="2189" y="570"/>
                  </a:cubicBezTo>
                  <a:cubicBezTo>
                    <a:pt x="2676" y="722"/>
                    <a:pt x="2979" y="1239"/>
                    <a:pt x="3253" y="1664"/>
                  </a:cubicBezTo>
                  <a:cubicBezTo>
                    <a:pt x="3739" y="2424"/>
                    <a:pt x="4226" y="3184"/>
                    <a:pt x="4682" y="3944"/>
                  </a:cubicBezTo>
                  <a:cubicBezTo>
                    <a:pt x="5563" y="5281"/>
                    <a:pt x="7630" y="7865"/>
                    <a:pt x="6201" y="9446"/>
                  </a:cubicBezTo>
                  <a:cubicBezTo>
                    <a:pt x="5867" y="9833"/>
                    <a:pt x="5558" y="9994"/>
                    <a:pt x="5273" y="9994"/>
                  </a:cubicBezTo>
                  <a:cubicBezTo>
                    <a:pt x="4106" y="9994"/>
                    <a:pt x="3352" y="7303"/>
                    <a:pt x="3010" y="6497"/>
                  </a:cubicBezTo>
                  <a:cubicBezTo>
                    <a:pt x="2706" y="5677"/>
                    <a:pt x="2372" y="4917"/>
                    <a:pt x="1916" y="4218"/>
                  </a:cubicBezTo>
                  <a:cubicBezTo>
                    <a:pt x="1460" y="3488"/>
                    <a:pt x="1" y="1360"/>
                    <a:pt x="1581" y="935"/>
                  </a:cubicBezTo>
                  <a:cubicBezTo>
                    <a:pt x="1793" y="858"/>
                    <a:pt x="1810" y="646"/>
                    <a:pt x="1716" y="525"/>
                  </a:cubicBezTo>
                  <a:lnTo>
                    <a:pt x="1716" y="525"/>
                  </a:lnTo>
                  <a:cubicBezTo>
                    <a:pt x="1763" y="516"/>
                    <a:pt x="1813" y="511"/>
                    <a:pt x="1864" y="511"/>
                  </a:cubicBezTo>
                  <a:close/>
                  <a:moveTo>
                    <a:pt x="1846" y="0"/>
                  </a:moveTo>
                  <a:cubicBezTo>
                    <a:pt x="1185" y="0"/>
                    <a:pt x="713" y="575"/>
                    <a:pt x="396" y="1208"/>
                  </a:cubicBezTo>
                  <a:cubicBezTo>
                    <a:pt x="318" y="1348"/>
                    <a:pt x="399" y="1472"/>
                    <a:pt x="518" y="1524"/>
                  </a:cubicBezTo>
                  <a:lnTo>
                    <a:pt x="518" y="1524"/>
                  </a:lnTo>
                  <a:cubicBezTo>
                    <a:pt x="442" y="1899"/>
                    <a:pt x="474" y="2318"/>
                    <a:pt x="578" y="2698"/>
                  </a:cubicBezTo>
                  <a:cubicBezTo>
                    <a:pt x="821" y="3366"/>
                    <a:pt x="1277" y="3974"/>
                    <a:pt x="1642" y="4582"/>
                  </a:cubicBezTo>
                  <a:cubicBezTo>
                    <a:pt x="2098" y="5373"/>
                    <a:pt x="2463" y="6224"/>
                    <a:pt x="2767" y="7044"/>
                  </a:cubicBezTo>
                  <a:cubicBezTo>
                    <a:pt x="3101" y="8047"/>
                    <a:pt x="3375" y="9294"/>
                    <a:pt x="4195" y="9993"/>
                  </a:cubicBezTo>
                  <a:cubicBezTo>
                    <a:pt x="4521" y="10248"/>
                    <a:pt x="4894" y="10371"/>
                    <a:pt x="5263" y="10371"/>
                  </a:cubicBezTo>
                  <a:cubicBezTo>
                    <a:pt x="5685" y="10371"/>
                    <a:pt x="6104" y="10210"/>
                    <a:pt x="6445" y="9901"/>
                  </a:cubicBezTo>
                  <a:cubicBezTo>
                    <a:pt x="8451" y="8047"/>
                    <a:pt x="5837" y="4765"/>
                    <a:pt x="4773" y="3154"/>
                  </a:cubicBezTo>
                  <a:cubicBezTo>
                    <a:pt x="4165" y="2181"/>
                    <a:pt x="3527" y="570"/>
                    <a:pt x="2372" y="114"/>
                  </a:cubicBezTo>
                  <a:cubicBezTo>
                    <a:pt x="2184" y="36"/>
                    <a:pt x="2009" y="0"/>
                    <a:pt x="184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366"/>
            <p:cNvSpPr/>
            <p:nvPr/>
          </p:nvSpPr>
          <p:spPr>
            <a:xfrm>
              <a:off x="974450" y="1179875"/>
              <a:ext cx="158850" cy="239050"/>
            </a:xfrm>
            <a:custGeom>
              <a:rect b="b" l="l" r="r" t="t"/>
              <a:pathLst>
                <a:path extrusionOk="0" h="9562" w="6354">
                  <a:moveTo>
                    <a:pt x="3097" y="4064"/>
                  </a:moveTo>
                  <a:lnTo>
                    <a:pt x="3097" y="4064"/>
                  </a:lnTo>
                  <a:cubicBezTo>
                    <a:pt x="3122" y="4096"/>
                    <a:pt x="3147" y="4129"/>
                    <a:pt x="3171" y="4161"/>
                  </a:cubicBezTo>
                  <a:lnTo>
                    <a:pt x="3171" y="4161"/>
                  </a:lnTo>
                  <a:cubicBezTo>
                    <a:pt x="3139" y="4135"/>
                    <a:pt x="3106" y="4110"/>
                    <a:pt x="3072" y="4084"/>
                  </a:cubicBezTo>
                  <a:lnTo>
                    <a:pt x="3072" y="4084"/>
                  </a:lnTo>
                  <a:cubicBezTo>
                    <a:pt x="3072" y="4083"/>
                    <a:pt x="3071" y="4082"/>
                    <a:pt x="3070" y="4081"/>
                  </a:cubicBezTo>
                  <a:lnTo>
                    <a:pt x="3070" y="4081"/>
                  </a:lnTo>
                  <a:cubicBezTo>
                    <a:pt x="3079" y="4076"/>
                    <a:pt x="3088" y="4070"/>
                    <a:pt x="3097" y="4064"/>
                  </a:cubicBezTo>
                  <a:close/>
                  <a:moveTo>
                    <a:pt x="2329" y="1025"/>
                  </a:moveTo>
                  <a:cubicBezTo>
                    <a:pt x="2419" y="1025"/>
                    <a:pt x="2475" y="1128"/>
                    <a:pt x="2645" y="1298"/>
                  </a:cubicBezTo>
                  <a:cubicBezTo>
                    <a:pt x="2888" y="1541"/>
                    <a:pt x="3070" y="1754"/>
                    <a:pt x="3222" y="1997"/>
                  </a:cubicBezTo>
                  <a:cubicBezTo>
                    <a:pt x="3770" y="2727"/>
                    <a:pt x="4165" y="3547"/>
                    <a:pt x="4590" y="4338"/>
                  </a:cubicBezTo>
                  <a:cubicBezTo>
                    <a:pt x="4630" y="4434"/>
                    <a:pt x="4672" y="4530"/>
                    <a:pt x="4716" y="4626"/>
                  </a:cubicBezTo>
                  <a:lnTo>
                    <a:pt x="4716" y="4626"/>
                  </a:lnTo>
                  <a:cubicBezTo>
                    <a:pt x="4684" y="4600"/>
                    <a:pt x="4652" y="4575"/>
                    <a:pt x="4621" y="4550"/>
                  </a:cubicBezTo>
                  <a:cubicBezTo>
                    <a:pt x="4569" y="4505"/>
                    <a:pt x="4516" y="4486"/>
                    <a:pt x="4466" y="4486"/>
                  </a:cubicBezTo>
                  <a:cubicBezTo>
                    <a:pt x="4463" y="4486"/>
                    <a:pt x="4460" y="4486"/>
                    <a:pt x="4457" y="4486"/>
                  </a:cubicBezTo>
                  <a:lnTo>
                    <a:pt x="4457" y="4486"/>
                  </a:lnTo>
                  <a:cubicBezTo>
                    <a:pt x="4379" y="4365"/>
                    <a:pt x="4301" y="4244"/>
                    <a:pt x="4225" y="4125"/>
                  </a:cubicBezTo>
                  <a:cubicBezTo>
                    <a:pt x="3709" y="3395"/>
                    <a:pt x="3192" y="2787"/>
                    <a:pt x="2554" y="2271"/>
                  </a:cubicBezTo>
                  <a:lnTo>
                    <a:pt x="1976" y="1815"/>
                  </a:lnTo>
                  <a:cubicBezTo>
                    <a:pt x="1672" y="1541"/>
                    <a:pt x="1551" y="1572"/>
                    <a:pt x="1976" y="1237"/>
                  </a:cubicBezTo>
                  <a:cubicBezTo>
                    <a:pt x="2164" y="1090"/>
                    <a:pt x="2257" y="1025"/>
                    <a:pt x="2329" y="1025"/>
                  </a:cubicBezTo>
                  <a:close/>
                  <a:moveTo>
                    <a:pt x="2292" y="4706"/>
                  </a:moveTo>
                  <a:lnTo>
                    <a:pt x="2292" y="4706"/>
                  </a:lnTo>
                  <a:cubicBezTo>
                    <a:pt x="2376" y="4774"/>
                    <a:pt x="2461" y="4842"/>
                    <a:pt x="2545" y="4909"/>
                  </a:cubicBezTo>
                  <a:lnTo>
                    <a:pt x="2545" y="4909"/>
                  </a:lnTo>
                  <a:cubicBezTo>
                    <a:pt x="2601" y="4996"/>
                    <a:pt x="2660" y="5084"/>
                    <a:pt x="2720" y="5172"/>
                  </a:cubicBezTo>
                  <a:lnTo>
                    <a:pt x="2720" y="5172"/>
                  </a:lnTo>
                  <a:cubicBezTo>
                    <a:pt x="2696" y="5185"/>
                    <a:pt x="2674" y="5201"/>
                    <a:pt x="2655" y="5220"/>
                  </a:cubicBezTo>
                  <a:lnTo>
                    <a:pt x="2655" y="5220"/>
                  </a:lnTo>
                  <a:cubicBezTo>
                    <a:pt x="2539" y="5052"/>
                    <a:pt x="2417" y="4882"/>
                    <a:pt x="2292" y="4706"/>
                  </a:cubicBezTo>
                  <a:close/>
                  <a:moveTo>
                    <a:pt x="883" y="1"/>
                  </a:moveTo>
                  <a:cubicBezTo>
                    <a:pt x="854" y="1"/>
                    <a:pt x="823" y="7"/>
                    <a:pt x="791" y="21"/>
                  </a:cubicBezTo>
                  <a:cubicBezTo>
                    <a:pt x="213" y="234"/>
                    <a:pt x="0" y="812"/>
                    <a:pt x="122" y="1420"/>
                  </a:cubicBezTo>
                  <a:cubicBezTo>
                    <a:pt x="218" y="1916"/>
                    <a:pt x="550" y="2302"/>
                    <a:pt x="914" y="2673"/>
                  </a:cubicBezTo>
                  <a:lnTo>
                    <a:pt x="914" y="2673"/>
                  </a:lnTo>
                  <a:cubicBezTo>
                    <a:pt x="771" y="2692"/>
                    <a:pt x="631" y="2779"/>
                    <a:pt x="517" y="2909"/>
                  </a:cubicBezTo>
                  <a:cubicBezTo>
                    <a:pt x="456" y="3031"/>
                    <a:pt x="456" y="3183"/>
                    <a:pt x="578" y="3243"/>
                  </a:cubicBezTo>
                  <a:cubicBezTo>
                    <a:pt x="953" y="3584"/>
                    <a:pt x="1347" y="3925"/>
                    <a:pt x="1749" y="4260"/>
                  </a:cubicBezTo>
                  <a:lnTo>
                    <a:pt x="1749" y="4260"/>
                  </a:lnTo>
                  <a:cubicBezTo>
                    <a:pt x="1977" y="4623"/>
                    <a:pt x="2206" y="4940"/>
                    <a:pt x="2462" y="5310"/>
                  </a:cubicBezTo>
                  <a:cubicBezTo>
                    <a:pt x="2485" y="5341"/>
                    <a:pt x="2507" y="5371"/>
                    <a:pt x="2529" y="5401"/>
                  </a:cubicBezTo>
                  <a:lnTo>
                    <a:pt x="2529" y="5401"/>
                  </a:lnTo>
                  <a:cubicBezTo>
                    <a:pt x="2495" y="5434"/>
                    <a:pt x="2470" y="5475"/>
                    <a:pt x="2462" y="5523"/>
                  </a:cubicBezTo>
                  <a:cubicBezTo>
                    <a:pt x="2397" y="6031"/>
                    <a:pt x="2446" y="6522"/>
                    <a:pt x="2606" y="6981"/>
                  </a:cubicBezTo>
                  <a:lnTo>
                    <a:pt x="2606" y="6981"/>
                  </a:lnTo>
                  <a:cubicBezTo>
                    <a:pt x="2656" y="7412"/>
                    <a:pt x="2849" y="7823"/>
                    <a:pt x="3192" y="8198"/>
                  </a:cubicBezTo>
                  <a:cubicBezTo>
                    <a:pt x="3236" y="8250"/>
                    <a:pt x="3285" y="8273"/>
                    <a:pt x="3333" y="8273"/>
                  </a:cubicBezTo>
                  <a:cubicBezTo>
                    <a:pt x="3378" y="8273"/>
                    <a:pt x="3423" y="8254"/>
                    <a:pt x="3464" y="8222"/>
                  </a:cubicBezTo>
                  <a:lnTo>
                    <a:pt x="3464" y="8222"/>
                  </a:lnTo>
                  <a:cubicBezTo>
                    <a:pt x="3468" y="8513"/>
                    <a:pt x="3604" y="8784"/>
                    <a:pt x="3871" y="8955"/>
                  </a:cubicBezTo>
                  <a:lnTo>
                    <a:pt x="3871" y="8955"/>
                  </a:lnTo>
                  <a:cubicBezTo>
                    <a:pt x="3876" y="9123"/>
                    <a:pt x="3953" y="9290"/>
                    <a:pt x="4104" y="9414"/>
                  </a:cubicBezTo>
                  <a:cubicBezTo>
                    <a:pt x="4238" y="9514"/>
                    <a:pt x="4437" y="9561"/>
                    <a:pt x="4651" y="9561"/>
                  </a:cubicBezTo>
                  <a:cubicBezTo>
                    <a:pt x="5019" y="9561"/>
                    <a:pt x="5431" y="9421"/>
                    <a:pt x="5624" y="9171"/>
                  </a:cubicBezTo>
                  <a:cubicBezTo>
                    <a:pt x="5675" y="9108"/>
                    <a:pt x="5710" y="9048"/>
                    <a:pt x="5731" y="8990"/>
                  </a:cubicBezTo>
                  <a:lnTo>
                    <a:pt x="5731" y="8990"/>
                  </a:lnTo>
                  <a:cubicBezTo>
                    <a:pt x="5781" y="8952"/>
                    <a:pt x="5828" y="8911"/>
                    <a:pt x="5873" y="8867"/>
                  </a:cubicBezTo>
                  <a:lnTo>
                    <a:pt x="5873" y="8867"/>
                  </a:lnTo>
                  <a:cubicBezTo>
                    <a:pt x="5996" y="8857"/>
                    <a:pt x="6110" y="8742"/>
                    <a:pt x="6110" y="8593"/>
                  </a:cubicBezTo>
                  <a:cubicBezTo>
                    <a:pt x="6110" y="8581"/>
                    <a:pt x="6110" y="8568"/>
                    <a:pt x="6110" y="8556"/>
                  </a:cubicBezTo>
                  <a:lnTo>
                    <a:pt x="6110" y="8556"/>
                  </a:lnTo>
                  <a:cubicBezTo>
                    <a:pt x="6206" y="8379"/>
                    <a:pt x="6262" y="8177"/>
                    <a:pt x="6262" y="7955"/>
                  </a:cubicBezTo>
                  <a:cubicBezTo>
                    <a:pt x="6262" y="7785"/>
                    <a:pt x="6218" y="7629"/>
                    <a:pt x="6144" y="7496"/>
                  </a:cubicBezTo>
                  <a:lnTo>
                    <a:pt x="6144" y="7496"/>
                  </a:lnTo>
                  <a:cubicBezTo>
                    <a:pt x="6154" y="7479"/>
                    <a:pt x="6163" y="7462"/>
                    <a:pt x="6171" y="7445"/>
                  </a:cubicBezTo>
                  <a:lnTo>
                    <a:pt x="6171" y="7445"/>
                  </a:lnTo>
                  <a:cubicBezTo>
                    <a:pt x="6232" y="7449"/>
                    <a:pt x="6293" y="7456"/>
                    <a:pt x="6353" y="7468"/>
                  </a:cubicBezTo>
                  <a:cubicBezTo>
                    <a:pt x="6262" y="7012"/>
                    <a:pt x="6140" y="6587"/>
                    <a:pt x="6080" y="6131"/>
                  </a:cubicBezTo>
                  <a:cubicBezTo>
                    <a:pt x="6068" y="6051"/>
                    <a:pt x="6005" y="6006"/>
                    <a:pt x="5930" y="5991"/>
                  </a:cubicBezTo>
                  <a:lnTo>
                    <a:pt x="5930" y="5991"/>
                  </a:lnTo>
                  <a:cubicBezTo>
                    <a:pt x="5818" y="5765"/>
                    <a:pt x="5668" y="5552"/>
                    <a:pt x="5493" y="5352"/>
                  </a:cubicBezTo>
                  <a:lnTo>
                    <a:pt x="5493" y="5352"/>
                  </a:lnTo>
                  <a:cubicBezTo>
                    <a:pt x="5274" y="5024"/>
                    <a:pt x="5057" y="4752"/>
                    <a:pt x="4925" y="4611"/>
                  </a:cubicBezTo>
                  <a:cubicBezTo>
                    <a:pt x="4907" y="4634"/>
                    <a:pt x="4889" y="4658"/>
                    <a:pt x="4870" y="4683"/>
                  </a:cubicBezTo>
                  <a:lnTo>
                    <a:pt x="4870" y="4683"/>
                  </a:lnTo>
                  <a:cubicBezTo>
                    <a:pt x="4800" y="4535"/>
                    <a:pt x="4732" y="4398"/>
                    <a:pt x="4681" y="4277"/>
                  </a:cubicBezTo>
                  <a:cubicBezTo>
                    <a:pt x="4165" y="3243"/>
                    <a:pt x="3648" y="2210"/>
                    <a:pt x="2918" y="1359"/>
                  </a:cubicBezTo>
                  <a:cubicBezTo>
                    <a:pt x="2530" y="888"/>
                    <a:pt x="1966" y="215"/>
                    <a:pt x="1293" y="215"/>
                  </a:cubicBezTo>
                  <a:cubicBezTo>
                    <a:pt x="1262" y="215"/>
                    <a:pt x="1230" y="216"/>
                    <a:pt x="1199" y="219"/>
                  </a:cubicBezTo>
                  <a:lnTo>
                    <a:pt x="1199" y="219"/>
                  </a:lnTo>
                  <a:cubicBezTo>
                    <a:pt x="1113" y="115"/>
                    <a:pt x="1009" y="1"/>
                    <a:pt x="88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366"/>
            <p:cNvSpPr/>
            <p:nvPr/>
          </p:nvSpPr>
          <p:spPr>
            <a:xfrm>
              <a:off x="988125" y="1199700"/>
              <a:ext cx="153150" cy="177250"/>
            </a:xfrm>
            <a:custGeom>
              <a:rect b="b" l="l" r="r" t="t"/>
              <a:pathLst>
                <a:path extrusionOk="0" h="7090" w="6126">
                  <a:moveTo>
                    <a:pt x="3835" y="3319"/>
                  </a:moveTo>
                  <a:lnTo>
                    <a:pt x="3835" y="3319"/>
                  </a:lnTo>
                  <a:cubicBezTo>
                    <a:pt x="4022" y="3560"/>
                    <a:pt x="3956" y="3734"/>
                    <a:pt x="3646" y="3839"/>
                  </a:cubicBezTo>
                  <a:lnTo>
                    <a:pt x="3646" y="3839"/>
                  </a:lnTo>
                  <a:cubicBezTo>
                    <a:pt x="3683" y="3791"/>
                    <a:pt x="3714" y="3740"/>
                    <a:pt x="3738" y="3687"/>
                  </a:cubicBezTo>
                  <a:lnTo>
                    <a:pt x="3738" y="3687"/>
                  </a:lnTo>
                  <a:cubicBezTo>
                    <a:pt x="3803" y="3587"/>
                    <a:pt x="3832" y="3458"/>
                    <a:pt x="3835" y="3319"/>
                  </a:cubicBezTo>
                  <a:close/>
                  <a:moveTo>
                    <a:pt x="2785" y="4216"/>
                  </a:moveTo>
                  <a:lnTo>
                    <a:pt x="2785" y="4216"/>
                  </a:lnTo>
                  <a:cubicBezTo>
                    <a:pt x="2809" y="4218"/>
                    <a:pt x="2833" y="4219"/>
                    <a:pt x="2857" y="4219"/>
                  </a:cubicBezTo>
                  <a:cubicBezTo>
                    <a:pt x="2868" y="4219"/>
                    <a:pt x="2879" y="4218"/>
                    <a:pt x="2890" y="4218"/>
                  </a:cubicBezTo>
                  <a:lnTo>
                    <a:pt x="2890" y="4218"/>
                  </a:lnTo>
                  <a:cubicBezTo>
                    <a:pt x="2904" y="4323"/>
                    <a:pt x="2987" y="4426"/>
                    <a:pt x="3131" y="4426"/>
                  </a:cubicBezTo>
                  <a:cubicBezTo>
                    <a:pt x="3440" y="4426"/>
                    <a:pt x="3700" y="4362"/>
                    <a:pt x="3970" y="4258"/>
                  </a:cubicBezTo>
                  <a:lnTo>
                    <a:pt x="3970" y="4258"/>
                  </a:lnTo>
                  <a:cubicBezTo>
                    <a:pt x="4034" y="4344"/>
                    <a:pt x="4096" y="4430"/>
                    <a:pt x="4157" y="4517"/>
                  </a:cubicBezTo>
                  <a:lnTo>
                    <a:pt x="4157" y="4517"/>
                  </a:lnTo>
                  <a:cubicBezTo>
                    <a:pt x="4159" y="4527"/>
                    <a:pt x="4162" y="4537"/>
                    <a:pt x="4165" y="4548"/>
                  </a:cubicBezTo>
                  <a:cubicBezTo>
                    <a:pt x="4167" y="4558"/>
                    <a:pt x="4172" y="4572"/>
                    <a:pt x="4178" y="4590"/>
                  </a:cubicBezTo>
                  <a:lnTo>
                    <a:pt x="4178" y="4590"/>
                  </a:lnTo>
                  <a:cubicBezTo>
                    <a:pt x="4153" y="4597"/>
                    <a:pt x="4129" y="4604"/>
                    <a:pt x="4104" y="4608"/>
                  </a:cubicBezTo>
                  <a:cubicBezTo>
                    <a:pt x="4216" y="4875"/>
                    <a:pt x="4334" y="5128"/>
                    <a:pt x="4462" y="5374"/>
                  </a:cubicBezTo>
                  <a:lnTo>
                    <a:pt x="4462" y="5374"/>
                  </a:lnTo>
                  <a:cubicBezTo>
                    <a:pt x="4222" y="5584"/>
                    <a:pt x="4011" y="5765"/>
                    <a:pt x="3770" y="5915"/>
                  </a:cubicBezTo>
                  <a:cubicBezTo>
                    <a:pt x="3678" y="5824"/>
                    <a:pt x="3557" y="5733"/>
                    <a:pt x="3466" y="5642"/>
                  </a:cubicBezTo>
                  <a:cubicBezTo>
                    <a:pt x="3437" y="5615"/>
                    <a:pt x="3410" y="5588"/>
                    <a:pt x="3383" y="5561"/>
                  </a:cubicBezTo>
                  <a:lnTo>
                    <a:pt x="3383" y="5561"/>
                  </a:lnTo>
                  <a:cubicBezTo>
                    <a:pt x="3414" y="5495"/>
                    <a:pt x="3418" y="5417"/>
                    <a:pt x="3374" y="5338"/>
                  </a:cubicBezTo>
                  <a:cubicBezTo>
                    <a:pt x="3170" y="4965"/>
                    <a:pt x="2975" y="4591"/>
                    <a:pt x="2785" y="4216"/>
                  </a:cubicBezTo>
                  <a:close/>
                  <a:moveTo>
                    <a:pt x="1130" y="1"/>
                  </a:moveTo>
                  <a:cubicBezTo>
                    <a:pt x="1099" y="1"/>
                    <a:pt x="1067" y="6"/>
                    <a:pt x="1034" y="19"/>
                  </a:cubicBezTo>
                  <a:cubicBezTo>
                    <a:pt x="951" y="43"/>
                    <a:pt x="875" y="76"/>
                    <a:pt x="805" y="116"/>
                  </a:cubicBezTo>
                  <a:lnTo>
                    <a:pt x="805" y="116"/>
                  </a:lnTo>
                  <a:cubicBezTo>
                    <a:pt x="738" y="115"/>
                    <a:pt x="663" y="112"/>
                    <a:pt x="590" y="112"/>
                  </a:cubicBezTo>
                  <a:cubicBezTo>
                    <a:pt x="459" y="112"/>
                    <a:pt x="335" y="122"/>
                    <a:pt x="274" y="171"/>
                  </a:cubicBezTo>
                  <a:cubicBezTo>
                    <a:pt x="92" y="292"/>
                    <a:pt x="1" y="475"/>
                    <a:pt x="1" y="687"/>
                  </a:cubicBezTo>
                  <a:cubicBezTo>
                    <a:pt x="1" y="1083"/>
                    <a:pt x="365" y="1447"/>
                    <a:pt x="517" y="1751"/>
                  </a:cubicBezTo>
                  <a:cubicBezTo>
                    <a:pt x="852" y="2329"/>
                    <a:pt x="1186" y="2906"/>
                    <a:pt x="1581" y="3453"/>
                  </a:cubicBezTo>
                  <a:cubicBezTo>
                    <a:pt x="1696" y="3603"/>
                    <a:pt x="1836" y="3750"/>
                    <a:pt x="1993" y="3875"/>
                  </a:cubicBezTo>
                  <a:lnTo>
                    <a:pt x="1993" y="3875"/>
                  </a:lnTo>
                  <a:cubicBezTo>
                    <a:pt x="1997" y="3884"/>
                    <a:pt x="2002" y="3893"/>
                    <a:pt x="2006" y="3902"/>
                  </a:cubicBezTo>
                  <a:lnTo>
                    <a:pt x="2006" y="3902"/>
                  </a:lnTo>
                  <a:cubicBezTo>
                    <a:pt x="1915" y="3945"/>
                    <a:pt x="1859" y="4041"/>
                    <a:pt x="1915" y="4183"/>
                  </a:cubicBezTo>
                  <a:cubicBezTo>
                    <a:pt x="2128" y="4791"/>
                    <a:pt x="2463" y="5368"/>
                    <a:pt x="2888" y="5855"/>
                  </a:cubicBezTo>
                  <a:cubicBezTo>
                    <a:pt x="3192" y="6159"/>
                    <a:pt x="3709" y="6736"/>
                    <a:pt x="4195" y="6736"/>
                  </a:cubicBezTo>
                  <a:cubicBezTo>
                    <a:pt x="4673" y="6725"/>
                    <a:pt x="4856" y="6467"/>
                    <a:pt x="4893" y="6122"/>
                  </a:cubicBezTo>
                  <a:lnTo>
                    <a:pt x="4893" y="6122"/>
                  </a:lnTo>
                  <a:cubicBezTo>
                    <a:pt x="4913" y="6155"/>
                    <a:pt x="4934" y="6187"/>
                    <a:pt x="4955" y="6219"/>
                  </a:cubicBezTo>
                  <a:cubicBezTo>
                    <a:pt x="5002" y="6289"/>
                    <a:pt x="5066" y="6319"/>
                    <a:pt x="5132" y="6319"/>
                  </a:cubicBezTo>
                  <a:cubicBezTo>
                    <a:pt x="5152" y="6319"/>
                    <a:pt x="5172" y="6316"/>
                    <a:pt x="5192" y="6311"/>
                  </a:cubicBezTo>
                  <a:lnTo>
                    <a:pt x="5192" y="6311"/>
                  </a:lnTo>
                  <a:cubicBezTo>
                    <a:pt x="5292" y="6552"/>
                    <a:pt x="5423" y="6777"/>
                    <a:pt x="5593" y="7010"/>
                  </a:cubicBezTo>
                  <a:cubicBezTo>
                    <a:pt x="5639" y="7065"/>
                    <a:pt x="5710" y="7089"/>
                    <a:pt x="5782" y="7089"/>
                  </a:cubicBezTo>
                  <a:cubicBezTo>
                    <a:pt x="5950" y="7089"/>
                    <a:pt x="6125" y="6958"/>
                    <a:pt x="6019" y="6767"/>
                  </a:cubicBezTo>
                  <a:cubicBezTo>
                    <a:pt x="5857" y="6412"/>
                    <a:pt x="5685" y="6068"/>
                    <a:pt x="5500" y="5731"/>
                  </a:cubicBezTo>
                  <a:lnTo>
                    <a:pt x="5500" y="5731"/>
                  </a:lnTo>
                  <a:cubicBezTo>
                    <a:pt x="5502" y="5679"/>
                    <a:pt x="5502" y="5614"/>
                    <a:pt x="5502" y="5520"/>
                  </a:cubicBezTo>
                  <a:cubicBezTo>
                    <a:pt x="5482" y="5520"/>
                    <a:pt x="5462" y="5521"/>
                    <a:pt x="5442" y="5521"/>
                  </a:cubicBezTo>
                  <a:lnTo>
                    <a:pt x="5442" y="5521"/>
                  </a:lnTo>
                  <a:cubicBezTo>
                    <a:pt x="5442" y="5521"/>
                    <a:pt x="5441" y="5521"/>
                    <a:pt x="5441" y="5520"/>
                  </a:cubicBezTo>
                  <a:cubicBezTo>
                    <a:pt x="5429" y="5398"/>
                    <a:pt x="5348" y="5325"/>
                    <a:pt x="5256" y="5303"/>
                  </a:cubicBezTo>
                  <a:lnTo>
                    <a:pt x="5256" y="5303"/>
                  </a:lnTo>
                  <a:cubicBezTo>
                    <a:pt x="4988" y="4850"/>
                    <a:pt x="4694" y="4410"/>
                    <a:pt x="4369" y="3976"/>
                  </a:cubicBezTo>
                  <a:lnTo>
                    <a:pt x="4369" y="3976"/>
                  </a:lnTo>
                  <a:cubicBezTo>
                    <a:pt x="4375" y="3951"/>
                    <a:pt x="4378" y="3928"/>
                    <a:pt x="4378" y="3909"/>
                  </a:cubicBezTo>
                  <a:cubicBezTo>
                    <a:pt x="4378" y="3210"/>
                    <a:pt x="4226" y="2572"/>
                    <a:pt x="3526" y="2420"/>
                  </a:cubicBezTo>
                  <a:cubicBezTo>
                    <a:pt x="3511" y="2418"/>
                    <a:pt x="3495" y="2417"/>
                    <a:pt x="3481" y="2417"/>
                  </a:cubicBezTo>
                  <a:cubicBezTo>
                    <a:pt x="3313" y="2417"/>
                    <a:pt x="3215" y="2540"/>
                    <a:pt x="3223" y="2676"/>
                  </a:cubicBezTo>
                  <a:lnTo>
                    <a:pt x="3223" y="2676"/>
                  </a:lnTo>
                  <a:cubicBezTo>
                    <a:pt x="3171" y="2722"/>
                    <a:pt x="3136" y="2776"/>
                    <a:pt x="3124" y="2836"/>
                  </a:cubicBezTo>
                  <a:lnTo>
                    <a:pt x="3124" y="2836"/>
                  </a:lnTo>
                  <a:cubicBezTo>
                    <a:pt x="3069" y="2863"/>
                    <a:pt x="3026" y="2904"/>
                    <a:pt x="3010" y="2937"/>
                  </a:cubicBezTo>
                  <a:cubicBezTo>
                    <a:pt x="2966" y="3043"/>
                    <a:pt x="2932" y="3177"/>
                    <a:pt x="2920" y="3311"/>
                  </a:cubicBezTo>
                  <a:lnTo>
                    <a:pt x="2920" y="3311"/>
                  </a:lnTo>
                  <a:cubicBezTo>
                    <a:pt x="2831" y="3424"/>
                    <a:pt x="2742" y="3539"/>
                    <a:pt x="2645" y="3636"/>
                  </a:cubicBezTo>
                  <a:cubicBezTo>
                    <a:pt x="2580" y="3614"/>
                    <a:pt x="2519" y="3589"/>
                    <a:pt x="2461" y="3561"/>
                  </a:cubicBezTo>
                  <a:lnTo>
                    <a:pt x="2461" y="3561"/>
                  </a:lnTo>
                  <a:cubicBezTo>
                    <a:pt x="2375" y="3385"/>
                    <a:pt x="2290" y="3209"/>
                    <a:pt x="2206" y="3032"/>
                  </a:cubicBezTo>
                  <a:lnTo>
                    <a:pt x="2206" y="3032"/>
                  </a:lnTo>
                  <a:cubicBezTo>
                    <a:pt x="2248" y="3049"/>
                    <a:pt x="2290" y="3067"/>
                    <a:pt x="2332" y="3084"/>
                  </a:cubicBezTo>
                  <a:lnTo>
                    <a:pt x="2332" y="3084"/>
                  </a:lnTo>
                  <a:cubicBezTo>
                    <a:pt x="2355" y="3096"/>
                    <a:pt x="2379" y="3108"/>
                    <a:pt x="2402" y="3119"/>
                  </a:cubicBezTo>
                  <a:lnTo>
                    <a:pt x="2405" y="3114"/>
                  </a:lnTo>
                  <a:lnTo>
                    <a:pt x="2405" y="3114"/>
                  </a:lnTo>
                  <a:cubicBezTo>
                    <a:pt x="2434" y="3126"/>
                    <a:pt x="2463" y="3138"/>
                    <a:pt x="2493" y="3149"/>
                  </a:cubicBezTo>
                  <a:cubicBezTo>
                    <a:pt x="2524" y="3159"/>
                    <a:pt x="2553" y="3163"/>
                    <a:pt x="2581" y="3163"/>
                  </a:cubicBezTo>
                  <a:cubicBezTo>
                    <a:pt x="2829" y="3163"/>
                    <a:pt x="2952" y="2830"/>
                    <a:pt x="2706" y="2694"/>
                  </a:cubicBezTo>
                  <a:cubicBezTo>
                    <a:pt x="2489" y="2578"/>
                    <a:pt x="2287" y="2470"/>
                    <a:pt x="2088" y="2358"/>
                  </a:cubicBezTo>
                  <a:lnTo>
                    <a:pt x="2088" y="2358"/>
                  </a:lnTo>
                  <a:cubicBezTo>
                    <a:pt x="2186" y="2250"/>
                    <a:pt x="2199" y="2075"/>
                    <a:pt x="2037" y="1994"/>
                  </a:cubicBezTo>
                  <a:cubicBezTo>
                    <a:pt x="1885" y="1903"/>
                    <a:pt x="1733" y="1842"/>
                    <a:pt x="1581" y="1812"/>
                  </a:cubicBezTo>
                  <a:cubicBezTo>
                    <a:pt x="1034" y="1569"/>
                    <a:pt x="912" y="1143"/>
                    <a:pt x="1308" y="475"/>
                  </a:cubicBezTo>
                  <a:cubicBezTo>
                    <a:pt x="1296" y="459"/>
                    <a:pt x="1284" y="442"/>
                    <a:pt x="1272" y="425"/>
                  </a:cubicBezTo>
                  <a:lnTo>
                    <a:pt x="1272" y="425"/>
                  </a:lnTo>
                  <a:cubicBezTo>
                    <a:pt x="1283" y="413"/>
                    <a:pt x="1295" y="399"/>
                    <a:pt x="1308" y="384"/>
                  </a:cubicBezTo>
                  <a:cubicBezTo>
                    <a:pt x="1439" y="226"/>
                    <a:pt x="1321" y="1"/>
                    <a:pt x="113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366"/>
            <p:cNvSpPr/>
            <p:nvPr/>
          </p:nvSpPr>
          <p:spPr>
            <a:xfrm>
              <a:off x="970975" y="1173950"/>
              <a:ext cx="145025" cy="174000"/>
            </a:xfrm>
            <a:custGeom>
              <a:rect b="b" l="l" r="r" t="t"/>
              <a:pathLst>
                <a:path extrusionOk="0" h="6960" w="5801">
                  <a:moveTo>
                    <a:pt x="2115" y="0"/>
                  </a:moveTo>
                  <a:cubicBezTo>
                    <a:pt x="2062" y="0"/>
                    <a:pt x="2009" y="15"/>
                    <a:pt x="1963" y="46"/>
                  </a:cubicBezTo>
                  <a:cubicBezTo>
                    <a:pt x="1963" y="46"/>
                    <a:pt x="1902" y="46"/>
                    <a:pt x="1902" y="106"/>
                  </a:cubicBezTo>
                  <a:cubicBezTo>
                    <a:pt x="1891" y="112"/>
                    <a:pt x="1881" y="118"/>
                    <a:pt x="1872" y="125"/>
                  </a:cubicBezTo>
                  <a:lnTo>
                    <a:pt x="1872" y="125"/>
                  </a:lnTo>
                  <a:cubicBezTo>
                    <a:pt x="1732" y="90"/>
                    <a:pt x="1581" y="66"/>
                    <a:pt x="1416" y="46"/>
                  </a:cubicBezTo>
                  <a:cubicBezTo>
                    <a:pt x="1407" y="45"/>
                    <a:pt x="1397" y="44"/>
                    <a:pt x="1388" y="44"/>
                  </a:cubicBezTo>
                  <a:cubicBezTo>
                    <a:pt x="1271" y="44"/>
                    <a:pt x="1200" y="116"/>
                    <a:pt x="1175" y="207"/>
                  </a:cubicBezTo>
                  <a:lnTo>
                    <a:pt x="1175" y="207"/>
                  </a:lnTo>
                  <a:cubicBezTo>
                    <a:pt x="1081" y="235"/>
                    <a:pt x="985" y="272"/>
                    <a:pt x="899" y="289"/>
                  </a:cubicBezTo>
                  <a:cubicBezTo>
                    <a:pt x="760" y="359"/>
                    <a:pt x="627" y="447"/>
                    <a:pt x="512" y="547"/>
                  </a:cubicBezTo>
                  <a:lnTo>
                    <a:pt x="512" y="547"/>
                  </a:lnTo>
                  <a:cubicBezTo>
                    <a:pt x="468" y="467"/>
                    <a:pt x="378" y="418"/>
                    <a:pt x="289" y="418"/>
                  </a:cubicBezTo>
                  <a:cubicBezTo>
                    <a:pt x="206" y="418"/>
                    <a:pt x="124" y="461"/>
                    <a:pt x="79" y="562"/>
                  </a:cubicBezTo>
                  <a:cubicBezTo>
                    <a:pt x="14" y="730"/>
                    <a:pt x="1" y="879"/>
                    <a:pt x="23" y="1014"/>
                  </a:cubicBezTo>
                  <a:lnTo>
                    <a:pt x="23" y="1014"/>
                  </a:lnTo>
                  <a:cubicBezTo>
                    <a:pt x="19" y="1500"/>
                    <a:pt x="206" y="1916"/>
                    <a:pt x="480" y="2294"/>
                  </a:cubicBezTo>
                  <a:lnTo>
                    <a:pt x="480" y="2294"/>
                  </a:lnTo>
                  <a:cubicBezTo>
                    <a:pt x="538" y="2549"/>
                    <a:pt x="680" y="2789"/>
                    <a:pt x="899" y="2994"/>
                  </a:cubicBezTo>
                  <a:cubicBezTo>
                    <a:pt x="947" y="3032"/>
                    <a:pt x="1001" y="3049"/>
                    <a:pt x="1053" y="3049"/>
                  </a:cubicBezTo>
                  <a:cubicBezTo>
                    <a:pt x="1083" y="3049"/>
                    <a:pt x="1113" y="3044"/>
                    <a:pt x="1140" y="3033"/>
                  </a:cubicBezTo>
                  <a:lnTo>
                    <a:pt x="1140" y="3033"/>
                  </a:lnTo>
                  <a:cubicBezTo>
                    <a:pt x="1242" y="3132"/>
                    <a:pt x="1345" y="3231"/>
                    <a:pt x="1446" y="3328"/>
                  </a:cubicBezTo>
                  <a:cubicBezTo>
                    <a:pt x="1963" y="3784"/>
                    <a:pt x="2510" y="4240"/>
                    <a:pt x="2966" y="4696"/>
                  </a:cubicBezTo>
                  <a:cubicBezTo>
                    <a:pt x="3574" y="5304"/>
                    <a:pt x="4091" y="6064"/>
                    <a:pt x="4608" y="6763"/>
                  </a:cubicBezTo>
                  <a:cubicBezTo>
                    <a:pt x="4663" y="6833"/>
                    <a:pt x="4738" y="6870"/>
                    <a:pt x="4812" y="6870"/>
                  </a:cubicBezTo>
                  <a:cubicBezTo>
                    <a:pt x="4899" y="6870"/>
                    <a:pt x="4984" y="6818"/>
                    <a:pt x="5033" y="6702"/>
                  </a:cubicBezTo>
                  <a:cubicBezTo>
                    <a:pt x="5065" y="6646"/>
                    <a:pt x="5093" y="6592"/>
                    <a:pt x="5117" y="6538"/>
                  </a:cubicBezTo>
                  <a:lnTo>
                    <a:pt x="5117" y="6538"/>
                  </a:lnTo>
                  <a:cubicBezTo>
                    <a:pt x="5178" y="6625"/>
                    <a:pt x="5239" y="6712"/>
                    <a:pt x="5307" y="6794"/>
                  </a:cubicBezTo>
                  <a:cubicBezTo>
                    <a:pt x="5330" y="6910"/>
                    <a:pt x="5411" y="6959"/>
                    <a:pt x="5499" y="6959"/>
                  </a:cubicBezTo>
                  <a:cubicBezTo>
                    <a:pt x="5640" y="6959"/>
                    <a:pt x="5800" y="6829"/>
                    <a:pt x="5763" y="6642"/>
                  </a:cubicBezTo>
                  <a:cubicBezTo>
                    <a:pt x="5671" y="6216"/>
                    <a:pt x="5489" y="5973"/>
                    <a:pt x="5094" y="5760"/>
                  </a:cubicBezTo>
                  <a:cubicBezTo>
                    <a:pt x="5062" y="5735"/>
                    <a:pt x="5029" y="5724"/>
                    <a:pt x="4996" y="5724"/>
                  </a:cubicBezTo>
                  <a:cubicBezTo>
                    <a:pt x="4873" y="5724"/>
                    <a:pt x="4760" y="5877"/>
                    <a:pt x="4760" y="5973"/>
                  </a:cubicBezTo>
                  <a:lnTo>
                    <a:pt x="4748" y="6017"/>
                  </a:lnTo>
                  <a:lnTo>
                    <a:pt x="4748" y="6017"/>
                  </a:lnTo>
                  <a:cubicBezTo>
                    <a:pt x="4150" y="5273"/>
                    <a:pt x="3605" y="4493"/>
                    <a:pt x="2905" y="3845"/>
                  </a:cubicBezTo>
                  <a:cubicBezTo>
                    <a:pt x="2591" y="3564"/>
                    <a:pt x="2155" y="3237"/>
                    <a:pt x="1742" y="2872"/>
                  </a:cubicBezTo>
                  <a:lnTo>
                    <a:pt x="1742" y="2872"/>
                  </a:lnTo>
                  <a:cubicBezTo>
                    <a:pt x="1883" y="2846"/>
                    <a:pt x="1979" y="2697"/>
                    <a:pt x="1902" y="2569"/>
                  </a:cubicBezTo>
                  <a:cubicBezTo>
                    <a:pt x="1720" y="1991"/>
                    <a:pt x="1416" y="1626"/>
                    <a:pt x="930" y="1322"/>
                  </a:cubicBezTo>
                  <a:cubicBezTo>
                    <a:pt x="899" y="1299"/>
                    <a:pt x="866" y="1288"/>
                    <a:pt x="833" y="1286"/>
                  </a:cubicBezTo>
                  <a:lnTo>
                    <a:pt x="833" y="1286"/>
                  </a:lnTo>
                  <a:cubicBezTo>
                    <a:pt x="757" y="843"/>
                    <a:pt x="980" y="619"/>
                    <a:pt x="1446" y="593"/>
                  </a:cubicBezTo>
                  <a:cubicBezTo>
                    <a:pt x="1532" y="593"/>
                    <a:pt x="1617" y="593"/>
                    <a:pt x="1703" y="598"/>
                  </a:cubicBezTo>
                  <a:lnTo>
                    <a:pt x="1703" y="598"/>
                  </a:lnTo>
                  <a:cubicBezTo>
                    <a:pt x="1904" y="649"/>
                    <a:pt x="2092" y="752"/>
                    <a:pt x="2237" y="897"/>
                  </a:cubicBezTo>
                  <a:cubicBezTo>
                    <a:pt x="2280" y="940"/>
                    <a:pt x="2332" y="959"/>
                    <a:pt x="2382" y="959"/>
                  </a:cubicBezTo>
                  <a:cubicBezTo>
                    <a:pt x="2508" y="959"/>
                    <a:pt x="2632" y="844"/>
                    <a:pt x="2632" y="714"/>
                  </a:cubicBezTo>
                  <a:cubicBezTo>
                    <a:pt x="2625" y="640"/>
                    <a:pt x="2611" y="570"/>
                    <a:pt x="2589" y="507"/>
                  </a:cubicBezTo>
                  <a:lnTo>
                    <a:pt x="2589" y="507"/>
                  </a:lnTo>
                  <a:cubicBezTo>
                    <a:pt x="2593" y="505"/>
                    <a:pt x="2597" y="503"/>
                    <a:pt x="2601" y="502"/>
                  </a:cubicBezTo>
                  <a:cubicBezTo>
                    <a:pt x="2595" y="495"/>
                    <a:pt x="2588" y="489"/>
                    <a:pt x="2581" y="483"/>
                  </a:cubicBezTo>
                  <a:lnTo>
                    <a:pt x="2581" y="483"/>
                  </a:lnTo>
                  <a:cubicBezTo>
                    <a:pt x="2532" y="354"/>
                    <a:pt x="2452" y="251"/>
                    <a:pt x="2339" y="185"/>
                  </a:cubicBezTo>
                  <a:lnTo>
                    <a:pt x="2339" y="185"/>
                  </a:lnTo>
                  <a:cubicBezTo>
                    <a:pt x="2326" y="139"/>
                    <a:pt x="2304" y="95"/>
                    <a:pt x="2267" y="46"/>
                  </a:cubicBezTo>
                  <a:cubicBezTo>
                    <a:pt x="2222" y="15"/>
                    <a:pt x="2168" y="0"/>
                    <a:pt x="211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366"/>
            <p:cNvSpPr/>
            <p:nvPr/>
          </p:nvSpPr>
          <p:spPr>
            <a:xfrm>
              <a:off x="1325525" y="1031200"/>
              <a:ext cx="211275" cy="259625"/>
            </a:xfrm>
            <a:custGeom>
              <a:rect b="b" l="l" r="r" t="t"/>
              <a:pathLst>
                <a:path extrusionOk="0" h="10385" w="8451">
                  <a:moveTo>
                    <a:pt x="1883" y="509"/>
                  </a:moveTo>
                  <a:cubicBezTo>
                    <a:pt x="1977" y="509"/>
                    <a:pt x="2079" y="525"/>
                    <a:pt x="2189" y="558"/>
                  </a:cubicBezTo>
                  <a:cubicBezTo>
                    <a:pt x="2675" y="710"/>
                    <a:pt x="2979" y="1257"/>
                    <a:pt x="3253" y="1683"/>
                  </a:cubicBezTo>
                  <a:cubicBezTo>
                    <a:pt x="3739" y="2443"/>
                    <a:pt x="4225" y="3202"/>
                    <a:pt x="4681" y="3962"/>
                  </a:cubicBezTo>
                  <a:cubicBezTo>
                    <a:pt x="5563" y="5269"/>
                    <a:pt x="7599" y="7853"/>
                    <a:pt x="6201" y="9464"/>
                  </a:cubicBezTo>
                  <a:cubicBezTo>
                    <a:pt x="5867" y="9852"/>
                    <a:pt x="5558" y="10012"/>
                    <a:pt x="5273" y="10012"/>
                  </a:cubicBezTo>
                  <a:cubicBezTo>
                    <a:pt x="4106" y="10012"/>
                    <a:pt x="3351" y="7316"/>
                    <a:pt x="3009" y="6485"/>
                  </a:cubicBezTo>
                  <a:cubicBezTo>
                    <a:pt x="2705" y="5695"/>
                    <a:pt x="2371" y="4935"/>
                    <a:pt x="1915" y="4206"/>
                  </a:cubicBezTo>
                  <a:cubicBezTo>
                    <a:pt x="1459" y="3506"/>
                    <a:pt x="0" y="1379"/>
                    <a:pt x="1581" y="953"/>
                  </a:cubicBezTo>
                  <a:cubicBezTo>
                    <a:pt x="1801" y="873"/>
                    <a:pt x="1810" y="647"/>
                    <a:pt x="1704" y="529"/>
                  </a:cubicBezTo>
                  <a:lnTo>
                    <a:pt x="1704" y="529"/>
                  </a:lnTo>
                  <a:cubicBezTo>
                    <a:pt x="1760" y="516"/>
                    <a:pt x="1820" y="509"/>
                    <a:pt x="1883" y="509"/>
                  </a:cubicBezTo>
                  <a:close/>
                  <a:moveTo>
                    <a:pt x="1858" y="0"/>
                  </a:moveTo>
                  <a:cubicBezTo>
                    <a:pt x="1183" y="0"/>
                    <a:pt x="690" y="564"/>
                    <a:pt x="395" y="1227"/>
                  </a:cubicBezTo>
                  <a:cubicBezTo>
                    <a:pt x="322" y="1344"/>
                    <a:pt x="390" y="1461"/>
                    <a:pt x="496" y="1520"/>
                  </a:cubicBezTo>
                  <a:lnTo>
                    <a:pt x="496" y="1520"/>
                  </a:lnTo>
                  <a:cubicBezTo>
                    <a:pt x="421" y="1897"/>
                    <a:pt x="459" y="2317"/>
                    <a:pt x="578" y="2686"/>
                  </a:cubicBezTo>
                  <a:cubicBezTo>
                    <a:pt x="821" y="3385"/>
                    <a:pt x="1277" y="3993"/>
                    <a:pt x="1642" y="4601"/>
                  </a:cubicBezTo>
                  <a:cubicBezTo>
                    <a:pt x="2098" y="5391"/>
                    <a:pt x="2432" y="6242"/>
                    <a:pt x="2736" y="7063"/>
                  </a:cubicBezTo>
                  <a:cubicBezTo>
                    <a:pt x="3101" y="8066"/>
                    <a:pt x="3344" y="9312"/>
                    <a:pt x="4195" y="9981"/>
                  </a:cubicBezTo>
                  <a:cubicBezTo>
                    <a:pt x="4512" y="10254"/>
                    <a:pt x="4883" y="10385"/>
                    <a:pt x="5257" y="10385"/>
                  </a:cubicBezTo>
                  <a:cubicBezTo>
                    <a:pt x="5673" y="10385"/>
                    <a:pt x="6092" y="10224"/>
                    <a:pt x="6444" y="9920"/>
                  </a:cubicBezTo>
                  <a:cubicBezTo>
                    <a:pt x="8450" y="8066"/>
                    <a:pt x="5836" y="4783"/>
                    <a:pt x="4772" y="3142"/>
                  </a:cubicBezTo>
                  <a:cubicBezTo>
                    <a:pt x="4164" y="2199"/>
                    <a:pt x="3496" y="558"/>
                    <a:pt x="2371" y="102"/>
                  </a:cubicBezTo>
                  <a:cubicBezTo>
                    <a:pt x="2190" y="32"/>
                    <a:pt x="2019" y="0"/>
                    <a:pt x="185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366"/>
            <p:cNvSpPr/>
            <p:nvPr/>
          </p:nvSpPr>
          <p:spPr>
            <a:xfrm>
              <a:off x="1338425" y="1042350"/>
              <a:ext cx="158100" cy="238650"/>
            </a:xfrm>
            <a:custGeom>
              <a:rect b="b" l="l" r="r" t="t"/>
              <a:pathLst>
                <a:path extrusionOk="0" h="9546" w="6324">
                  <a:moveTo>
                    <a:pt x="3088" y="4055"/>
                  </a:moveTo>
                  <a:lnTo>
                    <a:pt x="3088" y="4055"/>
                  </a:lnTo>
                  <a:cubicBezTo>
                    <a:pt x="3090" y="4057"/>
                    <a:pt x="3093" y="4059"/>
                    <a:pt x="3095" y="4060"/>
                  </a:cubicBezTo>
                  <a:lnTo>
                    <a:pt x="3095" y="4060"/>
                  </a:lnTo>
                  <a:cubicBezTo>
                    <a:pt x="3130" y="4105"/>
                    <a:pt x="3164" y="4150"/>
                    <a:pt x="3199" y="4195"/>
                  </a:cubicBezTo>
                  <a:lnTo>
                    <a:pt x="3199" y="4195"/>
                  </a:lnTo>
                  <a:cubicBezTo>
                    <a:pt x="3156" y="4161"/>
                    <a:pt x="3112" y="4127"/>
                    <a:pt x="3068" y="4093"/>
                  </a:cubicBezTo>
                  <a:lnTo>
                    <a:pt x="3068" y="4093"/>
                  </a:lnTo>
                  <a:cubicBezTo>
                    <a:pt x="3065" y="4088"/>
                    <a:pt x="3062" y="4082"/>
                    <a:pt x="3058" y="4077"/>
                  </a:cubicBezTo>
                  <a:lnTo>
                    <a:pt x="3058" y="4077"/>
                  </a:lnTo>
                  <a:cubicBezTo>
                    <a:pt x="3069" y="4070"/>
                    <a:pt x="3079" y="4063"/>
                    <a:pt x="3088" y="4055"/>
                  </a:cubicBezTo>
                  <a:close/>
                  <a:moveTo>
                    <a:pt x="2307" y="1012"/>
                  </a:moveTo>
                  <a:cubicBezTo>
                    <a:pt x="2408" y="1012"/>
                    <a:pt x="2473" y="1125"/>
                    <a:pt x="2645" y="1297"/>
                  </a:cubicBezTo>
                  <a:cubicBezTo>
                    <a:pt x="2858" y="1541"/>
                    <a:pt x="3071" y="1753"/>
                    <a:pt x="3223" y="1997"/>
                  </a:cubicBezTo>
                  <a:cubicBezTo>
                    <a:pt x="3740" y="2696"/>
                    <a:pt x="4165" y="3547"/>
                    <a:pt x="4591" y="4337"/>
                  </a:cubicBezTo>
                  <a:cubicBezTo>
                    <a:pt x="4627" y="4418"/>
                    <a:pt x="4666" y="4502"/>
                    <a:pt x="4705" y="4588"/>
                  </a:cubicBezTo>
                  <a:lnTo>
                    <a:pt x="4705" y="4588"/>
                  </a:lnTo>
                  <a:cubicBezTo>
                    <a:pt x="4677" y="4565"/>
                    <a:pt x="4649" y="4542"/>
                    <a:pt x="4621" y="4519"/>
                  </a:cubicBezTo>
                  <a:cubicBezTo>
                    <a:pt x="4566" y="4483"/>
                    <a:pt x="4512" y="4467"/>
                    <a:pt x="4461" y="4467"/>
                  </a:cubicBezTo>
                  <a:cubicBezTo>
                    <a:pt x="4450" y="4467"/>
                    <a:pt x="4439" y="4468"/>
                    <a:pt x="4428" y="4469"/>
                  </a:cubicBezTo>
                  <a:lnTo>
                    <a:pt x="4428" y="4469"/>
                  </a:lnTo>
                  <a:cubicBezTo>
                    <a:pt x="4350" y="4353"/>
                    <a:pt x="4272" y="4238"/>
                    <a:pt x="4196" y="4124"/>
                  </a:cubicBezTo>
                  <a:cubicBezTo>
                    <a:pt x="3709" y="3395"/>
                    <a:pt x="3162" y="2787"/>
                    <a:pt x="2524" y="2240"/>
                  </a:cubicBezTo>
                  <a:lnTo>
                    <a:pt x="1946" y="1784"/>
                  </a:lnTo>
                  <a:cubicBezTo>
                    <a:pt x="1642" y="1541"/>
                    <a:pt x="1551" y="1571"/>
                    <a:pt x="1946" y="1237"/>
                  </a:cubicBezTo>
                  <a:cubicBezTo>
                    <a:pt x="2131" y="1078"/>
                    <a:pt x="2230" y="1012"/>
                    <a:pt x="2307" y="1012"/>
                  </a:cubicBezTo>
                  <a:close/>
                  <a:moveTo>
                    <a:pt x="2287" y="4723"/>
                  </a:moveTo>
                  <a:cubicBezTo>
                    <a:pt x="2383" y="4802"/>
                    <a:pt x="2479" y="4880"/>
                    <a:pt x="2576" y="4957"/>
                  </a:cubicBezTo>
                  <a:lnTo>
                    <a:pt x="2576" y="4957"/>
                  </a:lnTo>
                  <a:cubicBezTo>
                    <a:pt x="2621" y="5025"/>
                    <a:pt x="2666" y="5094"/>
                    <a:pt x="2713" y="5163"/>
                  </a:cubicBezTo>
                  <a:lnTo>
                    <a:pt x="2713" y="5163"/>
                  </a:lnTo>
                  <a:cubicBezTo>
                    <a:pt x="2688" y="5176"/>
                    <a:pt x="2664" y="5192"/>
                    <a:pt x="2645" y="5212"/>
                  </a:cubicBezTo>
                  <a:lnTo>
                    <a:pt x="2645" y="5212"/>
                  </a:lnTo>
                  <a:cubicBezTo>
                    <a:pt x="2531" y="5051"/>
                    <a:pt x="2411" y="4890"/>
                    <a:pt x="2287" y="4723"/>
                  </a:cubicBezTo>
                  <a:close/>
                  <a:moveTo>
                    <a:pt x="884" y="0"/>
                  </a:moveTo>
                  <a:cubicBezTo>
                    <a:pt x="854" y="0"/>
                    <a:pt x="823" y="7"/>
                    <a:pt x="791" y="21"/>
                  </a:cubicBezTo>
                  <a:cubicBezTo>
                    <a:pt x="214" y="234"/>
                    <a:pt x="1" y="811"/>
                    <a:pt x="92" y="1419"/>
                  </a:cubicBezTo>
                  <a:cubicBezTo>
                    <a:pt x="203" y="1910"/>
                    <a:pt x="528" y="2294"/>
                    <a:pt x="888" y="2660"/>
                  </a:cubicBezTo>
                  <a:lnTo>
                    <a:pt x="888" y="2660"/>
                  </a:lnTo>
                  <a:cubicBezTo>
                    <a:pt x="745" y="2685"/>
                    <a:pt x="614" y="2779"/>
                    <a:pt x="518" y="2908"/>
                  </a:cubicBezTo>
                  <a:cubicBezTo>
                    <a:pt x="427" y="3000"/>
                    <a:pt x="427" y="3152"/>
                    <a:pt x="548" y="3243"/>
                  </a:cubicBezTo>
                  <a:cubicBezTo>
                    <a:pt x="950" y="3592"/>
                    <a:pt x="1351" y="3941"/>
                    <a:pt x="1759" y="4285"/>
                  </a:cubicBezTo>
                  <a:lnTo>
                    <a:pt x="1759" y="4285"/>
                  </a:lnTo>
                  <a:cubicBezTo>
                    <a:pt x="1963" y="4637"/>
                    <a:pt x="2213" y="4946"/>
                    <a:pt x="2463" y="5279"/>
                  </a:cubicBezTo>
                  <a:cubicBezTo>
                    <a:pt x="2489" y="5316"/>
                    <a:pt x="2515" y="5353"/>
                    <a:pt x="2541" y="5390"/>
                  </a:cubicBezTo>
                  <a:lnTo>
                    <a:pt x="2541" y="5390"/>
                  </a:lnTo>
                  <a:cubicBezTo>
                    <a:pt x="2501" y="5424"/>
                    <a:pt x="2472" y="5469"/>
                    <a:pt x="2463" y="5522"/>
                  </a:cubicBezTo>
                  <a:cubicBezTo>
                    <a:pt x="2402" y="5995"/>
                    <a:pt x="2440" y="6451"/>
                    <a:pt x="2574" y="6882"/>
                  </a:cubicBezTo>
                  <a:lnTo>
                    <a:pt x="2574" y="6882"/>
                  </a:lnTo>
                  <a:cubicBezTo>
                    <a:pt x="2601" y="7343"/>
                    <a:pt x="2797" y="7785"/>
                    <a:pt x="3162" y="8167"/>
                  </a:cubicBezTo>
                  <a:cubicBezTo>
                    <a:pt x="3216" y="8230"/>
                    <a:pt x="3273" y="8256"/>
                    <a:pt x="3327" y="8256"/>
                  </a:cubicBezTo>
                  <a:cubicBezTo>
                    <a:pt x="3377" y="8256"/>
                    <a:pt x="3424" y="8234"/>
                    <a:pt x="3465" y="8200"/>
                  </a:cubicBezTo>
                  <a:lnTo>
                    <a:pt x="3465" y="8200"/>
                  </a:lnTo>
                  <a:cubicBezTo>
                    <a:pt x="3467" y="8493"/>
                    <a:pt x="3599" y="8767"/>
                    <a:pt x="3859" y="8942"/>
                  </a:cubicBezTo>
                  <a:lnTo>
                    <a:pt x="3859" y="8942"/>
                  </a:lnTo>
                  <a:cubicBezTo>
                    <a:pt x="3863" y="9109"/>
                    <a:pt x="3941" y="9274"/>
                    <a:pt x="4104" y="9383"/>
                  </a:cubicBezTo>
                  <a:cubicBezTo>
                    <a:pt x="4239" y="9495"/>
                    <a:pt x="4441" y="9545"/>
                    <a:pt x="4656" y="9545"/>
                  </a:cubicBezTo>
                  <a:cubicBezTo>
                    <a:pt x="5024" y="9545"/>
                    <a:pt x="5433" y="9400"/>
                    <a:pt x="5624" y="9170"/>
                  </a:cubicBezTo>
                  <a:cubicBezTo>
                    <a:pt x="5673" y="9108"/>
                    <a:pt x="5706" y="9049"/>
                    <a:pt x="5728" y="8993"/>
                  </a:cubicBezTo>
                  <a:lnTo>
                    <a:pt x="5728" y="8993"/>
                  </a:lnTo>
                  <a:cubicBezTo>
                    <a:pt x="5779" y="8954"/>
                    <a:pt x="5828" y="8912"/>
                    <a:pt x="5873" y="8867"/>
                  </a:cubicBezTo>
                  <a:lnTo>
                    <a:pt x="5873" y="8867"/>
                  </a:lnTo>
                  <a:cubicBezTo>
                    <a:pt x="5997" y="8856"/>
                    <a:pt x="6111" y="8741"/>
                    <a:pt x="6111" y="8592"/>
                  </a:cubicBezTo>
                  <a:cubicBezTo>
                    <a:pt x="6111" y="8580"/>
                    <a:pt x="6110" y="8567"/>
                    <a:pt x="6110" y="8555"/>
                  </a:cubicBezTo>
                  <a:lnTo>
                    <a:pt x="6110" y="8555"/>
                  </a:lnTo>
                  <a:cubicBezTo>
                    <a:pt x="6207" y="8379"/>
                    <a:pt x="6262" y="8177"/>
                    <a:pt x="6262" y="7954"/>
                  </a:cubicBezTo>
                  <a:cubicBezTo>
                    <a:pt x="6262" y="7776"/>
                    <a:pt x="6217" y="7616"/>
                    <a:pt x="6142" y="7480"/>
                  </a:cubicBezTo>
                  <a:lnTo>
                    <a:pt x="6142" y="7480"/>
                  </a:lnTo>
                  <a:cubicBezTo>
                    <a:pt x="6152" y="7462"/>
                    <a:pt x="6161" y="7444"/>
                    <a:pt x="6169" y="7425"/>
                  </a:cubicBezTo>
                  <a:lnTo>
                    <a:pt x="6169" y="7425"/>
                  </a:lnTo>
                  <a:cubicBezTo>
                    <a:pt x="6220" y="7434"/>
                    <a:pt x="6272" y="7447"/>
                    <a:pt x="6323" y="7468"/>
                  </a:cubicBezTo>
                  <a:cubicBezTo>
                    <a:pt x="6262" y="7012"/>
                    <a:pt x="6141" y="6586"/>
                    <a:pt x="6050" y="6130"/>
                  </a:cubicBezTo>
                  <a:cubicBezTo>
                    <a:pt x="6038" y="6039"/>
                    <a:pt x="5980" y="5991"/>
                    <a:pt x="5910" y="5977"/>
                  </a:cubicBezTo>
                  <a:lnTo>
                    <a:pt x="5910" y="5977"/>
                  </a:lnTo>
                  <a:cubicBezTo>
                    <a:pt x="5800" y="5752"/>
                    <a:pt x="5653" y="5539"/>
                    <a:pt x="5483" y="5338"/>
                  </a:cubicBezTo>
                  <a:lnTo>
                    <a:pt x="5483" y="5338"/>
                  </a:lnTo>
                  <a:cubicBezTo>
                    <a:pt x="5268" y="5017"/>
                    <a:pt x="5056" y="4751"/>
                    <a:pt x="4925" y="4611"/>
                  </a:cubicBezTo>
                  <a:cubicBezTo>
                    <a:pt x="4903" y="4632"/>
                    <a:pt x="4881" y="4655"/>
                    <a:pt x="4860" y="4679"/>
                  </a:cubicBezTo>
                  <a:lnTo>
                    <a:pt x="4860" y="4679"/>
                  </a:lnTo>
                  <a:cubicBezTo>
                    <a:pt x="4784" y="4530"/>
                    <a:pt x="4710" y="4393"/>
                    <a:pt x="4652" y="4276"/>
                  </a:cubicBezTo>
                  <a:cubicBezTo>
                    <a:pt x="4165" y="3243"/>
                    <a:pt x="3648" y="2209"/>
                    <a:pt x="2919" y="1328"/>
                  </a:cubicBezTo>
                  <a:cubicBezTo>
                    <a:pt x="2531" y="885"/>
                    <a:pt x="1966" y="214"/>
                    <a:pt x="1294" y="214"/>
                  </a:cubicBezTo>
                  <a:cubicBezTo>
                    <a:pt x="1260" y="214"/>
                    <a:pt x="1227" y="216"/>
                    <a:pt x="1193" y="219"/>
                  </a:cubicBezTo>
                  <a:lnTo>
                    <a:pt x="1193" y="219"/>
                  </a:lnTo>
                  <a:cubicBezTo>
                    <a:pt x="1112" y="115"/>
                    <a:pt x="1009" y="0"/>
                    <a:pt x="88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366"/>
            <p:cNvSpPr/>
            <p:nvPr/>
          </p:nvSpPr>
          <p:spPr>
            <a:xfrm>
              <a:off x="1351350" y="1062175"/>
              <a:ext cx="153900" cy="177225"/>
            </a:xfrm>
            <a:custGeom>
              <a:rect b="b" l="l" r="r" t="t"/>
              <a:pathLst>
                <a:path extrusionOk="0" h="7089" w="6156">
                  <a:moveTo>
                    <a:pt x="3809" y="3376"/>
                  </a:moveTo>
                  <a:cubicBezTo>
                    <a:pt x="3922" y="3514"/>
                    <a:pt x="3955" y="3630"/>
                    <a:pt x="3904" y="3724"/>
                  </a:cubicBezTo>
                  <a:lnTo>
                    <a:pt x="3904" y="3724"/>
                  </a:lnTo>
                  <a:cubicBezTo>
                    <a:pt x="3867" y="3750"/>
                    <a:pt x="3835" y="3783"/>
                    <a:pt x="3814" y="3819"/>
                  </a:cubicBezTo>
                  <a:lnTo>
                    <a:pt x="3814" y="3819"/>
                  </a:lnTo>
                  <a:cubicBezTo>
                    <a:pt x="3767" y="3852"/>
                    <a:pt x="3706" y="3880"/>
                    <a:pt x="3630" y="3905"/>
                  </a:cubicBezTo>
                  <a:lnTo>
                    <a:pt x="3630" y="3905"/>
                  </a:lnTo>
                  <a:cubicBezTo>
                    <a:pt x="3725" y="3779"/>
                    <a:pt x="3783" y="3632"/>
                    <a:pt x="3801" y="3480"/>
                  </a:cubicBezTo>
                  <a:lnTo>
                    <a:pt x="3801" y="3480"/>
                  </a:lnTo>
                  <a:cubicBezTo>
                    <a:pt x="3805" y="3446"/>
                    <a:pt x="3808" y="3412"/>
                    <a:pt x="3809" y="3376"/>
                  </a:cubicBezTo>
                  <a:close/>
                  <a:moveTo>
                    <a:pt x="3998" y="4254"/>
                  </a:moveTo>
                  <a:cubicBezTo>
                    <a:pt x="4047" y="4320"/>
                    <a:pt x="4096" y="4387"/>
                    <a:pt x="4144" y="4455"/>
                  </a:cubicBezTo>
                  <a:lnTo>
                    <a:pt x="4144" y="4455"/>
                  </a:lnTo>
                  <a:cubicBezTo>
                    <a:pt x="4128" y="4499"/>
                    <a:pt x="4123" y="4551"/>
                    <a:pt x="4135" y="4608"/>
                  </a:cubicBezTo>
                  <a:cubicBezTo>
                    <a:pt x="4135" y="4608"/>
                    <a:pt x="4135" y="4608"/>
                    <a:pt x="4135" y="4608"/>
                  </a:cubicBezTo>
                  <a:lnTo>
                    <a:pt x="4135" y="4608"/>
                  </a:lnTo>
                  <a:cubicBezTo>
                    <a:pt x="4165" y="4729"/>
                    <a:pt x="4438" y="5368"/>
                    <a:pt x="4438" y="5429"/>
                  </a:cubicBezTo>
                  <a:cubicBezTo>
                    <a:pt x="4226" y="5641"/>
                    <a:pt x="3983" y="5824"/>
                    <a:pt x="3770" y="5976"/>
                  </a:cubicBezTo>
                  <a:cubicBezTo>
                    <a:pt x="3648" y="5885"/>
                    <a:pt x="3527" y="5793"/>
                    <a:pt x="3466" y="5702"/>
                  </a:cubicBezTo>
                  <a:cubicBezTo>
                    <a:pt x="3429" y="5670"/>
                    <a:pt x="3394" y="5637"/>
                    <a:pt x="3360" y="5604"/>
                  </a:cubicBezTo>
                  <a:lnTo>
                    <a:pt x="3360" y="5604"/>
                  </a:lnTo>
                  <a:cubicBezTo>
                    <a:pt x="3384" y="5542"/>
                    <a:pt x="3384" y="5470"/>
                    <a:pt x="3344" y="5398"/>
                  </a:cubicBezTo>
                  <a:cubicBezTo>
                    <a:pt x="3334" y="5378"/>
                    <a:pt x="3323" y="5358"/>
                    <a:pt x="3313" y="5338"/>
                  </a:cubicBezTo>
                  <a:lnTo>
                    <a:pt x="3313" y="5338"/>
                  </a:lnTo>
                  <a:cubicBezTo>
                    <a:pt x="3313" y="5338"/>
                    <a:pt x="3314" y="5337"/>
                    <a:pt x="3314" y="5337"/>
                  </a:cubicBezTo>
                  <a:cubicBezTo>
                    <a:pt x="3305" y="5321"/>
                    <a:pt x="3296" y="5305"/>
                    <a:pt x="3288" y="5288"/>
                  </a:cubicBezTo>
                  <a:lnTo>
                    <a:pt x="3288" y="5288"/>
                  </a:lnTo>
                  <a:cubicBezTo>
                    <a:pt x="3115" y="4952"/>
                    <a:pt x="2946" y="4615"/>
                    <a:pt x="2779" y="4277"/>
                  </a:cubicBezTo>
                  <a:lnTo>
                    <a:pt x="2779" y="4277"/>
                  </a:lnTo>
                  <a:cubicBezTo>
                    <a:pt x="2800" y="4278"/>
                    <a:pt x="2822" y="4279"/>
                    <a:pt x="2844" y="4279"/>
                  </a:cubicBezTo>
                  <a:cubicBezTo>
                    <a:pt x="2871" y="4279"/>
                    <a:pt x="2898" y="4278"/>
                    <a:pt x="2925" y="4276"/>
                  </a:cubicBezTo>
                  <a:lnTo>
                    <a:pt x="2925" y="4276"/>
                  </a:lnTo>
                  <a:cubicBezTo>
                    <a:pt x="2955" y="4356"/>
                    <a:pt x="3025" y="4427"/>
                    <a:pt x="3135" y="4427"/>
                  </a:cubicBezTo>
                  <a:cubicBezTo>
                    <a:pt x="3144" y="4427"/>
                    <a:pt x="3153" y="4426"/>
                    <a:pt x="3162" y="4426"/>
                  </a:cubicBezTo>
                  <a:cubicBezTo>
                    <a:pt x="3474" y="4426"/>
                    <a:pt x="3737" y="4360"/>
                    <a:pt x="3998" y="4254"/>
                  </a:cubicBezTo>
                  <a:close/>
                  <a:moveTo>
                    <a:pt x="1160" y="0"/>
                  </a:moveTo>
                  <a:cubicBezTo>
                    <a:pt x="1130" y="0"/>
                    <a:pt x="1098" y="6"/>
                    <a:pt x="1065" y="18"/>
                  </a:cubicBezTo>
                  <a:cubicBezTo>
                    <a:pt x="941" y="55"/>
                    <a:pt x="831" y="110"/>
                    <a:pt x="737" y="181"/>
                  </a:cubicBezTo>
                  <a:lnTo>
                    <a:pt x="737" y="181"/>
                  </a:lnTo>
                  <a:cubicBezTo>
                    <a:pt x="676" y="178"/>
                    <a:pt x="613" y="174"/>
                    <a:pt x="552" y="174"/>
                  </a:cubicBezTo>
                  <a:cubicBezTo>
                    <a:pt x="436" y="174"/>
                    <a:pt x="330" y="186"/>
                    <a:pt x="274" y="231"/>
                  </a:cubicBezTo>
                  <a:cubicBezTo>
                    <a:pt x="61" y="353"/>
                    <a:pt x="1" y="535"/>
                    <a:pt x="1" y="778"/>
                  </a:cubicBezTo>
                  <a:cubicBezTo>
                    <a:pt x="1" y="1143"/>
                    <a:pt x="335" y="1538"/>
                    <a:pt x="487" y="1842"/>
                  </a:cubicBezTo>
                  <a:cubicBezTo>
                    <a:pt x="821" y="2389"/>
                    <a:pt x="1186" y="2967"/>
                    <a:pt x="1551" y="3514"/>
                  </a:cubicBezTo>
                  <a:cubicBezTo>
                    <a:pt x="1673" y="3662"/>
                    <a:pt x="1815" y="3808"/>
                    <a:pt x="1973" y="3932"/>
                  </a:cubicBezTo>
                  <a:lnTo>
                    <a:pt x="1973" y="3932"/>
                  </a:lnTo>
                  <a:cubicBezTo>
                    <a:pt x="1922" y="3987"/>
                    <a:pt x="1902" y="4073"/>
                    <a:pt x="1946" y="4182"/>
                  </a:cubicBezTo>
                  <a:cubicBezTo>
                    <a:pt x="1959" y="4220"/>
                    <a:pt x="1973" y="4258"/>
                    <a:pt x="1987" y="4296"/>
                  </a:cubicBezTo>
                  <a:lnTo>
                    <a:pt x="1987" y="4296"/>
                  </a:lnTo>
                  <a:cubicBezTo>
                    <a:pt x="1983" y="4299"/>
                    <a:pt x="1980" y="4301"/>
                    <a:pt x="1976" y="4304"/>
                  </a:cubicBezTo>
                  <a:cubicBezTo>
                    <a:pt x="1985" y="4313"/>
                    <a:pt x="1993" y="4323"/>
                    <a:pt x="2001" y="4332"/>
                  </a:cubicBezTo>
                  <a:lnTo>
                    <a:pt x="2001" y="4332"/>
                  </a:lnTo>
                  <a:cubicBezTo>
                    <a:pt x="2210" y="4885"/>
                    <a:pt x="2500" y="5408"/>
                    <a:pt x="2919" y="5854"/>
                  </a:cubicBezTo>
                  <a:cubicBezTo>
                    <a:pt x="3223" y="6158"/>
                    <a:pt x="3709" y="6736"/>
                    <a:pt x="4226" y="6736"/>
                  </a:cubicBezTo>
                  <a:cubicBezTo>
                    <a:pt x="4711" y="6724"/>
                    <a:pt x="4892" y="6454"/>
                    <a:pt x="4925" y="6099"/>
                  </a:cubicBezTo>
                  <a:lnTo>
                    <a:pt x="4925" y="6099"/>
                  </a:lnTo>
                  <a:cubicBezTo>
                    <a:pt x="4945" y="6129"/>
                    <a:pt x="4965" y="6159"/>
                    <a:pt x="4986" y="6188"/>
                  </a:cubicBezTo>
                  <a:cubicBezTo>
                    <a:pt x="5035" y="6275"/>
                    <a:pt x="5105" y="6312"/>
                    <a:pt x="5177" y="6312"/>
                  </a:cubicBezTo>
                  <a:cubicBezTo>
                    <a:pt x="5188" y="6312"/>
                    <a:pt x="5199" y="6311"/>
                    <a:pt x="5210" y="6309"/>
                  </a:cubicBezTo>
                  <a:lnTo>
                    <a:pt x="5210" y="6309"/>
                  </a:lnTo>
                  <a:cubicBezTo>
                    <a:pt x="5314" y="6551"/>
                    <a:pt x="5453" y="6776"/>
                    <a:pt x="5624" y="7009"/>
                  </a:cubicBezTo>
                  <a:cubicBezTo>
                    <a:pt x="5670" y="7064"/>
                    <a:pt x="5741" y="7089"/>
                    <a:pt x="5813" y="7089"/>
                  </a:cubicBezTo>
                  <a:cubicBezTo>
                    <a:pt x="5980" y="7089"/>
                    <a:pt x="6156" y="6957"/>
                    <a:pt x="6049" y="6766"/>
                  </a:cubicBezTo>
                  <a:cubicBezTo>
                    <a:pt x="5873" y="6402"/>
                    <a:pt x="5693" y="6049"/>
                    <a:pt x="5503" y="5703"/>
                  </a:cubicBezTo>
                  <a:lnTo>
                    <a:pt x="5503" y="5703"/>
                  </a:lnTo>
                  <a:cubicBezTo>
                    <a:pt x="5502" y="5701"/>
                    <a:pt x="5502" y="5700"/>
                    <a:pt x="5502" y="5698"/>
                  </a:cubicBezTo>
                  <a:lnTo>
                    <a:pt x="5502" y="5698"/>
                  </a:lnTo>
                  <a:cubicBezTo>
                    <a:pt x="5502" y="5652"/>
                    <a:pt x="5502" y="5595"/>
                    <a:pt x="5502" y="5520"/>
                  </a:cubicBezTo>
                  <a:cubicBezTo>
                    <a:pt x="5492" y="5520"/>
                    <a:pt x="5482" y="5520"/>
                    <a:pt x="5472" y="5520"/>
                  </a:cubicBezTo>
                  <a:lnTo>
                    <a:pt x="5472" y="5520"/>
                  </a:lnTo>
                  <a:cubicBezTo>
                    <a:pt x="5472" y="5520"/>
                    <a:pt x="5472" y="5520"/>
                    <a:pt x="5472" y="5520"/>
                  </a:cubicBezTo>
                  <a:cubicBezTo>
                    <a:pt x="5459" y="5393"/>
                    <a:pt x="5372" y="5319"/>
                    <a:pt x="5275" y="5300"/>
                  </a:cubicBezTo>
                  <a:lnTo>
                    <a:pt x="5275" y="5300"/>
                  </a:lnTo>
                  <a:cubicBezTo>
                    <a:pt x="5010" y="4844"/>
                    <a:pt x="4724" y="4398"/>
                    <a:pt x="4401" y="3954"/>
                  </a:cubicBezTo>
                  <a:lnTo>
                    <a:pt x="4401" y="3954"/>
                  </a:lnTo>
                  <a:cubicBezTo>
                    <a:pt x="4406" y="3928"/>
                    <a:pt x="4408" y="3902"/>
                    <a:pt x="4408" y="3878"/>
                  </a:cubicBezTo>
                  <a:cubicBezTo>
                    <a:pt x="4408" y="3210"/>
                    <a:pt x="4256" y="2571"/>
                    <a:pt x="3527" y="2419"/>
                  </a:cubicBezTo>
                  <a:cubicBezTo>
                    <a:pt x="3504" y="2413"/>
                    <a:pt x="3482" y="2410"/>
                    <a:pt x="3462" y="2410"/>
                  </a:cubicBezTo>
                  <a:cubicBezTo>
                    <a:pt x="3327" y="2410"/>
                    <a:pt x="3244" y="2540"/>
                    <a:pt x="3254" y="2674"/>
                  </a:cubicBezTo>
                  <a:lnTo>
                    <a:pt x="3254" y="2674"/>
                  </a:lnTo>
                  <a:cubicBezTo>
                    <a:pt x="3179" y="2735"/>
                    <a:pt x="3131" y="2812"/>
                    <a:pt x="3136" y="2894"/>
                  </a:cubicBezTo>
                  <a:lnTo>
                    <a:pt x="3136" y="2894"/>
                  </a:lnTo>
                  <a:cubicBezTo>
                    <a:pt x="3079" y="2913"/>
                    <a:pt x="3028" y="2961"/>
                    <a:pt x="3010" y="2997"/>
                  </a:cubicBezTo>
                  <a:cubicBezTo>
                    <a:pt x="2969" y="3094"/>
                    <a:pt x="2935" y="3216"/>
                    <a:pt x="2918" y="3339"/>
                  </a:cubicBezTo>
                  <a:lnTo>
                    <a:pt x="2918" y="3339"/>
                  </a:lnTo>
                  <a:cubicBezTo>
                    <a:pt x="2840" y="3436"/>
                    <a:pt x="2761" y="3536"/>
                    <a:pt x="2676" y="3635"/>
                  </a:cubicBezTo>
                  <a:cubicBezTo>
                    <a:pt x="2583" y="3604"/>
                    <a:pt x="2494" y="3567"/>
                    <a:pt x="2411" y="3521"/>
                  </a:cubicBezTo>
                  <a:lnTo>
                    <a:pt x="2411" y="3521"/>
                  </a:lnTo>
                  <a:cubicBezTo>
                    <a:pt x="2345" y="3383"/>
                    <a:pt x="2279" y="3246"/>
                    <a:pt x="2213" y="3108"/>
                  </a:cubicBezTo>
                  <a:lnTo>
                    <a:pt x="2213" y="3108"/>
                  </a:lnTo>
                  <a:cubicBezTo>
                    <a:pt x="2295" y="3142"/>
                    <a:pt x="2378" y="3176"/>
                    <a:pt x="2463" y="3210"/>
                  </a:cubicBezTo>
                  <a:cubicBezTo>
                    <a:pt x="2494" y="3219"/>
                    <a:pt x="2523" y="3223"/>
                    <a:pt x="2551" y="3223"/>
                  </a:cubicBezTo>
                  <a:cubicBezTo>
                    <a:pt x="2799" y="3223"/>
                    <a:pt x="2924" y="2890"/>
                    <a:pt x="2706" y="2754"/>
                  </a:cubicBezTo>
                  <a:cubicBezTo>
                    <a:pt x="2685" y="2743"/>
                    <a:pt x="2665" y="2732"/>
                    <a:pt x="2644" y="2721"/>
                  </a:cubicBezTo>
                  <a:lnTo>
                    <a:pt x="2644" y="2721"/>
                  </a:lnTo>
                  <a:lnTo>
                    <a:pt x="2676" y="2663"/>
                  </a:lnTo>
                  <a:cubicBezTo>
                    <a:pt x="2504" y="2594"/>
                    <a:pt x="2342" y="2535"/>
                    <a:pt x="2179" y="2475"/>
                  </a:cubicBezTo>
                  <a:lnTo>
                    <a:pt x="2179" y="2475"/>
                  </a:lnTo>
                  <a:cubicBezTo>
                    <a:pt x="2145" y="2457"/>
                    <a:pt x="2111" y="2438"/>
                    <a:pt x="2076" y="2420"/>
                  </a:cubicBezTo>
                  <a:lnTo>
                    <a:pt x="2076" y="2420"/>
                  </a:lnTo>
                  <a:cubicBezTo>
                    <a:pt x="2182" y="2312"/>
                    <a:pt x="2189" y="2136"/>
                    <a:pt x="2007" y="2055"/>
                  </a:cubicBezTo>
                  <a:cubicBezTo>
                    <a:pt x="1974" y="2042"/>
                    <a:pt x="1941" y="2027"/>
                    <a:pt x="1908" y="2012"/>
                  </a:cubicBezTo>
                  <a:lnTo>
                    <a:pt x="1908" y="2012"/>
                  </a:lnTo>
                  <a:cubicBezTo>
                    <a:pt x="1911" y="2006"/>
                    <a:pt x="1913" y="2000"/>
                    <a:pt x="1916" y="1994"/>
                  </a:cubicBezTo>
                  <a:cubicBezTo>
                    <a:pt x="1899" y="1994"/>
                    <a:pt x="1883" y="1994"/>
                    <a:pt x="1867" y="1993"/>
                  </a:cubicBezTo>
                  <a:lnTo>
                    <a:pt x="1867" y="1993"/>
                  </a:lnTo>
                  <a:cubicBezTo>
                    <a:pt x="1762" y="1944"/>
                    <a:pt x="1656" y="1893"/>
                    <a:pt x="1551" y="1872"/>
                  </a:cubicBezTo>
                  <a:cubicBezTo>
                    <a:pt x="1034" y="1629"/>
                    <a:pt x="913" y="1234"/>
                    <a:pt x="1277" y="535"/>
                  </a:cubicBezTo>
                  <a:cubicBezTo>
                    <a:pt x="1267" y="513"/>
                    <a:pt x="1254" y="491"/>
                    <a:pt x="1240" y="468"/>
                  </a:cubicBezTo>
                  <a:lnTo>
                    <a:pt x="1240" y="468"/>
                  </a:lnTo>
                  <a:cubicBezTo>
                    <a:pt x="1268" y="449"/>
                    <a:pt x="1299" y="422"/>
                    <a:pt x="1338" y="383"/>
                  </a:cubicBezTo>
                  <a:cubicBezTo>
                    <a:pt x="1469" y="225"/>
                    <a:pt x="1351" y="0"/>
                    <a:pt x="116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366"/>
            <p:cNvSpPr/>
            <p:nvPr/>
          </p:nvSpPr>
          <p:spPr>
            <a:xfrm>
              <a:off x="1334975" y="1036400"/>
              <a:ext cx="144725" cy="173250"/>
            </a:xfrm>
            <a:custGeom>
              <a:rect b="b" l="l" r="r" t="t"/>
              <a:pathLst>
                <a:path extrusionOk="0" h="6930" w="5789">
                  <a:moveTo>
                    <a:pt x="1130" y="2033"/>
                  </a:moveTo>
                  <a:lnTo>
                    <a:pt x="1130" y="2033"/>
                  </a:lnTo>
                  <a:cubicBezTo>
                    <a:pt x="1164" y="2076"/>
                    <a:pt x="1195" y="2120"/>
                    <a:pt x="1225" y="2166"/>
                  </a:cubicBezTo>
                  <a:lnTo>
                    <a:pt x="1225" y="2166"/>
                  </a:lnTo>
                  <a:cubicBezTo>
                    <a:pt x="1212" y="2158"/>
                    <a:pt x="1200" y="2148"/>
                    <a:pt x="1188" y="2139"/>
                  </a:cubicBezTo>
                  <a:lnTo>
                    <a:pt x="1188" y="2139"/>
                  </a:lnTo>
                  <a:cubicBezTo>
                    <a:pt x="1183" y="2130"/>
                    <a:pt x="1178" y="2122"/>
                    <a:pt x="1172" y="2113"/>
                  </a:cubicBezTo>
                  <a:cubicBezTo>
                    <a:pt x="1160" y="2087"/>
                    <a:pt x="1146" y="2060"/>
                    <a:pt x="1130" y="2033"/>
                  </a:cubicBezTo>
                  <a:close/>
                  <a:moveTo>
                    <a:pt x="2107" y="1"/>
                  </a:moveTo>
                  <a:cubicBezTo>
                    <a:pt x="2054" y="1"/>
                    <a:pt x="1993" y="16"/>
                    <a:pt x="1932" y="46"/>
                  </a:cubicBezTo>
                  <a:cubicBezTo>
                    <a:pt x="1932" y="46"/>
                    <a:pt x="1902" y="46"/>
                    <a:pt x="1902" y="76"/>
                  </a:cubicBezTo>
                  <a:cubicBezTo>
                    <a:pt x="1887" y="87"/>
                    <a:pt x="1873" y="98"/>
                    <a:pt x="1861" y="111"/>
                  </a:cubicBezTo>
                  <a:lnTo>
                    <a:pt x="1861" y="111"/>
                  </a:lnTo>
                  <a:cubicBezTo>
                    <a:pt x="1725" y="77"/>
                    <a:pt x="1579" y="56"/>
                    <a:pt x="1416" y="46"/>
                  </a:cubicBezTo>
                  <a:cubicBezTo>
                    <a:pt x="1285" y="46"/>
                    <a:pt x="1206" y="115"/>
                    <a:pt x="1177" y="203"/>
                  </a:cubicBezTo>
                  <a:lnTo>
                    <a:pt x="1177" y="203"/>
                  </a:lnTo>
                  <a:cubicBezTo>
                    <a:pt x="1073" y="233"/>
                    <a:pt x="970" y="271"/>
                    <a:pt x="899" y="289"/>
                  </a:cubicBezTo>
                  <a:cubicBezTo>
                    <a:pt x="757" y="360"/>
                    <a:pt x="621" y="445"/>
                    <a:pt x="505" y="542"/>
                  </a:cubicBezTo>
                  <a:lnTo>
                    <a:pt x="505" y="542"/>
                  </a:lnTo>
                  <a:cubicBezTo>
                    <a:pt x="457" y="462"/>
                    <a:pt x="363" y="409"/>
                    <a:pt x="272" y="409"/>
                  </a:cubicBezTo>
                  <a:cubicBezTo>
                    <a:pt x="196" y="409"/>
                    <a:pt x="122" y="446"/>
                    <a:pt x="78" y="532"/>
                  </a:cubicBezTo>
                  <a:cubicBezTo>
                    <a:pt x="13" y="705"/>
                    <a:pt x="0" y="858"/>
                    <a:pt x="22" y="997"/>
                  </a:cubicBezTo>
                  <a:lnTo>
                    <a:pt x="22" y="997"/>
                  </a:lnTo>
                  <a:cubicBezTo>
                    <a:pt x="20" y="1477"/>
                    <a:pt x="195" y="1886"/>
                    <a:pt x="454" y="2256"/>
                  </a:cubicBezTo>
                  <a:lnTo>
                    <a:pt x="454" y="2256"/>
                  </a:lnTo>
                  <a:cubicBezTo>
                    <a:pt x="503" y="2522"/>
                    <a:pt x="640" y="2766"/>
                    <a:pt x="868" y="2964"/>
                  </a:cubicBezTo>
                  <a:cubicBezTo>
                    <a:pt x="921" y="3006"/>
                    <a:pt x="984" y="3026"/>
                    <a:pt x="1045" y="3026"/>
                  </a:cubicBezTo>
                  <a:cubicBezTo>
                    <a:pt x="1071" y="3026"/>
                    <a:pt x="1097" y="3022"/>
                    <a:pt x="1122" y="3015"/>
                  </a:cubicBezTo>
                  <a:lnTo>
                    <a:pt x="1122" y="3015"/>
                  </a:lnTo>
                  <a:cubicBezTo>
                    <a:pt x="1229" y="3121"/>
                    <a:pt x="1338" y="3225"/>
                    <a:pt x="1446" y="3329"/>
                  </a:cubicBezTo>
                  <a:cubicBezTo>
                    <a:pt x="1932" y="3785"/>
                    <a:pt x="2510" y="4241"/>
                    <a:pt x="2966" y="4697"/>
                  </a:cubicBezTo>
                  <a:cubicBezTo>
                    <a:pt x="3574" y="5305"/>
                    <a:pt x="4060" y="6064"/>
                    <a:pt x="4607" y="6733"/>
                  </a:cubicBezTo>
                  <a:cubicBezTo>
                    <a:pt x="4665" y="6806"/>
                    <a:pt x="4744" y="6844"/>
                    <a:pt x="4820" y="6844"/>
                  </a:cubicBezTo>
                  <a:cubicBezTo>
                    <a:pt x="4904" y="6844"/>
                    <a:pt x="4985" y="6798"/>
                    <a:pt x="5033" y="6703"/>
                  </a:cubicBezTo>
                  <a:cubicBezTo>
                    <a:pt x="5062" y="6645"/>
                    <a:pt x="5087" y="6590"/>
                    <a:pt x="5109" y="6536"/>
                  </a:cubicBezTo>
                  <a:lnTo>
                    <a:pt x="5109" y="6536"/>
                  </a:lnTo>
                  <a:cubicBezTo>
                    <a:pt x="5160" y="6612"/>
                    <a:pt x="5213" y="6688"/>
                    <a:pt x="5276" y="6764"/>
                  </a:cubicBezTo>
                  <a:cubicBezTo>
                    <a:pt x="5311" y="6880"/>
                    <a:pt x="5399" y="6929"/>
                    <a:pt x="5489" y="6929"/>
                  </a:cubicBezTo>
                  <a:cubicBezTo>
                    <a:pt x="5636" y="6929"/>
                    <a:pt x="5788" y="6799"/>
                    <a:pt x="5732" y="6612"/>
                  </a:cubicBezTo>
                  <a:cubicBezTo>
                    <a:pt x="5671" y="6216"/>
                    <a:pt x="5489" y="5973"/>
                    <a:pt x="5093" y="5760"/>
                  </a:cubicBezTo>
                  <a:cubicBezTo>
                    <a:pt x="5059" y="5733"/>
                    <a:pt x="5022" y="5721"/>
                    <a:pt x="4987" y="5721"/>
                  </a:cubicBezTo>
                  <a:cubicBezTo>
                    <a:pt x="4868" y="5721"/>
                    <a:pt x="4759" y="5856"/>
                    <a:pt x="4759" y="5973"/>
                  </a:cubicBezTo>
                  <a:lnTo>
                    <a:pt x="4749" y="6010"/>
                  </a:lnTo>
                  <a:lnTo>
                    <a:pt x="4749" y="6010"/>
                  </a:lnTo>
                  <a:cubicBezTo>
                    <a:pt x="4151" y="5253"/>
                    <a:pt x="3605" y="4494"/>
                    <a:pt x="2905" y="3846"/>
                  </a:cubicBezTo>
                  <a:cubicBezTo>
                    <a:pt x="2590" y="3564"/>
                    <a:pt x="2153" y="3237"/>
                    <a:pt x="1740" y="2869"/>
                  </a:cubicBezTo>
                  <a:lnTo>
                    <a:pt x="1740" y="2869"/>
                  </a:lnTo>
                  <a:cubicBezTo>
                    <a:pt x="1889" y="2836"/>
                    <a:pt x="1976" y="2693"/>
                    <a:pt x="1902" y="2569"/>
                  </a:cubicBezTo>
                  <a:cubicBezTo>
                    <a:pt x="1720" y="1991"/>
                    <a:pt x="1416" y="1627"/>
                    <a:pt x="929" y="1323"/>
                  </a:cubicBezTo>
                  <a:cubicBezTo>
                    <a:pt x="894" y="1296"/>
                    <a:pt x="855" y="1285"/>
                    <a:pt x="817" y="1285"/>
                  </a:cubicBezTo>
                  <a:cubicBezTo>
                    <a:pt x="815" y="1285"/>
                    <a:pt x="813" y="1285"/>
                    <a:pt x="812" y="1285"/>
                  </a:cubicBezTo>
                  <a:lnTo>
                    <a:pt x="812" y="1285"/>
                  </a:lnTo>
                  <a:cubicBezTo>
                    <a:pt x="749" y="843"/>
                    <a:pt x="954" y="619"/>
                    <a:pt x="1446" y="593"/>
                  </a:cubicBezTo>
                  <a:cubicBezTo>
                    <a:pt x="1544" y="593"/>
                    <a:pt x="1641" y="593"/>
                    <a:pt x="1739" y="601"/>
                  </a:cubicBezTo>
                  <a:lnTo>
                    <a:pt x="1739" y="601"/>
                  </a:lnTo>
                  <a:cubicBezTo>
                    <a:pt x="1923" y="648"/>
                    <a:pt x="2089" y="742"/>
                    <a:pt x="2206" y="897"/>
                  </a:cubicBezTo>
                  <a:cubicBezTo>
                    <a:pt x="2250" y="941"/>
                    <a:pt x="2303" y="959"/>
                    <a:pt x="2357" y="959"/>
                  </a:cubicBezTo>
                  <a:cubicBezTo>
                    <a:pt x="2492" y="959"/>
                    <a:pt x="2631" y="845"/>
                    <a:pt x="2631" y="715"/>
                  </a:cubicBezTo>
                  <a:cubicBezTo>
                    <a:pt x="2625" y="638"/>
                    <a:pt x="2612" y="567"/>
                    <a:pt x="2591" y="504"/>
                  </a:cubicBezTo>
                  <a:lnTo>
                    <a:pt x="2591" y="504"/>
                  </a:lnTo>
                  <a:cubicBezTo>
                    <a:pt x="2595" y="503"/>
                    <a:pt x="2598" y="503"/>
                    <a:pt x="2601" y="502"/>
                  </a:cubicBezTo>
                  <a:cubicBezTo>
                    <a:pt x="2596" y="498"/>
                    <a:pt x="2592" y="494"/>
                    <a:pt x="2587" y="490"/>
                  </a:cubicBezTo>
                  <a:lnTo>
                    <a:pt x="2587" y="490"/>
                  </a:lnTo>
                  <a:cubicBezTo>
                    <a:pt x="2540" y="352"/>
                    <a:pt x="2457" y="249"/>
                    <a:pt x="2336" y="184"/>
                  </a:cubicBezTo>
                  <a:lnTo>
                    <a:pt x="2336" y="184"/>
                  </a:lnTo>
                  <a:cubicBezTo>
                    <a:pt x="2320" y="141"/>
                    <a:pt x="2290" y="100"/>
                    <a:pt x="2236" y="46"/>
                  </a:cubicBezTo>
                  <a:cubicBezTo>
                    <a:pt x="2206" y="16"/>
                    <a:pt x="2160" y="1"/>
                    <a:pt x="2107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55" name="Google Shape;3155;p366"/>
          <p:cNvSpPr/>
          <p:nvPr/>
        </p:nvSpPr>
        <p:spPr>
          <a:xfrm rot="-591948">
            <a:off x="880272" y="4460379"/>
            <a:ext cx="658336" cy="1226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ctor"/>
                <a:ea typeface="Actor"/>
                <a:cs typeface="Actor"/>
                <a:sym typeface="Actor"/>
              </a:rPr>
              <a:t>˙˙</a:t>
            </a:r>
            <a:endParaRPr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3156" name="Google Shape;3156;p366"/>
          <p:cNvSpPr txBox="1"/>
          <p:nvPr>
            <p:ph idx="4294967295" type="subTitle"/>
          </p:nvPr>
        </p:nvSpPr>
        <p:spPr>
          <a:xfrm flipH="1">
            <a:off x="4791424" y="306700"/>
            <a:ext cx="3639300" cy="2679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Dela Gothic One"/>
                <a:ea typeface="Dela Gothic One"/>
                <a:cs typeface="Dela Gothic One"/>
                <a:sym typeface="Dela Gothic One"/>
              </a:rPr>
              <a:t>2024 Fall Semester Club Promotion</a:t>
            </a:r>
            <a:endParaRPr sz="1200">
              <a:solidFill>
                <a:schemeClr val="lt1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0" name="Shape 3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1" name="Google Shape;3161;p367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7775" y="1446976"/>
            <a:ext cx="2979099" cy="2555433"/>
          </a:xfrm>
          <a:prstGeom prst="rect">
            <a:avLst/>
          </a:prstGeom>
          <a:noFill/>
          <a:ln>
            <a:noFill/>
          </a:ln>
        </p:spPr>
      </p:pic>
      <p:sp>
        <p:nvSpPr>
          <p:cNvPr id="3162" name="Google Shape;3162;p367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社課安排</a:t>
            </a:r>
            <a:endParaRPr sz="3500"/>
          </a:p>
        </p:txBody>
      </p:sp>
      <p:sp>
        <p:nvSpPr>
          <p:cNvPr id="3163" name="Google Shape;3163;p367"/>
          <p:cNvSpPr txBox="1"/>
          <p:nvPr>
            <p:ph idx="4294967295" type="subTitle"/>
          </p:nvPr>
        </p:nvSpPr>
        <p:spPr>
          <a:xfrm flipH="1">
            <a:off x="1417592" y="1504200"/>
            <a:ext cx="39402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>
                <a:solidFill>
                  <a:schemeClr val="lt2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練琴！！</a:t>
            </a:r>
            <a:endParaRPr sz="2500">
              <a:solidFill>
                <a:schemeClr val="lt2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3164" name="Google Shape;3164;p367"/>
          <p:cNvSpPr txBox="1"/>
          <p:nvPr>
            <p:ph idx="4294967295" type="subTitle"/>
          </p:nvPr>
        </p:nvSpPr>
        <p:spPr>
          <a:xfrm flipH="1">
            <a:off x="1417601" y="2267986"/>
            <a:ext cx="39402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老師指導</a:t>
            </a:r>
            <a:endParaRPr sz="2500">
              <a:solidFill>
                <a:schemeClr val="accent1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3165" name="Google Shape;3165;p367"/>
          <p:cNvSpPr txBox="1"/>
          <p:nvPr>
            <p:ph idx="4294967295" type="subTitle"/>
          </p:nvPr>
        </p:nvSpPr>
        <p:spPr>
          <a:xfrm flipH="1">
            <a:off x="1417592" y="3031772"/>
            <a:ext cx="39402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>
                <a:solidFill>
                  <a:schemeClr val="accent2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討論正事</a:t>
            </a:r>
            <a:endParaRPr sz="2500">
              <a:solidFill>
                <a:schemeClr val="accent2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3166" name="Google Shape;3166;p367"/>
          <p:cNvSpPr txBox="1"/>
          <p:nvPr>
            <p:ph idx="4294967295" type="subTitle"/>
          </p:nvPr>
        </p:nvSpPr>
        <p:spPr>
          <a:xfrm flipH="1">
            <a:off x="1417592" y="3795557"/>
            <a:ext cx="39402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社團評鑑</a:t>
            </a:r>
            <a:endParaRPr sz="2500">
              <a:solidFill>
                <a:schemeClr val="dk2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3167" name="Google Shape;3167;p367"/>
          <p:cNvSpPr txBox="1"/>
          <p:nvPr>
            <p:ph idx="4294967295" type="subTitle"/>
          </p:nvPr>
        </p:nvSpPr>
        <p:spPr>
          <a:xfrm flipH="1">
            <a:off x="1417524" y="1882400"/>
            <a:ext cx="4217100" cy="4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「最好的學習，就是不斷的練習。」-艾爾文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3168" name="Google Shape;3168;p367"/>
          <p:cNvSpPr txBox="1"/>
          <p:nvPr>
            <p:ph idx="4294967295" type="subTitle"/>
          </p:nvPr>
        </p:nvSpPr>
        <p:spPr>
          <a:xfrm flipH="1">
            <a:off x="1417566" y="2646207"/>
            <a:ext cx="3940200" cy="4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由專業的社團老師給與吉他上的教學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3169" name="Google Shape;3169;p367"/>
          <p:cNvSpPr txBox="1"/>
          <p:nvPr>
            <p:ph idx="4294967295" type="subTitle"/>
          </p:nvPr>
        </p:nvSpPr>
        <p:spPr>
          <a:xfrm flipH="1">
            <a:off x="1417584" y="3409979"/>
            <a:ext cx="3940200" cy="4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討論例如演出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600"/>
              <a:t>社團規劃 幹部評鑑等事項</a:t>
            </a:r>
            <a:endParaRPr sz="1600"/>
          </a:p>
        </p:txBody>
      </p:sp>
      <p:sp>
        <p:nvSpPr>
          <p:cNvPr id="3170" name="Google Shape;3170;p367"/>
          <p:cNvSpPr txBox="1"/>
          <p:nvPr>
            <p:ph idx="4294967295" type="subTitle"/>
          </p:nvPr>
        </p:nvSpPr>
        <p:spPr>
          <a:xfrm flipH="1">
            <a:off x="1417584" y="4173775"/>
            <a:ext cx="3940200" cy="4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社內的小型演出，彼此監督練習成果</a:t>
            </a:r>
            <a:endParaRPr sz="1600"/>
          </a:p>
        </p:txBody>
      </p:sp>
      <p:sp>
        <p:nvSpPr>
          <p:cNvPr id="3171" name="Google Shape;3171;p367"/>
          <p:cNvSpPr txBox="1"/>
          <p:nvPr>
            <p:ph idx="4294967295" type="subTitle"/>
          </p:nvPr>
        </p:nvSpPr>
        <p:spPr>
          <a:xfrm flipH="1">
            <a:off x="713225" y="1504175"/>
            <a:ext cx="764100" cy="4545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lt2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50</a:t>
            </a:r>
            <a:r>
              <a:rPr lang="en" sz="2000">
                <a:solidFill>
                  <a:schemeClr val="lt2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%</a:t>
            </a:r>
            <a:endParaRPr sz="2000">
              <a:solidFill>
                <a:schemeClr val="lt2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3172" name="Google Shape;3172;p367"/>
          <p:cNvSpPr txBox="1"/>
          <p:nvPr>
            <p:ph idx="4294967295" type="subTitle"/>
          </p:nvPr>
        </p:nvSpPr>
        <p:spPr>
          <a:xfrm flipH="1">
            <a:off x="713225" y="2267989"/>
            <a:ext cx="764100" cy="4545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30</a:t>
            </a:r>
            <a:r>
              <a:rPr lang="en" sz="2000">
                <a:solidFill>
                  <a:schemeClr val="accent1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%</a:t>
            </a:r>
            <a:endParaRPr sz="2000">
              <a:solidFill>
                <a:schemeClr val="accent1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3173" name="Google Shape;3173;p367"/>
          <p:cNvSpPr txBox="1"/>
          <p:nvPr>
            <p:ph idx="4294967295" type="subTitle"/>
          </p:nvPr>
        </p:nvSpPr>
        <p:spPr>
          <a:xfrm flipH="1">
            <a:off x="713225" y="3031782"/>
            <a:ext cx="764100" cy="4545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1０</a:t>
            </a:r>
            <a:r>
              <a:rPr lang="en" sz="2000">
                <a:solidFill>
                  <a:schemeClr val="accent2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%</a:t>
            </a:r>
            <a:endParaRPr sz="2000">
              <a:solidFill>
                <a:schemeClr val="accent2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3174" name="Google Shape;3174;p367"/>
          <p:cNvSpPr txBox="1"/>
          <p:nvPr>
            <p:ph idx="4294967295" type="subTitle"/>
          </p:nvPr>
        </p:nvSpPr>
        <p:spPr>
          <a:xfrm flipH="1">
            <a:off x="713225" y="3795576"/>
            <a:ext cx="764100" cy="4545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10</a:t>
            </a:r>
            <a:r>
              <a:rPr lang="en" sz="20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%</a:t>
            </a:r>
            <a:endParaRPr sz="2000">
              <a:solidFill>
                <a:schemeClr val="dk2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grpSp>
        <p:nvGrpSpPr>
          <p:cNvPr id="3175" name="Google Shape;3175;p367"/>
          <p:cNvGrpSpPr/>
          <p:nvPr/>
        </p:nvGrpSpPr>
        <p:grpSpPr>
          <a:xfrm>
            <a:off x="7165898" y="1197117"/>
            <a:ext cx="964310" cy="950575"/>
            <a:chOff x="1645525" y="2289575"/>
            <a:chExt cx="988225" cy="974050"/>
          </a:xfrm>
        </p:grpSpPr>
        <p:sp>
          <p:nvSpPr>
            <p:cNvPr id="3176" name="Google Shape;3176;p367"/>
            <p:cNvSpPr/>
            <p:nvPr/>
          </p:nvSpPr>
          <p:spPr>
            <a:xfrm>
              <a:off x="1645525" y="2303500"/>
              <a:ext cx="988225" cy="881650"/>
            </a:xfrm>
            <a:custGeom>
              <a:rect b="b" l="l" r="r" t="t"/>
              <a:pathLst>
                <a:path extrusionOk="0" h="35266" w="39529">
                  <a:moveTo>
                    <a:pt x="22016" y="1"/>
                  </a:moveTo>
                  <a:cubicBezTo>
                    <a:pt x="17980" y="1"/>
                    <a:pt x="14077" y="1211"/>
                    <a:pt x="10574" y="3413"/>
                  </a:cubicBezTo>
                  <a:cubicBezTo>
                    <a:pt x="8973" y="4414"/>
                    <a:pt x="7505" y="5648"/>
                    <a:pt x="6305" y="7116"/>
                  </a:cubicBezTo>
                  <a:cubicBezTo>
                    <a:pt x="0" y="14621"/>
                    <a:pt x="1334" y="26363"/>
                    <a:pt x="9540" y="31967"/>
                  </a:cubicBezTo>
                  <a:cubicBezTo>
                    <a:pt x="12815" y="34200"/>
                    <a:pt x="16524" y="35266"/>
                    <a:pt x="20177" y="35266"/>
                  </a:cubicBezTo>
                  <a:cubicBezTo>
                    <a:pt x="27054" y="35266"/>
                    <a:pt x="33736" y="31491"/>
                    <a:pt x="36960" y="24628"/>
                  </a:cubicBezTo>
                  <a:cubicBezTo>
                    <a:pt x="39528" y="19124"/>
                    <a:pt x="39128" y="12920"/>
                    <a:pt x="35992" y="7716"/>
                  </a:cubicBezTo>
                  <a:cubicBezTo>
                    <a:pt x="34658" y="5481"/>
                    <a:pt x="33124" y="3914"/>
                    <a:pt x="30955" y="2579"/>
                  </a:cubicBezTo>
                  <a:cubicBezTo>
                    <a:pt x="29121" y="1412"/>
                    <a:pt x="27286" y="578"/>
                    <a:pt x="25151" y="244"/>
                  </a:cubicBezTo>
                  <a:cubicBezTo>
                    <a:pt x="24101" y="81"/>
                    <a:pt x="23054" y="1"/>
                    <a:pt x="22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367"/>
            <p:cNvSpPr/>
            <p:nvPr/>
          </p:nvSpPr>
          <p:spPr>
            <a:xfrm>
              <a:off x="2514475" y="2750750"/>
              <a:ext cx="4175" cy="25025"/>
            </a:xfrm>
            <a:custGeom>
              <a:rect b="b" l="l" r="r" t="t"/>
              <a:pathLst>
                <a:path extrusionOk="0" fill="none" h="1001" w="167">
                  <a:moveTo>
                    <a:pt x="167" y="0"/>
                  </a:moveTo>
                  <a:cubicBezTo>
                    <a:pt x="100" y="0"/>
                    <a:pt x="0" y="934"/>
                    <a:pt x="0" y="1001"/>
                  </a:cubicBezTo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367"/>
            <p:cNvSpPr/>
            <p:nvPr/>
          </p:nvSpPr>
          <p:spPr>
            <a:xfrm>
              <a:off x="2521150" y="2809950"/>
              <a:ext cx="3350" cy="4200"/>
            </a:xfrm>
            <a:custGeom>
              <a:rect b="b" l="l" r="r" t="t"/>
              <a:pathLst>
                <a:path extrusionOk="0" fill="none" h="168" w="134">
                  <a:moveTo>
                    <a:pt x="100" y="1"/>
                  </a:moveTo>
                  <a:cubicBezTo>
                    <a:pt x="133" y="34"/>
                    <a:pt x="0" y="134"/>
                    <a:pt x="0" y="167"/>
                  </a:cubicBezTo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9" name="Google Shape;3179;p367"/>
            <p:cNvSpPr/>
            <p:nvPr/>
          </p:nvSpPr>
          <p:spPr>
            <a:xfrm>
              <a:off x="1946550" y="2981750"/>
              <a:ext cx="90925" cy="55050"/>
            </a:xfrm>
            <a:custGeom>
              <a:rect b="b" l="l" r="r" t="t"/>
              <a:pathLst>
                <a:path extrusionOk="0" fill="none" h="2202" w="3637">
                  <a:moveTo>
                    <a:pt x="1" y="0"/>
                  </a:moveTo>
                  <a:cubicBezTo>
                    <a:pt x="435" y="1168"/>
                    <a:pt x="2603" y="2002"/>
                    <a:pt x="3637" y="2202"/>
                  </a:cubicBezTo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367"/>
            <p:cNvSpPr/>
            <p:nvPr/>
          </p:nvSpPr>
          <p:spPr>
            <a:xfrm>
              <a:off x="1980750" y="3044300"/>
              <a:ext cx="15875" cy="7525"/>
            </a:xfrm>
            <a:custGeom>
              <a:rect b="b" l="l" r="r" t="t"/>
              <a:pathLst>
                <a:path extrusionOk="0" fill="none" h="301" w="635">
                  <a:moveTo>
                    <a:pt x="1" y="0"/>
                  </a:moveTo>
                  <a:cubicBezTo>
                    <a:pt x="1" y="167"/>
                    <a:pt x="568" y="267"/>
                    <a:pt x="634" y="300"/>
                  </a:cubicBezTo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367"/>
            <p:cNvSpPr/>
            <p:nvPr/>
          </p:nvSpPr>
          <p:spPr>
            <a:xfrm>
              <a:off x="1853150" y="2554600"/>
              <a:ext cx="167650" cy="105325"/>
            </a:xfrm>
            <a:custGeom>
              <a:rect b="b" l="l" r="r" t="t"/>
              <a:pathLst>
                <a:path extrusionOk="0" h="4213" w="6706">
                  <a:moveTo>
                    <a:pt x="6215" y="0"/>
                  </a:moveTo>
                  <a:cubicBezTo>
                    <a:pt x="5935" y="0"/>
                    <a:pt x="5434" y="163"/>
                    <a:pt x="4504" y="608"/>
                  </a:cubicBezTo>
                  <a:cubicBezTo>
                    <a:pt x="4204" y="775"/>
                    <a:pt x="3870" y="908"/>
                    <a:pt x="3537" y="1041"/>
                  </a:cubicBezTo>
                  <a:cubicBezTo>
                    <a:pt x="2670" y="1408"/>
                    <a:pt x="1802" y="1775"/>
                    <a:pt x="1002" y="2542"/>
                  </a:cubicBezTo>
                  <a:cubicBezTo>
                    <a:pt x="935" y="2576"/>
                    <a:pt x="868" y="2676"/>
                    <a:pt x="802" y="2709"/>
                  </a:cubicBezTo>
                  <a:cubicBezTo>
                    <a:pt x="468" y="3009"/>
                    <a:pt x="34" y="3376"/>
                    <a:pt x="1" y="3843"/>
                  </a:cubicBezTo>
                  <a:cubicBezTo>
                    <a:pt x="1" y="3943"/>
                    <a:pt x="34" y="4044"/>
                    <a:pt x="134" y="4077"/>
                  </a:cubicBezTo>
                  <a:cubicBezTo>
                    <a:pt x="168" y="4110"/>
                    <a:pt x="268" y="4210"/>
                    <a:pt x="368" y="4210"/>
                  </a:cubicBezTo>
                  <a:cubicBezTo>
                    <a:pt x="386" y="4212"/>
                    <a:pt x="405" y="4212"/>
                    <a:pt x="424" y="4212"/>
                  </a:cubicBezTo>
                  <a:cubicBezTo>
                    <a:pt x="850" y="4212"/>
                    <a:pt x="1394" y="3856"/>
                    <a:pt x="1969" y="3376"/>
                  </a:cubicBezTo>
                  <a:cubicBezTo>
                    <a:pt x="2102" y="3343"/>
                    <a:pt x="2169" y="3243"/>
                    <a:pt x="2269" y="3210"/>
                  </a:cubicBezTo>
                  <a:cubicBezTo>
                    <a:pt x="2803" y="2909"/>
                    <a:pt x="2836" y="2876"/>
                    <a:pt x="3303" y="2709"/>
                  </a:cubicBezTo>
                  <a:lnTo>
                    <a:pt x="3470" y="2609"/>
                  </a:lnTo>
                  <a:cubicBezTo>
                    <a:pt x="3537" y="2609"/>
                    <a:pt x="3637" y="2576"/>
                    <a:pt x="3704" y="2542"/>
                  </a:cubicBezTo>
                  <a:cubicBezTo>
                    <a:pt x="3804" y="2509"/>
                    <a:pt x="3937" y="2442"/>
                    <a:pt x="4037" y="2409"/>
                  </a:cubicBezTo>
                  <a:cubicBezTo>
                    <a:pt x="4938" y="2042"/>
                    <a:pt x="5605" y="1742"/>
                    <a:pt x="6172" y="1075"/>
                  </a:cubicBezTo>
                  <a:lnTo>
                    <a:pt x="6205" y="1041"/>
                  </a:lnTo>
                  <a:lnTo>
                    <a:pt x="6239" y="1008"/>
                  </a:lnTo>
                  <a:cubicBezTo>
                    <a:pt x="6506" y="875"/>
                    <a:pt x="6706" y="775"/>
                    <a:pt x="6672" y="574"/>
                  </a:cubicBezTo>
                  <a:cubicBezTo>
                    <a:pt x="6672" y="541"/>
                    <a:pt x="6639" y="508"/>
                    <a:pt x="6572" y="441"/>
                  </a:cubicBezTo>
                  <a:cubicBezTo>
                    <a:pt x="6572" y="374"/>
                    <a:pt x="6572" y="241"/>
                    <a:pt x="6539" y="174"/>
                  </a:cubicBezTo>
                  <a:cubicBezTo>
                    <a:pt x="6486" y="69"/>
                    <a:pt x="6398" y="0"/>
                    <a:pt x="6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367"/>
            <p:cNvSpPr/>
            <p:nvPr/>
          </p:nvSpPr>
          <p:spPr>
            <a:xfrm>
              <a:off x="1943225" y="2669700"/>
              <a:ext cx="55075" cy="101925"/>
            </a:xfrm>
            <a:custGeom>
              <a:rect b="b" l="l" r="r" t="t"/>
              <a:pathLst>
                <a:path extrusionOk="0" h="4077" w="2203">
                  <a:moveTo>
                    <a:pt x="1464" y="0"/>
                  </a:moveTo>
                  <a:cubicBezTo>
                    <a:pt x="1444" y="0"/>
                    <a:pt x="1423" y="2"/>
                    <a:pt x="1402" y="7"/>
                  </a:cubicBezTo>
                  <a:cubicBezTo>
                    <a:pt x="1301" y="73"/>
                    <a:pt x="1201" y="73"/>
                    <a:pt x="1068" y="273"/>
                  </a:cubicBezTo>
                  <a:cubicBezTo>
                    <a:pt x="1001" y="273"/>
                    <a:pt x="901" y="273"/>
                    <a:pt x="834" y="307"/>
                  </a:cubicBezTo>
                  <a:cubicBezTo>
                    <a:pt x="234" y="574"/>
                    <a:pt x="1" y="1508"/>
                    <a:pt x="67" y="2308"/>
                  </a:cubicBezTo>
                  <a:cubicBezTo>
                    <a:pt x="34" y="2809"/>
                    <a:pt x="67" y="3409"/>
                    <a:pt x="401" y="3776"/>
                  </a:cubicBezTo>
                  <a:cubicBezTo>
                    <a:pt x="534" y="3909"/>
                    <a:pt x="734" y="4076"/>
                    <a:pt x="1068" y="4076"/>
                  </a:cubicBezTo>
                  <a:lnTo>
                    <a:pt x="1235" y="4076"/>
                  </a:lnTo>
                  <a:cubicBezTo>
                    <a:pt x="1402" y="4009"/>
                    <a:pt x="1702" y="3943"/>
                    <a:pt x="1869" y="3576"/>
                  </a:cubicBezTo>
                  <a:cubicBezTo>
                    <a:pt x="2202" y="2942"/>
                    <a:pt x="2202" y="1674"/>
                    <a:pt x="1935" y="1241"/>
                  </a:cubicBezTo>
                  <a:cubicBezTo>
                    <a:pt x="2002" y="807"/>
                    <a:pt x="1902" y="474"/>
                    <a:pt x="1768" y="240"/>
                  </a:cubicBezTo>
                  <a:cubicBezTo>
                    <a:pt x="1710" y="95"/>
                    <a:pt x="1602" y="0"/>
                    <a:pt x="1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367"/>
            <p:cNvSpPr/>
            <p:nvPr/>
          </p:nvSpPr>
          <p:spPr>
            <a:xfrm>
              <a:off x="1926550" y="2610650"/>
              <a:ext cx="2525" cy="2525"/>
            </a:xfrm>
            <a:custGeom>
              <a:rect b="b" l="l" r="r" t="t"/>
              <a:pathLst>
                <a:path extrusionOk="0" fill="none" h="101" w="101">
                  <a:moveTo>
                    <a:pt x="100" y="100"/>
                  </a:moveTo>
                  <a:cubicBezTo>
                    <a:pt x="67" y="100"/>
                    <a:pt x="67" y="100"/>
                    <a:pt x="0" y="0"/>
                  </a:cubicBezTo>
                </a:path>
              </a:pathLst>
            </a:custGeom>
            <a:noFill/>
            <a:ln cap="rnd" cmpd="sng" w="13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367"/>
            <p:cNvSpPr/>
            <p:nvPr/>
          </p:nvSpPr>
          <p:spPr>
            <a:xfrm>
              <a:off x="2222600" y="2522850"/>
              <a:ext cx="181825" cy="41125"/>
            </a:xfrm>
            <a:custGeom>
              <a:rect b="b" l="l" r="r" t="t"/>
              <a:pathLst>
                <a:path extrusionOk="0" h="1645" w="7273">
                  <a:moveTo>
                    <a:pt x="3870" y="510"/>
                  </a:moveTo>
                  <a:lnTo>
                    <a:pt x="3870" y="510"/>
                  </a:lnTo>
                  <a:cubicBezTo>
                    <a:pt x="3836" y="543"/>
                    <a:pt x="3770" y="543"/>
                    <a:pt x="3736" y="543"/>
                  </a:cubicBezTo>
                  <a:lnTo>
                    <a:pt x="3202" y="543"/>
                  </a:lnTo>
                  <a:cubicBezTo>
                    <a:pt x="3436" y="543"/>
                    <a:pt x="3669" y="543"/>
                    <a:pt x="3870" y="510"/>
                  </a:cubicBezTo>
                  <a:close/>
                  <a:moveTo>
                    <a:pt x="3849" y="1"/>
                  </a:moveTo>
                  <a:cubicBezTo>
                    <a:pt x="2416" y="1"/>
                    <a:pt x="896" y="362"/>
                    <a:pt x="67" y="1144"/>
                  </a:cubicBezTo>
                  <a:cubicBezTo>
                    <a:pt x="34" y="1211"/>
                    <a:pt x="0" y="1277"/>
                    <a:pt x="0" y="1344"/>
                  </a:cubicBezTo>
                  <a:cubicBezTo>
                    <a:pt x="0" y="1477"/>
                    <a:pt x="67" y="1611"/>
                    <a:pt x="200" y="1611"/>
                  </a:cubicBezTo>
                  <a:cubicBezTo>
                    <a:pt x="234" y="1644"/>
                    <a:pt x="367" y="1644"/>
                    <a:pt x="534" y="1644"/>
                  </a:cubicBezTo>
                  <a:lnTo>
                    <a:pt x="867" y="1644"/>
                  </a:lnTo>
                  <a:cubicBezTo>
                    <a:pt x="1034" y="1611"/>
                    <a:pt x="1234" y="1544"/>
                    <a:pt x="1401" y="1544"/>
                  </a:cubicBezTo>
                  <a:cubicBezTo>
                    <a:pt x="1535" y="1544"/>
                    <a:pt x="1701" y="1544"/>
                    <a:pt x="1868" y="1511"/>
                  </a:cubicBezTo>
                  <a:cubicBezTo>
                    <a:pt x="2068" y="1477"/>
                    <a:pt x="2335" y="1444"/>
                    <a:pt x="2535" y="1377"/>
                  </a:cubicBezTo>
                  <a:cubicBezTo>
                    <a:pt x="2614" y="1373"/>
                    <a:pt x="2694" y="1371"/>
                    <a:pt x="2775" y="1371"/>
                  </a:cubicBezTo>
                  <a:cubicBezTo>
                    <a:pt x="3269" y="1371"/>
                    <a:pt x="3777" y="1449"/>
                    <a:pt x="4237" y="1477"/>
                  </a:cubicBezTo>
                  <a:cubicBezTo>
                    <a:pt x="4570" y="1511"/>
                    <a:pt x="4937" y="1544"/>
                    <a:pt x="5271" y="1544"/>
                  </a:cubicBezTo>
                  <a:cubicBezTo>
                    <a:pt x="5404" y="1544"/>
                    <a:pt x="5537" y="1578"/>
                    <a:pt x="5671" y="1578"/>
                  </a:cubicBezTo>
                  <a:cubicBezTo>
                    <a:pt x="5802" y="1601"/>
                    <a:pt x="5934" y="1621"/>
                    <a:pt x="6068" y="1621"/>
                  </a:cubicBezTo>
                  <a:cubicBezTo>
                    <a:pt x="6309" y="1621"/>
                    <a:pt x="6560" y="1558"/>
                    <a:pt x="6838" y="1344"/>
                  </a:cubicBezTo>
                  <a:lnTo>
                    <a:pt x="6872" y="1311"/>
                  </a:lnTo>
                  <a:cubicBezTo>
                    <a:pt x="6938" y="1277"/>
                    <a:pt x="7272" y="1044"/>
                    <a:pt x="7105" y="710"/>
                  </a:cubicBezTo>
                  <a:cubicBezTo>
                    <a:pt x="6938" y="343"/>
                    <a:pt x="6338" y="277"/>
                    <a:pt x="5838" y="210"/>
                  </a:cubicBezTo>
                  <a:cubicBezTo>
                    <a:pt x="5704" y="210"/>
                    <a:pt x="5571" y="177"/>
                    <a:pt x="5504" y="177"/>
                  </a:cubicBezTo>
                  <a:cubicBezTo>
                    <a:pt x="5002" y="61"/>
                    <a:pt x="4433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367"/>
            <p:cNvSpPr/>
            <p:nvPr/>
          </p:nvSpPr>
          <p:spPr>
            <a:xfrm>
              <a:off x="2268450" y="2769100"/>
              <a:ext cx="70075" cy="19200"/>
            </a:xfrm>
            <a:custGeom>
              <a:rect b="b" l="l" r="r" t="t"/>
              <a:pathLst>
                <a:path extrusionOk="0" fill="none" h="768" w="2803">
                  <a:moveTo>
                    <a:pt x="34" y="200"/>
                  </a:moveTo>
                  <a:cubicBezTo>
                    <a:pt x="1" y="134"/>
                    <a:pt x="201" y="334"/>
                    <a:pt x="268" y="367"/>
                  </a:cubicBezTo>
                  <a:cubicBezTo>
                    <a:pt x="501" y="500"/>
                    <a:pt x="701" y="601"/>
                    <a:pt x="901" y="634"/>
                  </a:cubicBezTo>
                  <a:cubicBezTo>
                    <a:pt x="1569" y="767"/>
                    <a:pt x="2369" y="467"/>
                    <a:pt x="2803" y="0"/>
                  </a:cubicBezTo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367"/>
            <p:cNvSpPr/>
            <p:nvPr/>
          </p:nvSpPr>
          <p:spPr>
            <a:xfrm>
              <a:off x="1929050" y="2782425"/>
              <a:ext cx="82575" cy="32550"/>
            </a:xfrm>
            <a:custGeom>
              <a:rect b="b" l="l" r="r" t="t"/>
              <a:pathLst>
                <a:path extrusionOk="0" fill="none" h="1302" w="3303">
                  <a:moveTo>
                    <a:pt x="67" y="468"/>
                  </a:moveTo>
                  <a:cubicBezTo>
                    <a:pt x="0" y="668"/>
                    <a:pt x="768" y="968"/>
                    <a:pt x="834" y="1002"/>
                  </a:cubicBezTo>
                  <a:cubicBezTo>
                    <a:pt x="1735" y="1302"/>
                    <a:pt x="2769" y="668"/>
                    <a:pt x="3303" y="1"/>
                  </a:cubicBezTo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7" name="Google Shape;3187;p367"/>
            <p:cNvSpPr/>
            <p:nvPr/>
          </p:nvSpPr>
          <p:spPr>
            <a:xfrm>
              <a:off x="1718900" y="2302850"/>
              <a:ext cx="626300" cy="330900"/>
            </a:xfrm>
            <a:custGeom>
              <a:rect b="b" l="l" r="r" t="t"/>
              <a:pathLst>
                <a:path extrusionOk="0" h="13236" w="25052">
                  <a:moveTo>
                    <a:pt x="20504" y="1"/>
                  </a:moveTo>
                  <a:cubicBezTo>
                    <a:pt x="20452" y="1"/>
                    <a:pt x="20400" y="2"/>
                    <a:pt x="20348" y="3"/>
                  </a:cubicBezTo>
                  <a:cubicBezTo>
                    <a:pt x="19881" y="70"/>
                    <a:pt x="19981" y="237"/>
                    <a:pt x="19548" y="404"/>
                  </a:cubicBezTo>
                  <a:lnTo>
                    <a:pt x="16412" y="1638"/>
                  </a:lnTo>
                  <a:cubicBezTo>
                    <a:pt x="13977" y="2605"/>
                    <a:pt x="11542" y="3673"/>
                    <a:pt x="9140" y="4640"/>
                  </a:cubicBezTo>
                  <a:cubicBezTo>
                    <a:pt x="7806" y="5174"/>
                    <a:pt x="6538" y="5808"/>
                    <a:pt x="5204" y="6341"/>
                  </a:cubicBezTo>
                  <a:cubicBezTo>
                    <a:pt x="4704" y="6575"/>
                    <a:pt x="3470" y="6775"/>
                    <a:pt x="3136" y="7175"/>
                  </a:cubicBezTo>
                  <a:cubicBezTo>
                    <a:pt x="1969" y="8576"/>
                    <a:pt x="0" y="13180"/>
                    <a:pt x="0" y="13180"/>
                  </a:cubicBezTo>
                  <a:cubicBezTo>
                    <a:pt x="10" y="13219"/>
                    <a:pt x="39" y="13236"/>
                    <a:pt x="81" y="13236"/>
                  </a:cubicBezTo>
                  <a:cubicBezTo>
                    <a:pt x="325" y="13236"/>
                    <a:pt x="1021" y="12669"/>
                    <a:pt x="1135" y="12612"/>
                  </a:cubicBezTo>
                  <a:cubicBezTo>
                    <a:pt x="2736" y="11812"/>
                    <a:pt x="4470" y="10978"/>
                    <a:pt x="6138" y="10244"/>
                  </a:cubicBezTo>
                  <a:cubicBezTo>
                    <a:pt x="10875" y="8109"/>
                    <a:pt x="15545" y="5674"/>
                    <a:pt x="20315" y="3506"/>
                  </a:cubicBezTo>
                  <a:cubicBezTo>
                    <a:pt x="21482" y="2972"/>
                    <a:pt x="23150" y="1838"/>
                    <a:pt x="24151" y="1571"/>
                  </a:cubicBezTo>
                  <a:cubicBezTo>
                    <a:pt x="24362" y="1481"/>
                    <a:pt x="24681" y="1228"/>
                    <a:pt x="24961" y="1228"/>
                  </a:cubicBezTo>
                  <a:cubicBezTo>
                    <a:pt x="24992" y="1228"/>
                    <a:pt x="25022" y="1231"/>
                    <a:pt x="25052" y="1238"/>
                  </a:cubicBezTo>
                  <a:cubicBezTo>
                    <a:pt x="25052" y="1238"/>
                    <a:pt x="22547" y="1"/>
                    <a:pt x="20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8" name="Google Shape;3188;p367"/>
            <p:cNvSpPr/>
            <p:nvPr/>
          </p:nvSpPr>
          <p:spPr>
            <a:xfrm>
              <a:off x="1718900" y="2301250"/>
              <a:ext cx="626300" cy="337775"/>
            </a:xfrm>
            <a:custGeom>
              <a:rect b="b" l="l" r="r" t="t"/>
              <a:pathLst>
                <a:path extrusionOk="0" fill="none" h="13511" w="25052">
                  <a:moveTo>
                    <a:pt x="3136" y="7239"/>
                  </a:moveTo>
                  <a:cubicBezTo>
                    <a:pt x="3470" y="6839"/>
                    <a:pt x="4704" y="6639"/>
                    <a:pt x="5204" y="6405"/>
                  </a:cubicBezTo>
                  <a:cubicBezTo>
                    <a:pt x="6538" y="5872"/>
                    <a:pt x="7806" y="5238"/>
                    <a:pt x="9140" y="4704"/>
                  </a:cubicBezTo>
                  <a:cubicBezTo>
                    <a:pt x="11542" y="3737"/>
                    <a:pt x="13977" y="2669"/>
                    <a:pt x="16412" y="1702"/>
                  </a:cubicBezTo>
                  <a:lnTo>
                    <a:pt x="19548" y="468"/>
                  </a:lnTo>
                  <a:cubicBezTo>
                    <a:pt x="19981" y="301"/>
                    <a:pt x="19881" y="134"/>
                    <a:pt x="20348" y="67"/>
                  </a:cubicBezTo>
                  <a:cubicBezTo>
                    <a:pt x="22416" y="1"/>
                    <a:pt x="25052" y="1302"/>
                    <a:pt x="25052" y="1302"/>
                  </a:cubicBezTo>
                  <a:cubicBezTo>
                    <a:pt x="24751" y="1235"/>
                    <a:pt x="24385" y="1535"/>
                    <a:pt x="24151" y="1635"/>
                  </a:cubicBezTo>
                  <a:cubicBezTo>
                    <a:pt x="23150" y="1902"/>
                    <a:pt x="21482" y="3036"/>
                    <a:pt x="20315" y="3570"/>
                  </a:cubicBezTo>
                  <a:cubicBezTo>
                    <a:pt x="15545" y="5738"/>
                    <a:pt x="10875" y="8173"/>
                    <a:pt x="6138" y="10308"/>
                  </a:cubicBezTo>
                  <a:cubicBezTo>
                    <a:pt x="4470" y="11042"/>
                    <a:pt x="2736" y="11876"/>
                    <a:pt x="1135" y="12676"/>
                  </a:cubicBezTo>
                  <a:cubicBezTo>
                    <a:pt x="1001" y="12743"/>
                    <a:pt x="67" y="13510"/>
                    <a:pt x="0" y="13244"/>
                  </a:cubicBezTo>
                  <a:cubicBezTo>
                    <a:pt x="0" y="13244"/>
                    <a:pt x="1969" y="8640"/>
                    <a:pt x="3136" y="7239"/>
                  </a:cubicBezTo>
                  <a:close/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367"/>
            <p:cNvSpPr/>
            <p:nvPr/>
          </p:nvSpPr>
          <p:spPr>
            <a:xfrm>
              <a:off x="2277625" y="2661375"/>
              <a:ext cx="43400" cy="91050"/>
            </a:xfrm>
            <a:custGeom>
              <a:rect b="b" l="l" r="r" t="t"/>
              <a:pathLst>
                <a:path extrusionOk="0" h="3642" w="1736">
                  <a:moveTo>
                    <a:pt x="754" y="1"/>
                  </a:moveTo>
                  <a:cubicBezTo>
                    <a:pt x="521" y="1"/>
                    <a:pt x="321" y="130"/>
                    <a:pt x="201" y="340"/>
                  </a:cubicBezTo>
                  <a:cubicBezTo>
                    <a:pt x="1" y="673"/>
                    <a:pt x="1" y="1440"/>
                    <a:pt x="67" y="2007"/>
                  </a:cubicBezTo>
                  <a:cubicBezTo>
                    <a:pt x="1" y="2508"/>
                    <a:pt x="1" y="2975"/>
                    <a:pt x="201" y="3308"/>
                  </a:cubicBezTo>
                  <a:cubicBezTo>
                    <a:pt x="334" y="3475"/>
                    <a:pt x="534" y="3609"/>
                    <a:pt x="801" y="3642"/>
                  </a:cubicBezTo>
                  <a:lnTo>
                    <a:pt x="868" y="3642"/>
                  </a:lnTo>
                  <a:cubicBezTo>
                    <a:pt x="1035" y="3642"/>
                    <a:pt x="1202" y="3575"/>
                    <a:pt x="1302" y="3509"/>
                  </a:cubicBezTo>
                  <a:cubicBezTo>
                    <a:pt x="1402" y="3342"/>
                    <a:pt x="1502" y="3108"/>
                    <a:pt x="1535" y="2808"/>
                  </a:cubicBezTo>
                  <a:cubicBezTo>
                    <a:pt x="1635" y="2641"/>
                    <a:pt x="1669" y="2441"/>
                    <a:pt x="1669" y="2174"/>
                  </a:cubicBezTo>
                  <a:cubicBezTo>
                    <a:pt x="1702" y="1841"/>
                    <a:pt x="1735" y="1507"/>
                    <a:pt x="1702" y="1207"/>
                  </a:cubicBezTo>
                  <a:cubicBezTo>
                    <a:pt x="1635" y="506"/>
                    <a:pt x="1335" y="39"/>
                    <a:pt x="835" y="6"/>
                  </a:cubicBezTo>
                  <a:cubicBezTo>
                    <a:pt x="807" y="3"/>
                    <a:pt x="781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367"/>
            <p:cNvSpPr/>
            <p:nvPr/>
          </p:nvSpPr>
          <p:spPr>
            <a:xfrm>
              <a:off x="1929050" y="2343775"/>
              <a:ext cx="604625" cy="134925"/>
            </a:xfrm>
            <a:custGeom>
              <a:rect b="b" l="l" r="r" t="t"/>
              <a:pathLst>
                <a:path extrusionOk="0" h="5397" w="24185">
                  <a:moveTo>
                    <a:pt x="2959" y="0"/>
                  </a:moveTo>
                  <a:cubicBezTo>
                    <a:pt x="2918" y="0"/>
                    <a:pt x="2877" y="1"/>
                    <a:pt x="2836" y="1"/>
                  </a:cubicBezTo>
                  <a:cubicBezTo>
                    <a:pt x="2836" y="1"/>
                    <a:pt x="0" y="1102"/>
                    <a:pt x="267" y="1469"/>
                  </a:cubicBezTo>
                  <a:cubicBezTo>
                    <a:pt x="434" y="1702"/>
                    <a:pt x="6172" y="3137"/>
                    <a:pt x="8340" y="3637"/>
                  </a:cubicBezTo>
                  <a:cubicBezTo>
                    <a:pt x="11442" y="4337"/>
                    <a:pt x="12843" y="4704"/>
                    <a:pt x="15979" y="5038"/>
                  </a:cubicBezTo>
                  <a:cubicBezTo>
                    <a:pt x="17794" y="5240"/>
                    <a:pt x="19700" y="5396"/>
                    <a:pt x="21545" y="5396"/>
                  </a:cubicBezTo>
                  <a:cubicBezTo>
                    <a:pt x="22445" y="5396"/>
                    <a:pt x="23331" y="5359"/>
                    <a:pt x="24184" y="5271"/>
                  </a:cubicBezTo>
                  <a:lnTo>
                    <a:pt x="22483" y="3170"/>
                  </a:lnTo>
                  <a:cubicBezTo>
                    <a:pt x="22447" y="3173"/>
                    <a:pt x="22412" y="3174"/>
                    <a:pt x="22376" y="3174"/>
                  </a:cubicBezTo>
                  <a:cubicBezTo>
                    <a:pt x="22012" y="3174"/>
                    <a:pt x="21650" y="3031"/>
                    <a:pt x="21316" y="2970"/>
                  </a:cubicBezTo>
                  <a:cubicBezTo>
                    <a:pt x="20448" y="2803"/>
                    <a:pt x="19448" y="2803"/>
                    <a:pt x="18514" y="2670"/>
                  </a:cubicBezTo>
                  <a:cubicBezTo>
                    <a:pt x="18366" y="2645"/>
                    <a:pt x="18209" y="2638"/>
                    <a:pt x="18049" y="2638"/>
                  </a:cubicBezTo>
                  <a:cubicBezTo>
                    <a:pt x="17875" y="2638"/>
                    <a:pt x="17698" y="2646"/>
                    <a:pt x="17527" y="2646"/>
                  </a:cubicBezTo>
                  <a:cubicBezTo>
                    <a:pt x="17431" y="2646"/>
                    <a:pt x="17337" y="2644"/>
                    <a:pt x="17246" y="2636"/>
                  </a:cubicBezTo>
                  <a:cubicBezTo>
                    <a:pt x="16079" y="2536"/>
                    <a:pt x="14911" y="2336"/>
                    <a:pt x="13744" y="2136"/>
                  </a:cubicBezTo>
                  <a:cubicBezTo>
                    <a:pt x="10148" y="1476"/>
                    <a:pt x="6649" y="0"/>
                    <a:pt x="2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367"/>
            <p:cNvSpPr/>
            <p:nvPr/>
          </p:nvSpPr>
          <p:spPr>
            <a:xfrm>
              <a:off x="1929050" y="2342950"/>
              <a:ext cx="604625" cy="139300"/>
            </a:xfrm>
            <a:custGeom>
              <a:rect b="b" l="l" r="r" t="t"/>
              <a:pathLst>
                <a:path extrusionOk="0" fill="none" h="5572" w="24185">
                  <a:moveTo>
                    <a:pt x="24184" y="5304"/>
                  </a:moveTo>
                  <a:cubicBezTo>
                    <a:pt x="21583" y="5571"/>
                    <a:pt x="18680" y="5371"/>
                    <a:pt x="15979" y="5071"/>
                  </a:cubicBezTo>
                  <a:cubicBezTo>
                    <a:pt x="12843" y="4737"/>
                    <a:pt x="11442" y="4370"/>
                    <a:pt x="8340" y="3670"/>
                  </a:cubicBezTo>
                  <a:cubicBezTo>
                    <a:pt x="6172" y="3170"/>
                    <a:pt x="434" y="1735"/>
                    <a:pt x="267" y="1502"/>
                  </a:cubicBezTo>
                  <a:cubicBezTo>
                    <a:pt x="0" y="1135"/>
                    <a:pt x="2836" y="34"/>
                    <a:pt x="2836" y="34"/>
                  </a:cubicBezTo>
                  <a:cubicBezTo>
                    <a:pt x="6572" y="1"/>
                    <a:pt x="10108" y="1502"/>
                    <a:pt x="13744" y="2169"/>
                  </a:cubicBezTo>
                  <a:cubicBezTo>
                    <a:pt x="14911" y="2369"/>
                    <a:pt x="16079" y="2569"/>
                    <a:pt x="17246" y="2669"/>
                  </a:cubicBezTo>
                  <a:cubicBezTo>
                    <a:pt x="17646" y="2703"/>
                    <a:pt x="18113" y="2636"/>
                    <a:pt x="18514" y="2703"/>
                  </a:cubicBezTo>
                  <a:cubicBezTo>
                    <a:pt x="19448" y="2836"/>
                    <a:pt x="20448" y="2836"/>
                    <a:pt x="21316" y="3003"/>
                  </a:cubicBezTo>
                  <a:cubicBezTo>
                    <a:pt x="21683" y="3069"/>
                    <a:pt x="22083" y="3236"/>
                    <a:pt x="22483" y="3203"/>
                  </a:cubicBezTo>
                  <a:close/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367"/>
            <p:cNvSpPr/>
            <p:nvPr/>
          </p:nvSpPr>
          <p:spPr>
            <a:xfrm>
              <a:off x="2244275" y="2864150"/>
              <a:ext cx="159300" cy="108450"/>
            </a:xfrm>
            <a:custGeom>
              <a:rect b="b" l="l" r="r" t="t"/>
              <a:pathLst>
                <a:path extrusionOk="0" fill="none" h="4338" w="6372">
                  <a:moveTo>
                    <a:pt x="0" y="4337"/>
                  </a:moveTo>
                  <a:cubicBezTo>
                    <a:pt x="334" y="4070"/>
                    <a:pt x="501" y="2836"/>
                    <a:pt x="1001" y="2536"/>
                  </a:cubicBezTo>
                  <a:cubicBezTo>
                    <a:pt x="1468" y="2269"/>
                    <a:pt x="2402" y="3337"/>
                    <a:pt x="2869" y="3170"/>
                  </a:cubicBezTo>
                  <a:cubicBezTo>
                    <a:pt x="3236" y="3036"/>
                    <a:pt x="3203" y="1335"/>
                    <a:pt x="3670" y="1202"/>
                  </a:cubicBezTo>
                  <a:cubicBezTo>
                    <a:pt x="4003" y="1135"/>
                    <a:pt x="4537" y="1969"/>
                    <a:pt x="4871" y="1735"/>
                  </a:cubicBezTo>
                  <a:cubicBezTo>
                    <a:pt x="5204" y="1535"/>
                    <a:pt x="5304" y="68"/>
                    <a:pt x="5638" y="34"/>
                  </a:cubicBezTo>
                  <a:cubicBezTo>
                    <a:pt x="5871" y="1"/>
                    <a:pt x="6138" y="468"/>
                    <a:pt x="6372" y="535"/>
                  </a:cubicBezTo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367"/>
            <p:cNvSpPr/>
            <p:nvPr/>
          </p:nvSpPr>
          <p:spPr>
            <a:xfrm>
              <a:off x="1645525" y="2289575"/>
              <a:ext cx="988225" cy="974050"/>
            </a:xfrm>
            <a:custGeom>
              <a:rect b="b" l="l" r="r" t="t"/>
              <a:pathLst>
                <a:path extrusionOk="0" fill="none" h="38962" w="39529">
                  <a:moveTo>
                    <a:pt x="6305" y="7673"/>
                  </a:moveTo>
                  <a:cubicBezTo>
                    <a:pt x="0" y="15178"/>
                    <a:pt x="1334" y="26920"/>
                    <a:pt x="9540" y="32524"/>
                  </a:cubicBezTo>
                  <a:cubicBezTo>
                    <a:pt x="18980" y="38962"/>
                    <a:pt x="32023" y="35693"/>
                    <a:pt x="36960" y="25185"/>
                  </a:cubicBezTo>
                  <a:cubicBezTo>
                    <a:pt x="39528" y="19681"/>
                    <a:pt x="39128" y="13477"/>
                    <a:pt x="35992" y="8273"/>
                  </a:cubicBezTo>
                  <a:cubicBezTo>
                    <a:pt x="34658" y="6038"/>
                    <a:pt x="33124" y="4471"/>
                    <a:pt x="30955" y="3136"/>
                  </a:cubicBezTo>
                  <a:cubicBezTo>
                    <a:pt x="29121" y="1969"/>
                    <a:pt x="27286" y="1135"/>
                    <a:pt x="25151" y="801"/>
                  </a:cubicBezTo>
                  <a:cubicBezTo>
                    <a:pt x="20014" y="1"/>
                    <a:pt x="14977" y="1202"/>
                    <a:pt x="10574" y="3970"/>
                  </a:cubicBezTo>
                  <a:cubicBezTo>
                    <a:pt x="8973" y="4971"/>
                    <a:pt x="7505" y="6205"/>
                    <a:pt x="6305" y="7673"/>
                  </a:cubicBezTo>
                  <a:close/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94" name="Google Shape;3194;p367"/>
          <p:cNvGrpSpPr/>
          <p:nvPr/>
        </p:nvGrpSpPr>
        <p:grpSpPr>
          <a:xfrm rot="261903">
            <a:off x="5767026" y="2993583"/>
            <a:ext cx="963028" cy="1114592"/>
            <a:chOff x="561775" y="1142525"/>
            <a:chExt cx="1170875" cy="1355150"/>
          </a:xfrm>
        </p:grpSpPr>
        <p:sp>
          <p:nvSpPr>
            <p:cNvPr id="3195" name="Google Shape;3195;p367"/>
            <p:cNvSpPr/>
            <p:nvPr/>
          </p:nvSpPr>
          <p:spPr>
            <a:xfrm>
              <a:off x="561775" y="1532100"/>
              <a:ext cx="1170875" cy="960625"/>
            </a:xfrm>
            <a:custGeom>
              <a:rect b="b" l="l" r="r" t="t"/>
              <a:pathLst>
                <a:path extrusionOk="0" h="38425" w="46835">
                  <a:moveTo>
                    <a:pt x="36306" y="0"/>
                  </a:moveTo>
                  <a:cubicBezTo>
                    <a:pt x="31982" y="0"/>
                    <a:pt x="27281" y="2461"/>
                    <a:pt x="24919" y="5499"/>
                  </a:cubicBezTo>
                  <a:cubicBezTo>
                    <a:pt x="24121" y="6521"/>
                    <a:pt x="22070" y="8887"/>
                    <a:pt x="21837" y="10258"/>
                  </a:cubicBezTo>
                  <a:lnTo>
                    <a:pt x="21837" y="10258"/>
                  </a:lnTo>
                  <a:cubicBezTo>
                    <a:pt x="20933" y="9742"/>
                    <a:pt x="19219" y="6908"/>
                    <a:pt x="18681" y="6400"/>
                  </a:cubicBezTo>
                  <a:cubicBezTo>
                    <a:pt x="16203" y="3959"/>
                    <a:pt x="11928" y="1793"/>
                    <a:pt x="8206" y="1793"/>
                  </a:cubicBezTo>
                  <a:cubicBezTo>
                    <a:pt x="5316" y="1793"/>
                    <a:pt x="2758" y="3100"/>
                    <a:pt x="1635" y="6600"/>
                  </a:cubicBezTo>
                  <a:cubicBezTo>
                    <a:pt x="1" y="11737"/>
                    <a:pt x="234" y="16907"/>
                    <a:pt x="2803" y="21644"/>
                  </a:cubicBezTo>
                  <a:cubicBezTo>
                    <a:pt x="5071" y="25847"/>
                    <a:pt x="8540" y="29416"/>
                    <a:pt x="12310" y="32352"/>
                  </a:cubicBezTo>
                  <a:cubicBezTo>
                    <a:pt x="14344" y="33986"/>
                    <a:pt x="16246" y="35621"/>
                    <a:pt x="18347" y="37155"/>
                  </a:cubicBezTo>
                  <a:cubicBezTo>
                    <a:pt x="18916" y="37574"/>
                    <a:pt x="19754" y="38424"/>
                    <a:pt x="20572" y="38424"/>
                  </a:cubicBezTo>
                  <a:cubicBezTo>
                    <a:pt x="20665" y="38424"/>
                    <a:pt x="20757" y="38413"/>
                    <a:pt x="20849" y="38389"/>
                  </a:cubicBezTo>
                  <a:cubicBezTo>
                    <a:pt x="23351" y="37755"/>
                    <a:pt x="25786" y="35354"/>
                    <a:pt x="27654" y="33753"/>
                  </a:cubicBezTo>
                  <a:cubicBezTo>
                    <a:pt x="32958" y="29149"/>
                    <a:pt x="37594" y="25347"/>
                    <a:pt x="41097" y="19342"/>
                  </a:cubicBezTo>
                  <a:cubicBezTo>
                    <a:pt x="43532" y="15173"/>
                    <a:pt x="46834" y="5999"/>
                    <a:pt x="41998" y="1930"/>
                  </a:cubicBezTo>
                  <a:cubicBezTo>
                    <a:pt x="40391" y="573"/>
                    <a:pt x="38392" y="0"/>
                    <a:pt x="3630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367"/>
            <p:cNvSpPr/>
            <p:nvPr/>
          </p:nvSpPr>
          <p:spPr>
            <a:xfrm>
              <a:off x="561775" y="1476100"/>
              <a:ext cx="1170875" cy="1021575"/>
            </a:xfrm>
            <a:custGeom>
              <a:rect b="b" l="l" r="r" t="t"/>
              <a:pathLst>
                <a:path extrusionOk="0" fill="none" h="40863" w="46835">
                  <a:moveTo>
                    <a:pt x="22117" y="12576"/>
                  </a:moveTo>
                  <a:cubicBezTo>
                    <a:pt x="21349" y="12676"/>
                    <a:pt x="19281" y="9207"/>
                    <a:pt x="18681" y="8640"/>
                  </a:cubicBezTo>
                  <a:cubicBezTo>
                    <a:pt x="14278" y="4303"/>
                    <a:pt x="4204" y="834"/>
                    <a:pt x="1635" y="8840"/>
                  </a:cubicBezTo>
                  <a:cubicBezTo>
                    <a:pt x="1" y="13977"/>
                    <a:pt x="234" y="19147"/>
                    <a:pt x="2803" y="23884"/>
                  </a:cubicBezTo>
                  <a:cubicBezTo>
                    <a:pt x="5071" y="28087"/>
                    <a:pt x="8540" y="31656"/>
                    <a:pt x="12310" y="34592"/>
                  </a:cubicBezTo>
                  <a:cubicBezTo>
                    <a:pt x="14344" y="36226"/>
                    <a:pt x="16246" y="37861"/>
                    <a:pt x="18347" y="39395"/>
                  </a:cubicBezTo>
                  <a:cubicBezTo>
                    <a:pt x="18981" y="39862"/>
                    <a:pt x="19948" y="40863"/>
                    <a:pt x="20849" y="40629"/>
                  </a:cubicBezTo>
                  <a:cubicBezTo>
                    <a:pt x="23351" y="39995"/>
                    <a:pt x="25786" y="37594"/>
                    <a:pt x="27654" y="35993"/>
                  </a:cubicBezTo>
                  <a:cubicBezTo>
                    <a:pt x="32958" y="31389"/>
                    <a:pt x="37594" y="27587"/>
                    <a:pt x="41097" y="21582"/>
                  </a:cubicBezTo>
                  <a:cubicBezTo>
                    <a:pt x="43532" y="17413"/>
                    <a:pt x="46834" y="8239"/>
                    <a:pt x="41998" y="4170"/>
                  </a:cubicBezTo>
                  <a:cubicBezTo>
                    <a:pt x="37061" y="0"/>
                    <a:pt x="28421" y="3236"/>
                    <a:pt x="24919" y="7739"/>
                  </a:cubicBezTo>
                  <a:cubicBezTo>
                    <a:pt x="24085" y="8806"/>
                    <a:pt x="21883" y="11342"/>
                    <a:pt x="21816" y="12676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367"/>
            <p:cNvSpPr/>
            <p:nvPr/>
          </p:nvSpPr>
          <p:spPr>
            <a:xfrm>
              <a:off x="811975" y="1373000"/>
              <a:ext cx="283550" cy="513400"/>
            </a:xfrm>
            <a:custGeom>
              <a:rect b="b" l="l" r="r" t="t"/>
              <a:pathLst>
                <a:path extrusionOk="0" h="20536" w="11342">
                  <a:moveTo>
                    <a:pt x="3118" y="1"/>
                  </a:moveTo>
                  <a:cubicBezTo>
                    <a:pt x="2940" y="1"/>
                    <a:pt x="2795" y="26"/>
                    <a:pt x="2702" y="88"/>
                  </a:cubicBezTo>
                  <a:cubicBezTo>
                    <a:pt x="2502" y="188"/>
                    <a:pt x="2468" y="1022"/>
                    <a:pt x="2435" y="1289"/>
                  </a:cubicBezTo>
                  <a:cubicBezTo>
                    <a:pt x="2202" y="2456"/>
                    <a:pt x="2268" y="3590"/>
                    <a:pt x="2035" y="4791"/>
                  </a:cubicBezTo>
                  <a:cubicBezTo>
                    <a:pt x="1201" y="9695"/>
                    <a:pt x="834" y="14698"/>
                    <a:pt x="0" y="19535"/>
                  </a:cubicBezTo>
                  <a:lnTo>
                    <a:pt x="6805" y="20536"/>
                  </a:lnTo>
                  <a:cubicBezTo>
                    <a:pt x="7605" y="15866"/>
                    <a:pt x="8606" y="11196"/>
                    <a:pt x="9874" y="6626"/>
                  </a:cubicBezTo>
                  <a:cubicBezTo>
                    <a:pt x="10274" y="5258"/>
                    <a:pt x="10474" y="3857"/>
                    <a:pt x="10874" y="2523"/>
                  </a:cubicBezTo>
                  <a:cubicBezTo>
                    <a:pt x="10975" y="2290"/>
                    <a:pt x="11341" y="1456"/>
                    <a:pt x="11175" y="1255"/>
                  </a:cubicBezTo>
                  <a:cubicBezTo>
                    <a:pt x="11041" y="1089"/>
                    <a:pt x="10107" y="1089"/>
                    <a:pt x="9874" y="1022"/>
                  </a:cubicBezTo>
                  <a:cubicBezTo>
                    <a:pt x="8597" y="798"/>
                    <a:pt x="7259" y="453"/>
                    <a:pt x="5976" y="453"/>
                  </a:cubicBezTo>
                  <a:cubicBezTo>
                    <a:pt x="5919" y="453"/>
                    <a:pt x="5861" y="453"/>
                    <a:pt x="5804" y="455"/>
                  </a:cubicBezTo>
                  <a:cubicBezTo>
                    <a:pt x="5791" y="456"/>
                    <a:pt x="5777" y="456"/>
                    <a:pt x="5762" y="456"/>
                  </a:cubicBezTo>
                  <a:cubicBezTo>
                    <a:pt x="5238" y="456"/>
                    <a:pt x="3877" y="1"/>
                    <a:pt x="311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367"/>
            <p:cNvSpPr/>
            <p:nvPr/>
          </p:nvSpPr>
          <p:spPr>
            <a:xfrm>
              <a:off x="1179725" y="2125725"/>
              <a:ext cx="118450" cy="139475"/>
            </a:xfrm>
            <a:custGeom>
              <a:rect b="b" l="l" r="r" t="t"/>
              <a:pathLst>
                <a:path extrusionOk="0" h="5579" w="4738">
                  <a:moveTo>
                    <a:pt x="3403" y="0"/>
                  </a:moveTo>
                  <a:cubicBezTo>
                    <a:pt x="2169" y="601"/>
                    <a:pt x="1068" y="1368"/>
                    <a:pt x="1" y="2335"/>
                  </a:cubicBezTo>
                  <a:cubicBezTo>
                    <a:pt x="468" y="2669"/>
                    <a:pt x="1235" y="4904"/>
                    <a:pt x="2402" y="5471"/>
                  </a:cubicBezTo>
                  <a:cubicBezTo>
                    <a:pt x="2539" y="5545"/>
                    <a:pt x="2674" y="5578"/>
                    <a:pt x="2805" y="5578"/>
                  </a:cubicBezTo>
                  <a:cubicBezTo>
                    <a:pt x="3380" y="5578"/>
                    <a:pt x="3880" y="4947"/>
                    <a:pt x="4070" y="4404"/>
                  </a:cubicBezTo>
                  <a:cubicBezTo>
                    <a:pt x="4737" y="2402"/>
                    <a:pt x="3403" y="1435"/>
                    <a:pt x="3403" y="0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367"/>
            <p:cNvSpPr/>
            <p:nvPr/>
          </p:nvSpPr>
          <p:spPr>
            <a:xfrm>
              <a:off x="775275" y="2126550"/>
              <a:ext cx="6700" cy="4200"/>
            </a:xfrm>
            <a:custGeom>
              <a:rect b="b" l="l" r="r" t="t"/>
              <a:pathLst>
                <a:path extrusionOk="0" fill="none" h="168" w="268">
                  <a:moveTo>
                    <a:pt x="0" y="1"/>
                  </a:moveTo>
                  <a:cubicBezTo>
                    <a:pt x="100" y="34"/>
                    <a:pt x="167" y="134"/>
                    <a:pt x="267" y="168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367"/>
            <p:cNvSpPr/>
            <p:nvPr/>
          </p:nvSpPr>
          <p:spPr>
            <a:xfrm>
              <a:off x="831150" y="2192450"/>
              <a:ext cx="227675" cy="193475"/>
            </a:xfrm>
            <a:custGeom>
              <a:rect b="b" l="l" r="r" t="t"/>
              <a:pathLst>
                <a:path extrusionOk="0" fill="none" h="7739" w="9107">
                  <a:moveTo>
                    <a:pt x="0" y="167"/>
                  </a:moveTo>
                  <a:cubicBezTo>
                    <a:pt x="0" y="0"/>
                    <a:pt x="100" y="434"/>
                    <a:pt x="200" y="567"/>
                  </a:cubicBezTo>
                  <a:cubicBezTo>
                    <a:pt x="401" y="934"/>
                    <a:pt x="401" y="901"/>
                    <a:pt x="734" y="1234"/>
                  </a:cubicBezTo>
                  <a:cubicBezTo>
                    <a:pt x="1401" y="1835"/>
                    <a:pt x="2168" y="2335"/>
                    <a:pt x="2769" y="2935"/>
                  </a:cubicBezTo>
                  <a:cubicBezTo>
                    <a:pt x="4670" y="4770"/>
                    <a:pt x="7172" y="6004"/>
                    <a:pt x="9107" y="7739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367"/>
            <p:cNvSpPr/>
            <p:nvPr/>
          </p:nvSpPr>
          <p:spPr>
            <a:xfrm>
              <a:off x="1433250" y="2008975"/>
              <a:ext cx="65050" cy="100100"/>
            </a:xfrm>
            <a:custGeom>
              <a:rect b="b" l="l" r="r" t="t"/>
              <a:pathLst>
                <a:path extrusionOk="0" fill="none" h="4004" w="2602">
                  <a:moveTo>
                    <a:pt x="2335" y="0"/>
                  </a:moveTo>
                  <a:cubicBezTo>
                    <a:pt x="2602" y="34"/>
                    <a:pt x="2035" y="434"/>
                    <a:pt x="1935" y="701"/>
                  </a:cubicBezTo>
                  <a:cubicBezTo>
                    <a:pt x="1801" y="934"/>
                    <a:pt x="1668" y="1235"/>
                    <a:pt x="1501" y="1502"/>
                  </a:cubicBezTo>
                  <a:cubicBezTo>
                    <a:pt x="1001" y="2369"/>
                    <a:pt x="534" y="3169"/>
                    <a:pt x="0" y="4003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367"/>
            <p:cNvSpPr/>
            <p:nvPr/>
          </p:nvSpPr>
          <p:spPr>
            <a:xfrm>
              <a:off x="1224750" y="2179925"/>
              <a:ext cx="45075" cy="26725"/>
            </a:xfrm>
            <a:custGeom>
              <a:rect b="b" l="l" r="r" t="t"/>
              <a:pathLst>
                <a:path extrusionOk="0" fill="none" h="1069" w="1803">
                  <a:moveTo>
                    <a:pt x="1" y="34"/>
                  </a:moveTo>
                  <a:cubicBezTo>
                    <a:pt x="1" y="1"/>
                    <a:pt x="535" y="534"/>
                    <a:pt x="601" y="534"/>
                  </a:cubicBezTo>
                  <a:cubicBezTo>
                    <a:pt x="968" y="801"/>
                    <a:pt x="1368" y="901"/>
                    <a:pt x="1802" y="1068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367"/>
            <p:cNvSpPr/>
            <p:nvPr/>
          </p:nvSpPr>
          <p:spPr>
            <a:xfrm>
              <a:off x="1237275" y="2173250"/>
              <a:ext cx="19200" cy="53400"/>
            </a:xfrm>
            <a:custGeom>
              <a:rect b="b" l="l" r="r" t="t"/>
              <a:pathLst>
                <a:path extrusionOk="0" fill="none" h="2136" w="768">
                  <a:moveTo>
                    <a:pt x="667" y="1"/>
                  </a:moveTo>
                  <a:cubicBezTo>
                    <a:pt x="767" y="134"/>
                    <a:pt x="467" y="234"/>
                    <a:pt x="434" y="434"/>
                  </a:cubicBezTo>
                  <a:cubicBezTo>
                    <a:pt x="267" y="935"/>
                    <a:pt x="0" y="1602"/>
                    <a:pt x="0" y="2136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367"/>
            <p:cNvSpPr/>
            <p:nvPr/>
          </p:nvSpPr>
          <p:spPr>
            <a:xfrm>
              <a:off x="1354025" y="1800425"/>
              <a:ext cx="73400" cy="113500"/>
            </a:xfrm>
            <a:custGeom>
              <a:rect b="b" l="l" r="r" t="t"/>
              <a:pathLst>
                <a:path extrusionOk="0" h="4540" w="2936">
                  <a:moveTo>
                    <a:pt x="1821" y="0"/>
                  </a:moveTo>
                  <a:cubicBezTo>
                    <a:pt x="1444" y="0"/>
                    <a:pt x="1090" y="251"/>
                    <a:pt x="834" y="737"/>
                  </a:cubicBezTo>
                  <a:cubicBezTo>
                    <a:pt x="801" y="770"/>
                    <a:pt x="767" y="870"/>
                    <a:pt x="767" y="937"/>
                  </a:cubicBezTo>
                  <a:cubicBezTo>
                    <a:pt x="534" y="1071"/>
                    <a:pt x="367" y="1237"/>
                    <a:pt x="334" y="1371"/>
                  </a:cubicBezTo>
                  <a:cubicBezTo>
                    <a:pt x="0" y="2038"/>
                    <a:pt x="134" y="2638"/>
                    <a:pt x="200" y="3272"/>
                  </a:cubicBezTo>
                  <a:lnTo>
                    <a:pt x="200" y="3372"/>
                  </a:lnTo>
                  <a:cubicBezTo>
                    <a:pt x="234" y="3706"/>
                    <a:pt x="300" y="4540"/>
                    <a:pt x="934" y="4540"/>
                  </a:cubicBezTo>
                  <a:lnTo>
                    <a:pt x="968" y="4540"/>
                  </a:lnTo>
                  <a:cubicBezTo>
                    <a:pt x="1801" y="4506"/>
                    <a:pt x="2535" y="2872"/>
                    <a:pt x="2702" y="1738"/>
                  </a:cubicBezTo>
                  <a:cubicBezTo>
                    <a:pt x="2936" y="570"/>
                    <a:pt x="2469" y="203"/>
                    <a:pt x="2168" y="70"/>
                  </a:cubicBezTo>
                  <a:cubicBezTo>
                    <a:pt x="2052" y="23"/>
                    <a:pt x="1935" y="0"/>
                    <a:pt x="182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367"/>
            <p:cNvSpPr/>
            <p:nvPr/>
          </p:nvSpPr>
          <p:spPr>
            <a:xfrm>
              <a:off x="725225" y="1852200"/>
              <a:ext cx="316100" cy="45875"/>
            </a:xfrm>
            <a:custGeom>
              <a:rect b="b" l="l" r="r" t="t"/>
              <a:pathLst>
                <a:path extrusionOk="0" fill="none" h="1835" w="12644">
                  <a:moveTo>
                    <a:pt x="1" y="34"/>
                  </a:moveTo>
                  <a:cubicBezTo>
                    <a:pt x="101" y="0"/>
                    <a:pt x="2202" y="634"/>
                    <a:pt x="2603" y="667"/>
                  </a:cubicBezTo>
                  <a:cubicBezTo>
                    <a:pt x="5004" y="834"/>
                    <a:pt x="7440" y="1335"/>
                    <a:pt x="9841" y="1501"/>
                  </a:cubicBezTo>
                  <a:cubicBezTo>
                    <a:pt x="10308" y="1535"/>
                    <a:pt x="12243" y="1835"/>
                    <a:pt x="12643" y="1535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367"/>
            <p:cNvSpPr/>
            <p:nvPr/>
          </p:nvSpPr>
          <p:spPr>
            <a:xfrm>
              <a:off x="1432400" y="1630375"/>
              <a:ext cx="118450" cy="70075"/>
            </a:xfrm>
            <a:custGeom>
              <a:rect b="b" l="l" r="r" t="t"/>
              <a:pathLst>
                <a:path extrusionOk="0" fill="none" h="2803" w="4738">
                  <a:moveTo>
                    <a:pt x="168" y="0"/>
                  </a:moveTo>
                  <a:cubicBezTo>
                    <a:pt x="1" y="134"/>
                    <a:pt x="568" y="34"/>
                    <a:pt x="735" y="134"/>
                  </a:cubicBezTo>
                  <a:cubicBezTo>
                    <a:pt x="1235" y="334"/>
                    <a:pt x="1802" y="667"/>
                    <a:pt x="2302" y="968"/>
                  </a:cubicBezTo>
                  <a:cubicBezTo>
                    <a:pt x="2736" y="1201"/>
                    <a:pt x="3236" y="1501"/>
                    <a:pt x="3703" y="1802"/>
                  </a:cubicBezTo>
                  <a:cubicBezTo>
                    <a:pt x="4037" y="2002"/>
                    <a:pt x="4737" y="2802"/>
                    <a:pt x="4737" y="2369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367"/>
            <p:cNvSpPr/>
            <p:nvPr/>
          </p:nvSpPr>
          <p:spPr>
            <a:xfrm>
              <a:off x="1458250" y="1606175"/>
              <a:ext cx="74250" cy="114275"/>
            </a:xfrm>
            <a:custGeom>
              <a:rect b="b" l="l" r="r" t="t"/>
              <a:pathLst>
                <a:path extrusionOk="0" fill="none" h="4571" w="2970">
                  <a:moveTo>
                    <a:pt x="2970" y="168"/>
                  </a:moveTo>
                  <a:cubicBezTo>
                    <a:pt x="2936" y="1"/>
                    <a:pt x="2636" y="301"/>
                    <a:pt x="2503" y="401"/>
                  </a:cubicBezTo>
                  <a:cubicBezTo>
                    <a:pt x="2169" y="735"/>
                    <a:pt x="1869" y="1135"/>
                    <a:pt x="1635" y="1535"/>
                  </a:cubicBezTo>
                  <a:cubicBezTo>
                    <a:pt x="1268" y="2169"/>
                    <a:pt x="1" y="3837"/>
                    <a:pt x="1" y="457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8" name="Google Shape;3208;p367"/>
            <p:cNvSpPr/>
            <p:nvPr/>
          </p:nvSpPr>
          <p:spPr>
            <a:xfrm>
              <a:off x="1150550" y="2119875"/>
              <a:ext cx="141775" cy="89275"/>
            </a:xfrm>
            <a:custGeom>
              <a:rect b="b" l="l" r="r" t="t"/>
              <a:pathLst>
                <a:path extrusionOk="0" fill="none" h="3571" w="5671">
                  <a:moveTo>
                    <a:pt x="0" y="3570"/>
                  </a:moveTo>
                  <a:lnTo>
                    <a:pt x="0" y="3503"/>
                  </a:lnTo>
                  <a:cubicBezTo>
                    <a:pt x="400" y="2970"/>
                    <a:pt x="1001" y="2503"/>
                    <a:pt x="1468" y="2069"/>
                  </a:cubicBezTo>
                  <a:cubicBezTo>
                    <a:pt x="2302" y="1235"/>
                    <a:pt x="4470" y="1"/>
                    <a:pt x="5671" y="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367"/>
            <p:cNvSpPr/>
            <p:nvPr/>
          </p:nvSpPr>
          <p:spPr>
            <a:xfrm>
              <a:off x="716900" y="1146700"/>
              <a:ext cx="556250" cy="361100"/>
            </a:xfrm>
            <a:custGeom>
              <a:rect b="b" l="l" r="r" t="t"/>
              <a:pathLst>
                <a:path extrusionOk="0" h="14444" w="22250">
                  <a:moveTo>
                    <a:pt x="11609" y="0"/>
                  </a:moveTo>
                  <a:cubicBezTo>
                    <a:pt x="11575" y="534"/>
                    <a:pt x="10841" y="2869"/>
                    <a:pt x="10775" y="3469"/>
                  </a:cubicBezTo>
                  <a:cubicBezTo>
                    <a:pt x="10742" y="3699"/>
                    <a:pt x="10677" y="5906"/>
                    <a:pt x="10164" y="5906"/>
                  </a:cubicBezTo>
                  <a:cubicBezTo>
                    <a:pt x="10156" y="5906"/>
                    <a:pt x="10149" y="5905"/>
                    <a:pt x="10141" y="5904"/>
                  </a:cubicBezTo>
                  <a:cubicBezTo>
                    <a:pt x="9030" y="5793"/>
                    <a:pt x="7665" y="5382"/>
                    <a:pt x="6373" y="5382"/>
                  </a:cubicBezTo>
                  <a:cubicBezTo>
                    <a:pt x="6113" y="5382"/>
                    <a:pt x="5856" y="5398"/>
                    <a:pt x="5604" y="5437"/>
                  </a:cubicBezTo>
                  <a:cubicBezTo>
                    <a:pt x="4270" y="5704"/>
                    <a:pt x="3336" y="6038"/>
                    <a:pt x="2169" y="6705"/>
                  </a:cubicBezTo>
                  <a:cubicBezTo>
                    <a:pt x="1268" y="7239"/>
                    <a:pt x="0" y="8339"/>
                    <a:pt x="301" y="9507"/>
                  </a:cubicBezTo>
                  <a:cubicBezTo>
                    <a:pt x="301" y="9507"/>
                    <a:pt x="1468" y="9373"/>
                    <a:pt x="1601" y="9373"/>
                  </a:cubicBezTo>
                  <a:cubicBezTo>
                    <a:pt x="2269" y="9373"/>
                    <a:pt x="2902" y="9540"/>
                    <a:pt x="3570" y="9540"/>
                  </a:cubicBezTo>
                  <a:cubicBezTo>
                    <a:pt x="5104" y="9540"/>
                    <a:pt x="6839" y="10041"/>
                    <a:pt x="8440" y="10374"/>
                  </a:cubicBezTo>
                  <a:cubicBezTo>
                    <a:pt x="10341" y="10741"/>
                    <a:pt x="12476" y="10975"/>
                    <a:pt x="14377" y="11075"/>
                  </a:cubicBezTo>
                  <a:cubicBezTo>
                    <a:pt x="14944" y="11075"/>
                    <a:pt x="15511" y="11342"/>
                    <a:pt x="16012" y="11475"/>
                  </a:cubicBezTo>
                  <a:cubicBezTo>
                    <a:pt x="17113" y="11742"/>
                    <a:pt x="18514" y="11875"/>
                    <a:pt x="19448" y="12676"/>
                  </a:cubicBezTo>
                  <a:cubicBezTo>
                    <a:pt x="19881" y="13043"/>
                    <a:pt x="20181" y="13543"/>
                    <a:pt x="20615" y="13910"/>
                  </a:cubicBezTo>
                  <a:cubicBezTo>
                    <a:pt x="20759" y="14054"/>
                    <a:pt x="20877" y="14444"/>
                    <a:pt x="20971" y="14444"/>
                  </a:cubicBezTo>
                  <a:cubicBezTo>
                    <a:pt x="20987" y="14444"/>
                    <a:pt x="21001" y="14434"/>
                    <a:pt x="21015" y="14410"/>
                  </a:cubicBezTo>
                  <a:cubicBezTo>
                    <a:pt x="22250" y="12576"/>
                    <a:pt x="21149" y="11708"/>
                    <a:pt x="20815" y="10908"/>
                  </a:cubicBezTo>
                  <a:cubicBezTo>
                    <a:pt x="20548" y="10341"/>
                    <a:pt x="20148" y="9707"/>
                    <a:pt x="19614" y="9340"/>
                  </a:cubicBezTo>
                  <a:cubicBezTo>
                    <a:pt x="18647" y="8673"/>
                    <a:pt x="17713" y="7872"/>
                    <a:pt x="16612" y="7572"/>
                  </a:cubicBezTo>
                  <a:cubicBezTo>
                    <a:pt x="15678" y="7339"/>
                    <a:pt x="14511" y="7139"/>
                    <a:pt x="13777" y="6672"/>
                  </a:cubicBezTo>
                  <a:cubicBezTo>
                    <a:pt x="13627" y="6588"/>
                    <a:pt x="13410" y="6588"/>
                    <a:pt x="13181" y="6588"/>
                  </a:cubicBezTo>
                  <a:cubicBezTo>
                    <a:pt x="12951" y="6588"/>
                    <a:pt x="12709" y="6588"/>
                    <a:pt x="12509" y="6505"/>
                  </a:cubicBezTo>
                  <a:cubicBezTo>
                    <a:pt x="12109" y="6338"/>
                    <a:pt x="12109" y="5637"/>
                    <a:pt x="12276" y="5371"/>
                  </a:cubicBezTo>
                  <a:cubicBezTo>
                    <a:pt x="12843" y="4337"/>
                    <a:pt x="13010" y="2835"/>
                    <a:pt x="13610" y="1701"/>
                  </a:cubicBezTo>
                  <a:cubicBezTo>
                    <a:pt x="13643" y="1568"/>
                    <a:pt x="14244" y="500"/>
                    <a:pt x="14110" y="367"/>
                  </a:cubicBezTo>
                  <a:lnTo>
                    <a:pt x="1160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367"/>
            <p:cNvSpPr/>
            <p:nvPr/>
          </p:nvSpPr>
          <p:spPr>
            <a:xfrm>
              <a:off x="707725" y="1142525"/>
              <a:ext cx="586275" cy="366950"/>
            </a:xfrm>
            <a:custGeom>
              <a:rect b="b" l="l" r="r" t="t"/>
              <a:pathLst>
                <a:path extrusionOk="0" fill="none" h="14678" w="23451">
                  <a:moveTo>
                    <a:pt x="12009" y="0"/>
                  </a:moveTo>
                  <a:cubicBezTo>
                    <a:pt x="12009" y="67"/>
                    <a:pt x="12309" y="0"/>
                    <a:pt x="12376" y="34"/>
                  </a:cubicBezTo>
                  <a:cubicBezTo>
                    <a:pt x="12776" y="134"/>
                    <a:pt x="14311" y="367"/>
                    <a:pt x="14511" y="634"/>
                  </a:cubicBezTo>
                  <a:cubicBezTo>
                    <a:pt x="14644" y="734"/>
                    <a:pt x="14010" y="1735"/>
                    <a:pt x="13977" y="1868"/>
                  </a:cubicBezTo>
                  <a:cubicBezTo>
                    <a:pt x="13377" y="3002"/>
                    <a:pt x="13210" y="4504"/>
                    <a:pt x="12643" y="5538"/>
                  </a:cubicBezTo>
                  <a:cubicBezTo>
                    <a:pt x="12476" y="5804"/>
                    <a:pt x="12476" y="6505"/>
                    <a:pt x="12876" y="6672"/>
                  </a:cubicBezTo>
                  <a:cubicBezTo>
                    <a:pt x="13277" y="6839"/>
                    <a:pt x="13844" y="6672"/>
                    <a:pt x="14144" y="6839"/>
                  </a:cubicBezTo>
                  <a:cubicBezTo>
                    <a:pt x="15478" y="7639"/>
                    <a:pt x="17046" y="7539"/>
                    <a:pt x="18447" y="8306"/>
                  </a:cubicBezTo>
                  <a:cubicBezTo>
                    <a:pt x="19981" y="9140"/>
                    <a:pt x="23450" y="12743"/>
                    <a:pt x="21349" y="14544"/>
                  </a:cubicBezTo>
                  <a:cubicBezTo>
                    <a:pt x="21182" y="14677"/>
                    <a:pt x="21115" y="14210"/>
                    <a:pt x="20949" y="14044"/>
                  </a:cubicBezTo>
                  <a:cubicBezTo>
                    <a:pt x="20515" y="13677"/>
                    <a:pt x="20215" y="13176"/>
                    <a:pt x="19781" y="12809"/>
                  </a:cubicBezTo>
                  <a:cubicBezTo>
                    <a:pt x="18013" y="11242"/>
                    <a:pt x="14711" y="11342"/>
                    <a:pt x="12509" y="11008"/>
                  </a:cubicBezTo>
                  <a:cubicBezTo>
                    <a:pt x="9074" y="10474"/>
                    <a:pt x="5471" y="9540"/>
                    <a:pt x="2002" y="9574"/>
                  </a:cubicBezTo>
                  <a:cubicBezTo>
                    <a:pt x="1868" y="9574"/>
                    <a:pt x="701" y="9707"/>
                    <a:pt x="701" y="9707"/>
                  </a:cubicBezTo>
                  <a:cubicBezTo>
                    <a:pt x="0" y="8406"/>
                    <a:pt x="2402" y="6972"/>
                    <a:pt x="3236" y="6538"/>
                  </a:cubicBezTo>
                  <a:cubicBezTo>
                    <a:pt x="5838" y="5237"/>
                    <a:pt x="7906" y="5905"/>
                    <a:pt x="10608" y="6071"/>
                  </a:cubicBezTo>
                  <a:cubicBezTo>
                    <a:pt x="10808" y="6071"/>
                    <a:pt x="11042" y="5204"/>
                    <a:pt x="11042" y="5037"/>
                  </a:cubicBezTo>
                  <a:cubicBezTo>
                    <a:pt x="11075" y="4403"/>
                    <a:pt x="12209" y="367"/>
                    <a:pt x="12009" y="100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11" name="Google Shape;3211;p367"/>
          <p:cNvGrpSpPr/>
          <p:nvPr/>
        </p:nvGrpSpPr>
        <p:grpSpPr>
          <a:xfrm flipH="1" rot="2700000">
            <a:off x="7077635" y="3528384"/>
            <a:ext cx="444496" cy="531645"/>
            <a:chOff x="3966200" y="758625"/>
            <a:chExt cx="444500" cy="531650"/>
          </a:xfrm>
        </p:grpSpPr>
        <p:sp>
          <p:nvSpPr>
            <p:cNvPr id="3212" name="Google Shape;3212;p367"/>
            <p:cNvSpPr/>
            <p:nvPr/>
          </p:nvSpPr>
          <p:spPr>
            <a:xfrm>
              <a:off x="3973750" y="767775"/>
              <a:ext cx="427850" cy="510675"/>
            </a:xfrm>
            <a:custGeom>
              <a:rect b="b" l="l" r="r" t="t"/>
              <a:pathLst>
                <a:path extrusionOk="0" h="20427" w="17114">
                  <a:moveTo>
                    <a:pt x="8055" y="1"/>
                  </a:moveTo>
                  <a:lnTo>
                    <a:pt x="7386" y="913"/>
                  </a:lnTo>
                  <a:lnTo>
                    <a:pt x="6596" y="4834"/>
                  </a:lnTo>
                  <a:lnTo>
                    <a:pt x="5107" y="9211"/>
                  </a:lnTo>
                  <a:lnTo>
                    <a:pt x="0" y="6748"/>
                  </a:lnTo>
                  <a:lnTo>
                    <a:pt x="2402" y="12584"/>
                  </a:lnTo>
                  <a:lnTo>
                    <a:pt x="2098" y="19697"/>
                  </a:lnTo>
                  <a:lnTo>
                    <a:pt x="5593" y="15320"/>
                  </a:lnTo>
                  <a:cubicBezTo>
                    <a:pt x="5593" y="15320"/>
                    <a:pt x="9727" y="20214"/>
                    <a:pt x="10578" y="20426"/>
                  </a:cubicBezTo>
                  <a:lnTo>
                    <a:pt x="8937" y="11490"/>
                  </a:lnTo>
                  <a:lnTo>
                    <a:pt x="17113" y="7660"/>
                  </a:lnTo>
                  <a:lnTo>
                    <a:pt x="9393" y="7144"/>
                  </a:lnTo>
                  <a:lnTo>
                    <a:pt x="80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3" name="Google Shape;3213;p367"/>
            <p:cNvSpPr/>
            <p:nvPr/>
          </p:nvSpPr>
          <p:spPr>
            <a:xfrm>
              <a:off x="3972225" y="760175"/>
              <a:ext cx="430875" cy="524350"/>
            </a:xfrm>
            <a:custGeom>
              <a:rect b="b" l="l" r="r" t="t"/>
              <a:pathLst>
                <a:path extrusionOk="0" h="20974" w="17235">
                  <a:moveTo>
                    <a:pt x="8359" y="1"/>
                  </a:moveTo>
                  <a:lnTo>
                    <a:pt x="6596" y="9089"/>
                  </a:lnTo>
                  <a:lnTo>
                    <a:pt x="0" y="7052"/>
                  </a:lnTo>
                  <a:lnTo>
                    <a:pt x="4469" y="12736"/>
                  </a:lnTo>
                  <a:lnTo>
                    <a:pt x="2037" y="20366"/>
                  </a:lnTo>
                  <a:lnTo>
                    <a:pt x="6840" y="14135"/>
                  </a:lnTo>
                  <a:lnTo>
                    <a:pt x="10791" y="20974"/>
                  </a:lnTo>
                  <a:lnTo>
                    <a:pt x="10487" y="12311"/>
                  </a:lnTo>
                  <a:lnTo>
                    <a:pt x="17235" y="8147"/>
                  </a:lnTo>
                  <a:lnTo>
                    <a:pt x="9849" y="8755"/>
                  </a:lnTo>
                  <a:lnTo>
                    <a:pt x="83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4" name="Google Shape;3214;p367"/>
            <p:cNvSpPr/>
            <p:nvPr/>
          </p:nvSpPr>
          <p:spPr>
            <a:xfrm>
              <a:off x="3967350" y="758625"/>
              <a:ext cx="443350" cy="531650"/>
            </a:xfrm>
            <a:custGeom>
              <a:rect b="b" l="l" r="r" t="t"/>
              <a:pathLst>
                <a:path extrusionOk="0" h="21266" w="17734">
                  <a:moveTo>
                    <a:pt x="10909" y="12483"/>
                  </a:moveTo>
                  <a:cubicBezTo>
                    <a:pt x="10915" y="12483"/>
                    <a:pt x="10915" y="12501"/>
                    <a:pt x="10890" y="12532"/>
                  </a:cubicBezTo>
                  <a:lnTo>
                    <a:pt x="10890" y="12532"/>
                  </a:lnTo>
                  <a:cubicBezTo>
                    <a:pt x="10891" y="12498"/>
                    <a:pt x="10903" y="12483"/>
                    <a:pt x="10909" y="12483"/>
                  </a:cubicBezTo>
                  <a:close/>
                  <a:moveTo>
                    <a:pt x="4633" y="12829"/>
                  </a:moveTo>
                  <a:lnTo>
                    <a:pt x="4633" y="12829"/>
                  </a:lnTo>
                  <a:cubicBezTo>
                    <a:pt x="4633" y="12832"/>
                    <a:pt x="4632" y="12835"/>
                    <a:pt x="4631" y="12838"/>
                  </a:cubicBezTo>
                  <a:lnTo>
                    <a:pt x="4631" y="12838"/>
                  </a:lnTo>
                  <a:cubicBezTo>
                    <a:pt x="4632" y="12835"/>
                    <a:pt x="4632" y="12832"/>
                    <a:pt x="4633" y="12829"/>
                  </a:cubicBezTo>
                  <a:close/>
                  <a:moveTo>
                    <a:pt x="4629" y="12881"/>
                  </a:moveTo>
                  <a:cubicBezTo>
                    <a:pt x="4652" y="12907"/>
                    <a:pt x="4653" y="12920"/>
                    <a:pt x="4648" y="12920"/>
                  </a:cubicBezTo>
                  <a:cubicBezTo>
                    <a:pt x="4643" y="12920"/>
                    <a:pt x="4632" y="12907"/>
                    <a:pt x="4629" y="12881"/>
                  </a:cubicBezTo>
                  <a:close/>
                  <a:moveTo>
                    <a:pt x="8529" y="861"/>
                  </a:moveTo>
                  <a:cubicBezTo>
                    <a:pt x="8973" y="3544"/>
                    <a:pt x="9420" y="6183"/>
                    <a:pt x="9892" y="8847"/>
                  </a:cubicBezTo>
                  <a:cubicBezTo>
                    <a:pt x="9892" y="8938"/>
                    <a:pt x="9953" y="8969"/>
                    <a:pt x="10013" y="8969"/>
                  </a:cubicBezTo>
                  <a:cubicBezTo>
                    <a:pt x="12302" y="8773"/>
                    <a:pt x="14591" y="8578"/>
                    <a:pt x="16879" y="8406"/>
                  </a:cubicBezTo>
                  <a:lnTo>
                    <a:pt x="16879" y="8406"/>
                  </a:lnTo>
                  <a:cubicBezTo>
                    <a:pt x="14777" y="9694"/>
                    <a:pt x="12697" y="10960"/>
                    <a:pt x="10591" y="12251"/>
                  </a:cubicBezTo>
                  <a:cubicBezTo>
                    <a:pt x="10560" y="12312"/>
                    <a:pt x="10530" y="12343"/>
                    <a:pt x="10530" y="12373"/>
                  </a:cubicBezTo>
                  <a:cubicBezTo>
                    <a:pt x="10644" y="15081"/>
                    <a:pt x="10705" y="17788"/>
                    <a:pt x="10812" y="20521"/>
                  </a:cubicBezTo>
                  <a:lnTo>
                    <a:pt x="10812" y="20521"/>
                  </a:lnTo>
                  <a:cubicBezTo>
                    <a:pt x="9600" y="18413"/>
                    <a:pt x="8367" y="16302"/>
                    <a:pt x="7187" y="14166"/>
                  </a:cubicBezTo>
                  <a:cubicBezTo>
                    <a:pt x="7171" y="14121"/>
                    <a:pt x="7133" y="14098"/>
                    <a:pt x="7088" y="14098"/>
                  </a:cubicBezTo>
                  <a:cubicBezTo>
                    <a:pt x="7042" y="14098"/>
                    <a:pt x="6989" y="14121"/>
                    <a:pt x="6943" y="14166"/>
                  </a:cubicBezTo>
                  <a:cubicBezTo>
                    <a:pt x="5507" y="16072"/>
                    <a:pt x="4046" y="17928"/>
                    <a:pt x="2605" y="19824"/>
                  </a:cubicBezTo>
                  <a:lnTo>
                    <a:pt x="2605" y="19824"/>
                  </a:lnTo>
                  <a:cubicBezTo>
                    <a:pt x="3225" y="17868"/>
                    <a:pt x="3829" y="15914"/>
                    <a:pt x="4481" y="13984"/>
                  </a:cubicBezTo>
                  <a:cubicBezTo>
                    <a:pt x="4603" y="13680"/>
                    <a:pt x="4785" y="13254"/>
                    <a:pt x="4816" y="12950"/>
                  </a:cubicBezTo>
                  <a:cubicBezTo>
                    <a:pt x="4816" y="12768"/>
                    <a:pt x="4785" y="12707"/>
                    <a:pt x="4664" y="12555"/>
                  </a:cubicBezTo>
                  <a:cubicBezTo>
                    <a:pt x="3904" y="11613"/>
                    <a:pt x="3144" y="10640"/>
                    <a:pt x="2384" y="9668"/>
                  </a:cubicBezTo>
                  <a:lnTo>
                    <a:pt x="563" y="7330"/>
                  </a:lnTo>
                  <a:lnTo>
                    <a:pt x="563" y="7330"/>
                  </a:lnTo>
                  <a:lnTo>
                    <a:pt x="6761" y="9273"/>
                  </a:lnTo>
                  <a:cubicBezTo>
                    <a:pt x="6784" y="9280"/>
                    <a:pt x="6805" y="9284"/>
                    <a:pt x="6823" y="9284"/>
                  </a:cubicBezTo>
                  <a:cubicBezTo>
                    <a:pt x="6879" y="9284"/>
                    <a:pt x="6913" y="9250"/>
                    <a:pt x="6913" y="9181"/>
                  </a:cubicBezTo>
                  <a:cubicBezTo>
                    <a:pt x="7442" y="6398"/>
                    <a:pt x="7996" y="3640"/>
                    <a:pt x="8529" y="861"/>
                  </a:cubicBezTo>
                  <a:close/>
                  <a:moveTo>
                    <a:pt x="8578" y="1"/>
                  </a:moveTo>
                  <a:cubicBezTo>
                    <a:pt x="8525" y="1"/>
                    <a:pt x="8477" y="26"/>
                    <a:pt x="8463" y="93"/>
                  </a:cubicBezTo>
                  <a:lnTo>
                    <a:pt x="8402" y="93"/>
                  </a:lnTo>
                  <a:cubicBezTo>
                    <a:pt x="8412" y="152"/>
                    <a:pt x="8422" y="210"/>
                    <a:pt x="8431" y="269"/>
                  </a:cubicBezTo>
                  <a:lnTo>
                    <a:pt x="8431" y="269"/>
                  </a:lnTo>
                  <a:cubicBezTo>
                    <a:pt x="7898" y="3215"/>
                    <a:pt x="7281" y="6133"/>
                    <a:pt x="6749" y="9079"/>
                  </a:cubicBezTo>
                  <a:lnTo>
                    <a:pt x="6749" y="9079"/>
                  </a:lnTo>
                  <a:lnTo>
                    <a:pt x="377" y="7091"/>
                  </a:lnTo>
                  <a:lnTo>
                    <a:pt x="377" y="7091"/>
                  </a:lnTo>
                  <a:lnTo>
                    <a:pt x="347" y="7054"/>
                  </a:lnTo>
                  <a:cubicBezTo>
                    <a:pt x="315" y="7013"/>
                    <a:pt x="279" y="6997"/>
                    <a:pt x="244" y="6997"/>
                  </a:cubicBezTo>
                  <a:cubicBezTo>
                    <a:pt x="222" y="6997"/>
                    <a:pt x="202" y="7004"/>
                    <a:pt x="184" y="7016"/>
                  </a:cubicBezTo>
                  <a:lnTo>
                    <a:pt x="184" y="7016"/>
                  </a:lnTo>
                  <a:cubicBezTo>
                    <a:pt x="167" y="7010"/>
                    <a:pt x="152" y="7008"/>
                    <a:pt x="138" y="7008"/>
                  </a:cubicBezTo>
                  <a:cubicBezTo>
                    <a:pt x="24" y="7008"/>
                    <a:pt x="0" y="7166"/>
                    <a:pt x="143" y="7201"/>
                  </a:cubicBezTo>
                  <a:lnTo>
                    <a:pt x="143" y="7201"/>
                  </a:lnTo>
                  <a:cubicBezTo>
                    <a:pt x="148" y="7213"/>
                    <a:pt x="156" y="7225"/>
                    <a:pt x="165" y="7236"/>
                  </a:cubicBezTo>
                  <a:cubicBezTo>
                    <a:pt x="1533" y="8999"/>
                    <a:pt x="2901" y="10701"/>
                    <a:pt x="4269" y="12464"/>
                  </a:cubicBezTo>
                  <a:cubicBezTo>
                    <a:pt x="4360" y="12555"/>
                    <a:pt x="4451" y="12738"/>
                    <a:pt x="4572" y="12829"/>
                  </a:cubicBezTo>
                  <a:cubicBezTo>
                    <a:pt x="4595" y="12847"/>
                    <a:pt x="4611" y="12862"/>
                    <a:pt x="4623" y="12874"/>
                  </a:cubicBezTo>
                  <a:lnTo>
                    <a:pt x="4623" y="12874"/>
                  </a:lnTo>
                  <a:cubicBezTo>
                    <a:pt x="4559" y="13136"/>
                    <a:pt x="4446" y="13421"/>
                    <a:pt x="4360" y="13680"/>
                  </a:cubicBezTo>
                  <a:cubicBezTo>
                    <a:pt x="3965" y="14957"/>
                    <a:pt x="3539" y="16294"/>
                    <a:pt x="3113" y="17571"/>
                  </a:cubicBezTo>
                  <a:lnTo>
                    <a:pt x="2241" y="20305"/>
                  </a:lnTo>
                  <a:lnTo>
                    <a:pt x="2241" y="20305"/>
                  </a:lnTo>
                  <a:cubicBezTo>
                    <a:pt x="2218" y="20336"/>
                    <a:pt x="2194" y="20367"/>
                    <a:pt x="2171" y="20397"/>
                  </a:cubicBezTo>
                  <a:lnTo>
                    <a:pt x="2205" y="20417"/>
                  </a:lnTo>
                  <a:lnTo>
                    <a:pt x="2202" y="20428"/>
                  </a:lnTo>
                  <a:cubicBezTo>
                    <a:pt x="2181" y="20531"/>
                    <a:pt x="2258" y="20606"/>
                    <a:pt x="2338" y="20606"/>
                  </a:cubicBezTo>
                  <a:cubicBezTo>
                    <a:pt x="2376" y="20606"/>
                    <a:pt x="2415" y="20589"/>
                    <a:pt x="2445" y="20549"/>
                  </a:cubicBezTo>
                  <a:cubicBezTo>
                    <a:pt x="3985" y="18506"/>
                    <a:pt x="5553" y="16520"/>
                    <a:pt x="7095" y="14480"/>
                  </a:cubicBezTo>
                  <a:lnTo>
                    <a:pt x="7095" y="14480"/>
                  </a:lnTo>
                  <a:cubicBezTo>
                    <a:pt x="8344" y="16706"/>
                    <a:pt x="9648" y="18932"/>
                    <a:pt x="10895" y="21188"/>
                  </a:cubicBezTo>
                  <a:cubicBezTo>
                    <a:pt x="10935" y="21241"/>
                    <a:pt x="10992" y="21265"/>
                    <a:pt x="11044" y="21265"/>
                  </a:cubicBezTo>
                  <a:cubicBezTo>
                    <a:pt x="11111" y="21265"/>
                    <a:pt x="11168" y="21226"/>
                    <a:pt x="11168" y="21157"/>
                  </a:cubicBezTo>
                  <a:lnTo>
                    <a:pt x="10956" y="13862"/>
                  </a:lnTo>
                  <a:cubicBezTo>
                    <a:pt x="10956" y="13528"/>
                    <a:pt x="11016" y="12920"/>
                    <a:pt x="10895" y="12586"/>
                  </a:cubicBezTo>
                  <a:cubicBezTo>
                    <a:pt x="10892" y="12570"/>
                    <a:pt x="10890" y="12556"/>
                    <a:pt x="10890" y="12544"/>
                  </a:cubicBezTo>
                  <a:lnTo>
                    <a:pt x="10890" y="12544"/>
                  </a:lnTo>
                  <a:cubicBezTo>
                    <a:pt x="10985" y="12475"/>
                    <a:pt x="11066" y="12424"/>
                    <a:pt x="11168" y="12373"/>
                  </a:cubicBezTo>
                  <a:cubicBezTo>
                    <a:pt x="12354" y="11674"/>
                    <a:pt x="13478" y="10944"/>
                    <a:pt x="14664" y="10215"/>
                  </a:cubicBezTo>
                  <a:cubicBezTo>
                    <a:pt x="15667" y="9607"/>
                    <a:pt x="16640" y="8999"/>
                    <a:pt x="17582" y="8391"/>
                  </a:cubicBezTo>
                  <a:cubicBezTo>
                    <a:pt x="17734" y="8330"/>
                    <a:pt x="17673" y="8118"/>
                    <a:pt x="17521" y="8118"/>
                  </a:cubicBezTo>
                  <a:cubicBezTo>
                    <a:pt x="17481" y="8121"/>
                    <a:pt x="17441" y="8124"/>
                    <a:pt x="17401" y="8128"/>
                  </a:cubicBezTo>
                  <a:lnTo>
                    <a:pt x="17401" y="8128"/>
                  </a:lnTo>
                  <a:cubicBezTo>
                    <a:pt x="17400" y="8115"/>
                    <a:pt x="17399" y="8102"/>
                    <a:pt x="17399" y="8087"/>
                  </a:cubicBezTo>
                  <a:cubicBezTo>
                    <a:pt x="17374" y="8103"/>
                    <a:pt x="17348" y="8119"/>
                    <a:pt x="17322" y="8135"/>
                  </a:cubicBezTo>
                  <a:lnTo>
                    <a:pt x="17322" y="8135"/>
                  </a:lnTo>
                  <a:cubicBezTo>
                    <a:pt x="14966" y="8338"/>
                    <a:pt x="12558" y="8541"/>
                    <a:pt x="10203" y="8716"/>
                  </a:cubicBezTo>
                  <a:lnTo>
                    <a:pt x="10203" y="8716"/>
                  </a:lnTo>
                  <a:cubicBezTo>
                    <a:pt x="9695" y="5843"/>
                    <a:pt x="9216" y="2997"/>
                    <a:pt x="8737" y="93"/>
                  </a:cubicBezTo>
                  <a:cubicBezTo>
                    <a:pt x="8720" y="42"/>
                    <a:pt x="8645" y="1"/>
                    <a:pt x="857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367"/>
            <p:cNvSpPr/>
            <p:nvPr/>
          </p:nvSpPr>
          <p:spPr>
            <a:xfrm>
              <a:off x="4111325" y="1148575"/>
              <a:ext cx="133025" cy="136950"/>
            </a:xfrm>
            <a:custGeom>
              <a:rect b="b" l="l" r="r" t="t"/>
              <a:pathLst>
                <a:path extrusionOk="0" h="5478" w="5321">
                  <a:moveTo>
                    <a:pt x="183" y="0"/>
                  </a:moveTo>
                  <a:cubicBezTo>
                    <a:pt x="92" y="0"/>
                    <a:pt x="1" y="128"/>
                    <a:pt x="90" y="240"/>
                  </a:cubicBezTo>
                  <a:cubicBezTo>
                    <a:pt x="1610" y="2094"/>
                    <a:pt x="3251" y="3857"/>
                    <a:pt x="5045" y="5438"/>
                  </a:cubicBezTo>
                  <a:cubicBezTo>
                    <a:pt x="5066" y="5466"/>
                    <a:pt x="5094" y="5478"/>
                    <a:pt x="5122" y="5478"/>
                  </a:cubicBezTo>
                  <a:cubicBezTo>
                    <a:pt x="5217" y="5478"/>
                    <a:pt x="5320" y="5349"/>
                    <a:pt x="5227" y="5255"/>
                  </a:cubicBezTo>
                  <a:cubicBezTo>
                    <a:pt x="3464" y="3614"/>
                    <a:pt x="1792" y="1881"/>
                    <a:pt x="272" y="58"/>
                  </a:cubicBezTo>
                  <a:cubicBezTo>
                    <a:pt x="248" y="17"/>
                    <a:pt x="215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367"/>
            <p:cNvSpPr/>
            <p:nvPr/>
          </p:nvSpPr>
          <p:spPr>
            <a:xfrm>
              <a:off x="4020850" y="1082000"/>
              <a:ext cx="19800" cy="186975"/>
            </a:xfrm>
            <a:custGeom>
              <a:rect b="b" l="l" r="r" t="t"/>
              <a:pathLst>
                <a:path extrusionOk="0" h="7479" w="792">
                  <a:moveTo>
                    <a:pt x="654" y="0"/>
                  </a:moveTo>
                  <a:cubicBezTo>
                    <a:pt x="586" y="0"/>
                    <a:pt x="518" y="46"/>
                    <a:pt x="518" y="137"/>
                  </a:cubicBezTo>
                  <a:cubicBezTo>
                    <a:pt x="335" y="2538"/>
                    <a:pt x="183" y="4970"/>
                    <a:pt x="1" y="7341"/>
                  </a:cubicBezTo>
                  <a:cubicBezTo>
                    <a:pt x="1" y="7423"/>
                    <a:pt x="72" y="7478"/>
                    <a:pt x="137" y="7478"/>
                  </a:cubicBezTo>
                  <a:cubicBezTo>
                    <a:pt x="193" y="7478"/>
                    <a:pt x="244" y="7438"/>
                    <a:pt x="244" y="7341"/>
                  </a:cubicBezTo>
                  <a:cubicBezTo>
                    <a:pt x="457" y="4970"/>
                    <a:pt x="578" y="2538"/>
                    <a:pt x="791" y="137"/>
                  </a:cubicBezTo>
                  <a:cubicBezTo>
                    <a:pt x="791" y="46"/>
                    <a:pt x="723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367"/>
            <p:cNvSpPr/>
            <p:nvPr/>
          </p:nvSpPr>
          <p:spPr>
            <a:xfrm>
              <a:off x="3966200" y="926925"/>
              <a:ext cx="75275" cy="161775"/>
            </a:xfrm>
            <a:custGeom>
              <a:rect b="b" l="l" r="r" t="t"/>
              <a:pathLst>
                <a:path extrusionOk="0" h="6471" w="3011">
                  <a:moveTo>
                    <a:pt x="159" y="0"/>
                  </a:moveTo>
                  <a:cubicBezTo>
                    <a:pt x="79" y="0"/>
                    <a:pt x="1" y="73"/>
                    <a:pt x="59" y="170"/>
                  </a:cubicBezTo>
                  <a:cubicBezTo>
                    <a:pt x="1123" y="2145"/>
                    <a:pt x="1974" y="4243"/>
                    <a:pt x="2704" y="6370"/>
                  </a:cubicBezTo>
                  <a:cubicBezTo>
                    <a:pt x="2745" y="6439"/>
                    <a:pt x="2817" y="6470"/>
                    <a:pt x="2878" y="6470"/>
                  </a:cubicBezTo>
                  <a:cubicBezTo>
                    <a:pt x="2952" y="6470"/>
                    <a:pt x="3011" y="6424"/>
                    <a:pt x="2977" y="6340"/>
                  </a:cubicBezTo>
                  <a:cubicBezTo>
                    <a:pt x="2248" y="4182"/>
                    <a:pt x="1336" y="2085"/>
                    <a:pt x="272" y="79"/>
                  </a:cubicBezTo>
                  <a:cubicBezTo>
                    <a:pt x="250" y="24"/>
                    <a:pt x="20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367"/>
            <p:cNvSpPr/>
            <p:nvPr/>
          </p:nvSpPr>
          <p:spPr>
            <a:xfrm>
              <a:off x="4034525" y="1074025"/>
              <a:ext cx="53050" cy="9125"/>
            </a:xfrm>
            <a:custGeom>
              <a:rect b="b" l="l" r="r" t="t"/>
              <a:pathLst>
                <a:path extrusionOk="0" h="365" w="2122">
                  <a:moveTo>
                    <a:pt x="1916" y="0"/>
                  </a:moveTo>
                  <a:cubicBezTo>
                    <a:pt x="1338" y="61"/>
                    <a:pt x="761" y="122"/>
                    <a:pt x="214" y="122"/>
                  </a:cubicBezTo>
                  <a:cubicBezTo>
                    <a:pt x="1" y="122"/>
                    <a:pt x="1" y="365"/>
                    <a:pt x="214" y="365"/>
                  </a:cubicBezTo>
                  <a:cubicBezTo>
                    <a:pt x="822" y="365"/>
                    <a:pt x="1369" y="334"/>
                    <a:pt x="1977" y="213"/>
                  </a:cubicBezTo>
                  <a:cubicBezTo>
                    <a:pt x="1992" y="219"/>
                    <a:pt x="2005" y="222"/>
                    <a:pt x="2017" y="222"/>
                  </a:cubicBezTo>
                  <a:cubicBezTo>
                    <a:pt x="2121" y="222"/>
                    <a:pt x="2080" y="0"/>
                    <a:pt x="191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367"/>
            <p:cNvSpPr/>
            <p:nvPr/>
          </p:nvSpPr>
          <p:spPr>
            <a:xfrm>
              <a:off x="4101950" y="763925"/>
              <a:ext cx="82875" cy="216325"/>
            </a:xfrm>
            <a:custGeom>
              <a:rect b="b" l="l" r="r" t="t"/>
              <a:pathLst>
                <a:path extrusionOk="0" h="8653" w="3315">
                  <a:moveTo>
                    <a:pt x="3103" y="0"/>
                  </a:moveTo>
                  <a:cubicBezTo>
                    <a:pt x="3095" y="0"/>
                    <a:pt x="3087" y="1"/>
                    <a:pt x="3079" y="3"/>
                  </a:cubicBezTo>
                  <a:cubicBezTo>
                    <a:pt x="2623" y="94"/>
                    <a:pt x="2410" y="884"/>
                    <a:pt x="2258" y="1249"/>
                  </a:cubicBezTo>
                  <a:cubicBezTo>
                    <a:pt x="1985" y="2009"/>
                    <a:pt x="1863" y="2829"/>
                    <a:pt x="1651" y="3589"/>
                  </a:cubicBezTo>
                  <a:cubicBezTo>
                    <a:pt x="1195" y="5261"/>
                    <a:pt x="617" y="6902"/>
                    <a:pt x="40" y="8483"/>
                  </a:cubicBezTo>
                  <a:cubicBezTo>
                    <a:pt x="1" y="8580"/>
                    <a:pt x="98" y="8652"/>
                    <a:pt x="190" y="8652"/>
                  </a:cubicBezTo>
                  <a:cubicBezTo>
                    <a:pt x="241" y="8652"/>
                    <a:pt x="291" y="8629"/>
                    <a:pt x="313" y="8574"/>
                  </a:cubicBezTo>
                  <a:cubicBezTo>
                    <a:pt x="799" y="7206"/>
                    <a:pt x="1316" y="5778"/>
                    <a:pt x="1711" y="4380"/>
                  </a:cubicBezTo>
                  <a:cubicBezTo>
                    <a:pt x="1894" y="3741"/>
                    <a:pt x="2106" y="3042"/>
                    <a:pt x="2258" y="2404"/>
                  </a:cubicBezTo>
                  <a:cubicBezTo>
                    <a:pt x="2319" y="2100"/>
                    <a:pt x="2410" y="1766"/>
                    <a:pt x="2502" y="1462"/>
                  </a:cubicBezTo>
                  <a:cubicBezTo>
                    <a:pt x="2593" y="1158"/>
                    <a:pt x="2806" y="337"/>
                    <a:pt x="3170" y="276"/>
                  </a:cubicBezTo>
                  <a:cubicBezTo>
                    <a:pt x="3314" y="247"/>
                    <a:pt x="3240" y="0"/>
                    <a:pt x="310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367"/>
            <p:cNvSpPr/>
            <p:nvPr/>
          </p:nvSpPr>
          <p:spPr>
            <a:xfrm>
              <a:off x="4211075" y="941725"/>
              <a:ext cx="197350" cy="21375"/>
            </a:xfrm>
            <a:custGeom>
              <a:rect b="b" l="l" r="r" t="t"/>
              <a:pathLst>
                <a:path extrusionOk="0" h="855" w="7894">
                  <a:moveTo>
                    <a:pt x="150" y="1"/>
                  </a:moveTo>
                  <a:cubicBezTo>
                    <a:pt x="19" y="1"/>
                    <a:pt x="0" y="248"/>
                    <a:pt x="173" y="277"/>
                  </a:cubicBezTo>
                  <a:cubicBezTo>
                    <a:pt x="2666" y="642"/>
                    <a:pt x="5188" y="854"/>
                    <a:pt x="7681" y="854"/>
                  </a:cubicBezTo>
                  <a:cubicBezTo>
                    <a:pt x="7833" y="854"/>
                    <a:pt x="7894" y="581"/>
                    <a:pt x="7681" y="581"/>
                  </a:cubicBezTo>
                  <a:cubicBezTo>
                    <a:pt x="5188" y="550"/>
                    <a:pt x="2666" y="338"/>
                    <a:pt x="173" y="3"/>
                  </a:cubicBezTo>
                  <a:cubicBezTo>
                    <a:pt x="165" y="2"/>
                    <a:pt x="157" y="1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21" name="Google Shape;3221;p367"/>
          <p:cNvSpPr txBox="1"/>
          <p:nvPr>
            <p:ph idx="4294967295" type="subTitle"/>
          </p:nvPr>
        </p:nvSpPr>
        <p:spPr>
          <a:xfrm flipH="1">
            <a:off x="713224" y="318775"/>
            <a:ext cx="3639300" cy="2679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Dela Gothic One"/>
                <a:ea typeface="Dela Gothic One"/>
                <a:cs typeface="Dela Gothic One"/>
                <a:sym typeface="Dela Gothic One"/>
              </a:rPr>
              <a:t>2024 Fall Semester Club Promotion</a:t>
            </a:r>
            <a:endParaRPr sz="1200">
              <a:solidFill>
                <a:schemeClr val="lt1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5" name="Shape 3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6" name="Google Shape;3226;p368"/>
          <p:cNvSpPr txBox="1"/>
          <p:nvPr>
            <p:ph type="title"/>
          </p:nvPr>
        </p:nvSpPr>
        <p:spPr>
          <a:xfrm>
            <a:off x="713225" y="1270875"/>
            <a:ext cx="5999100" cy="17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u="sng"/>
              <a:t>老師鐘點費</a:t>
            </a:r>
            <a:endParaRPr sz="55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大約1000元/人</a:t>
            </a:r>
            <a:endParaRPr sz="5500"/>
          </a:p>
        </p:txBody>
      </p:sp>
      <p:sp>
        <p:nvSpPr>
          <p:cNvPr id="3227" name="Google Shape;3227;p368"/>
          <p:cNvSpPr txBox="1"/>
          <p:nvPr>
            <p:ph idx="1" type="subTitle"/>
          </p:nvPr>
        </p:nvSpPr>
        <p:spPr>
          <a:xfrm>
            <a:off x="713225" y="2970975"/>
            <a:ext cx="5071800" cy="10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（此為大約數，</a:t>
            </a:r>
            <a:r>
              <a:rPr lang="en"/>
              <a:t>最多</a:t>
            </a:r>
            <a:r>
              <a:rPr lang="en"/>
              <a:t>±200）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（請特別注意！！）</a:t>
            </a:r>
            <a:endParaRPr/>
          </a:p>
        </p:txBody>
      </p:sp>
      <p:grpSp>
        <p:nvGrpSpPr>
          <p:cNvPr id="3228" name="Google Shape;3228;p368"/>
          <p:cNvGrpSpPr/>
          <p:nvPr/>
        </p:nvGrpSpPr>
        <p:grpSpPr>
          <a:xfrm>
            <a:off x="5185150" y="-5020685"/>
            <a:ext cx="5130634" cy="11518612"/>
            <a:chOff x="5361525" y="-5590410"/>
            <a:chExt cx="5130634" cy="11518612"/>
          </a:xfrm>
        </p:grpSpPr>
        <p:sp>
          <p:nvSpPr>
            <p:cNvPr id="3229" name="Google Shape;3229;p368"/>
            <p:cNvSpPr/>
            <p:nvPr/>
          </p:nvSpPr>
          <p:spPr>
            <a:xfrm>
              <a:off x="5361525" y="454727"/>
              <a:ext cx="4207245" cy="5473475"/>
            </a:xfrm>
            <a:custGeom>
              <a:rect b="b" l="l" r="r" t="t"/>
              <a:pathLst>
                <a:path extrusionOk="0" h="90538" w="69593">
                  <a:moveTo>
                    <a:pt x="48439" y="3642"/>
                  </a:moveTo>
                  <a:cubicBezTo>
                    <a:pt x="41136" y="1"/>
                    <a:pt x="31428" y="294"/>
                    <a:pt x="26113" y="7680"/>
                  </a:cubicBezTo>
                  <a:cubicBezTo>
                    <a:pt x="20799" y="15108"/>
                    <a:pt x="24690" y="23331"/>
                    <a:pt x="23289" y="28562"/>
                  </a:cubicBezTo>
                  <a:cubicBezTo>
                    <a:pt x="21929" y="33793"/>
                    <a:pt x="8517" y="37475"/>
                    <a:pt x="4248" y="53816"/>
                  </a:cubicBezTo>
                  <a:cubicBezTo>
                    <a:pt x="1" y="70179"/>
                    <a:pt x="12053" y="81729"/>
                    <a:pt x="28708" y="86081"/>
                  </a:cubicBezTo>
                  <a:cubicBezTo>
                    <a:pt x="45844" y="90537"/>
                    <a:pt x="61056" y="85160"/>
                    <a:pt x="65429" y="68358"/>
                  </a:cubicBezTo>
                  <a:cubicBezTo>
                    <a:pt x="69593" y="52435"/>
                    <a:pt x="58859" y="45029"/>
                    <a:pt x="60574" y="38521"/>
                  </a:cubicBezTo>
                  <a:cubicBezTo>
                    <a:pt x="62269" y="32014"/>
                    <a:pt x="66852" y="26909"/>
                    <a:pt x="68149" y="23373"/>
                  </a:cubicBezTo>
                  <a:cubicBezTo>
                    <a:pt x="69467" y="19816"/>
                    <a:pt x="68316" y="17891"/>
                    <a:pt x="66119" y="17702"/>
                  </a:cubicBezTo>
                  <a:cubicBezTo>
                    <a:pt x="63985" y="17514"/>
                    <a:pt x="60700" y="21908"/>
                    <a:pt x="57122" y="20401"/>
                  </a:cubicBezTo>
                  <a:cubicBezTo>
                    <a:pt x="52372" y="18372"/>
                    <a:pt x="51431" y="12178"/>
                    <a:pt x="52582" y="7743"/>
                  </a:cubicBezTo>
                  <a:cubicBezTo>
                    <a:pt x="53774" y="3349"/>
                    <a:pt x="50343" y="4604"/>
                    <a:pt x="48439" y="3642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0" name="Google Shape;3230;p368"/>
            <p:cNvSpPr/>
            <p:nvPr/>
          </p:nvSpPr>
          <p:spPr>
            <a:xfrm>
              <a:off x="7270035" y="2383109"/>
              <a:ext cx="1007400" cy="1007400"/>
            </a:xfrm>
            <a:prstGeom prst="ellipse">
              <a:avLst/>
            </a:pr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1" name="Google Shape;3231;p368"/>
            <p:cNvSpPr/>
            <p:nvPr/>
          </p:nvSpPr>
          <p:spPr>
            <a:xfrm>
              <a:off x="7871194" y="-3637290"/>
              <a:ext cx="1810144" cy="5121748"/>
            </a:xfrm>
            <a:custGeom>
              <a:rect b="b" l="l" r="r" t="t"/>
              <a:pathLst>
                <a:path extrusionOk="0" h="84720" w="29942">
                  <a:moveTo>
                    <a:pt x="2448" y="83004"/>
                  </a:moveTo>
                  <a:lnTo>
                    <a:pt x="6717" y="84134"/>
                  </a:lnTo>
                  <a:cubicBezTo>
                    <a:pt x="8955" y="84720"/>
                    <a:pt x="9771" y="83611"/>
                    <a:pt x="10169" y="82104"/>
                  </a:cubicBezTo>
                  <a:lnTo>
                    <a:pt x="29544" y="4499"/>
                  </a:lnTo>
                  <a:cubicBezTo>
                    <a:pt x="29942" y="2971"/>
                    <a:pt x="29000" y="1402"/>
                    <a:pt x="27473" y="1004"/>
                  </a:cubicBezTo>
                  <a:lnTo>
                    <a:pt x="25108" y="377"/>
                  </a:lnTo>
                  <a:cubicBezTo>
                    <a:pt x="23581" y="0"/>
                    <a:pt x="22012" y="900"/>
                    <a:pt x="21593" y="2406"/>
                  </a:cubicBezTo>
                  <a:lnTo>
                    <a:pt x="460" y="79552"/>
                  </a:lnTo>
                  <a:cubicBezTo>
                    <a:pt x="42" y="81079"/>
                    <a:pt x="0" y="82376"/>
                    <a:pt x="2448" y="83004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2" name="Google Shape;3232;p368"/>
            <p:cNvSpPr/>
            <p:nvPr/>
          </p:nvSpPr>
          <p:spPr>
            <a:xfrm>
              <a:off x="9773652" y="-5388007"/>
              <a:ext cx="167037" cy="141767"/>
            </a:xfrm>
            <a:custGeom>
              <a:rect b="b" l="l" r="r" t="t"/>
              <a:pathLst>
                <a:path extrusionOk="0" h="2345" w="2763">
                  <a:moveTo>
                    <a:pt x="0" y="984"/>
                  </a:moveTo>
                  <a:lnTo>
                    <a:pt x="628" y="1"/>
                  </a:lnTo>
                  <a:lnTo>
                    <a:pt x="2762" y="1340"/>
                  </a:lnTo>
                  <a:lnTo>
                    <a:pt x="2134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3" name="Google Shape;3233;p368"/>
            <p:cNvSpPr/>
            <p:nvPr/>
          </p:nvSpPr>
          <p:spPr>
            <a:xfrm>
              <a:off x="9612963" y="-5159064"/>
              <a:ext cx="167037" cy="141767"/>
            </a:xfrm>
            <a:custGeom>
              <a:rect b="b" l="l" r="r" t="t"/>
              <a:pathLst>
                <a:path extrusionOk="0" h="2345" w="2763">
                  <a:moveTo>
                    <a:pt x="1" y="984"/>
                  </a:moveTo>
                  <a:lnTo>
                    <a:pt x="629" y="1"/>
                  </a:lnTo>
                  <a:lnTo>
                    <a:pt x="2763" y="1340"/>
                  </a:lnTo>
                  <a:lnTo>
                    <a:pt x="2114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4" name="Google Shape;3234;p368"/>
            <p:cNvSpPr/>
            <p:nvPr/>
          </p:nvSpPr>
          <p:spPr>
            <a:xfrm>
              <a:off x="9466238" y="-4928791"/>
              <a:ext cx="165768" cy="141707"/>
            </a:xfrm>
            <a:custGeom>
              <a:rect b="b" l="l" r="r" t="t"/>
              <a:pathLst>
                <a:path extrusionOk="0" h="2344" w="2742">
                  <a:moveTo>
                    <a:pt x="1" y="1004"/>
                  </a:moveTo>
                  <a:lnTo>
                    <a:pt x="628" y="0"/>
                  </a:lnTo>
                  <a:lnTo>
                    <a:pt x="2742" y="1339"/>
                  </a:lnTo>
                  <a:lnTo>
                    <a:pt x="2114" y="2343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5" name="Google Shape;3235;p368"/>
            <p:cNvSpPr/>
            <p:nvPr/>
          </p:nvSpPr>
          <p:spPr>
            <a:xfrm>
              <a:off x="9322053" y="-4689752"/>
              <a:ext cx="165768" cy="141767"/>
            </a:xfrm>
            <a:custGeom>
              <a:rect b="b" l="l" r="r" t="t"/>
              <a:pathLst>
                <a:path extrusionOk="0" h="2345" w="2742">
                  <a:moveTo>
                    <a:pt x="0" y="984"/>
                  </a:moveTo>
                  <a:lnTo>
                    <a:pt x="628" y="1"/>
                  </a:lnTo>
                  <a:lnTo>
                    <a:pt x="2741" y="1340"/>
                  </a:lnTo>
                  <a:lnTo>
                    <a:pt x="2114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368"/>
            <p:cNvSpPr/>
            <p:nvPr/>
          </p:nvSpPr>
          <p:spPr>
            <a:xfrm>
              <a:off x="9194312" y="-4455730"/>
              <a:ext cx="165768" cy="141707"/>
            </a:xfrm>
            <a:custGeom>
              <a:rect b="b" l="l" r="r" t="t"/>
              <a:pathLst>
                <a:path extrusionOk="0" h="2344" w="2742">
                  <a:moveTo>
                    <a:pt x="0" y="1005"/>
                  </a:moveTo>
                  <a:lnTo>
                    <a:pt x="628" y="0"/>
                  </a:lnTo>
                  <a:lnTo>
                    <a:pt x="2741" y="1340"/>
                  </a:lnTo>
                  <a:lnTo>
                    <a:pt x="2113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368"/>
            <p:cNvSpPr/>
            <p:nvPr/>
          </p:nvSpPr>
          <p:spPr>
            <a:xfrm>
              <a:off x="9085493" y="-4193900"/>
              <a:ext cx="165768" cy="141767"/>
            </a:xfrm>
            <a:custGeom>
              <a:rect b="b" l="l" r="r" t="t"/>
              <a:pathLst>
                <a:path extrusionOk="0" h="2345" w="2742">
                  <a:moveTo>
                    <a:pt x="1" y="984"/>
                  </a:moveTo>
                  <a:lnTo>
                    <a:pt x="628" y="1"/>
                  </a:lnTo>
                  <a:lnTo>
                    <a:pt x="2742" y="1340"/>
                  </a:lnTo>
                  <a:lnTo>
                    <a:pt x="2114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368"/>
            <p:cNvSpPr/>
            <p:nvPr/>
          </p:nvSpPr>
          <p:spPr>
            <a:xfrm>
              <a:off x="9688894" y="-5471495"/>
              <a:ext cx="177133" cy="208812"/>
            </a:xfrm>
            <a:custGeom>
              <a:rect b="b" l="l" r="r" t="t"/>
              <a:pathLst>
                <a:path extrusionOk="0" h="3454" w="2930">
                  <a:moveTo>
                    <a:pt x="1214" y="3453"/>
                  </a:moveTo>
                  <a:cubicBezTo>
                    <a:pt x="1904" y="3056"/>
                    <a:pt x="2804" y="2281"/>
                    <a:pt x="2930" y="754"/>
                  </a:cubicBezTo>
                  <a:lnTo>
                    <a:pt x="1779" y="22"/>
                  </a:lnTo>
                  <a:cubicBezTo>
                    <a:pt x="1360" y="1"/>
                    <a:pt x="230" y="566"/>
                    <a:pt x="0" y="265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368"/>
            <p:cNvSpPr/>
            <p:nvPr/>
          </p:nvSpPr>
          <p:spPr>
            <a:xfrm>
              <a:off x="9528205" y="-5243761"/>
              <a:ext cx="177194" cy="208751"/>
            </a:xfrm>
            <a:custGeom>
              <a:rect b="b" l="l" r="r" t="t"/>
              <a:pathLst>
                <a:path extrusionOk="0" h="3453" w="2931">
                  <a:moveTo>
                    <a:pt x="1194" y="3452"/>
                  </a:moveTo>
                  <a:cubicBezTo>
                    <a:pt x="1884" y="3055"/>
                    <a:pt x="2784" y="2281"/>
                    <a:pt x="2930" y="753"/>
                  </a:cubicBezTo>
                  <a:lnTo>
                    <a:pt x="1779" y="21"/>
                  </a:lnTo>
                  <a:cubicBezTo>
                    <a:pt x="1361" y="0"/>
                    <a:pt x="231" y="565"/>
                    <a:pt x="1" y="2657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0" name="Google Shape;3240;p368"/>
            <p:cNvSpPr/>
            <p:nvPr/>
          </p:nvSpPr>
          <p:spPr>
            <a:xfrm>
              <a:off x="9380211" y="-5013548"/>
              <a:ext cx="177194" cy="208751"/>
            </a:xfrm>
            <a:custGeom>
              <a:rect b="b" l="l" r="r" t="t"/>
              <a:pathLst>
                <a:path extrusionOk="0" h="3453" w="2931">
                  <a:moveTo>
                    <a:pt x="1214" y="3453"/>
                  </a:moveTo>
                  <a:cubicBezTo>
                    <a:pt x="1926" y="3076"/>
                    <a:pt x="2805" y="2281"/>
                    <a:pt x="2930" y="774"/>
                  </a:cubicBezTo>
                  <a:lnTo>
                    <a:pt x="1779" y="42"/>
                  </a:lnTo>
                  <a:cubicBezTo>
                    <a:pt x="1361" y="0"/>
                    <a:pt x="252" y="586"/>
                    <a:pt x="1" y="267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1" name="Google Shape;3241;p368"/>
            <p:cNvSpPr/>
            <p:nvPr/>
          </p:nvSpPr>
          <p:spPr>
            <a:xfrm>
              <a:off x="9237295" y="-4774509"/>
              <a:ext cx="177133" cy="208812"/>
            </a:xfrm>
            <a:custGeom>
              <a:rect b="b" l="l" r="r" t="t"/>
              <a:pathLst>
                <a:path extrusionOk="0" h="3454" w="2930">
                  <a:moveTo>
                    <a:pt x="1193" y="3453"/>
                  </a:moveTo>
                  <a:cubicBezTo>
                    <a:pt x="1905" y="3056"/>
                    <a:pt x="2783" y="2281"/>
                    <a:pt x="2930" y="754"/>
                  </a:cubicBezTo>
                  <a:lnTo>
                    <a:pt x="1779" y="22"/>
                  </a:lnTo>
                  <a:cubicBezTo>
                    <a:pt x="1361" y="1"/>
                    <a:pt x="231" y="566"/>
                    <a:pt x="1" y="265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2" name="Google Shape;3242;p368"/>
            <p:cNvSpPr/>
            <p:nvPr/>
          </p:nvSpPr>
          <p:spPr>
            <a:xfrm>
              <a:off x="9108284" y="-4539219"/>
              <a:ext cx="177133" cy="208751"/>
            </a:xfrm>
            <a:custGeom>
              <a:rect b="b" l="l" r="r" t="t"/>
              <a:pathLst>
                <a:path extrusionOk="0" h="3453" w="2930">
                  <a:moveTo>
                    <a:pt x="1214" y="3453"/>
                  </a:moveTo>
                  <a:cubicBezTo>
                    <a:pt x="1925" y="3076"/>
                    <a:pt x="2804" y="2281"/>
                    <a:pt x="2930" y="775"/>
                  </a:cubicBezTo>
                  <a:lnTo>
                    <a:pt x="1779" y="42"/>
                  </a:lnTo>
                  <a:cubicBezTo>
                    <a:pt x="1360" y="0"/>
                    <a:pt x="251" y="586"/>
                    <a:pt x="0" y="2679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368"/>
            <p:cNvSpPr/>
            <p:nvPr/>
          </p:nvSpPr>
          <p:spPr>
            <a:xfrm>
              <a:off x="8999465" y="-4277388"/>
              <a:ext cx="177194" cy="208812"/>
            </a:xfrm>
            <a:custGeom>
              <a:rect b="b" l="l" r="r" t="t"/>
              <a:pathLst>
                <a:path extrusionOk="0" h="3454" w="2931">
                  <a:moveTo>
                    <a:pt x="1214" y="3453"/>
                  </a:moveTo>
                  <a:cubicBezTo>
                    <a:pt x="1905" y="3056"/>
                    <a:pt x="2805" y="2260"/>
                    <a:pt x="2930" y="754"/>
                  </a:cubicBezTo>
                  <a:lnTo>
                    <a:pt x="1779" y="22"/>
                  </a:lnTo>
                  <a:cubicBezTo>
                    <a:pt x="1361" y="1"/>
                    <a:pt x="231" y="566"/>
                    <a:pt x="1" y="265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368"/>
            <p:cNvSpPr/>
            <p:nvPr/>
          </p:nvSpPr>
          <p:spPr>
            <a:xfrm>
              <a:off x="9127267" y="-2531750"/>
              <a:ext cx="78471" cy="77201"/>
            </a:xfrm>
            <a:custGeom>
              <a:rect b="b" l="l" r="r" t="t"/>
              <a:pathLst>
                <a:path extrusionOk="0" h="1277" w="1298">
                  <a:moveTo>
                    <a:pt x="1214" y="774"/>
                  </a:moveTo>
                  <a:cubicBezTo>
                    <a:pt x="1130" y="1088"/>
                    <a:pt x="816" y="1277"/>
                    <a:pt x="502" y="1193"/>
                  </a:cubicBezTo>
                  <a:cubicBezTo>
                    <a:pt x="189" y="1109"/>
                    <a:pt x="0" y="795"/>
                    <a:pt x="84" y="482"/>
                  </a:cubicBezTo>
                  <a:cubicBezTo>
                    <a:pt x="168" y="168"/>
                    <a:pt x="481" y="0"/>
                    <a:pt x="795" y="63"/>
                  </a:cubicBezTo>
                  <a:cubicBezTo>
                    <a:pt x="1109" y="147"/>
                    <a:pt x="1297" y="461"/>
                    <a:pt x="1214" y="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368"/>
            <p:cNvSpPr/>
            <p:nvPr/>
          </p:nvSpPr>
          <p:spPr>
            <a:xfrm>
              <a:off x="8946386" y="-1836034"/>
              <a:ext cx="78471" cy="77201"/>
            </a:xfrm>
            <a:custGeom>
              <a:rect b="b" l="l" r="r" t="t"/>
              <a:pathLst>
                <a:path extrusionOk="0" h="1277" w="1298">
                  <a:moveTo>
                    <a:pt x="1193" y="774"/>
                  </a:moveTo>
                  <a:cubicBezTo>
                    <a:pt x="1109" y="1088"/>
                    <a:pt x="795" y="1277"/>
                    <a:pt x="481" y="1193"/>
                  </a:cubicBezTo>
                  <a:cubicBezTo>
                    <a:pt x="168" y="1109"/>
                    <a:pt x="0" y="795"/>
                    <a:pt x="63" y="481"/>
                  </a:cubicBezTo>
                  <a:cubicBezTo>
                    <a:pt x="147" y="168"/>
                    <a:pt x="460" y="0"/>
                    <a:pt x="774" y="63"/>
                  </a:cubicBezTo>
                  <a:cubicBezTo>
                    <a:pt x="1109" y="168"/>
                    <a:pt x="1297" y="481"/>
                    <a:pt x="1193" y="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368"/>
            <p:cNvSpPr/>
            <p:nvPr/>
          </p:nvSpPr>
          <p:spPr>
            <a:xfrm>
              <a:off x="8781948" y="-1201075"/>
              <a:ext cx="77201" cy="77261"/>
            </a:xfrm>
            <a:custGeom>
              <a:rect b="b" l="l" r="r" t="t"/>
              <a:pathLst>
                <a:path extrusionOk="0" h="1278" w="1277">
                  <a:moveTo>
                    <a:pt x="1193" y="775"/>
                  </a:moveTo>
                  <a:cubicBezTo>
                    <a:pt x="1109" y="1089"/>
                    <a:pt x="795" y="1277"/>
                    <a:pt x="481" y="1214"/>
                  </a:cubicBezTo>
                  <a:cubicBezTo>
                    <a:pt x="167" y="1131"/>
                    <a:pt x="0" y="817"/>
                    <a:pt x="63" y="503"/>
                  </a:cubicBezTo>
                  <a:cubicBezTo>
                    <a:pt x="147" y="189"/>
                    <a:pt x="460" y="1"/>
                    <a:pt x="774" y="85"/>
                  </a:cubicBezTo>
                  <a:cubicBezTo>
                    <a:pt x="1088" y="168"/>
                    <a:pt x="1276" y="482"/>
                    <a:pt x="1193" y="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7" name="Google Shape;3247;p368"/>
            <p:cNvSpPr/>
            <p:nvPr/>
          </p:nvSpPr>
          <p:spPr>
            <a:xfrm>
              <a:off x="8636433" y="-647005"/>
              <a:ext cx="77261" cy="77201"/>
            </a:xfrm>
            <a:custGeom>
              <a:rect b="b" l="l" r="r" t="t"/>
              <a:pathLst>
                <a:path extrusionOk="0" h="1277" w="1278">
                  <a:moveTo>
                    <a:pt x="1193" y="775"/>
                  </a:moveTo>
                  <a:cubicBezTo>
                    <a:pt x="1110" y="1088"/>
                    <a:pt x="796" y="1277"/>
                    <a:pt x="482" y="1193"/>
                  </a:cubicBezTo>
                  <a:cubicBezTo>
                    <a:pt x="168" y="1109"/>
                    <a:pt x="1" y="796"/>
                    <a:pt x="64" y="482"/>
                  </a:cubicBezTo>
                  <a:cubicBezTo>
                    <a:pt x="147" y="168"/>
                    <a:pt x="461" y="0"/>
                    <a:pt x="775" y="63"/>
                  </a:cubicBezTo>
                  <a:cubicBezTo>
                    <a:pt x="1089" y="168"/>
                    <a:pt x="1277" y="482"/>
                    <a:pt x="1193" y="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8" name="Google Shape;3248;p368"/>
            <p:cNvSpPr/>
            <p:nvPr/>
          </p:nvSpPr>
          <p:spPr>
            <a:xfrm>
              <a:off x="8278479" y="37346"/>
              <a:ext cx="77201" cy="77201"/>
            </a:xfrm>
            <a:custGeom>
              <a:rect b="b" l="l" r="r" t="t"/>
              <a:pathLst>
                <a:path extrusionOk="0" h="1277" w="1277">
                  <a:moveTo>
                    <a:pt x="1214" y="774"/>
                  </a:moveTo>
                  <a:cubicBezTo>
                    <a:pt x="1130" y="1088"/>
                    <a:pt x="816" y="1276"/>
                    <a:pt x="503" y="1193"/>
                  </a:cubicBezTo>
                  <a:cubicBezTo>
                    <a:pt x="189" y="1130"/>
                    <a:pt x="0" y="816"/>
                    <a:pt x="84" y="502"/>
                  </a:cubicBezTo>
                  <a:cubicBezTo>
                    <a:pt x="168" y="188"/>
                    <a:pt x="482" y="0"/>
                    <a:pt x="796" y="84"/>
                  </a:cubicBezTo>
                  <a:cubicBezTo>
                    <a:pt x="1109" y="147"/>
                    <a:pt x="1277" y="460"/>
                    <a:pt x="1214" y="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368"/>
            <p:cNvSpPr/>
            <p:nvPr/>
          </p:nvSpPr>
          <p:spPr>
            <a:xfrm>
              <a:off x="8607354" y="122104"/>
              <a:ext cx="77201" cy="78471"/>
            </a:xfrm>
            <a:custGeom>
              <a:rect b="b" l="l" r="r" t="t"/>
              <a:pathLst>
                <a:path extrusionOk="0" h="1298" w="1277">
                  <a:moveTo>
                    <a:pt x="1214" y="795"/>
                  </a:moveTo>
                  <a:cubicBezTo>
                    <a:pt x="1130" y="1109"/>
                    <a:pt x="817" y="1297"/>
                    <a:pt x="503" y="1214"/>
                  </a:cubicBezTo>
                  <a:cubicBezTo>
                    <a:pt x="189" y="1130"/>
                    <a:pt x="1" y="816"/>
                    <a:pt x="84" y="502"/>
                  </a:cubicBezTo>
                  <a:cubicBezTo>
                    <a:pt x="168" y="188"/>
                    <a:pt x="482" y="0"/>
                    <a:pt x="775" y="84"/>
                  </a:cubicBezTo>
                  <a:cubicBezTo>
                    <a:pt x="1110" y="167"/>
                    <a:pt x="1277" y="481"/>
                    <a:pt x="1214" y="7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368"/>
            <p:cNvSpPr/>
            <p:nvPr/>
          </p:nvSpPr>
          <p:spPr>
            <a:xfrm>
              <a:off x="8275940" y="738080"/>
              <a:ext cx="77201" cy="77261"/>
            </a:xfrm>
            <a:custGeom>
              <a:rect b="b" l="l" r="r" t="t"/>
              <a:pathLst>
                <a:path extrusionOk="0" h="1278" w="1277">
                  <a:moveTo>
                    <a:pt x="1193" y="775"/>
                  </a:moveTo>
                  <a:cubicBezTo>
                    <a:pt x="1110" y="1089"/>
                    <a:pt x="796" y="1277"/>
                    <a:pt x="482" y="1193"/>
                  </a:cubicBezTo>
                  <a:cubicBezTo>
                    <a:pt x="168" y="1110"/>
                    <a:pt x="1" y="796"/>
                    <a:pt x="63" y="482"/>
                  </a:cubicBezTo>
                  <a:cubicBezTo>
                    <a:pt x="147" y="168"/>
                    <a:pt x="461" y="1"/>
                    <a:pt x="775" y="64"/>
                  </a:cubicBezTo>
                  <a:cubicBezTo>
                    <a:pt x="1089" y="147"/>
                    <a:pt x="1277" y="461"/>
                    <a:pt x="1193" y="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368"/>
            <p:cNvSpPr/>
            <p:nvPr/>
          </p:nvSpPr>
          <p:spPr>
            <a:xfrm>
              <a:off x="9249930" y="-3495644"/>
              <a:ext cx="60" cy="60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 cap="flat" cmpd="sng" w="2100">
              <a:solidFill>
                <a:srgbClr val="847267"/>
              </a:solidFill>
              <a:prstDash val="solid"/>
              <a:miter lim="2092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368"/>
            <p:cNvSpPr/>
            <p:nvPr/>
          </p:nvSpPr>
          <p:spPr>
            <a:xfrm>
              <a:off x="7266523" y="-3498183"/>
              <a:ext cx="1987277" cy="7278540"/>
            </a:xfrm>
            <a:custGeom>
              <a:rect b="b" l="l" r="r" t="t"/>
              <a:pathLst>
                <a:path extrusionOk="0" h="120396" w="32872">
                  <a:moveTo>
                    <a:pt x="32600" y="1"/>
                  </a:moveTo>
                  <a:lnTo>
                    <a:pt x="1" y="120311"/>
                  </a:lnTo>
                  <a:lnTo>
                    <a:pt x="273" y="120395"/>
                  </a:lnTo>
                  <a:lnTo>
                    <a:pt x="32872" y="84"/>
                  </a:lnTo>
                  <a:lnTo>
                    <a:pt x="326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368"/>
            <p:cNvSpPr/>
            <p:nvPr/>
          </p:nvSpPr>
          <p:spPr>
            <a:xfrm>
              <a:off x="7353820" y="-3475392"/>
              <a:ext cx="1973372" cy="7272192"/>
            </a:xfrm>
            <a:custGeom>
              <a:rect b="b" l="l" r="r" t="t"/>
              <a:pathLst>
                <a:path extrusionOk="0" h="120291" w="32642">
                  <a:moveTo>
                    <a:pt x="32369" y="0"/>
                  </a:moveTo>
                  <a:lnTo>
                    <a:pt x="0" y="120227"/>
                  </a:lnTo>
                  <a:lnTo>
                    <a:pt x="272" y="120290"/>
                  </a:lnTo>
                  <a:lnTo>
                    <a:pt x="32641" y="84"/>
                  </a:lnTo>
                  <a:lnTo>
                    <a:pt x="32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368"/>
            <p:cNvSpPr/>
            <p:nvPr/>
          </p:nvSpPr>
          <p:spPr>
            <a:xfrm>
              <a:off x="7460039" y="-3453930"/>
              <a:ext cx="1932928" cy="7291175"/>
            </a:xfrm>
            <a:custGeom>
              <a:rect b="b" l="l" r="r" t="t"/>
              <a:pathLst>
                <a:path extrusionOk="0" h="120605" w="31973">
                  <a:moveTo>
                    <a:pt x="31700" y="1"/>
                  </a:moveTo>
                  <a:lnTo>
                    <a:pt x="1" y="120521"/>
                  </a:lnTo>
                  <a:lnTo>
                    <a:pt x="273" y="120605"/>
                  </a:lnTo>
                  <a:lnTo>
                    <a:pt x="31972" y="64"/>
                  </a:lnTo>
                  <a:lnTo>
                    <a:pt x="317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368"/>
            <p:cNvSpPr/>
            <p:nvPr/>
          </p:nvSpPr>
          <p:spPr>
            <a:xfrm>
              <a:off x="7764914" y="-3396982"/>
              <a:ext cx="1854457" cy="7310158"/>
            </a:xfrm>
            <a:custGeom>
              <a:rect b="b" l="l" r="r" t="t"/>
              <a:pathLst>
                <a:path extrusionOk="0" h="120919" w="30675">
                  <a:moveTo>
                    <a:pt x="30382" y="1"/>
                  </a:moveTo>
                  <a:lnTo>
                    <a:pt x="0" y="120834"/>
                  </a:lnTo>
                  <a:lnTo>
                    <a:pt x="293" y="120918"/>
                  </a:lnTo>
                  <a:lnTo>
                    <a:pt x="30674" y="63"/>
                  </a:lnTo>
                  <a:lnTo>
                    <a:pt x="30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6" name="Google Shape;3256;p368"/>
            <p:cNvSpPr/>
            <p:nvPr/>
          </p:nvSpPr>
          <p:spPr>
            <a:xfrm>
              <a:off x="7663712" y="-3415965"/>
              <a:ext cx="1875979" cy="7298732"/>
            </a:xfrm>
            <a:custGeom>
              <a:rect b="b" l="l" r="r" t="t"/>
              <a:pathLst>
                <a:path extrusionOk="0" h="120730" w="31031">
                  <a:moveTo>
                    <a:pt x="30758" y="1"/>
                  </a:moveTo>
                  <a:lnTo>
                    <a:pt x="1" y="120667"/>
                  </a:lnTo>
                  <a:lnTo>
                    <a:pt x="273" y="120730"/>
                  </a:lnTo>
                  <a:lnTo>
                    <a:pt x="31030" y="63"/>
                  </a:lnTo>
                  <a:lnTo>
                    <a:pt x="307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7" name="Google Shape;3257;p368"/>
            <p:cNvSpPr/>
            <p:nvPr/>
          </p:nvSpPr>
          <p:spPr>
            <a:xfrm>
              <a:off x="7562510" y="-3431139"/>
              <a:ext cx="1896232" cy="7282288"/>
            </a:xfrm>
            <a:custGeom>
              <a:rect b="b" l="l" r="r" t="t"/>
              <a:pathLst>
                <a:path extrusionOk="0" h="120458" w="31366">
                  <a:moveTo>
                    <a:pt x="31093" y="1"/>
                  </a:moveTo>
                  <a:lnTo>
                    <a:pt x="1" y="120374"/>
                  </a:lnTo>
                  <a:lnTo>
                    <a:pt x="273" y="120458"/>
                  </a:lnTo>
                  <a:lnTo>
                    <a:pt x="31365" y="63"/>
                  </a:lnTo>
                  <a:lnTo>
                    <a:pt x="31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368"/>
            <p:cNvSpPr/>
            <p:nvPr/>
          </p:nvSpPr>
          <p:spPr>
            <a:xfrm>
              <a:off x="9026065" y="-3180674"/>
              <a:ext cx="592036" cy="188559"/>
            </a:xfrm>
            <a:custGeom>
              <a:rect b="b" l="l" r="r" t="t"/>
              <a:pathLst>
                <a:path extrusionOk="0" h="3119" w="9793">
                  <a:moveTo>
                    <a:pt x="0" y="607"/>
                  </a:moveTo>
                  <a:lnTo>
                    <a:pt x="168" y="0"/>
                  </a:lnTo>
                  <a:lnTo>
                    <a:pt x="9793" y="2490"/>
                  </a:lnTo>
                  <a:lnTo>
                    <a:pt x="962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368"/>
            <p:cNvSpPr/>
            <p:nvPr/>
          </p:nvSpPr>
          <p:spPr>
            <a:xfrm>
              <a:off x="8921055" y="-2777137"/>
              <a:ext cx="592036" cy="188499"/>
            </a:xfrm>
            <a:custGeom>
              <a:rect b="b" l="l" r="r" t="t"/>
              <a:pathLst>
                <a:path extrusionOk="0" h="3118" w="9793">
                  <a:moveTo>
                    <a:pt x="1" y="607"/>
                  </a:moveTo>
                  <a:lnTo>
                    <a:pt x="168" y="0"/>
                  </a:lnTo>
                  <a:lnTo>
                    <a:pt x="9793" y="2511"/>
                  </a:lnTo>
                  <a:lnTo>
                    <a:pt x="9626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368"/>
            <p:cNvSpPr/>
            <p:nvPr/>
          </p:nvSpPr>
          <p:spPr>
            <a:xfrm>
              <a:off x="8824932" y="-2405278"/>
              <a:ext cx="590766" cy="188559"/>
            </a:xfrm>
            <a:custGeom>
              <a:rect b="b" l="l" r="r" t="t"/>
              <a:pathLst>
                <a:path extrusionOk="0" h="3119" w="9772">
                  <a:moveTo>
                    <a:pt x="0" y="607"/>
                  </a:moveTo>
                  <a:lnTo>
                    <a:pt x="147" y="1"/>
                  </a:lnTo>
                  <a:lnTo>
                    <a:pt x="9772" y="2511"/>
                  </a:lnTo>
                  <a:lnTo>
                    <a:pt x="9604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368"/>
            <p:cNvSpPr/>
            <p:nvPr/>
          </p:nvSpPr>
          <p:spPr>
            <a:xfrm>
              <a:off x="8735096" y="-2062498"/>
              <a:ext cx="590827" cy="188559"/>
            </a:xfrm>
            <a:custGeom>
              <a:rect b="b" l="l" r="r" t="t"/>
              <a:pathLst>
                <a:path extrusionOk="0" h="3119" w="9773">
                  <a:moveTo>
                    <a:pt x="1" y="608"/>
                  </a:moveTo>
                  <a:lnTo>
                    <a:pt x="147" y="1"/>
                  </a:lnTo>
                  <a:lnTo>
                    <a:pt x="9772" y="2512"/>
                  </a:lnTo>
                  <a:lnTo>
                    <a:pt x="9605" y="31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368"/>
            <p:cNvSpPr/>
            <p:nvPr/>
          </p:nvSpPr>
          <p:spPr>
            <a:xfrm>
              <a:off x="8649129" y="-1733562"/>
              <a:ext cx="590766" cy="187229"/>
            </a:xfrm>
            <a:custGeom>
              <a:rect b="b" l="l" r="r" t="t"/>
              <a:pathLst>
                <a:path extrusionOk="0" h="3097" w="9772">
                  <a:moveTo>
                    <a:pt x="0" y="607"/>
                  </a:moveTo>
                  <a:lnTo>
                    <a:pt x="167" y="0"/>
                  </a:lnTo>
                  <a:lnTo>
                    <a:pt x="9771" y="2490"/>
                  </a:lnTo>
                  <a:lnTo>
                    <a:pt x="9625" y="30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368"/>
            <p:cNvSpPr/>
            <p:nvPr/>
          </p:nvSpPr>
          <p:spPr>
            <a:xfrm>
              <a:off x="8561831" y="-1404687"/>
              <a:ext cx="592036" cy="188499"/>
            </a:xfrm>
            <a:custGeom>
              <a:rect b="b" l="l" r="r" t="t"/>
              <a:pathLst>
                <a:path extrusionOk="0" h="3118" w="9793">
                  <a:moveTo>
                    <a:pt x="0" y="607"/>
                  </a:moveTo>
                  <a:lnTo>
                    <a:pt x="168" y="0"/>
                  </a:lnTo>
                  <a:lnTo>
                    <a:pt x="9793" y="2511"/>
                  </a:lnTo>
                  <a:lnTo>
                    <a:pt x="962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368"/>
            <p:cNvSpPr/>
            <p:nvPr/>
          </p:nvSpPr>
          <p:spPr>
            <a:xfrm>
              <a:off x="8485900" y="-1106160"/>
              <a:ext cx="590827" cy="188499"/>
            </a:xfrm>
            <a:custGeom>
              <a:rect b="b" l="l" r="r" t="t"/>
              <a:pathLst>
                <a:path extrusionOk="0" h="3118" w="9773">
                  <a:moveTo>
                    <a:pt x="1" y="607"/>
                  </a:moveTo>
                  <a:lnTo>
                    <a:pt x="147" y="0"/>
                  </a:lnTo>
                  <a:lnTo>
                    <a:pt x="9772" y="2511"/>
                  </a:lnTo>
                  <a:lnTo>
                    <a:pt x="960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368"/>
            <p:cNvSpPr/>
            <p:nvPr/>
          </p:nvSpPr>
          <p:spPr>
            <a:xfrm>
              <a:off x="8415107" y="-838043"/>
              <a:ext cx="590766" cy="188559"/>
            </a:xfrm>
            <a:custGeom>
              <a:rect b="b" l="l" r="r" t="t"/>
              <a:pathLst>
                <a:path extrusionOk="0" h="3119" w="9772">
                  <a:moveTo>
                    <a:pt x="0" y="629"/>
                  </a:moveTo>
                  <a:lnTo>
                    <a:pt x="168" y="1"/>
                  </a:lnTo>
                  <a:lnTo>
                    <a:pt x="9772" y="2512"/>
                  </a:lnTo>
                  <a:lnTo>
                    <a:pt x="9625" y="31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368"/>
            <p:cNvSpPr/>
            <p:nvPr/>
          </p:nvSpPr>
          <p:spPr>
            <a:xfrm>
              <a:off x="8346793" y="-577421"/>
              <a:ext cx="590766" cy="188499"/>
            </a:xfrm>
            <a:custGeom>
              <a:rect b="b" l="l" r="r" t="t"/>
              <a:pathLst>
                <a:path extrusionOk="0" h="3118" w="9772">
                  <a:moveTo>
                    <a:pt x="0" y="607"/>
                  </a:moveTo>
                  <a:lnTo>
                    <a:pt x="147" y="0"/>
                  </a:lnTo>
                  <a:lnTo>
                    <a:pt x="9772" y="2511"/>
                  </a:lnTo>
                  <a:lnTo>
                    <a:pt x="9604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368"/>
            <p:cNvSpPr/>
            <p:nvPr/>
          </p:nvSpPr>
          <p:spPr>
            <a:xfrm>
              <a:off x="8281018" y="-323208"/>
              <a:ext cx="590766" cy="188559"/>
            </a:xfrm>
            <a:custGeom>
              <a:rect b="b" l="l" r="r" t="t"/>
              <a:pathLst>
                <a:path extrusionOk="0" h="3119" w="9772">
                  <a:moveTo>
                    <a:pt x="0" y="608"/>
                  </a:moveTo>
                  <a:lnTo>
                    <a:pt x="168" y="1"/>
                  </a:lnTo>
                  <a:lnTo>
                    <a:pt x="9772" y="2512"/>
                  </a:lnTo>
                  <a:lnTo>
                    <a:pt x="9625" y="31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368"/>
            <p:cNvSpPr/>
            <p:nvPr/>
          </p:nvSpPr>
          <p:spPr>
            <a:xfrm>
              <a:off x="8215243" y="-77760"/>
              <a:ext cx="590766" cy="187229"/>
            </a:xfrm>
            <a:custGeom>
              <a:rect b="b" l="l" r="r" t="t"/>
              <a:pathLst>
                <a:path extrusionOk="0" h="3097" w="9772">
                  <a:moveTo>
                    <a:pt x="0" y="607"/>
                  </a:moveTo>
                  <a:lnTo>
                    <a:pt x="147" y="0"/>
                  </a:lnTo>
                  <a:lnTo>
                    <a:pt x="9772" y="2490"/>
                  </a:lnTo>
                  <a:lnTo>
                    <a:pt x="9604" y="30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368"/>
            <p:cNvSpPr/>
            <p:nvPr/>
          </p:nvSpPr>
          <p:spPr>
            <a:xfrm>
              <a:off x="8160833" y="125852"/>
              <a:ext cx="590766" cy="188559"/>
            </a:xfrm>
            <a:custGeom>
              <a:rect b="b" l="l" r="r" t="t"/>
              <a:pathLst>
                <a:path extrusionOk="0" h="3119" w="9772">
                  <a:moveTo>
                    <a:pt x="1" y="608"/>
                  </a:moveTo>
                  <a:lnTo>
                    <a:pt x="147" y="1"/>
                  </a:lnTo>
                  <a:lnTo>
                    <a:pt x="9772" y="2512"/>
                  </a:lnTo>
                  <a:lnTo>
                    <a:pt x="9604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368"/>
            <p:cNvSpPr/>
            <p:nvPr/>
          </p:nvSpPr>
          <p:spPr>
            <a:xfrm>
              <a:off x="8105154" y="339621"/>
              <a:ext cx="590827" cy="188559"/>
            </a:xfrm>
            <a:custGeom>
              <a:rect b="b" l="l" r="r" t="t"/>
              <a:pathLst>
                <a:path extrusionOk="0" h="3119" w="9773">
                  <a:moveTo>
                    <a:pt x="1" y="608"/>
                  </a:moveTo>
                  <a:lnTo>
                    <a:pt x="147" y="1"/>
                  </a:lnTo>
                  <a:lnTo>
                    <a:pt x="9772" y="2512"/>
                  </a:lnTo>
                  <a:lnTo>
                    <a:pt x="960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368"/>
            <p:cNvSpPr/>
            <p:nvPr/>
          </p:nvSpPr>
          <p:spPr>
            <a:xfrm>
              <a:off x="8048266" y="557198"/>
              <a:ext cx="590766" cy="188559"/>
            </a:xfrm>
            <a:custGeom>
              <a:rect b="b" l="l" r="r" t="t"/>
              <a:pathLst>
                <a:path extrusionOk="0" h="3119" w="9772">
                  <a:moveTo>
                    <a:pt x="0" y="608"/>
                  </a:moveTo>
                  <a:lnTo>
                    <a:pt x="168" y="1"/>
                  </a:lnTo>
                  <a:lnTo>
                    <a:pt x="9772" y="2512"/>
                  </a:lnTo>
                  <a:lnTo>
                    <a:pt x="962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368"/>
            <p:cNvSpPr/>
            <p:nvPr/>
          </p:nvSpPr>
          <p:spPr>
            <a:xfrm>
              <a:off x="7990048" y="782393"/>
              <a:ext cx="590827" cy="188499"/>
            </a:xfrm>
            <a:custGeom>
              <a:rect b="b" l="l" r="r" t="t"/>
              <a:pathLst>
                <a:path extrusionOk="0" h="3118" w="9773">
                  <a:moveTo>
                    <a:pt x="1" y="607"/>
                  </a:moveTo>
                  <a:lnTo>
                    <a:pt x="168" y="0"/>
                  </a:lnTo>
                  <a:lnTo>
                    <a:pt x="9772" y="2511"/>
                  </a:lnTo>
                  <a:lnTo>
                    <a:pt x="9626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368"/>
            <p:cNvSpPr/>
            <p:nvPr/>
          </p:nvSpPr>
          <p:spPr>
            <a:xfrm>
              <a:off x="9117111" y="-3528532"/>
              <a:ext cx="592096" cy="188559"/>
            </a:xfrm>
            <a:custGeom>
              <a:rect b="b" l="l" r="r" t="t"/>
              <a:pathLst>
                <a:path extrusionOk="0" h="3119" w="9794">
                  <a:moveTo>
                    <a:pt x="1" y="607"/>
                  </a:moveTo>
                  <a:lnTo>
                    <a:pt x="168" y="0"/>
                  </a:lnTo>
                  <a:lnTo>
                    <a:pt x="9793" y="2511"/>
                  </a:lnTo>
                  <a:lnTo>
                    <a:pt x="9626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368"/>
            <p:cNvSpPr/>
            <p:nvPr/>
          </p:nvSpPr>
          <p:spPr>
            <a:xfrm>
              <a:off x="9070318" y="-5590410"/>
              <a:ext cx="1421841" cy="2207393"/>
            </a:xfrm>
            <a:custGeom>
              <a:rect b="b" l="l" r="r" t="t"/>
              <a:pathLst>
                <a:path extrusionOk="0" h="36513" w="23519">
                  <a:moveTo>
                    <a:pt x="12429" y="30780"/>
                  </a:moveTo>
                  <a:cubicBezTo>
                    <a:pt x="10776" y="32558"/>
                    <a:pt x="10337" y="34546"/>
                    <a:pt x="9793" y="36429"/>
                  </a:cubicBezTo>
                  <a:cubicBezTo>
                    <a:pt x="9772" y="36513"/>
                    <a:pt x="9772" y="36513"/>
                    <a:pt x="9709" y="36408"/>
                  </a:cubicBezTo>
                  <a:lnTo>
                    <a:pt x="1863" y="34441"/>
                  </a:lnTo>
                  <a:cubicBezTo>
                    <a:pt x="1842" y="34316"/>
                    <a:pt x="1863" y="34504"/>
                    <a:pt x="1863" y="34358"/>
                  </a:cubicBezTo>
                  <a:lnTo>
                    <a:pt x="838" y="27160"/>
                  </a:lnTo>
                  <a:cubicBezTo>
                    <a:pt x="1" y="24503"/>
                    <a:pt x="11990" y="5462"/>
                    <a:pt x="16530" y="1173"/>
                  </a:cubicBezTo>
                  <a:cubicBezTo>
                    <a:pt x="17828" y="1"/>
                    <a:pt x="20673" y="189"/>
                    <a:pt x="21719" y="1884"/>
                  </a:cubicBezTo>
                  <a:cubicBezTo>
                    <a:pt x="23519" y="4834"/>
                    <a:pt x="20757" y="7785"/>
                    <a:pt x="20757" y="7785"/>
                  </a:cubicBezTo>
                  <a:cubicBezTo>
                    <a:pt x="19501" y="9710"/>
                    <a:pt x="16635" y="11404"/>
                    <a:pt x="16572" y="17451"/>
                  </a:cubicBezTo>
                  <a:lnTo>
                    <a:pt x="16426" y="26992"/>
                  </a:lnTo>
                  <a:cubicBezTo>
                    <a:pt x="16384" y="28729"/>
                    <a:pt x="14082" y="29001"/>
                    <a:pt x="12429" y="30780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75" name="Google Shape;3275;p368"/>
          <p:cNvGrpSpPr/>
          <p:nvPr/>
        </p:nvGrpSpPr>
        <p:grpSpPr>
          <a:xfrm rot="-3799805">
            <a:off x="5514900" y="3608922"/>
            <a:ext cx="1495459" cy="1145403"/>
            <a:chOff x="5030000" y="693300"/>
            <a:chExt cx="1974225" cy="1512100"/>
          </a:xfrm>
        </p:grpSpPr>
        <p:sp>
          <p:nvSpPr>
            <p:cNvPr id="3276" name="Google Shape;3276;p368"/>
            <p:cNvSpPr/>
            <p:nvPr/>
          </p:nvSpPr>
          <p:spPr>
            <a:xfrm>
              <a:off x="5593825" y="698175"/>
              <a:ext cx="1037300" cy="1129950"/>
            </a:xfrm>
            <a:custGeom>
              <a:rect b="b" l="l" r="r" t="t"/>
              <a:pathLst>
                <a:path extrusionOk="0" h="45198" w="41492">
                  <a:moveTo>
                    <a:pt x="20494" y="0"/>
                  </a:moveTo>
                  <a:cubicBezTo>
                    <a:pt x="20218" y="0"/>
                    <a:pt x="19942" y="7"/>
                    <a:pt x="19667" y="19"/>
                  </a:cubicBezTo>
                  <a:cubicBezTo>
                    <a:pt x="16202" y="171"/>
                    <a:pt x="12858" y="1143"/>
                    <a:pt x="9606" y="2298"/>
                  </a:cubicBezTo>
                  <a:cubicBezTo>
                    <a:pt x="8208" y="2785"/>
                    <a:pt x="6779" y="3271"/>
                    <a:pt x="5655" y="4244"/>
                  </a:cubicBezTo>
                  <a:cubicBezTo>
                    <a:pt x="4499" y="5186"/>
                    <a:pt x="3709" y="6615"/>
                    <a:pt x="3892" y="8104"/>
                  </a:cubicBezTo>
                  <a:lnTo>
                    <a:pt x="3861" y="8074"/>
                  </a:lnTo>
                  <a:cubicBezTo>
                    <a:pt x="1004" y="10201"/>
                    <a:pt x="305" y="14153"/>
                    <a:pt x="92" y="17709"/>
                  </a:cubicBezTo>
                  <a:cubicBezTo>
                    <a:pt x="1" y="19654"/>
                    <a:pt x="1" y="21630"/>
                    <a:pt x="487" y="23545"/>
                  </a:cubicBezTo>
                  <a:cubicBezTo>
                    <a:pt x="1065" y="25855"/>
                    <a:pt x="2311" y="27952"/>
                    <a:pt x="3223" y="30201"/>
                  </a:cubicBezTo>
                  <a:cubicBezTo>
                    <a:pt x="4287" y="32815"/>
                    <a:pt x="4925" y="35581"/>
                    <a:pt x="5047" y="38408"/>
                  </a:cubicBezTo>
                  <a:cubicBezTo>
                    <a:pt x="5107" y="40262"/>
                    <a:pt x="5107" y="42451"/>
                    <a:pt x="6597" y="43606"/>
                  </a:cubicBezTo>
                  <a:cubicBezTo>
                    <a:pt x="7174" y="44062"/>
                    <a:pt x="7904" y="44275"/>
                    <a:pt x="8573" y="44487"/>
                  </a:cubicBezTo>
                  <a:cubicBezTo>
                    <a:pt x="9882" y="44843"/>
                    <a:pt x="11240" y="45198"/>
                    <a:pt x="12576" y="45198"/>
                  </a:cubicBezTo>
                  <a:cubicBezTo>
                    <a:pt x="13070" y="45198"/>
                    <a:pt x="13560" y="45149"/>
                    <a:pt x="14044" y="45035"/>
                  </a:cubicBezTo>
                  <a:cubicBezTo>
                    <a:pt x="16171" y="44548"/>
                    <a:pt x="17843" y="42968"/>
                    <a:pt x="19849" y="42147"/>
                  </a:cubicBezTo>
                  <a:cubicBezTo>
                    <a:pt x="21278" y="41600"/>
                    <a:pt x="22828" y="41448"/>
                    <a:pt x="24317" y="41083"/>
                  </a:cubicBezTo>
                  <a:cubicBezTo>
                    <a:pt x="29120" y="39958"/>
                    <a:pt x="33132" y="36767"/>
                    <a:pt x="36962" y="33606"/>
                  </a:cubicBezTo>
                  <a:cubicBezTo>
                    <a:pt x="37631" y="33059"/>
                    <a:pt x="38330" y="32512"/>
                    <a:pt x="38816" y="31782"/>
                  </a:cubicBezTo>
                  <a:cubicBezTo>
                    <a:pt x="39455" y="30870"/>
                    <a:pt x="39759" y="29806"/>
                    <a:pt x="40062" y="28742"/>
                  </a:cubicBezTo>
                  <a:cubicBezTo>
                    <a:pt x="40762" y="26311"/>
                    <a:pt x="41491" y="23849"/>
                    <a:pt x="41248" y="21326"/>
                  </a:cubicBezTo>
                  <a:cubicBezTo>
                    <a:pt x="41096" y="19654"/>
                    <a:pt x="40518" y="18074"/>
                    <a:pt x="40002" y="16463"/>
                  </a:cubicBezTo>
                  <a:cubicBezTo>
                    <a:pt x="39151" y="14122"/>
                    <a:pt x="38330" y="11721"/>
                    <a:pt x="36780" y="9776"/>
                  </a:cubicBezTo>
                  <a:cubicBezTo>
                    <a:pt x="35564" y="8256"/>
                    <a:pt x="33953" y="7131"/>
                    <a:pt x="32585" y="5794"/>
                  </a:cubicBezTo>
                  <a:cubicBezTo>
                    <a:pt x="31521" y="4791"/>
                    <a:pt x="30579" y="3697"/>
                    <a:pt x="29424" y="2785"/>
                  </a:cubicBezTo>
                  <a:cubicBezTo>
                    <a:pt x="26961" y="826"/>
                    <a:pt x="23700" y="0"/>
                    <a:pt x="20494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368"/>
            <p:cNvSpPr/>
            <p:nvPr/>
          </p:nvSpPr>
          <p:spPr>
            <a:xfrm>
              <a:off x="5828775" y="941350"/>
              <a:ext cx="137250" cy="83450"/>
            </a:xfrm>
            <a:custGeom>
              <a:rect b="b" l="l" r="r" t="t"/>
              <a:pathLst>
                <a:path extrusionOk="0" h="3338" w="5490">
                  <a:moveTo>
                    <a:pt x="358" y="1"/>
                  </a:moveTo>
                  <a:cubicBezTo>
                    <a:pt x="92" y="1"/>
                    <a:pt x="1" y="456"/>
                    <a:pt x="330" y="565"/>
                  </a:cubicBezTo>
                  <a:cubicBezTo>
                    <a:pt x="1941" y="1173"/>
                    <a:pt x="3734" y="1933"/>
                    <a:pt x="4919" y="3240"/>
                  </a:cubicBezTo>
                  <a:cubicBezTo>
                    <a:pt x="4972" y="3309"/>
                    <a:pt x="5039" y="3337"/>
                    <a:pt x="5105" y="3337"/>
                  </a:cubicBezTo>
                  <a:cubicBezTo>
                    <a:pt x="5301" y="3337"/>
                    <a:pt x="5489" y="3081"/>
                    <a:pt x="5284" y="2875"/>
                  </a:cubicBezTo>
                  <a:cubicBezTo>
                    <a:pt x="4038" y="1477"/>
                    <a:pt x="2214" y="657"/>
                    <a:pt x="451" y="18"/>
                  </a:cubicBezTo>
                  <a:cubicBezTo>
                    <a:pt x="418" y="6"/>
                    <a:pt x="387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8" name="Google Shape;3278;p368"/>
            <p:cNvSpPr/>
            <p:nvPr/>
          </p:nvSpPr>
          <p:spPr>
            <a:xfrm>
              <a:off x="5587000" y="693300"/>
              <a:ext cx="1052475" cy="1142350"/>
            </a:xfrm>
            <a:custGeom>
              <a:rect b="b" l="l" r="r" t="t"/>
              <a:pathLst>
                <a:path extrusionOk="0" h="45694" w="42099">
                  <a:moveTo>
                    <a:pt x="20769" y="542"/>
                  </a:moveTo>
                  <a:cubicBezTo>
                    <a:pt x="23381" y="542"/>
                    <a:pt x="25969" y="1071"/>
                    <a:pt x="28268" y="2433"/>
                  </a:cubicBezTo>
                  <a:cubicBezTo>
                    <a:pt x="30244" y="3557"/>
                    <a:pt x="31642" y="5381"/>
                    <a:pt x="33314" y="6901"/>
                  </a:cubicBezTo>
                  <a:cubicBezTo>
                    <a:pt x="34986" y="8390"/>
                    <a:pt x="36658" y="9758"/>
                    <a:pt x="37813" y="11734"/>
                  </a:cubicBezTo>
                  <a:cubicBezTo>
                    <a:pt x="38907" y="13618"/>
                    <a:pt x="39576" y="15715"/>
                    <a:pt x="40305" y="17782"/>
                  </a:cubicBezTo>
                  <a:cubicBezTo>
                    <a:pt x="41095" y="20153"/>
                    <a:pt x="41491" y="22433"/>
                    <a:pt x="41065" y="24956"/>
                  </a:cubicBezTo>
                  <a:cubicBezTo>
                    <a:pt x="40883" y="25989"/>
                    <a:pt x="40639" y="26962"/>
                    <a:pt x="40335" y="27995"/>
                  </a:cubicBezTo>
                  <a:cubicBezTo>
                    <a:pt x="40032" y="29181"/>
                    <a:pt x="39728" y="30396"/>
                    <a:pt x="39180" y="31460"/>
                  </a:cubicBezTo>
                  <a:cubicBezTo>
                    <a:pt x="38633" y="32372"/>
                    <a:pt x="37843" y="33041"/>
                    <a:pt x="37053" y="33679"/>
                  </a:cubicBezTo>
                  <a:cubicBezTo>
                    <a:pt x="36080" y="34500"/>
                    <a:pt x="35107" y="35260"/>
                    <a:pt x="34104" y="36020"/>
                  </a:cubicBezTo>
                  <a:cubicBezTo>
                    <a:pt x="32493" y="37266"/>
                    <a:pt x="30761" y="38451"/>
                    <a:pt x="28937" y="39394"/>
                  </a:cubicBezTo>
                  <a:cubicBezTo>
                    <a:pt x="26961" y="40427"/>
                    <a:pt x="24925" y="41035"/>
                    <a:pt x="22706" y="41430"/>
                  </a:cubicBezTo>
                  <a:cubicBezTo>
                    <a:pt x="20669" y="41825"/>
                    <a:pt x="19028" y="42585"/>
                    <a:pt x="17204" y="43649"/>
                  </a:cubicBezTo>
                  <a:cubicBezTo>
                    <a:pt x="16323" y="44166"/>
                    <a:pt x="15441" y="44682"/>
                    <a:pt x="14469" y="44926"/>
                  </a:cubicBezTo>
                  <a:cubicBezTo>
                    <a:pt x="13891" y="45087"/>
                    <a:pt x="13313" y="45153"/>
                    <a:pt x="12735" y="45153"/>
                  </a:cubicBezTo>
                  <a:cubicBezTo>
                    <a:pt x="12006" y="45153"/>
                    <a:pt x="11277" y="45048"/>
                    <a:pt x="10548" y="44895"/>
                  </a:cubicBezTo>
                  <a:cubicBezTo>
                    <a:pt x="9453" y="44682"/>
                    <a:pt x="8116" y="44409"/>
                    <a:pt x="7174" y="43801"/>
                  </a:cubicBezTo>
                  <a:cubicBezTo>
                    <a:pt x="6262" y="43193"/>
                    <a:pt x="5897" y="42190"/>
                    <a:pt x="5684" y="41187"/>
                  </a:cubicBezTo>
                  <a:cubicBezTo>
                    <a:pt x="5350" y="39211"/>
                    <a:pt x="5472" y="37175"/>
                    <a:pt x="5137" y="35199"/>
                  </a:cubicBezTo>
                  <a:cubicBezTo>
                    <a:pt x="4681" y="32828"/>
                    <a:pt x="3830" y="30548"/>
                    <a:pt x="2766" y="28330"/>
                  </a:cubicBezTo>
                  <a:cubicBezTo>
                    <a:pt x="1581" y="25868"/>
                    <a:pt x="639" y="23497"/>
                    <a:pt x="517" y="20731"/>
                  </a:cubicBezTo>
                  <a:cubicBezTo>
                    <a:pt x="366" y="16631"/>
                    <a:pt x="724" y="11364"/>
                    <a:pt x="4170" y="8609"/>
                  </a:cubicBezTo>
                  <a:lnTo>
                    <a:pt x="4170" y="8609"/>
                  </a:lnTo>
                  <a:cubicBezTo>
                    <a:pt x="4304" y="8599"/>
                    <a:pt x="4422" y="8516"/>
                    <a:pt x="4408" y="8360"/>
                  </a:cubicBezTo>
                  <a:cubicBezTo>
                    <a:pt x="4134" y="5685"/>
                    <a:pt x="6505" y="4104"/>
                    <a:pt x="8694" y="3253"/>
                  </a:cubicBezTo>
                  <a:cubicBezTo>
                    <a:pt x="10791" y="2433"/>
                    <a:pt x="12979" y="1764"/>
                    <a:pt x="15198" y="1247"/>
                  </a:cubicBezTo>
                  <a:cubicBezTo>
                    <a:pt x="17003" y="815"/>
                    <a:pt x="18892" y="542"/>
                    <a:pt x="20769" y="542"/>
                  </a:cubicBezTo>
                  <a:close/>
                  <a:moveTo>
                    <a:pt x="20812" y="0"/>
                  </a:moveTo>
                  <a:cubicBezTo>
                    <a:pt x="18980" y="0"/>
                    <a:pt x="17135" y="245"/>
                    <a:pt x="15381" y="639"/>
                  </a:cubicBezTo>
                  <a:cubicBezTo>
                    <a:pt x="12767" y="1217"/>
                    <a:pt x="10031" y="2007"/>
                    <a:pt x="7599" y="3101"/>
                  </a:cubicBezTo>
                  <a:cubicBezTo>
                    <a:pt x="5550" y="4022"/>
                    <a:pt x="3703" y="5785"/>
                    <a:pt x="3819" y="8191"/>
                  </a:cubicBezTo>
                  <a:lnTo>
                    <a:pt x="3819" y="8191"/>
                  </a:lnTo>
                  <a:cubicBezTo>
                    <a:pt x="715" y="10700"/>
                    <a:pt x="181" y="15008"/>
                    <a:pt x="61" y="18755"/>
                  </a:cubicBezTo>
                  <a:cubicBezTo>
                    <a:pt x="0" y="21278"/>
                    <a:pt x="244" y="23618"/>
                    <a:pt x="1216" y="25928"/>
                  </a:cubicBezTo>
                  <a:cubicBezTo>
                    <a:pt x="2158" y="28299"/>
                    <a:pt x="3405" y="30488"/>
                    <a:pt x="4134" y="32980"/>
                  </a:cubicBezTo>
                  <a:cubicBezTo>
                    <a:pt x="4803" y="35321"/>
                    <a:pt x="4924" y="37691"/>
                    <a:pt x="5137" y="40153"/>
                  </a:cubicBezTo>
                  <a:cubicBezTo>
                    <a:pt x="5289" y="41947"/>
                    <a:pt x="5776" y="43710"/>
                    <a:pt x="7508" y="44530"/>
                  </a:cubicBezTo>
                  <a:cubicBezTo>
                    <a:pt x="9034" y="45209"/>
                    <a:pt x="10965" y="45694"/>
                    <a:pt x="12733" y="45694"/>
                  </a:cubicBezTo>
                  <a:cubicBezTo>
                    <a:pt x="13183" y="45694"/>
                    <a:pt x="13623" y="45662"/>
                    <a:pt x="14043" y="45594"/>
                  </a:cubicBezTo>
                  <a:cubicBezTo>
                    <a:pt x="16384" y="45199"/>
                    <a:pt x="18086" y="43497"/>
                    <a:pt x="20214" y="42646"/>
                  </a:cubicBezTo>
                  <a:cubicBezTo>
                    <a:pt x="22463" y="41795"/>
                    <a:pt x="24925" y="41704"/>
                    <a:pt x="27205" y="40792"/>
                  </a:cubicBezTo>
                  <a:cubicBezTo>
                    <a:pt x="29332" y="39971"/>
                    <a:pt x="31278" y="38755"/>
                    <a:pt x="33132" y="37418"/>
                  </a:cubicBezTo>
                  <a:cubicBezTo>
                    <a:pt x="35016" y="36050"/>
                    <a:pt x="37053" y="34652"/>
                    <a:pt x="38664" y="32980"/>
                  </a:cubicBezTo>
                  <a:cubicBezTo>
                    <a:pt x="40183" y="31400"/>
                    <a:pt x="40639" y="29120"/>
                    <a:pt x="41187" y="27083"/>
                  </a:cubicBezTo>
                  <a:cubicBezTo>
                    <a:pt x="41794" y="24682"/>
                    <a:pt x="42098" y="22281"/>
                    <a:pt x="41521" y="19849"/>
                  </a:cubicBezTo>
                  <a:cubicBezTo>
                    <a:pt x="41035" y="17661"/>
                    <a:pt x="40183" y="15442"/>
                    <a:pt x="39272" y="13375"/>
                  </a:cubicBezTo>
                  <a:cubicBezTo>
                    <a:pt x="38329" y="11156"/>
                    <a:pt x="36962" y="9363"/>
                    <a:pt x="35168" y="7782"/>
                  </a:cubicBezTo>
                  <a:cubicBezTo>
                    <a:pt x="34317" y="6992"/>
                    <a:pt x="33405" y="6232"/>
                    <a:pt x="32524" y="5381"/>
                  </a:cubicBezTo>
                  <a:cubicBezTo>
                    <a:pt x="31642" y="4499"/>
                    <a:pt x="30822" y="3588"/>
                    <a:pt x="29849" y="2828"/>
                  </a:cubicBezTo>
                  <a:cubicBezTo>
                    <a:pt x="27264" y="768"/>
                    <a:pt x="24059" y="0"/>
                    <a:pt x="20812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368"/>
            <p:cNvSpPr/>
            <p:nvPr/>
          </p:nvSpPr>
          <p:spPr>
            <a:xfrm>
              <a:off x="5691100" y="1019425"/>
              <a:ext cx="303975" cy="249250"/>
            </a:xfrm>
            <a:custGeom>
              <a:rect b="b" l="l" r="r" t="t"/>
              <a:pathLst>
                <a:path extrusionOk="0" h="9970" w="12159">
                  <a:moveTo>
                    <a:pt x="5556" y="1"/>
                  </a:moveTo>
                  <a:cubicBezTo>
                    <a:pt x="4671" y="1"/>
                    <a:pt x="3767" y="282"/>
                    <a:pt x="2919" y="634"/>
                  </a:cubicBezTo>
                  <a:cubicBezTo>
                    <a:pt x="1824" y="1090"/>
                    <a:pt x="730" y="1728"/>
                    <a:pt x="274" y="2792"/>
                  </a:cubicBezTo>
                  <a:cubicBezTo>
                    <a:pt x="1" y="3430"/>
                    <a:pt x="1" y="4160"/>
                    <a:pt x="92" y="4829"/>
                  </a:cubicBezTo>
                  <a:cubicBezTo>
                    <a:pt x="183" y="6470"/>
                    <a:pt x="578" y="8263"/>
                    <a:pt x="1946" y="9145"/>
                  </a:cubicBezTo>
                  <a:cubicBezTo>
                    <a:pt x="2554" y="9509"/>
                    <a:pt x="3314" y="9692"/>
                    <a:pt x="4043" y="9783"/>
                  </a:cubicBezTo>
                  <a:cubicBezTo>
                    <a:pt x="4823" y="9903"/>
                    <a:pt x="5618" y="9970"/>
                    <a:pt x="6409" y="9970"/>
                  </a:cubicBezTo>
                  <a:cubicBezTo>
                    <a:pt x="8424" y="9970"/>
                    <a:pt x="10418" y="9537"/>
                    <a:pt x="12098" y="8446"/>
                  </a:cubicBezTo>
                  <a:lnTo>
                    <a:pt x="12159" y="8324"/>
                  </a:lnTo>
                  <a:cubicBezTo>
                    <a:pt x="11460" y="6318"/>
                    <a:pt x="10487" y="4433"/>
                    <a:pt x="9332" y="2640"/>
                  </a:cubicBezTo>
                  <a:cubicBezTo>
                    <a:pt x="8663" y="1637"/>
                    <a:pt x="7873" y="634"/>
                    <a:pt x="6779" y="208"/>
                  </a:cubicBezTo>
                  <a:cubicBezTo>
                    <a:pt x="6381" y="63"/>
                    <a:pt x="5971" y="1"/>
                    <a:pt x="555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368"/>
            <p:cNvSpPr/>
            <p:nvPr/>
          </p:nvSpPr>
          <p:spPr>
            <a:xfrm>
              <a:off x="6127275" y="1268225"/>
              <a:ext cx="421000" cy="260250"/>
            </a:xfrm>
            <a:custGeom>
              <a:rect b="b" l="l" r="r" t="t"/>
              <a:pathLst>
                <a:path extrusionOk="0" h="10410" w="16840">
                  <a:moveTo>
                    <a:pt x="219" y="1095"/>
                  </a:moveTo>
                  <a:lnTo>
                    <a:pt x="183" y="1381"/>
                  </a:lnTo>
                  <a:cubicBezTo>
                    <a:pt x="208" y="1289"/>
                    <a:pt x="219" y="1193"/>
                    <a:pt x="219" y="1095"/>
                  </a:cubicBezTo>
                  <a:close/>
                  <a:moveTo>
                    <a:pt x="10927" y="1"/>
                  </a:moveTo>
                  <a:cubicBezTo>
                    <a:pt x="9685" y="1"/>
                    <a:pt x="8437" y="215"/>
                    <a:pt x="7174" y="348"/>
                  </a:cubicBezTo>
                  <a:cubicBezTo>
                    <a:pt x="5989" y="484"/>
                    <a:pt x="4780" y="553"/>
                    <a:pt x="3576" y="553"/>
                  </a:cubicBezTo>
                  <a:cubicBezTo>
                    <a:pt x="2372" y="553"/>
                    <a:pt x="1171" y="484"/>
                    <a:pt x="1" y="348"/>
                  </a:cubicBezTo>
                  <a:lnTo>
                    <a:pt x="1" y="348"/>
                  </a:lnTo>
                  <a:cubicBezTo>
                    <a:pt x="133" y="568"/>
                    <a:pt x="217" y="837"/>
                    <a:pt x="219" y="1095"/>
                  </a:cubicBezTo>
                  <a:lnTo>
                    <a:pt x="219" y="1095"/>
                  </a:lnTo>
                  <a:lnTo>
                    <a:pt x="244" y="895"/>
                  </a:lnTo>
                  <a:lnTo>
                    <a:pt x="244" y="895"/>
                  </a:lnTo>
                  <a:cubicBezTo>
                    <a:pt x="1" y="4512"/>
                    <a:pt x="2098" y="8159"/>
                    <a:pt x="5350" y="9679"/>
                  </a:cubicBezTo>
                  <a:cubicBezTo>
                    <a:pt x="6415" y="10172"/>
                    <a:pt x="7582" y="10409"/>
                    <a:pt x="8751" y="10409"/>
                  </a:cubicBezTo>
                  <a:cubicBezTo>
                    <a:pt x="11186" y="10409"/>
                    <a:pt x="13628" y="9380"/>
                    <a:pt x="15168" y="7491"/>
                  </a:cubicBezTo>
                  <a:cubicBezTo>
                    <a:pt x="16202" y="6244"/>
                    <a:pt x="16840" y="4512"/>
                    <a:pt x="16293" y="2931"/>
                  </a:cubicBezTo>
                  <a:cubicBezTo>
                    <a:pt x="15746" y="1320"/>
                    <a:pt x="14013" y="348"/>
                    <a:pt x="12311" y="105"/>
                  </a:cubicBezTo>
                  <a:cubicBezTo>
                    <a:pt x="11850" y="30"/>
                    <a:pt x="11389" y="1"/>
                    <a:pt x="1092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368"/>
            <p:cNvSpPr/>
            <p:nvPr/>
          </p:nvSpPr>
          <p:spPr>
            <a:xfrm>
              <a:off x="5757975" y="1448150"/>
              <a:ext cx="383350" cy="252800"/>
            </a:xfrm>
            <a:custGeom>
              <a:rect b="b" l="l" r="r" t="t"/>
              <a:pathLst>
                <a:path extrusionOk="0" h="10112" w="15334">
                  <a:moveTo>
                    <a:pt x="497" y="0"/>
                  </a:moveTo>
                  <a:cubicBezTo>
                    <a:pt x="364" y="0"/>
                    <a:pt x="228" y="91"/>
                    <a:pt x="213" y="263"/>
                  </a:cubicBezTo>
                  <a:cubicBezTo>
                    <a:pt x="122" y="2209"/>
                    <a:pt x="0" y="4275"/>
                    <a:pt x="943" y="6038"/>
                  </a:cubicBezTo>
                  <a:cubicBezTo>
                    <a:pt x="1855" y="7710"/>
                    <a:pt x="3648" y="8774"/>
                    <a:pt x="5350" y="9473"/>
                  </a:cubicBezTo>
                  <a:cubicBezTo>
                    <a:pt x="6429" y="9892"/>
                    <a:pt x="7596" y="10111"/>
                    <a:pt x="8751" y="10111"/>
                  </a:cubicBezTo>
                  <a:cubicBezTo>
                    <a:pt x="11369" y="10111"/>
                    <a:pt x="13921" y="8983"/>
                    <a:pt x="15229" y="6494"/>
                  </a:cubicBezTo>
                  <a:cubicBezTo>
                    <a:pt x="15334" y="6285"/>
                    <a:pt x="15149" y="6075"/>
                    <a:pt x="14964" y="6075"/>
                  </a:cubicBezTo>
                  <a:cubicBezTo>
                    <a:pt x="14882" y="6075"/>
                    <a:pt x="14799" y="6117"/>
                    <a:pt x="14742" y="6221"/>
                  </a:cubicBezTo>
                  <a:cubicBezTo>
                    <a:pt x="13509" y="8541"/>
                    <a:pt x="11170" y="9567"/>
                    <a:pt x="8741" y="9567"/>
                  </a:cubicBezTo>
                  <a:cubicBezTo>
                    <a:pt x="7638" y="9567"/>
                    <a:pt x="6516" y="9355"/>
                    <a:pt x="5472" y="8956"/>
                  </a:cubicBezTo>
                  <a:cubicBezTo>
                    <a:pt x="3830" y="8348"/>
                    <a:pt x="2128" y="7285"/>
                    <a:pt x="1338" y="5704"/>
                  </a:cubicBezTo>
                  <a:cubicBezTo>
                    <a:pt x="487" y="4063"/>
                    <a:pt x="639" y="2117"/>
                    <a:pt x="760" y="354"/>
                  </a:cubicBezTo>
                  <a:cubicBezTo>
                    <a:pt x="792" y="114"/>
                    <a:pt x="647" y="0"/>
                    <a:pt x="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368"/>
            <p:cNvSpPr/>
            <p:nvPr/>
          </p:nvSpPr>
          <p:spPr>
            <a:xfrm>
              <a:off x="6081900" y="1570100"/>
              <a:ext cx="106950" cy="74700"/>
            </a:xfrm>
            <a:custGeom>
              <a:rect b="b" l="l" r="r" t="t"/>
              <a:pathLst>
                <a:path extrusionOk="0" h="2988" w="4278">
                  <a:moveTo>
                    <a:pt x="2369" y="0"/>
                  </a:moveTo>
                  <a:cubicBezTo>
                    <a:pt x="1694" y="0"/>
                    <a:pt x="950" y="332"/>
                    <a:pt x="296" y="431"/>
                  </a:cubicBezTo>
                  <a:cubicBezTo>
                    <a:pt x="1" y="520"/>
                    <a:pt x="136" y="1010"/>
                    <a:pt x="450" y="1010"/>
                  </a:cubicBezTo>
                  <a:cubicBezTo>
                    <a:pt x="459" y="1010"/>
                    <a:pt x="469" y="1009"/>
                    <a:pt x="478" y="1008"/>
                  </a:cubicBezTo>
                  <a:cubicBezTo>
                    <a:pt x="1079" y="904"/>
                    <a:pt x="1725" y="552"/>
                    <a:pt x="2320" y="552"/>
                  </a:cubicBezTo>
                  <a:cubicBezTo>
                    <a:pt x="2417" y="552"/>
                    <a:pt x="2512" y="562"/>
                    <a:pt x="2606" y="583"/>
                  </a:cubicBezTo>
                  <a:cubicBezTo>
                    <a:pt x="3062" y="704"/>
                    <a:pt x="3305" y="1100"/>
                    <a:pt x="3153" y="1556"/>
                  </a:cubicBezTo>
                  <a:cubicBezTo>
                    <a:pt x="3001" y="1951"/>
                    <a:pt x="2576" y="2255"/>
                    <a:pt x="2241" y="2528"/>
                  </a:cubicBezTo>
                  <a:cubicBezTo>
                    <a:pt x="2025" y="2720"/>
                    <a:pt x="2226" y="2987"/>
                    <a:pt x="2439" y="2987"/>
                  </a:cubicBezTo>
                  <a:cubicBezTo>
                    <a:pt x="2496" y="2987"/>
                    <a:pt x="2555" y="2968"/>
                    <a:pt x="2606" y="2923"/>
                  </a:cubicBezTo>
                  <a:cubicBezTo>
                    <a:pt x="3335" y="2346"/>
                    <a:pt x="4278" y="1252"/>
                    <a:pt x="3366" y="370"/>
                  </a:cubicBezTo>
                  <a:cubicBezTo>
                    <a:pt x="3070" y="95"/>
                    <a:pt x="2729" y="0"/>
                    <a:pt x="2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368"/>
            <p:cNvSpPr/>
            <p:nvPr/>
          </p:nvSpPr>
          <p:spPr>
            <a:xfrm>
              <a:off x="5716175" y="1414900"/>
              <a:ext cx="105025" cy="72175"/>
            </a:xfrm>
            <a:custGeom>
              <a:rect b="b" l="l" r="r" t="t"/>
              <a:pathLst>
                <a:path extrusionOk="0" h="2887" w="4201">
                  <a:moveTo>
                    <a:pt x="2183" y="0"/>
                  </a:moveTo>
                  <a:cubicBezTo>
                    <a:pt x="2115" y="0"/>
                    <a:pt x="2046" y="4"/>
                    <a:pt x="1976" y="13"/>
                  </a:cubicBezTo>
                  <a:cubicBezTo>
                    <a:pt x="639" y="165"/>
                    <a:pt x="1" y="1684"/>
                    <a:pt x="791" y="2779"/>
                  </a:cubicBezTo>
                  <a:cubicBezTo>
                    <a:pt x="833" y="2855"/>
                    <a:pt x="901" y="2886"/>
                    <a:pt x="973" y="2886"/>
                  </a:cubicBezTo>
                  <a:cubicBezTo>
                    <a:pt x="1161" y="2886"/>
                    <a:pt x="1379" y="2672"/>
                    <a:pt x="1247" y="2475"/>
                  </a:cubicBezTo>
                  <a:cubicBezTo>
                    <a:pt x="669" y="1715"/>
                    <a:pt x="1095" y="560"/>
                    <a:pt x="2098" y="529"/>
                  </a:cubicBezTo>
                  <a:cubicBezTo>
                    <a:pt x="2113" y="529"/>
                    <a:pt x="2128" y="529"/>
                    <a:pt x="2142" y="529"/>
                  </a:cubicBezTo>
                  <a:cubicBezTo>
                    <a:pt x="3026" y="529"/>
                    <a:pt x="3522" y="1424"/>
                    <a:pt x="3223" y="2201"/>
                  </a:cubicBezTo>
                  <a:cubicBezTo>
                    <a:pt x="3149" y="2405"/>
                    <a:pt x="3322" y="2540"/>
                    <a:pt x="3497" y="2540"/>
                  </a:cubicBezTo>
                  <a:cubicBezTo>
                    <a:pt x="3609" y="2540"/>
                    <a:pt x="3722" y="2484"/>
                    <a:pt x="3770" y="2353"/>
                  </a:cubicBezTo>
                  <a:cubicBezTo>
                    <a:pt x="4201" y="1204"/>
                    <a:pt x="3355" y="0"/>
                    <a:pt x="2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368"/>
            <p:cNvSpPr/>
            <p:nvPr/>
          </p:nvSpPr>
          <p:spPr>
            <a:xfrm>
              <a:off x="5916150" y="1379400"/>
              <a:ext cx="22550" cy="39550"/>
            </a:xfrm>
            <a:custGeom>
              <a:rect b="b" l="l" r="r" t="t"/>
              <a:pathLst>
                <a:path extrusionOk="0" h="1582" w="902">
                  <a:moveTo>
                    <a:pt x="350" y="1"/>
                  </a:moveTo>
                  <a:cubicBezTo>
                    <a:pt x="185" y="1"/>
                    <a:pt x="0" y="145"/>
                    <a:pt x="56" y="369"/>
                  </a:cubicBezTo>
                  <a:cubicBezTo>
                    <a:pt x="117" y="703"/>
                    <a:pt x="208" y="1038"/>
                    <a:pt x="330" y="1372"/>
                  </a:cubicBezTo>
                  <a:cubicBezTo>
                    <a:pt x="354" y="1518"/>
                    <a:pt x="456" y="1581"/>
                    <a:pt x="564" y="1581"/>
                  </a:cubicBezTo>
                  <a:cubicBezTo>
                    <a:pt x="726" y="1581"/>
                    <a:pt x="901" y="1439"/>
                    <a:pt x="847" y="1220"/>
                  </a:cubicBezTo>
                  <a:cubicBezTo>
                    <a:pt x="756" y="886"/>
                    <a:pt x="695" y="551"/>
                    <a:pt x="573" y="186"/>
                  </a:cubicBezTo>
                  <a:cubicBezTo>
                    <a:pt x="550" y="58"/>
                    <a:pt x="454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368"/>
            <p:cNvSpPr/>
            <p:nvPr/>
          </p:nvSpPr>
          <p:spPr>
            <a:xfrm>
              <a:off x="5962375" y="1434525"/>
              <a:ext cx="78925" cy="22500"/>
            </a:xfrm>
            <a:custGeom>
              <a:rect b="b" l="l" r="r" t="t"/>
              <a:pathLst>
                <a:path extrusionOk="0" h="900" w="3157">
                  <a:moveTo>
                    <a:pt x="2778" y="0"/>
                  </a:moveTo>
                  <a:cubicBezTo>
                    <a:pt x="2746" y="0"/>
                    <a:pt x="2712" y="6"/>
                    <a:pt x="2676" y="18"/>
                  </a:cubicBezTo>
                  <a:cubicBezTo>
                    <a:pt x="1916" y="231"/>
                    <a:pt x="1156" y="322"/>
                    <a:pt x="366" y="322"/>
                  </a:cubicBezTo>
                  <a:cubicBezTo>
                    <a:pt x="1" y="322"/>
                    <a:pt x="1" y="899"/>
                    <a:pt x="366" y="899"/>
                  </a:cubicBezTo>
                  <a:cubicBezTo>
                    <a:pt x="1217" y="899"/>
                    <a:pt x="2007" y="778"/>
                    <a:pt x="2828" y="535"/>
                  </a:cubicBezTo>
                  <a:cubicBezTo>
                    <a:pt x="3156" y="453"/>
                    <a:pt x="3065" y="0"/>
                    <a:pt x="2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368"/>
            <p:cNvSpPr/>
            <p:nvPr/>
          </p:nvSpPr>
          <p:spPr>
            <a:xfrm>
              <a:off x="5740500" y="900000"/>
              <a:ext cx="17500" cy="14475"/>
            </a:xfrm>
            <a:custGeom>
              <a:rect b="b" l="l" r="r" t="t"/>
              <a:pathLst>
                <a:path extrusionOk="0" h="579" w="700">
                  <a:moveTo>
                    <a:pt x="365" y="1"/>
                  </a:moveTo>
                  <a:cubicBezTo>
                    <a:pt x="0" y="1"/>
                    <a:pt x="0" y="578"/>
                    <a:pt x="365" y="578"/>
                  </a:cubicBezTo>
                  <a:cubicBezTo>
                    <a:pt x="699" y="578"/>
                    <a:pt x="699" y="1"/>
                    <a:pt x="365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368"/>
            <p:cNvSpPr/>
            <p:nvPr/>
          </p:nvSpPr>
          <p:spPr>
            <a:xfrm>
              <a:off x="5740525" y="901100"/>
              <a:ext cx="275825" cy="157175"/>
            </a:xfrm>
            <a:custGeom>
              <a:rect b="b" l="l" r="r" t="t"/>
              <a:pathLst>
                <a:path extrusionOk="0" h="6287" w="11033">
                  <a:moveTo>
                    <a:pt x="1641" y="0"/>
                  </a:moveTo>
                  <a:cubicBezTo>
                    <a:pt x="1205" y="0"/>
                    <a:pt x="768" y="26"/>
                    <a:pt x="334" y="78"/>
                  </a:cubicBezTo>
                  <a:cubicBezTo>
                    <a:pt x="16" y="78"/>
                    <a:pt x="0" y="599"/>
                    <a:pt x="312" y="599"/>
                  </a:cubicBezTo>
                  <a:cubicBezTo>
                    <a:pt x="328" y="599"/>
                    <a:pt x="346" y="598"/>
                    <a:pt x="364" y="595"/>
                  </a:cubicBezTo>
                  <a:cubicBezTo>
                    <a:pt x="766" y="552"/>
                    <a:pt x="1169" y="530"/>
                    <a:pt x="1572" y="530"/>
                  </a:cubicBezTo>
                  <a:cubicBezTo>
                    <a:pt x="3148" y="530"/>
                    <a:pt x="4717" y="865"/>
                    <a:pt x="6170" y="1567"/>
                  </a:cubicBezTo>
                  <a:cubicBezTo>
                    <a:pt x="7872" y="2358"/>
                    <a:pt x="10334" y="3938"/>
                    <a:pt x="10455" y="6036"/>
                  </a:cubicBezTo>
                  <a:cubicBezTo>
                    <a:pt x="10471" y="6203"/>
                    <a:pt x="10615" y="6286"/>
                    <a:pt x="10756" y="6286"/>
                  </a:cubicBezTo>
                  <a:cubicBezTo>
                    <a:pt x="10896" y="6286"/>
                    <a:pt x="11033" y="6203"/>
                    <a:pt x="11033" y="6036"/>
                  </a:cubicBezTo>
                  <a:cubicBezTo>
                    <a:pt x="10911" y="3908"/>
                    <a:pt x="8692" y="2267"/>
                    <a:pt x="6960" y="1324"/>
                  </a:cubicBezTo>
                  <a:cubicBezTo>
                    <a:pt x="5336" y="463"/>
                    <a:pt x="3493" y="0"/>
                    <a:pt x="1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368"/>
            <p:cNvSpPr/>
            <p:nvPr/>
          </p:nvSpPr>
          <p:spPr>
            <a:xfrm>
              <a:off x="6308150" y="1175400"/>
              <a:ext cx="323650" cy="135050"/>
            </a:xfrm>
            <a:custGeom>
              <a:rect b="b" l="l" r="r" t="t"/>
              <a:pathLst>
                <a:path extrusionOk="0" h="5402" w="12946">
                  <a:moveTo>
                    <a:pt x="3672" y="1"/>
                  </a:moveTo>
                  <a:cubicBezTo>
                    <a:pt x="2565" y="1"/>
                    <a:pt x="1453" y="110"/>
                    <a:pt x="365" y="231"/>
                  </a:cubicBezTo>
                  <a:cubicBezTo>
                    <a:pt x="9" y="231"/>
                    <a:pt x="0" y="779"/>
                    <a:pt x="337" y="779"/>
                  </a:cubicBezTo>
                  <a:cubicBezTo>
                    <a:pt x="346" y="779"/>
                    <a:pt x="355" y="779"/>
                    <a:pt x="365" y="778"/>
                  </a:cubicBezTo>
                  <a:cubicBezTo>
                    <a:pt x="1489" y="645"/>
                    <a:pt x="2642" y="512"/>
                    <a:pt x="3785" y="512"/>
                  </a:cubicBezTo>
                  <a:cubicBezTo>
                    <a:pt x="4991" y="512"/>
                    <a:pt x="6186" y="660"/>
                    <a:pt x="7325" y="1112"/>
                  </a:cubicBezTo>
                  <a:cubicBezTo>
                    <a:pt x="8419" y="1538"/>
                    <a:pt x="9453" y="2207"/>
                    <a:pt x="10395" y="2906"/>
                  </a:cubicBezTo>
                  <a:cubicBezTo>
                    <a:pt x="10973" y="3301"/>
                    <a:pt x="11489" y="3726"/>
                    <a:pt x="11793" y="4365"/>
                  </a:cubicBezTo>
                  <a:cubicBezTo>
                    <a:pt x="11945" y="4760"/>
                    <a:pt x="12006" y="5064"/>
                    <a:pt x="12341" y="5337"/>
                  </a:cubicBezTo>
                  <a:cubicBezTo>
                    <a:pt x="12398" y="5382"/>
                    <a:pt x="12462" y="5401"/>
                    <a:pt x="12522" y="5401"/>
                  </a:cubicBezTo>
                  <a:cubicBezTo>
                    <a:pt x="12750" y="5401"/>
                    <a:pt x="12945" y="5134"/>
                    <a:pt x="12705" y="4942"/>
                  </a:cubicBezTo>
                  <a:cubicBezTo>
                    <a:pt x="12401" y="4669"/>
                    <a:pt x="12249" y="3909"/>
                    <a:pt x="12006" y="3605"/>
                  </a:cubicBezTo>
                  <a:cubicBezTo>
                    <a:pt x="11702" y="3240"/>
                    <a:pt x="11307" y="2906"/>
                    <a:pt x="10942" y="2632"/>
                  </a:cubicBezTo>
                  <a:cubicBezTo>
                    <a:pt x="9939" y="1903"/>
                    <a:pt x="8906" y="1234"/>
                    <a:pt x="7781" y="717"/>
                  </a:cubicBezTo>
                  <a:cubicBezTo>
                    <a:pt x="6458" y="175"/>
                    <a:pt x="5070" y="1"/>
                    <a:pt x="3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9" name="Google Shape;3289;p368"/>
            <p:cNvSpPr/>
            <p:nvPr/>
          </p:nvSpPr>
          <p:spPr>
            <a:xfrm>
              <a:off x="5688800" y="1245175"/>
              <a:ext cx="278650" cy="60975"/>
            </a:xfrm>
            <a:custGeom>
              <a:rect b="b" l="l" r="r" t="t"/>
              <a:pathLst>
                <a:path extrusionOk="0" h="2439" w="11146">
                  <a:moveTo>
                    <a:pt x="175" y="1"/>
                  </a:moveTo>
                  <a:cubicBezTo>
                    <a:pt x="91" y="1"/>
                    <a:pt x="1" y="103"/>
                    <a:pt x="62" y="206"/>
                  </a:cubicBezTo>
                  <a:cubicBezTo>
                    <a:pt x="913" y="1726"/>
                    <a:pt x="2524" y="2334"/>
                    <a:pt x="4166" y="2425"/>
                  </a:cubicBezTo>
                  <a:cubicBezTo>
                    <a:pt x="4399" y="2434"/>
                    <a:pt x="4633" y="2439"/>
                    <a:pt x="4869" y="2439"/>
                  </a:cubicBezTo>
                  <a:cubicBezTo>
                    <a:pt x="6910" y="2439"/>
                    <a:pt x="9040" y="2098"/>
                    <a:pt x="10974" y="1634"/>
                  </a:cubicBezTo>
                  <a:cubicBezTo>
                    <a:pt x="11146" y="1577"/>
                    <a:pt x="11075" y="1358"/>
                    <a:pt x="10914" y="1358"/>
                  </a:cubicBezTo>
                  <a:cubicBezTo>
                    <a:pt x="10904" y="1358"/>
                    <a:pt x="10894" y="1359"/>
                    <a:pt x="10883" y="1361"/>
                  </a:cubicBezTo>
                  <a:cubicBezTo>
                    <a:pt x="9029" y="1817"/>
                    <a:pt x="7084" y="2090"/>
                    <a:pt x="5138" y="2151"/>
                  </a:cubicBezTo>
                  <a:cubicBezTo>
                    <a:pt x="4977" y="2159"/>
                    <a:pt x="4815" y="2163"/>
                    <a:pt x="4652" y="2163"/>
                  </a:cubicBezTo>
                  <a:cubicBezTo>
                    <a:pt x="2943" y="2163"/>
                    <a:pt x="1191" y="1694"/>
                    <a:pt x="275" y="84"/>
                  </a:cubicBezTo>
                  <a:cubicBezTo>
                    <a:pt x="255" y="25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0" name="Google Shape;3290;p368"/>
            <p:cNvSpPr/>
            <p:nvPr/>
          </p:nvSpPr>
          <p:spPr>
            <a:xfrm>
              <a:off x="6103225" y="1358150"/>
              <a:ext cx="202950" cy="198825"/>
            </a:xfrm>
            <a:custGeom>
              <a:rect b="b" l="l" r="r" t="t"/>
              <a:pathLst>
                <a:path extrusionOk="0" h="7953" w="8118">
                  <a:moveTo>
                    <a:pt x="173" y="1"/>
                  </a:moveTo>
                  <a:cubicBezTo>
                    <a:pt x="95" y="1"/>
                    <a:pt x="1" y="68"/>
                    <a:pt x="20" y="185"/>
                  </a:cubicBezTo>
                  <a:cubicBezTo>
                    <a:pt x="324" y="1249"/>
                    <a:pt x="324" y="2222"/>
                    <a:pt x="841" y="3225"/>
                  </a:cubicBezTo>
                  <a:cubicBezTo>
                    <a:pt x="1358" y="4167"/>
                    <a:pt x="2027" y="5079"/>
                    <a:pt x="2726" y="5869"/>
                  </a:cubicBezTo>
                  <a:cubicBezTo>
                    <a:pt x="3334" y="6568"/>
                    <a:pt x="4093" y="6994"/>
                    <a:pt x="4914" y="7328"/>
                  </a:cubicBezTo>
                  <a:cubicBezTo>
                    <a:pt x="5670" y="7649"/>
                    <a:pt x="6409" y="7952"/>
                    <a:pt x="7182" y="7952"/>
                  </a:cubicBezTo>
                  <a:cubicBezTo>
                    <a:pt x="7435" y="7952"/>
                    <a:pt x="7692" y="7920"/>
                    <a:pt x="7954" y="7845"/>
                  </a:cubicBezTo>
                  <a:cubicBezTo>
                    <a:pt x="8118" y="7818"/>
                    <a:pt x="8085" y="7593"/>
                    <a:pt x="7921" y="7593"/>
                  </a:cubicBezTo>
                  <a:cubicBezTo>
                    <a:pt x="7903" y="7593"/>
                    <a:pt x="7884" y="7596"/>
                    <a:pt x="7863" y="7602"/>
                  </a:cubicBezTo>
                  <a:cubicBezTo>
                    <a:pt x="7643" y="7663"/>
                    <a:pt x="7419" y="7690"/>
                    <a:pt x="7194" y="7690"/>
                  </a:cubicBezTo>
                  <a:cubicBezTo>
                    <a:pt x="6301" y="7690"/>
                    <a:pt x="5387" y="7267"/>
                    <a:pt x="4610" y="6903"/>
                  </a:cubicBezTo>
                  <a:cubicBezTo>
                    <a:pt x="3668" y="6477"/>
                    <a:pt x="2969" y="5839"/>
                    <a:pt x="2361" y="5018"/>
                  </a:cubicBezTo>
                  <a:cubicBezTo>
                    <a:pt x="1875" y="4350"/>
                    <a:pt x="1327" y="3681"/>
                    <a:pt x="993" y="2921"/>
                  </a:cubicBezTo>
                  <a:cubicBezTo>
                    <a:pt x="537" y="2009"/>
                    <a:pt x="537" y="1006"/>
                    <a:pt x="264" y="64"/>
                  </a:cubicBezTo>
                  <a:cubicBezTo>
                    <a:pt x="253" y="21"/>
                    <a:pt x="215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368"/>
            <p:cNvSpPr/>
            <p:nvPr/>
          </p:nvSpPr>
          <p:spPr>
            <a:xfrm>
              <a:off x="5783100" y="1722750"/>
              <a:ext cx="77025" cy="31125"/>
            </a:xfrm>
            <a:custGeom>
              <a:rect b="b" l="l" r="r" t="t"/>
              <a:pathLst>
                <a:path extrusionOk="0" h="1245" w="3081">
                  <a:moveTo>
                    <a:pt x="158" y="1"/>
                  </a:moveTo>
                  <a:cubicBezTo>
                    <a:pt x="0" y="1"/>
                    <a:pt x="18" y="252"/>
                    <a:pt x="211" y="252"/>
                  </a:cubicBezTo>
                  <a:cubicBezTo>
                    <a:pt x="1153" y="313"/>
                    <a:pt x="2065" y="647"/>
                    <a:pt x="2825" y="1225"/>
                  </a:cubicBezTo>
                  <a:cubicBezTo>
                    <a:pt x="2849" y="1239"/>
                    <a:pt x="2871" y="1245"/>
                    <a:pt x="2892" y="1245"/>
                  </a:cubicBezTo>
                  <a:cubicBezTo>
                    <a:pt x="3009" y="1245"/>
                    <a:pt x="3080" y="1059"/>
                    <a:pt x="2977" y="982"/>
                  </a:cubicBezTo>
                  <a:cubicBezTo>
                    <a:pt x="2187" y="374"/>
                    <a:pt x="1214" y="39"/>
                    <a:pt x="211" y="9"/>
                  </a:cubicBezTo>
                  <a:cubicBezTo>
                    <a:pt x="192" y="3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368"/>
            <p:cNvSpPr/>
            <p:nvPr/>
          </p:nvSpPr>
          <p:spPr>
            <a:xfrm>
              <a:off x="5871200" y="738850"/>
              <a:ext cx="77525" cy="114450"/>
            </a:xfrm>
            <a:custGeom>
              <a:rect b="b" l="l" r="r" t="t"/>
              <a:pathLst>
                <a:path extrusionOk="0" h="4578" w="3101">
                  <a:moveTo>
                    <a:pt x="550" y="0"/>
                  </a:moveTo>
                  <a:cubicBezTo>
                    <a:pt x="510" y="0"/>
                    <a:pt x="474" y="19"/>
                    <a:pt x="456" y="63"/>
                  </a:cubicBezTo>
                  <a:cubicBezTo>
                    <a:pt x="0" y="671"/>
                    <a:pt x="0" y="1553"/>
                    <a:pt x="517" y="2070"/>
                  </a:cubicBezTo>
                  <a:cubicBezTo>
                    <a:pt x="791" y="2343"/>
                    <a:pt x="1125" y="2465"/>
                    <a:pt x="1459" y="2556"/>
                  </a:cubicBezTo>
                  <a:cubicBezTo>
                    <a:pt x="1763" y="2677"/>
                    <a:pt x="2128" y="2708"/>
                    <a:pt x="2371" y="2921"/>
                  </a:cubicBezTo>
                  <a:cubicBezTo>
                    <a:pt x="2918" y="3316"/>
                    <a:pt x="2766" y="3863"/>
                    <a:pt x="2766" y="4440"/>
                  </a:cubicBezTo>
                  <a:cubicBezTo>
                    <a:pt x="2766" y="4532"/>
                    <a:pt x="2835" y="4577"/>
                    <a:pt x="2903" y="4577"/>
                  </a:cubicBezTo>
                  <a:cubicBezTo>
                    <a:pt x="2972" y="4577"/>
                    <a:pt x="3040" y="4532"/>
                    <a:pt x="3040" y="4440"/>
                  </a:cubicBezTo>
                  <a:cubicBezTo>
                    <a:pt x="3040" y="3681"/>
                    <a:pt x="3101" y="2981"/>
                    <a:pt x="2341" y="2617"/>
                  </a:cubicBezTo>
                  <a:cubicBezTo>
                    <a:pt x="2037" y="2465"/>
                    <a:pt x="1672" y="2373"/>
                    <a:pt x="1368" y="2252"/>
                  </a:cubicBezTo>
                  <a:cubicBezTo>
                    <a:pt x="487" y="1918"/>
                    <a:pt x="61" y="1006"/>
                    <a:pt x="699" y="215"/>
                  </a:cubicBezTo>
                  <a:cubicBezTo>
                    <a:pt x="764" y="108"/>
                    <a:pt x="646" y="0"/>
                    <a:pt x="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368"/>
            <p:cNvSpPr/>
            <p:nvPr/>
          </p:nvSpPr>
          <p:spPr>
            <a:xfrm>
              <a:off x="5911700" y="796650"/>
              <a:ext cx="72075" cy="27450"/>
            </a:xfrm>
            <a:custGeom>
              <a:rect b="b" l="l" r="r" t="t"/>
              <a:pathLst>
                <a:path extrusionOk="0" h="1098" w="2883">
                  <a:moveTo>
                    <a:pt x="211" y="181"/>
                  </a:moveTo>
                  <a:cubicBezTo>
                    <a:pt x="74" y="181"/>
                    <a:pt x="1" y="428"/>
                    <a:pt x="174" y="457"/>
                  </a:cubicBezTo>
                  <a:cubicBezTo>
                    <a:pt x="934" y="609"/>
                    <a:pt x="2089" y="274"/>
                    <a:pt x="2575" y="1034"/>
                  </a:cubicBezTo>
                  <a:cubicBezTo>
                    <a:pt x="2611" y="1079"/>
                    <a:pt x="2654" y="1097"/>
                    <a:pt x="2695" y="1097"/>
                  </a:cubicBezTo>
                  <a:cubicBezTo>
                    <a:pt x="2795" y="1097"/>
                    <a:pt x="2883" y="990"/>
                    <a:pt x="2818" y="882"/>
                  </a:cubicBezTo>
                  <a:cubicBezTo>
                    <a:pt x="2210" y="1"/>
                    <a:pt x="1086" y="365"/>
                    <a:pt x="234" y="183"/>
                  </a:cubicBezTo>
                  <a:cubicBezTo>
                    <a:pt x="227" y="181"/>
                    <a:pt x="219" y="181"/>
                    <a:pt x="211" y="1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368"/>
            <p:cNvSpPr/>
            <p:nvPr/>
          </p:nvSpPr>
          <p:spPr>
            <a:xfrm>
              <a:off x="6083200" y="706175"/>
              <a:ext cx="108700" cy="182500"/>
            </a:xfrm>
            <a:custGeom>
              <a:rect b="b" l="l" r="r" t="t"/>
              <a:pathLst>
                <a:path extrusionOk="0" h="7300" w="4348">
                  <a:moveTo>
                    <a:pt x="2709" y="0"/>
                  </a:moveTo>
                  <a:cubicBezTo>
                    <a:pt x="2548" y="0"/>
                    <a:pt x="2501" y="247"/>
                    <a:pt x="2645" y="276"/>
                  </a:cubicBezTo>
                  <a:cubicBezTo>
                    <a:pt x="2980" y="276"/>
                    <a:pt x="3162" y="459"/>
                    <a:pt x="3314" y="793"/>
                  </a:cubicBezTo>
                  <a:cubicBezTo>
                    <a:pt x="3709" y="1006"/>
                    <a:pt x="3800" y="1249"/>
                    <a:pt x="3618" y="1614"/>
                  </a:cubicBezTo>
                  <a:cubicBezTo>
                    <a:pt x="3587" y="2100"/>
                    <a:pt x="3192" y="2404"/>
                    <a:pt x="2828" y="2677"/>
                  </a:cubicBezTo>
                  <a:cubicBezTo>
                    <a:pt x="2493" y="2921"/>
                    <a:pt x="2068" y="3073"/>
                    <a:pt x="1764" y="3346"/>
                  </a:cubicBezTo>
                  <a:cubicBezTo>
                    <a:pt x="1581" y="3498"/>
                    <a:pt x="1429" y="3680"/>
                    <a:pt x="1338" y="3924"/>
                  </a:cubicBezTo>
                  <a:cubicBezTo>
                    <a:pt x="1186" y="4380"/>
                    <a:pt x="1490" y="4349"/>
                    <a:pt x="882" y="4653"/>
                  </a:cubicBezTo>
                  <a:cubicBezTo>
                    <a:pt x="578" y="4805"/>
                    <a:pt x="457" y="4805"/>
                    <a:pt x="305" y="5170"/>
                  </a:cubicBezTo>
                  <a:cubicBezTo>
                    <a:pt x="62" y="5808"/>
                    <a:pt x="1" y="6629"/>
                    <a:pt x="426" y="7237"/>
                  </a:cubicBezTo>
                  <a:cubicBezTo>
                    <a:pt x="462" y="7281"/>
                    <a:pt x="505" y="7300"/>
                    <a:pt x="547" y="7300"/>
                  </a:cubicBezTo>
                  <a:cubicBezTo>
                    <a:pt x="646" y="7300"/>
                    <a:pt x="734" y="7192"/>
                    <a:pt x="669" y="7085"/>
                  </a:cubicBezTo>
                  <a:cubicBezTo>
                    <a:pt x="214" y="6416"/>
                    <a:pt x="274" y="5291"/>
                    <a:pt x="1065" y="4927"/>
                  </a:cubicBezTo>
                  <a:cubicBezTo>
                    <a:pt x="1105" y="4915"/>
                    <a:pt x="1139" y="4911"/>
                    <a:pt x="1170" y="4911"/>
                  </a:cubicBezTo>
                  <a:cubicBezTo>
                    <a:pt x="1236" y="4911"/>
                    <a:pt x="1285" y="4929"/>
                    <a:pt x="1332" y="4929"/>
                  </a:cubicBezTo>
                  <a:cubicBezTo>
                    <a:pt x="1381" y="4929"/>
                    <a:pt x="1428" y="4910"/>
                    <a:pt x="1490" y="4836"/>
                  </a:cubicBezTo>
                  <a:cubicBezTo>
                    <a:pt x="1673" y="4592"/>
                    <a:pt x="1521" y="4076"/>
                    <a:pt x="1673" y="3832"/>
                  </a:cubicBezTo>
                  <a:cubicBezTo>
                    <a:pt x="1916" y="3377"/>
                    <a:pt x="2706" y="3133"/>
                    <a:pt x="3132" y="2799"/>
                  </a:cubicBezTo>
                  <a:cubicBezTo>
                    <a:pt x="4317" y="1887"/>
                    <a:pt x="4347" y="337"/>
                    <a:pt x="2736" y="3"/>
                  </a:cubicBezTo>
                  <a:cubicBezTo>
                    <a:pt x="2727" y="1"/>
                    <a:pt x="2718" y="0"/>
                    <a:pt x="27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368"/>
            <p:cNvSpPr/>
            <p:nvPr/>
          </p:nvSpPr>
          <p:spPr>
            <a:xfrm>
              <a:off x="6107950" y="823775"/>
              <a:ext cx="64200" cy="70725"/>
            </a:xfrm>
            <a:custGeom>
              <a:rect b="b" l="l" r="r" t="t"/>
              <a:pathLst>
                <a:path extrusionOk="0" h="2829" w="2568">
                  <a:moveTo>
                    <a:pt x="237" y="0"/>
                  </a:moveTo>
                  <a:cubicBezTo>
                    <a:pt x="106" y="0"/>
                    <a:pt x="0" y="196"/>
                    <a:pt x="135" y="223"/>
                  </a:cubicBezTo>
                  <a:lnTo>
                    <a:pt x="1169" y="709"/>
                  </a:lnTo>
                  <a:cubicBezTo>
                    <a:pt x="1625" y="891"/>
                    <a:pt x="2142" y="1043"/>
                    <a:pt x="2081" y="1682"/>
                  </a:cubicBezTo>
                  <a:cubicBezTo>
                    <a:pt x="2020" y="2107"/>
                    <a:pt x="1777" y="2411"/>
                    <a:pt x="2081" y="2776"/>
                  </a:cubicBezTo>
                  <a:cubicBezTo>
                    <a:pt x="2103" y="2813"/>
                    <a:pt x="2131" y="2829"/>
                    <a:pt x="2159" y="2829"/>
                  </a:cubicBezTo>
                  <a:cubicBezTo>
                    <a:pt x="2245" y="2829"/>
                    <a:pt x="2332" y="2685"/>
                    <a:pt x="2263" y="2594"/>
                  </a:cubicBezTo>
                  <a:cubicBezTo>
                    <a:pt x="1959" y="2229"/>
                    <a:pt x="2567" y="1530"/>
                    <a:pt x="2263" y="1074"/>
                  </a:cubicBezTo>
                  <a:cubicBezTo>
                    <a:pt x="2081" y="800"/>
                    <a:pt x="1777" y="709"/>
                    <a:pt x="1442" y="557"/>
                  </a:cubicBezTo>
                  <a:cubicBezTo>
                    <a:pt x="1078" y="344"/>
                    <a:pt x="652" y="192"/>
                    <a:pt x="287" y="10"/>
                  </a:cubicBezTo>
                  <a:cubicBezTo>
                    <a:pt x="271" y="3"/>
                    <a:pt x="254" y="0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368"/>
            <p:cNvSpPr/>
            <p:nvPr/>
          </p:nvSpPr>
          <p:spPr>
            <a:xfrm>
              <a:off x="6162225" y="767700"/>
              <a:ext cx="93500" cy="79225"/>
            </a:xfrm>
            <a:custGeom>
              <a:rect b="b" l="l" r="r" t="t"/>
              <a:pathLst>
                <a:path extrusionOk="0" h="3169" w="3740">
                  <a:moveTo>
                    <a:pt x="382" y="1"/>
                  </a:moveTo>
                  <a:cubicBezTo>
                    <a:pt x="343" y="1"/>
                    <a:pt x="302" y="19"/>
                    <a:pt x="274" y="64"/>
                  </a:cubicBezTo>
                  <a:cubicBezTo>
                    <a:pt x="1" y="551"/>
                    <a:pt x="426" y="946"/>
                    <a:pt x="852" y="1219"/>
                  </a:cubicBezTo>
                  <a:cubicBezTo>
                    <a:pt x="1186" y="1463"/>
                    <a:pt x="1551" y="1615"/>
                    <a:pt x="1946" y="1767"/>
                  </a:cubicBezTo>
                  <a:cubicBezTo>
                    <a:pt x="2524" y="1949"/>
                    <a:pt x="3618" y="2192"/>
                    <a:pt x="3223" y="3013"/>
                  </a:cubicBezTo>
                  <a:cubicBezTo>
                    <a:pt x="3184" y="3109"/>
                    <a:pt x="3280" y="3169"/>
                    <a:pt x="3371" y="3169"/>
                  </a:cubicBezTo>
                  <a:cubicBezTo>
                    <a:pt x="3423" y="3169"/>
                    <a:pt x="3474" y="3149"/>
                    <a:pt x="3496" y="3104"/>
                  </a:cubicBezTo>
                  <a:cubicBezTo>
                    <a:pt x="3740" y="2527"/>
                    <a:pt x="3405" y="2040"/>
                    <a:pt x="2858" y="1767"/>
                  </a:cubicBezTo>
                  <a:cubicBezTo>
                    <a:pt x="2433" y="1523"/>
                    <a:pt x="1" y="1037"/>
                    <a:pt x="457" y="186"/>
                  </a:cubicBezTo>
                  <a:cubicBezTo>
                    <a:pt x="563" y="101"/>
                    <a:pt x="476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368"/>
            <p:cNvSpPr/>
            <p:nvPr/>
          </p:nvSpPr>
          <p:spPr>
            <a:xfrm>
              <a:off x="6272575" y="858200"/>
              <a:ext cx="159250" cy="65375"/>
            </a:xfrm>
            <a:custGeom>
              <a:rect b="b" l="l" r="r" t="t"/>
              <a:pathLst>
                <a:path extrusionOk="0" h="2615" w="6370">
                  <a:moveTo>
                    <a:pt x="5571" y="1"/>
                  </a:moveTo>
                  <a:cubicBezTo>
                    <a:pt x="4630" y="1"/>
                    <a:pt x="3817" y="740"/>
                    <a:pt x="3247" y="1460"/>
                  </a:cubicBezTo>
                  <a:cubicBezTo>
                    <a:pt x="3125" y="1612"/>
                    <a:pt x="3003" y="1764"/>
                    <a:pt x="2851" y="1855"/>
                  </a:cubicBezTo>
                  <a:cubicBezTo>
                    <a:pt x="2570" y="2153"/>
                    <a:pt x="2269" y="2300"/>
                    <a:pt x="1948" y="2300"/>
                  </a:cubicBezTo>
                  <a:cubicBezTo>
                    <a:pt x="1713" y="2300"/>
                    <a:pt x="1467" y="2222"/>
                    <a:pt x="1210" y="2068"/>
                  </a:cubicBezTo>
                  <a:cubicBezTo>
                    <a:pt x="1012" y="1994"/>
                    <a:pt x="935" y="1899"/>
                    <a:pt x="783" y="1899"/>
                  </a:cubicBezTo>
                  <a:cubicBezTo>
                    <a:pt x="748" y="1899"/>
                    <a:pt x="708" y="1904"/>
                    <a:pt x="663" y="1916"/>
                  </a:cubicBezTo>
                  <a:cubicBezTo>
                    <a:pt x="298" y="1946"/>
                    <a:pt x="146" y="2068"/>
                    <a:pt x="55" y="2372"/>
                  </a:cubicBezTo>
                  <a:cubicBezTo>
                    <a:pt x="1" y="2462"/>
                    <a:pt x="76" y="2520"/>
                    <a:pt x="159" y="2520"/>
                  </a:cubicBezTo>
                  <a:cubicBezTo>
                    <a:pt x="214" y="2520"/>
                    <a:pt x="274" y="2494"/>
                    <a:pt x="298" y="2432"/>
                  </a:cubicBezTo>
                  <a:cubicBezTo>
                    <a:pt x="355" y="2303"/>
                    <a:pt x="474" y="2255"/>
                    <a:pt x="625" y="2255"/>
                  </a:cubicBezTo>
                  <a:cubicBezTo>
                    <a:pt x="1041" y="2255"/>
                    <a:pt x="1694" y="2615"/>
                    <a:pt x="1940" y="2615"/>
                  </a:cubicBezTo>
                  <a:cubicBezTo>
                    <a:pt x="2244" y="2615"/>
                    <a:pt x="2548" y="2463"/>
                    <a:pt x="2821" y="2280"/>
                  </a:cubicBezTo>
                  <a:cubicBezTo>
                    <a:pt x="3247" y="1976"/>
                    <a:pt x="3459" y="1551"/>
                    <a:pt x="3794" y="1217"/>
                  </a:cubicBezTo>
                  <a:cubicBezTo>
                    <a:pt x="4229" y="733"/>
                    <a:pt x="4934" y="345"/>
                    <a:pt x="5633" y="345"/>
                  </a:cubicBezTo>
                  <a:cubicBezTo>
                    <a:pt x="5812" y="345"/>
                    <a:pt x="5991" y="370"/>
                    <a:pt x="6165" y="426"/>
                  </a:cubicBezTo>
                  <a:cubicBezTo>
                    <a:pt x="6173" y="428"/>
                    <a:pt x="6180" y="429"/>
                    <a:pt x="6188" y="429"/>
                  </a:cubicBezTo>
                  <a:cubicBezTo>
                    <a:pt x="6322" y="429"/>
                    <a:pt x="6369" y="180"/>
                    <a:pt x="6225" y="122"/>
                  </a:cubicBezTo>
                  <a:cubicBezTo>
                    <a:pt x="6002" y="38"/>
                    <a:pt x="5783" y="1"/>
                    <a:pt x="5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368"/>
            <p:cNvSpPr/>
            <p:nvPr/>
          </p:nvSpPr>
          <p:spPr>
            <a:xfrm>
              <a:off x="6333250" y="900225"/>
              <a:ext cx="26575" cy="83550"/>
            </a:xfrm>
            <a:custGeom>
              <a:rect b="b" l="l" r="r" t="t"/>
              <a:pathLst>
                <a:path extrusionOk="0" h="3342" w="1063">
                  <a:moveTo>
                    <a:pt x="445" y="1"/>
                  </a:moveTo>
                  <a:cubicBezTo>
                    <a:pt x="390" y="1"/>
                    <a:pt x="329" y="34"/>
                    <a:pt x="303" y="113"/>
                  </a:cubicBezTo>
                  <a:cubicBezTo>
                    <a:pt x="242" y="539"/>
                    <a:pt x="242" y="934"/>
                    <a:pt x="394" y="1329"/>
                  </a:cubicBezTo>
                  <a:cubicBezTo>
                    <a:pt x="455" y="1511"/>
                    <a:pt x="728" y="1785"/>
                    <a:pt x="759" y="1967"/>
                  </a:cubicBezTo>
                  <a:cubicBezTo>
                    <a:pt x="850" y="2393"/>
                    <a:pt x="424" y="2849"/>
                    <a:pt x="121" y="3122"/>
                  </a:cubicBezTo>
                  <a:cubicBezTo>
                    <a:pt x="1" y="3194"/>
                    <a:pt x="126" y="3341"/>
                    <a:pt x="229" y="3341"/>
                  </a:cubicBezTo>
                  <a:cubicBezTo>
                    <a:pt x="257" y="3341"/>
                    <a:pt x="284" y="3330"/>
                    <a:pt x="303" y="3305"/>
                  </a:cubicBezTo>
                  <a:cubicBezTo>
                    <a:pt x="607" y="3031"/>
                    <a:pt x="1063" y="2575"/>
                    <a:pt x="1063" y="2119"/>
                  </a:cubicBezTo>
                  <a:cubicBezTo>
                    <a:pt x="1063" y="1906"/>
                    <a:pt x="972" y="1785"/>
                    <a:pt x="850" y="1602"/>
                  </a:cubicBezTo>
                  <a:cubicBezTo>
                    <a:pt x="546" y="1177"/>
                    <a:pt x="455" y="691"/>
                    <a:pt x="546" y="143"/>
                  </a:cubicBezTo>
                  <a:cubicBezTo>
                    <a:pt x="580" y="57"/>
                    <a:pt x="517" y="1"/>
                    <a:pt x="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368"/>
            <p:cNvSpPr/>
            <p:nvPr/>
          </p:nvSpPr>
          <p:spPr>
            <a:xfrm>
              <a:off x="6443325" y="984625"/>
              <a:ext cx="110275" cy="72925"/>
            </a:xfrm>
            <a:custGeom>
              <a:rect b="b" l="l" r="r" t="t"/>
              <a:pathLst>
                <a:path extrusionOk="0" h="2917" w="4411">
                  <a:moveTo>
                    <a:pt x="3587" y="1"/>
                  </a:moveTo>
                  <a:cubicBezTo>
                    <a:pt x="3521" y="1"/>
                    <a:pt x="3438" y="46"/>
                    <a:pt x="3438" y="141"/>
                  </a:cubicBezTo>
                  <a:cubicBezTo>
                    <a:pt x="3408" y="597"/>
                    <a:pt x="3590" y="992"/>
                    <a:pt x="3651" y="1418"/>
                  </a:cubicBezTo>
                  <a:cubicBezTo>
                    <a:pt x="3841" y="2222"/>
                    <a:pt x="3296" y="2613"/>
                    <a:pt x="2659" y="2613"/>
                  </a:cubicBezTo>
                  <a:cubicBezTo>
                    <a:pt x="2381" y="2613"/>
                    <a:pt x="2086" y="2539"/>
                    <a:pt x="1827" y="2391"/>
                  </a:cubicBezTo>
                  <a:cubicBezTo>
                    <a:pt x="1544" y="2221"/>
                    <a:pt x="1314" y="1868"/>
                    <a:pt x="942" y="1868"/>
                  </a:cubicBezTo>
                  <a:cubicBezTo>
                    <a:pt x="913" y="1868"/>
                    <a:pt x="884" y="1870"/>
                    <a:pt x="854" y="1874"/>
                  </a:cubicBezTo>
                  <a:cubicBezTo>
                    <a:pt x="550" y="1874"/>
                    <a:pt x="307" y="2117"/>
                    <a:pt x="95" y="2330"/>
                  </a:cubicBezTo>
                  <a:cubicBezTo>
                    <a:pt x="1" y="2400"/>
                    <a:pt x="88" y="2561"/>
                    <a:pt x="188" y="2561"/>
                  </a:cubicBezTo>
                  <a:cubicBezTo>
                    <a:pt x="218" y="2561"/>
                    <a:pt x="249" y="2547"/>
                    <a:pt x="277" y="2512"/>
                  </a:cubicBezTo>
                  <a:cubicBezTo>
                    <a:pt x="415" y="2374"/>
                    <a:pt x="600" y="2319"/>
                    <a:pt x="795" y="2319"/>
                  </a:cubicBezTo>
                  <a:cubicBezTo>
                    <a:pt x="1072" y="2319"/>
                    <a:pt x="1370" y="2430"/>
                    <a:pt x="1584" y="2573"/>
                  </a:cubicBezTo>
                  <a:cubicBezTo>
                    <a:pt x="1766" y="2695"/>
                    <a:pt x="1949" y="2816"/>
                    <a:pt x="2192" y="2847"/>
                  </a:cubicBezTo>
                  <a:cubicBezTo>
                    <a:pt x="2339" y="2892"/>
                    <a:pt x="2490" y="2916"/>
                    <a:pt x="2643" y="2916"/>
                  </a:cubicBezTo>
                  <a:cubicBezTo>
                    <a:pt x="2900" y="2916"/>
                    <a:pt x="3160" y="2847"/>
                    <a:pt x="3408" y="2695"/>
                  </a:cubicBezTo>
                  <a:cubicBezTo>
                    <a:pt x="4411" y="2056"/>
                    <a:pt x="3620" y="1023"/>
                    <a:pt x="3651" y="111"/>
                  </a:cubicBezTo>
                  <a:cubicBezTo>
                    <a:pt x="3694" y="38"/>
                    <a:pt x="3648" y="1"/>
                    <a:pt x="3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368"/>
            <p:cNvSpPr/>
            <p:nvPr/>
          </p:nvSpPr>
          <p:spPr>
            <a:xfrm>
              <a:off x="6363675" y="945550"/>
              <a:ext cx="153450" cy="62050"/>
            </a:xfrm>
            <a:custGeom>
              <a:rect b="b" l="l" r="r" t="t"/>
              <a:pathLst>
                <a:path extrusionOk="0" h="2482" w="6138">
                  <a:moveTo>
                    <a:pt x="5954" y="0"/>
                  </a:moveTo>
                  <a:cubicBezTo>
                    <a:pt x="5945" y="0"/>
                    <a:pt x="5935" y="1"/>
                    <a:pt x="5925" y="2"/>
                  </a:cubicBezTo>
                  <a:cubicBezTo>
                    <a:pt x="5408" y="33"/>
                    <a:pt x="4800" y="245"/>
                    <a:pt x="4466" y="701"/>
                  </a:cubicBezTo>
                  <a:cubicBezTo>
                    <a:pt x="4253" y="944"/>
                    <a:pt x="4314" y="1157"/>
                    <a:pt x="4223" y="1461"/>
                  </a:cubicBezTo>
                  <a:cubicBezTo>
                    <a:pt x="4162" y="1948"/>
                    <a:pt x="4618" y="1522"/>
                    <a:pt x="4010" y="1917"/>
                  </a:cubicBezTo>
                  <a:cubicBezTo>
                    <a:pt x="3855" y="2008"/>
                    <a:pt x="3717" y="2038"/>
                    <a:pt x="3581" y="2038"/>
                  </a:cubicBezTo>
                  <a:cubicBezTo>
                    <a:pt x="3396" y="2038"/>
                    <a:pt x="3217" y="1983"/>
                    <a:pt x="3007" y="1948"/>
                  </a:cubicBezTo>
                  <a:cubicBezTo>
                    <a:pt x="2764" y="1917"/>
                    <a:pt x="2521" y="1856"/>
                    <a:pt x="2338" y="1796"/>
                  </a:cubicBezTo>
                  <a:cubicBezTo>
                    <a:pt x="2065" y="1704"/>
                    <a:pt x="1822" y="1552"/>
                    <a:pt x="1670" y="1370"/>
                  </a:cubicBezTo>
                  <a:lnTo>
                    <a:pt x="1578" y="1248"/>
                  </a:lnTo>
                  <a:cubicBezTo>
                    <a:pt x="1457" y="1218"/>
                    <a:pt x="1366" y="1218"/>
                    <a:pt x="1274" y="1218"/>
                  </a:cubicBezTo>
                  <a:cubicBezTo>
                    <a:pt x="666" y="1218"/>
                    <a:pt x="241" y="1856"/>
                    <a:pt x="59" y="2312"/>
                  </a:cubicBezTo>
                  <a:cubicBezTo>
                    <a:pt x="0" y="2409"/>
                    <a:pt x="91" y="2482"/>
                    <a:pt x="180" y="2482"/>
                  </a:cubicBezTo>
                  <a:cubicBezTo>
                    <a:pt x="230" y="2482"/>
                    <a:pt x="280" y="2458"/>
                    <a:pt x="302" y="2403"/>
                  </a:cubicBezTo>
                  <a:cubicBezTo>
                    <a:pt x="550" y="1819"/>
                    <a:pt x="798" y="1635"/>
                    <a:pt x="1067" y="1635"/>
                  </a:cubicBezTo>
                  <a:cubicBezTo>
                    <a:pt x="1357" y="1635"/>
                    <a:pt x="1671" y="1850"/>
                    <a:pt x="2034" y="2008"/>
                  </a:cubicBezTo>
                  <a:cubicBezTo>
                    <a:pt x="2521" y="2252"/>
                    <a:pt x="3463" y="2403"/>
                    <a:pt x="4010" y="2434"/>
                  </a:cubicBezTo>
                  <a:cubicBezTo>
                    <a:pt x="4223" y="2434"/>
                    <a:pt x="4405" y="2434"/>
                    <a:pt x="4527" y="2282"/>
                  </a:cubicBezTo>
                  <a:cubicBezTo>
                    <a:pt x="4618" y="2221"/>
                    <a:pt x="4618" y="2100"/>
                    <a:pt x="4618" y="1978"/>
                  </a:cubicBezTo>
                  <a:cubicBezTo>
                    <a:pt x="4466" y="1492"/>
                    <a:pt x="4557" y="1036"/>
                    <a:pt x="4983" y="610"/>
                  </a:cubicBezTo>
                  <a:cubicBezTo>
                    <a:pt x="5256" y="458"/>
                    <a:pt x="5560" y="397"/>
                    <a:pt x="5895" y="337"/>
                  </a:cubicBezTo>
                  <a:cubicBezTo>
                    <a:pt x="6126" y="279"/>
                    <a:pt x="6137" y="0"/>
                    <a:pt x="5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368"/>
            <p:cNvSpPr/>
            <p:nvPr/>
          </p:nvSpPr>
          <p:spPr>
            <a:xfrm>
              <a:off x="6356550" y="1027950"/>
              <a:ext cx="70150" cy="59175"/>
            </a:xfrm>
            <a:custGeom>
              <a:rect b="b" l="l" r="r" t="t"/>
              <a:pathLst>
                <a:path extrusionOk="0" h="2367" w="2806">
                  <a:moveTo>
                    <a:pt x="1929" y="1"/>
                  </a:moveTo>
                  <a:cubicBezTo>
                    <a:pt x="1881" y="1"/>
                    <a:pt x="1829" y="7"/>
                    <a:pt x="1772" y="19"/>
                  </a:cubicBezTo>
                  <a:cubicBezTo>
                    <a:pt x="1559" y="80"/>
                    <a:pt x="1347" y="202"/>
                    <a:pt x="1134" y="232"/>
                  </a:cubicBezTo>
                  <a:cubicBezTo>
                    <a:pt x="1049" y="249"/>
                    <a:pt x="964" y="257"/>
                    <a:pt x="879" y="257"/>
                  </a:cubicBezTo>
                  <a:cubicBezTo>
                    <a:pt x="660" y="257"/>
                    <a:pt x="441" y="207"/>
                    <a:pt x="222" y="141"/>
                  </a:cubicBezTo>
                  <a:cubicBezTo>
                    <a:pt x="201" y="128"/>
                    <a:pt x="180" y="122"/>
                    <a:pt x="162" y="122"/>
                  </a:cubicBezTo>
                  <a:cubicBezTo>
                    <a:pt x="49" y="122"/>
                    <a:pt x="0" y="332"/>
                    <a:pt x="131" y="384"/>
                  </a:cubicBezTo>
                  <a:cubicBezTo>
                    <a:pt x="409" y="477"/>
                    <a:pt x="670" y="517"/>
                    <a:pt x="927" y="517"/>
                  </a:cubicBezTo>
                  <a:cubicBezTo>
                    <a:pt x="1006" y="517"/>
                    <a:pt x="1085" y="513"/>
                    <a:pt x="1164" y="506"/>
                  </a:cubicBezTo>
                  <a:cubicBezTo>
                    <a:pt x="1431" y="470"/>
                    <a:pt x="1677" y="330"/>
                    <a:pt x="1902" y="330"/>
                  </a:cubicBezTo>
                  <a:cubicBezTo>
                    <a:pt x="2062" y="330"/>
                    <a:pt x="2211" y="400"/>
                    <a:pt x="2350" y="627"/>
                  </a:cubicBezTo>
                  <a:cubicBezTo>
                    <a:pt x="2654" y="1114"/>
                    <a:pt x="2319" y="1387"/>
                    <a:pt x="2228" y="1843"/>
                  </a:cubicBezTo>
                  <a:cubicBezTo>
                    <a:pt x="2198" y="2025"/>
                    <a:pt x="2228" y="2177"/>
                    <a:pt x="2380" y="2329"/>
                  </a:cubicBezTo>
                  <a:cubicBezTo>
                    <a:pt x="2406" y="2355"/>
                    <a:pt x="2435" y="2366"/>
                    <a:pt x="2462" y="2366"/>
                  </a:cubicBezTo>
                  <a:cubicBezTo>
                    <a:pt x="2565" y="2366"/>
                    <a:pt x="2658" y="2219"/>
                    <a:pt x="2562" y="2147"/>
                  </a:cubicBezTo>
                  <a:cubicBezTo>
                    <a:pt x="2350" y="1873"/>
                    <a:pt x="2806" y="1387"/>
                    <a:pt x="2806" y="1053"/>
                  </a:cubicBezTo>
                  <a:cubicBezTo>
                    <a:pt x="2806" y="749"/>
                    <a:pt x="2562" y="445"/>
                    <a:pt x="2380" y="232"/>
                  </a:cubicBezTo>
                  <a:cubicBezTo>
                    <a:pt x="2236" y="88"/>
                    <a:pt x="2110" y="1"/>
                    <a:pt x="1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368"/>
            <p:cNvSpPr/>
            <p:nvPr/>
          </p:nvSpPr>
          <p:spPr>
            <a:xfrm>
              <a:off x="6495300" y="1143675"/>
              <a:ext cx="115925" cy="32250"/>
            </a:xfrm>
            <a:custGeom>
              <a:rect b="b" l="l" r="r" t="t"/>
              <a:pathLst>
                <a:path extrusionOk="0" h="1290" w="4637">
                  <a:moveTo>
                    <a:pt x="3969" y="1"/>
                  </a:moveTo>
                  <a:cubicBezTo>
                    <a:pt x="3863" y="1"/>
                    <a:pt x="3785" y="143"/>
                    <a:pt x="3851" y="254"/>
                  </a:cubicBezTo>
                  <a:cubicBezTo>
                    <a:pt x="3891" y="293"/>
                    <a:pt x="3931" y="333"/>
                    <a:pt x="3972" y="373"/>
                  </a:cubicBezTo>
                  <a:lnTo>
                    <a:pt x="3972" y="373"/>
                  </a:lnTo>
                  <a:cubicBezTo>
                    <a:pt x="3274" y="246"/>
                    <a:pt x="2550" y="120"/>
                    <a:pt x="1845" y="71"/>
                  </a:cubicBezTo>
                  <a:cubicBezTo>
                    <a:pt x="1736" y="44"/>
                    <a:pt x="1633" y="29"/>
                    <a:pt x="1536" y="29"/>
                  </a:cubicBezTo>
                  <a:cubicBezTo>
                    <a:pt x="1417" y="29"/>
                    <a:pt x="1307" y="51"/>
                    <a:pt x="1207" y="102"/>
                  </a:cubicBezTo>
                  <a:cubicBezTo>
                    <a:pt x="751" y="314"/>
                    <a:pt x="812" y="892"/>
                    <a:pt x="174" y="1014"/>
                  </a:cubicBezTo>
                  <a:cubicBezTo>
                    <a:pt x="1" y="1042"/>
                    <a:pt x="46" y="1289"/>
                    <a:pt x="207" y="1289"/>
                  </a:cubicBezTo>
                  <a:cubicBezTo>
                    <a:pt x="216" y="1289"/>
                    <a:pt x="225" y="1289"/>
                    <a:pt x="234" y="1287"/>
                  </a:cubicBezTo>
                  <a:cubicBezTo>
                    <a:pt x="964" y="1166"/>
                    <a:pt x="994" y="406"/>
                    <a:pt x="1724" y="314"/>
                  </a:cubicBezTo>
                  <a:cubicBezTo>
                    <a:pt x="1756" y="312"/>
                    <a:pt x="1789" y="311"/>
                    <a:pt x="1823" y="311"/>
                  </a:cubicBezTo>
                  <a:cubicBezTo>
                    <a:pt x="2240" y="311"/>
                    <a:pt x="2789" y="473"/>
                    <a:pt x="3183" y="558"/>
                  </a:cubicBezTo>
                  <a:cubicBezTo>
                    <a:pt x="3578" y="618"/>
                    <a:pt x="4003" y="710"/>
                    <a:pt x="4429" y="740"/>
                  </a:cubicBezTo>
                  <a:cubicBezTo>
                    <a:pt x="4440" y="743"/>
                    <a:pt x="4450" y="744"/>
                    <a:pt x="4461" y="744"/>
                  </a:cubicBezTo>
                  <a:cubicBezTo>
                    <a:pt x="4566" y="744"/>
                    <a:pt x="4636" y="610"/>
                    <a:pt x="4581" y="527"/>
                  </a:cubicBezTo>
                  <a:cubicBezTo>
                    <a:pt x="4429" y="375"/>
                    <a:pt x="4277" y="223"/>
                    <a:pt x="4095" y="71"/>
                  </a:cubicBezTo>
                  <a:cubicBezTo>
                    <a:pt x="4053" y="21"/>
                    <a:pt x="400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368"/>
            <p:cNvSpPr/>
            <p:nvPr/>
          </p:nvSpPr>
          <p:spPr>
            <a:xfrm>
              <a:off x="5776975" y="776825"/>
              <a:ext cx="81550" cy="59375"/>
            </a:xfrm>
            <a:custGeom>
              <a:rect b="b" l="l" r="r" t="t"/>
              <a:pathLst>
                <a:path extrusionOk="0" h="2375" w="3262">
                  <a:moveTo>
                    <a:pt x="500" y="0"/>
                  </a:moveTo>
                  <a:cubicBezTo>
                    <a:pt x="451" y="0"/>
                    <a:pt x="401" y="19"/>
                    <a:pt x="365" y="64"/>
                  </a:cubicBezTo>
                  <a:cubicBezTo>
                    <a:pt x="0" y="551"/>
                    <a:pt x="31" y="1280"/>
                    <a:pt x="487" y="1736"/>
                  </a:cubicBezTo>
                  <a:cubicBezTo>
                    <a:pt x="821" y="2101"/>
                    <a:pt x="1262" y="2131"/>
                    <a:pt x="1714" y="2131"/>
                  </a:cubicBezTo>
                  <a:cubicBezTo>
                    <a:pt x="1804" y="2131"/>
                    <a:pt x="1895" y="2130"/>
                    <a:pt x="1986" y="2130"/>
                  </a:cubicBezTo>
                  <a:cubicBezTo>
                    <a:pt x="2348" y="2130"/>
                    <a:pt x="2706" y="2149"/>
                    <a:pt x="3009" y="2344"/>
                  </a:cubicBezTo>
                  <a:cubicBezTo>
                    <a:pt x="3036" y="2365"/>
                    <a:pt x="3062" y="2375"/>
                    <a:pt x="3086" y="2375"/>
                  </a:cubicBezTo>
                  <a:cubicBezTo>
                    <a:pt x="3197" y="2375"/>
                    <a:pt x="3262" y="2176"/>
                    <a:pt x="3161" y="2101"/>
                  </a:cubicBezTo>
                  <a:cubicBezTo>
                    <a:pt x="2822" y="1893"/>
                    <a:pt x="2471" y="1873"/>
                    <a:pt x="2123" y="1873"/>
                  </a:cubicBezTo>
                  <a:cubicBezTo>
                    <a:pt x="2038" y="1873"/>
                    <a:pt x="1954" y="1874"/>
                    <a:pt x="1870" y="1874"/>
                  </a:cubicBezTo>
                  <a:cubicBezTo>
                    <a:pt x="1742" y="1874"/>
                    <a:pt x="1615" y="1871"/>
                    <a:pt x="1490" y="1858"/>
                  </a:cubicBezTo>
                  <a:cubicBezTo>
                    <a:pt x="639" y="1766"/>
                    <a:pt x="122" y="946"/>
                    <a:pt x="639" y="186"/>
                  </a:cubicBezTo>
                  <a:cubicBezTo>
                    <a:pt x="724" y="101"/>
                    <a:pt x="615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368"/>
            <p:cNvSpPr/>
            <p:nvPr/>
          </p:nvSpPr>
          <p:spPr>
            <a:xfrm>
              <a:off x="5852800" y="858875"/>
              <a:ext cx="117925" cy="64900"/>
            </a:xfrm>
            <a:custGeom>
              <a:rect b="b" l="l" r="r" t="t"/>
              <a:pathLst>
                <a:path extrusionOk="0" h="2596" w="4717">
                  <a:moveTo>
                    <a:pt x="1282" y="0"/>
                  </a:moveTo>
                  <a:cubicBezTo>
                    <a:pt x="804" y="0"/>
                    <a:pt x="373" y="258"/>
                    <a:pt x="68" y="673"/>
                  </a:cubicBezTo>
                  <a:cubicBezTo>
                    <a:pt x="1" y="784"/>
                    <a:pt x="81" y="912"/>
                    <a:pt x="165" y="912"/>
                  </a:cubicBezTo>
                  <a:cubicBezTo>
                    <a:pt x="195" y="912"/>
                    <a:pt x="226" y="896"/>
                    <a:pt x="250" y="855"/>
                  </a:cubicBezTo>
                  <a:cubicBezTo>
                    <a:pt x="563" y="450"/>
                    <a:pt x="879" y="293"/>
                    <a:pt x="1186" y="293"/>
                  </a:cubicBezTo>
                  <a:cubicBezTo>
                    <a:pt x="1894" y="293"/>
                    <a:pt x="2559" y="1125"/>
                    <a:pt x="3046" y="1676"/>
                  </a:cubicBezTo>
                  <a:cubicBezTo>
                    <a:pt x="3442" y="2193"/>
                    <a:pt x="3867" y="2527"/>
                    <a:pt x="4505" y="2588"/>
                  </a:cubicBezTo>
                  <a:cubicBezTo>
                    <a:pt x="4525" y="2593"/>
                    <a:pt x="4542" y="2596"/>
                    <a:pt x="4558" y="2596"/>
                  </a:cubicBezTo>
                  <a:cubicBezTo>
                    <a:pt x="4716" y="2596"/>
                    <a:pt x="4699" y="2345"/>
                    <a:pt x="4505" y="2345"/>
                  </a:cubicBezTo>
                  <a:cubicBezTo>
                    <a:pt x="3229" y="2193"/>
                    <a:pt x="2955" y="612"/>
                    <a:pt x="1861" y="126"/>
                  </a:cubicBezTo>
                  <a:cubicBezTo>
                    <a:pt x="1664" y="40"/>
                    <a:pt x="1469" y="0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5" name="Google Shape;3305;p368"/>
            <p:cNvSpPr/>
            <p:nvPr/>
          </p:nvSpPr>
          <p:spPr>
            <a:xfrm>
              <a:off x="6099925" y="930400"/>
              <a:ext cx="173150" cy="104175"/>
            </a:xfrm>
            <a:custGeom>
              <a:rect b="b" l="l" r="r" t="t"/>
              <a:pathLst>
                <a:path extrusionOk="0" h="4167" w="6926">
                  <a:moveTo>
                    <a:pt x="274" y="152"/>
                  </a:moveTo>
                  <a:cubicBezTo>
                    <a:pt x="61" y="152"/>
                    <a:pt x="0" y="426"/>
                    <a:pt x="183" y="456"/>
                  </a:cubicBezTo>
                  <a:cubicBezTo>
                    <a:pt x="1399" y="791"/>
                    <a:pt x="2766" y="395"/>
                    <a:pt x="3922" y="912"/>
                  </a:cubicBezTo>
                  <a:cubicBezTo>
                    <a:pt x="5137" y="1490"/>
                    <a:pt x="5897" y="3040"/>
                    <a:pt x="6596" y="4104"/>
                  </a:cubicBezTo>
                  <a:cubicBezTo>
                    <a:pt x="6632" y="4148"/>
                    <a:pt x="6678" y="4167"/>
                    <a:pt x="6722" y="4167"/>
                  </a:cubicBezTo>
                  <a:cubicBezTo>
                    <a:pt x="6829" y="4167"/>
                    <a:pt x="6925" y="4059"/>
                    <a:pt x="6839" y="3952"/>
                  </a:cubicBezTo>
                  <a:cubicBezTo>
                    <a:pt x="6110" y="2918"/>
                    <a:pt x="5441" y="1611"/>
                    <a:pt x="4408" y="851"/>
                  </a:cubicBezTo>
                  <a:cubicBezTo>
                    <a:pt x="3192" y="0"/>
                    <a:pt x="1642" y="547"/>
                    <a:pt x="274" y="1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6" name="Google Shape;3306;p368"/>
            <p:cNvSpPr/>
            <p:nvPr/>
          </p:nvSpPr>
          <p:spPr>
            <a:xfrm>
              <a:off x="5733525" y="1065200"/>
              <a:ext cx="147100" cy="68575"/>
            </a:xfrm>
            <a:custGeom>
              <a:rect b="b" l="l" r="r" t="t"/>
              <a:pathLst>
                <a:path extrusionOk="0" h="2743" w="5884">
                  <a:moveTo>
                    <a:pt x="3501" y="0"/>
                  </a:moveTo>
                  <a:cubicBezTo>
                    <a:pt x="1916" y="0"/>
                    <a:pt x="371" y="539"/>
                    <a:pt x="36" y="2359"/>
                  </a:cubicBezTo>
                  <a:cubicBezTo>
                    <a:pt x="0" y="2593"/>
                    <a:pt x="188" y="2742"/>
                    <a:pt x="354" y="2742"/>
                  </a:cubicBezTo>
                  <a:cubicBezTo>
                    <a:pt x="468" y="2742"/>
                    <a:pt x="571" y="2672"/>
                    <a:pt x="583" y="2511"/>
                  </a:cubicBezTo>
                  <a:cubicBezTo>
                    <a:pt x="864" y="987"/>
                    <a:pt x="2137" y="561"/>
                    <a:pt x="3459" y="561"/>
                  </a:cubicBezTo>
                  <a:cubicBezTo>
                    <a:pt x="4142" y="561"/>
                    <a:pt x="4837" y="675"/>
                    <a:pt x="5416" y="809"/>
                  </a:cubicBezTo>
                  <a:cubicBezTo>
                    <a:pt x="5435" y="812"/>
                    <a:pt x="5453" y="814"/>
                    <a:pt x="5470" y="814"/>
                  </a:cubicBezTo>
                  <a:cubicBezTo>
                    <a:pt x="5766" y="814"/>
                    <a:pt x="5884" y="348"/>
                    <a:pt x="5568" y="262"/>
                  </a:cubicBezTo>
                  <a:cubicBezTo>
                    <a:pt x="4943" y="110"/>
                    <a:pt x="4218" y="0"/>
                    <a:pt x="350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7" name="Google Shape;3307;p368"/>
            <p:cNvSpPr/>
            <p:nvPr/>
          </p:nvSpPr>
          <p:spPr>
            <a:xfrm>
              <a:off x="6213125" y="1297500"/>
              <a:ext cx="171725" cy="48000"/>
            </a:xfrm>
            <a:custGeom>
              <a:rect b="b" l="l" r="r" t="t"/>
              <a:pathLst>
                <a:path extrusionOk="0" h="1920" w="6869">
                  <a:moveTo>
                    <a:pt x="3222" y="0"/>
                  </a:moveTo>
                  <a:cubicBezTo>
                    <a:pt x="2041" y="0"/>
                    <a:pt x="933" y="380"/>
                    <a:pt x="153" y="1487"/>
                  </a:cubicBezTo>
                  <a:cubicBezTo>
                    <a:pt x="1" y="1727"/>
                    <a:pt x="192" y="1920"/>
                    <a:pt x="403" y="1920"/>
                  </a:cubicBezTo>
                  <a:cubicBezTo>
                    <a:pt x="485" y="1920"/>
                    <a:pt x="571" y="1890"/>
                    <a:pt x="640" y="1821"/>
                  </a:cubicBezTo>
                  <a:cubicBezTo>
                    <a:pt x="1300" y="882"/>
                    <a:pt x="2244" y="566"/>
                    <a:pt x="3249" y="566"/>
                  </a:cubicBezTo>
                  <a:cubicBezTo>
                    <a:pt x="4325" y="566"/>
                    <a:pt x="5472" y="928"/>
                    <a:pt x="6415" y="1274"/>
                  </a:cubicBezTo>
                  <a:cubicBezTo>
                    <a:pt x="6448" y="1286"/>
                    <a:pt x="6479" y="1292"/>
                    <a:pt x="6508" y="1292"/>
                  </a:cubicBezTo>
                  <a:cubicBezTo>
                    <a:pt x="6775" y="1292"/>
                    <a:pt x="6868" y="836"/>
                    <a:pt x="6567" y="727"/>
                  </a:cubicBezTo>
                  <a:cubicBezTo>
                    <a:pt x="5531" y="342"/>
                    <a:pt x="4343" y="0"/>
                    <a:pt x="3222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8" name="Google Shape;3308;p368"/>
            <p:cNvSpPr/>
            <p:nvPr/>
          </p:nvSpPr>
          <p:spPr>
            <a:xfrm>
              <a:off x="5727575" y="1145100"/>
              <a:ext cx="12950" cy="15675"/>
            </a:xfrm>
            <a:custGeom>
              <a:rect b="b" l="l" r="r" t="t"/>
              <a:pathLst>
                <a:path extrusionOk="0" h="627" w="518">
                  <a:moveTo>
                    <a:pt x="340" y="1"/>
                  </a:moveTo>
                  <a:cubicBezTo>
                    <a:pt x="320" y="1"/>
                    <a:pt x="298" y="5"/>
                    <a:pt x="274" y="14"/>
                  </a:cubicBezTo>
                  <a:cubicBezTo>
                    <a:pt x="122" y="14"/>
                    <a:pt x="1" y="105"/>
                    <a:pt x="1" y="257"/>
                  </a:cubicBezTo>
                  <a:lnTo>
                    <a:pt x="1" y="349"/>
                  </a:lnTo>
                  <a:cubicBezTo>
                    <a:pt x="1" y="487"/>
                    <a:pt x="77" y="626"/>
                    <a:pt x="229" y="626"/>
                  </a:cubicBezTo>
                  <a:cubicBezTo>
                    <a:pt x="243" y="626"/>
                    <a:pt x="258" y="625"/>
                    <a:pt x="274" y="622"/>
                  </a:cubicBezTo>
                  <a:cubicBezTo>
                    <a:pt x="426" y="622"/>
                    <a:pt x="517" y="501"/>
                    <a:pt x="517" y="349"/>
                  </a:cubicBezTo>
                  <a:lnTo>
                    <a:pt x="517" y="257"/>
                  </a:lnTo>
                  <a:cubicBezTo>
                    <a:pt x="517" y="129"/>
                    <a:pt x="452" y="1"/>
                    <a:pt x="340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9" name="Google Shape;3309;p368"/>
            <p:cNvSpPr/>
            <p:nvPr/>
          </p:nvSpPr>
          <p:spPr>
            <a:xfrm>
              <a:off x="6390975" y="1336925"/>
              <a:ext cx="41700" cy="16425"/>
            </a:xfrm>
            <a:custGeom>
              <a:rect b="b" l="l" r="r" t="t"/>
              <a:pathLst>
                <a:path extrusionOk="0" h="657" w="1668">
                  <a:moveTo>
                    <a:pt x="365" y="1"/>
                  </a:moveTo>
                  <a:cubicBezTo>
                    <a:pt x="9" y="31"/>
                    <a:pt x="0" y="580"/>
                    <a:pt x="337" y="580"/>
                  </a:cubicBezTo>
                  <a:cubicBezTo>
                    <a:pt x="346" y="580"/>
                    <a:pt x="355" y="579"/>
                    <a:pt x="365" y="578"/>
                  </a:cubicBezTo>
                  <a:cubicBezTo>
                    <a:pt x="446" y="570"/>
                    <a:pt x="525" y="567"/>
                    <a:pt x="603" y="567"/>
                  </a:cubicBezTo>
                  <a:cubicBezTo>
                    <a:pt x="813" y="567"/>
                    <a:pt x="1007" y="595"/>
                    <a:pt x="1185" y="639"/>
                  </a:cubicBezTo>
                  <a:cubicBezTo>
                    <a:pt x="1220" y="651"/>
                    <a:pt x="1253" y="656"/>
                    <a:pt x="1283" y="656"/>
                  </a:cubicBezTo>
                  <a:cubicBezTo>
                    <a:pt x="1574" y="656"/>
                    <a:pt x="1668" y="178"/>
                    <a:pt x="1337" y="123"/>
                  </a:cubicBezTo>
                  <a:cubicBezTo>
                    <a:pt x="1003" y="31"/>
                    <a:pt x="699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0" name="Google Shape;3310;p368"/>
            <p:cNvSpPr/>
            <p:nvPr/>
          </p:nvSpPr>
          <p:spPr>
            <a:xfrm>
              <a:off x="5037600" y="839400"/>
              <a:ext cx="572975" cy="1195725"/>
            </a:xfrm>
            <a:custGeom>
              <a:rect b="b" l="l" r="r" t="t"/>
              <a:pathLst>
                <a:path extrusionOk="0" h="47829" w="22919">
                  <a:moveTo>
                    <a:pt x="10506" y="0"/>
                  </a:moveTo>
                  <a:cubicBezTo>
                    <a:pt x="10434" y="0"/>
                    <a:pt x="10365" y="8"/>
                    <a:pt x="10304" y="23"/>
                  </a:cubicBezTo>
                  <a:cubicBezTo>
                    <a:pt x="10122" y="54"/>
                    <a:pt x="9970" y="206"/>
                    <a:pt x="9848" y="358"/>
                  </a:cubicBezTo>
                  <a:cubicBezTo>
                    <a:pt x="9545" y="753"/>
                    <a:pt x="9423" y="1239"/>
                    <a:pt x="9362" y="1695"/>
                  </a:cubicBezTo>
                  <a:cubicBezTo>
                    <a:pt x="8481" y="6102"/>
                    <a:pt x="8602" y="10662"/>
                    <a:pt x="9423" y="15069"/>
                  </a:cubicBezTo>
                  <a:cubicBezTo>
                    <a:pt x="10274" y="19476"/>
                    <a:pt x="11733" y="23732"/>
                    <a:pt x="13618" y="27805"/>
                  </a:cubicBezTo>
                  <a:lnTo>
                    <a:pt x="13800" y="28261"/>
                  </a:lnTo>
                  <a:cubicBezTo>
                    <a:pt x="13618" y="28139"/>
                    <a:pt x="13374" y="28078"/>
                    <a:pt x="13162" y="27987"/>
                  </a:cubicBezTo>
                  <a:cubicBezTo>
                    <a:pt x="13060" y="27975"/>
                    <a:pt x="12960" y="27969"/>
                    <a:pt x="12861" y="27969"/>
                  </a:cubicBezTo>
                  <a:cubicBezTo>
                    <a:pt x="12456" y="27969"/>
                    <a:pt x="12075" y="28071"/>
                    <a:pt x="11733" y="28291"/>
                  </a:cubicBezTo>
                  <a:cubicBezTo>
                    <a:pt x="11338" y="27531"/>
                    <a:pt x="10943" y="26771"/>
                    <a:pt x="10517" y="26011"/>
                  </a:cubicBezTo>
                  <a:cubicBezTo>
                    <a:pt x="8815" y="22820"/>
                    <a:pt x="7113" y="19568"/>
                    <a:pt x="6079" y="16103"/>
                  </a:cubicBezTo>
                  <a:cubicBezTo>
                    <a:pt x="5654" y="14765"/>
                    <a:pt x="5411" y="13397"/>
                    <a:pt x="5107" y="11999"/>
                  </a:cubicBezTo>
                  <a:cubicBezTo>
                    <a:pt x="4590" y="9719"/>
                    <a:pt x="4104" y="7470"/>
                    <a:pt x="3617" y="5190"/>
                  </a:cubicBezTo>
                  <a:cubicBezTo>
                    <a:pt x="3496" y="4613"/>
                    <a:pt x="3344" y="4066"/>
                    <a:pt x="3040" y="3580"/>
                  </a:cubicBezTo>
                  <a:cubicBezTo>
                    <a:pt x="2748" y="3083"/>
                    <a:pt x="2259" y="2727"/>
                    <a:pt x="1709" y="2727"/>
                  </a:cubicBezTo>
                  <a:cubicBezTo>
                    <a:pt x="1687" y="2727"/>
                    <a:pt x="1664" y="2727"/>
                    <a:pt x="1642" y="2728"/>
                  </a:cubicBezTo>
                  <a:cubicBezTo>
                    <a:pt x="1095" y="2759"/>
                    <a:pt x="608" y="3154"/>
                    <a:pt x="395" y="3610"/>
                  </a:cubicBezTo>
                  <a:cubicBezTo>
                    <a:pt x="122" y="4066"/>
                    <a:pt x="31" y="4613"/>
                    <a:pt x="31" y="5160"/>
                  </a:cubicBezTo>
                  <a:cubicBezTo>
                    <a:pt x="0" y="6741"/>
                    <a:pt x="426" y="8321"/>
                    <a:pt x="851" y="9841"/>
                  </a:cubicBezTo>
                  <a:cubicBezTo>
                    <a:pt x="1246" y="11391"/>
                    <a:pt x="1702" y="12911"/>
                    <a:pt x="2128" y="14461"/>
                  </a:cubicBezTo>
                  <a:cubicBezTo>
                    <a:pt x="2614" y="16254"/>
                    <a:pt x="3131" y="18078"/>
                    <a:pt x="3830" y="19780"/>
                  </a:cubicBezTo>
                  <a:cubicBezTo>
                    <a:pt x="5320" y="23519"/>
                    <a:pt x="7721" y="26832"/>
                    <a:pt x="10335" y="29872"/>
                  </a:cubicBezTo>
                  <a:lnTo>
                    <a:pt x="10517" y="29659"/>
                  </a:lnTo>
                  <a:lnTo>
                    <a:pt x="10669" y="30236"/>
                  </a:lnTo>
                  <a:cubicBezTo>
                    <a:pt x="10568" y="30224"/>
                    <a:pt x="10462" y="30216"/>
                    <a:pt x="10354" y="30216"/>
                  </a:cubicBezTo>
                  <a:cubicBezTo>
                    <a:pt x="10199" y="30216"/>
                    <a:pt x="10039" y="30231"/>
                    <a:pt x="9879" y="30267"/>
                  </a:cubicBezTo>
                  <a:cubicBezTo>
                    <a:pt x="9545" y="30358"/>
                    <a:pt x="9210" y="30632"/>
                    <a:pt x="9089" y="30966"/>
                  </a:cubicBezTo>
                  <a:cubicBezTo>
                    <a:pt x="8997" y="31179"/>
                    <a:pt x="9058" y="31452"/>
                    <a:pt x="9089" y="31726"/>
                  </a:cubicBezTo>
                  <a:cubicBezTo>
                    <a:pt x="9149" y="32212"/>
                    <a:pt x="9271" y="32729"/>
                    <a:pt x="9545" y="33185"/>
                  </a:cubicBezTo>
                  <a:cubicBezTo>
                    <a:pt x="9757" y="33580"/>
                    <a:pt x="10152" y="33884"/>
                    <a:pt x="10335" y="34279"/>
                  </a:cubicBezTo>
                  <a:cubicBezTo>
                    <a:pt x="10517" y="34613"/>
                    <a:pt x="10578" y="34978"/>
                    <a:pt x="10730" y="35373"/>
                  </a:cubicBezTo>
                  <a:cubicBezTo>
                    <a:pt x="10821" y="35647"/>
                    <a:pt x="11034" y="35860"/>
                    <a:pt x="11095" y="36164"/>
                  </a:cubicBezTo>
                  <a:cubicBezTo>
                    <a:pt x="11125" y="36407"/>
                    <a:pt x="11125" y="36589"/>
                    <a:pt x="11216" y="36802"/>
                  </a:cubicBezTo>
                  <a:cubicBezTo>
                    <a:pt x="11277" y="37045"/>
                    <a:pt x="11399" y="37258"/>
                    <a:pt x="11581" y="37410"/>
                  </a:cubicBezTo>
                  <a:cubicBezTo>
                    <a:pt x="12037" y="38960"/>
                    <a:pt x="12402" y="40541"/>
                    <a:pt x="12645" y="42121"/>
                  </a:cubicBezTo>
                  <a:cubicBezTo>
                    <a:pt x="12797" y="43063"/>
                    <a:pt x="12918" y="44097"/>
                    <a:pt x="13405" y="44948"/>
                  </a:cubicBezTo>
                  <a:cubicBezTo>
                    <a:pt x="13830" y="45617"/>
                    <a:pt x="14469" y="46164"/>
                    <a:pt x="15168" y="46589"/>
                  </a:cubicBezTo>
                  <a:cubicBezTo>
                    <a:pt x="16327" y="47329"/>
                    <a:pt x="17686" y="47829"/>
                    <a:pt x="19050" y="47829"/>
                  </a:cubicBezTo>
                  <a:cubicBezTo>
                    <a:pt x="19367" y="47829"/>
                    <a:pt x="19685" y="47802"/>
                    <a:pt x="20001" y="47744"/>
                  </a:cubicBezTo>
                  <a:cubicBezTo>
                    <a:pt x="20609" y="47653"/>
                    <a:pt x="21216" y="47410"/>
                    <a:pt x="21672" y="46954"/>
                  </a:cubicBezTo>
                  <a:cubicBezTo>
                    <a:pt x="22159" y="46468"/>
                    <a:pt x="22432" y="45769"/>
                    <a:pt x="22523" y="45130"/>
                  </a:cubicBezTo>
                  <a:cubicBezTo>
                    <a:pt x="22919" y="43489"/>
                    <a:pt x="22554" y="41817"/>
                    <a:pt x="21885" y="40358"/>
                  </a:cubicBezTo>
                  <a:cubicBezTo>
                    <a:pt x="21247" y="38838"/>
                    <a:pt x="20365" y="37471"/>
                    <a:pt x="19575" y="36012"/>
                  </a:cubicBezTo>
                  <a:cubicBezTo>
                    <a:pt x="19180" y="35313"/>
                    <a:pt x="18815" y="34613"/>
                    <a:pt x="18663" y="33823"/>
                  </a:cubicBezTo>
                  <a:cubicBezTo>
                    <a:pt x="18329" y="32334"/>
                    <a:pt x="18694" y="30784"/>
                    <a:pt x="18906" y="29264"/>
                  </a:cubicBezTo>
                  <a:cubicBezTo>
                    <a:pt x="18998" y="28291"/>
                    <a:pt x="18998" y="27197"/>
                    <a:pt x="18238" y="26619"/>
                  </a:cubicBezTo>
                  <a:cubicBezTo>
                    <a:pt x="17960" y="26397"/>
                    <a:pt x="17630" y="26302"/>
                    <a:pt x="17288" y="26302"/>
                  </a:cubicBezTo>
                  <a:cubicBezTo>
                    <a:pt x="16883" y="26302"/>
                    <a:pt x="16459" y="26435"/>
                    <a:pt x="16080" y="26650"/>
                  </a:cubicBezTo>
                  <a:cubicBezTo>
                    <a:pt x="13952" y="19203"/>
                    <a:pt x="11794" y="11665"/>
                    <a:pt x="12311" y="3944"/>
                  </a:cubicBezTo>
                  <a:cubicBezTo>
                    <a:pt x="12341" y="3184"/>
                    <a:pt x="12432" y="2394"/>
                    <a:pt x="12250" y="1634"/>
                  </a:cubicBezTo>
                  <a:cubicBezTo>
                    <a:pt x="12037" y="874"/>
                    <a:pt x="11490" y="145"/>
                    <a:pt x="10730" y="23"/>
                  </a:cubicBezTo>
                  <a:cubicBezTo>
                    <a:pt x="10654" y="8"/>
                    <a:pt x="10578" y="0"/>
                    <a:pt x="1050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368"/>
            <p:cNvSpPr/>
            <p:nvPr/>
          </p:nvSpPr>
          <p:spPr>
            <a:xfrm>
              <a:off x="5378025" y="1724050"/>
              <a:ext cx="52450" cy="93925"/>
            </a:xfrm>
            <a:custGeom>
              <a:rect b="b" l="l" r="r" t="t"/>
              <a:pathLst>
                <a:path extrusionOk="0" h="3757" w="2098">
                  <a:moveTo>
                    <a:pt x="629" y="1"/>
                  </a:moveTo>
                  <a:cubicBezTo>
                    <a:pt x="31" y="1"/>
                    <a:pt x="31" y="778"/>
                    <a:pt x="31" y="778"/>
                  </a:cubicBezTo>
                  <a:lnTo>
                    <a:pt x="1" y="778"/>
                  </a:lnTo>
                  <a:lnTo>
                    <a:pt x="1" y="1720"/>
                  </a:lnTo>
                  <a:lnTo>
                    <a:pt x="365" y="2844"/>
                  </a:lnTo>
                  <a:lnTo>
                    <a:pt x="943" y="3756"/>
                  </a:lnTo>
                  <a:lnTo>
                    <a:pt x="1703" y="3544"/>
                  </a:lnTo>
                  <a:cubicBezTo>
                    <a:pt x="1703" y="3544"/>
                    <a:pt x="1703" y="2632"/>
                    <a:pt x="1885" y="1872"/>
                  </a:cubicBezTo>
                  <a:cubicBezTo>
                    <a:pt x="2098" y="1112"/>
                    <a:pt x="1551" y="200"/>
                    <a:pt x="791" y="18"/>
                  </a:cubicBezTo>
                  <a:cubicBezTo>
                    <a:pt x="732" y="6"/>
                    <a:pt x="678" y="1"/>
                    <a:pt x="62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2" name="Google Shape;3312;p368"/>
            <p:cNvSpPr/>
            <p:nvPr/>
          </p:nvSpPr>
          <p:spPr>
            <a:xfrm>
              <a:off x="5318000" y="1715600"/>
              <a:ext cx="64600" cy="69700"/>
            </a:xfrm>
            <a:custGeom>
              <a:rect b="b" l="l" r="r" t="t"/>
              <a:pathLst>
                <a:path extrusionOk="0" h="2788" w="2584">
                  <a:moveTo>
                    <a:pt x="929" y="1"/>
                  </a:moveTo>
                  <a:cubicBezTo>
                    <a:pt x="873" y="1"/>
                    <a:pt x="816" y="7"/>
                    <a:pt x="760" y="21"/>
                  </a:cubicBezTo>
                  <a:cubicBezTo>
                    <a:pt x="0" y="204"/>
                    <a:pt x="395" y="1116"/>
                    <a:pt x="578" y="1693"/>
                  </a:cubicBezTo>
                  <a:cubicBezTo>
                    <a:pt x="760" y="2271"/>
                    <a:pt x="760" y="2605"/>
                    <a:pt x="760" y="2605"/>
                  </a:cubicBezTo>
                  <a:lnTo>
                    <a:pt x="1854" y="2787"/>
                  </a:lnTo>
                  <a:lnTo>
                    <a:pt x="2584" y="2605"/>
                  </a:lnTo>
                  <a:lnTo>
                    <a:pt x="2250" y="751"/>
                  </a:lnTo>
                  <a:lnTo>
                    <a:pt x="2250" y="933"/>
                  </a:lnTo>
                  <a:cubicBezTo>
                    <a:pt x="2250" y="933"/>
                    <a:pt x="1602" y="1"/>
                    <a:pt x="92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3" name="Google Shape;3313;p368"/>
            <p:cNvSpPr/>
            <p:nvPr/>
          </p:nvSpPr>
          <p:spPr>
            <a:xfrm>
              <a:off x="5311150" y="1491750"/>
              <a:ext cx="310075" cy="549500"/>
            </a:xfrm>
            <a:custGeom>
              <a:rect b="b" l="l" r="r" t="t"/>
              <a:pathLst>
                <a:path extrusionOk="0" h="21980" w="12403">
                  <a:moveTo>
                    <a:pt x="6277" y="1"/>
                  </a:moveTo>
                  <a:cubicBezTo>
                    <a:pt x="5175" y="1"/>
                    <a:pt x="4128" y="1053"/>
                    <a:pt x="3800" y="2106"/>
                  </a:cubicBezTo>
                  <a:cubicBezTo>
                    <a:pt x="3162" y="4234"/>
                    <a:pt x="3770" y="6756"/>
                    <a:pt x="4499" y="8793"/>
                  </a:cubicBezTo>
                  <a:cubicBezTo>
                    <a:pt x="4834" y="9735"/>
                    <a:pt x="4682" y="10374"/>
                    <a:pt x="4317" y="11255"/>
                  </a:cubicBezTo>
                  <a:cubicBezTo>
                    <a:pt x="4165" y="11589"/>
                    <a:pt x="4013" y="11985"/>
                    <a:pt x="3952" y="12349"/>
                  </a:cubicBezTo>
                  <a:cubicBezTo>
                    <a:pt x="3891" y="12988"/>
                    <a:pt x="4165" y="13383"/>
                    <a:pt x="4621" y="13808"/>
                  </a:cubicBezTo>
                  <a:cubicBezTo>
                    <a:pt x="5746" y="14872"/>
                    <a:pt x="7204" y="15693"/>
                    <a:pt x="8572" y="16453"/>
                  </a:cubicBezTo>
                  <a:cubicBezTo>
                    <a:pt x="8620" y="16477"/>
                    <a:pt x="8666" y="16487"/>
                    <a:pt x="8706" y="16487"/>
                  </a:cubicBezTo>
                  <a:cubicBezTo>
                    <a:pt x="8923" y="16487"/>
                    <a:pt x="9020" y="16195"/>
                    <a:pt x="8815" y="16118"/>
                  </a:cubicBezTo>
                  <a:cubicBezTo>
                    <a:pt x="7843" y="15541"/>
                    <a:pt x="6870" y="14963"/>
                    <a:pt x="5958" y="14325"/>
                  </a:cubicBezTo>
                  <a:cubicBezTo>
                    <a:pt x="5502" y="14021"/>
                    <a:pt x="4955" y="13656"/>
                    <a:pt x="4590" y="13200"/>
                  </a:cubicBezTo>
                  <a:cubicBezTo>
                    <a:pt x="4074" y="12471"/>
                    <a:pt x="4712" y="11529"/>
                    <a:pt x="4986" y="10799"/>
                  </a:cubicBezTo>
                  <a:cubicBezTo>
                    <a:pt x="5198" y="10161"/>
                    <a:pt x="5198" y="9583"/>
                    <a:pt x="5016" y="8945"/>
                  </a:cubicBezTo>
                  <a:cubicBezTo>
                    <a:pt x="4682" y="7790"/>
                    <a:pt x="4317" y="6756"/>
                    <a:pt x="4165" y="5601"/>
                  </a:cubicBezTo>
                  <a:cubicBezTo>
                    <a:pt x="4043" y="4598"/>
                    <a:pt x="3922" y="3504"/>
                    <a:pt x="4165" y="2501"/>
                  </a:cubicBezTo>
                  <a:cubicBezTo>
                    <a:pt x="4373" y="1540"/>
                    <a:pt x="5158" y="423"/>
                    <a:pt x="6218" y="423"/>
                  </a:cubicBezTo>
                  <a:cubicBezTo>
                    <a:pt x="6397" y="423"/>
                    <a:pt x="6585" y="455"/>
                    <a:pt x="6779" y="525"/>
                  </a:cubicBezTo>
                  <a:cubicBezTo>
                    <a:pt x="7964" y="981"/>
                    <a:pt x="7752" y="2501"/>
                    <a:pt x="7630" y="3504"/>
                  </a:cubicBezTo>
                  <a:cubicBezTo>
                    <a:pt x="7478" y="4568"/>
                    <a:pt x="7265" y="5632"/>
                    <a:pt x="7356" y="6696"/>
                  </a:cubicBezTo>
                  <a:cubicBezTo>
                    <a:pt x="7417" y="8580"/>
                    <a:pt x="8512" y="10161"/>
                    <a:pt x="9393" y="11741"/>
                  </a:cubicBezTo>
                  <a:cubicBezTo>
                    <a:pt x="10457" y="13595"/>
                    <a:pt x="11490" y="15571"/>
                    <a:pt x="11521" y="17760"/>
                  </a:cubicBezTo>
                  <a:cubicBezTo>
                    <a:pt x="11551" y="18915"/>
                    <a:pt x="11278" y="20343"/>
                    <a:pt x="10244" y="21042"/>
                  </a:cubicBezTo>
                  <a:cubicBezTo>
                    <a:pt x="9671" y="21430"/>
                    <a:pt x="8966" y="21575"/>
                    <a:pt x="8261" y="21575"/>
                  </a:cubicBezTo>
                  <a:cubicBezTo>
                    <a:pt x="7695" y="21575"/>
                    <a:pt x="7128" y="21482"/>
                    <a:pt x="6627" y="21346"/>
                  </a:cubicBezTo>
                  <a:cubicBezTo>
                    <a:pt x="5472" y="21042"/>
                    <a:pt x="4317" y="20434"/>
                    <a:pt x="3405" y="19644"/>
                  </a:cubicBezTo>
                  <a:cubicBezTo>
                    <a:pt x="2402" y="18732"/>
                    <a:pt x="2128" y="17547"/>
                    <a:pt x="1946" y="16301"/>
                  </a:cubicBezTo>
                  <a:cubicBezTo>
                    <a:pt x="1764" y="15115"/>
                    <a:pt x="1581" y="13991"/>
                    <a:pt x="1277" y="12836"/>
                  </a:cubicBezTo>
                  <a:cubicBezTo>
                    <a:pt x="1065" y="12167"/>
                    <a:pt x="1034" y="11012"/>
                    <a:pt x="396" y="10556"/>
                  </a:cubicBezTo>
                  <a:cubicBezTo>
                    <a:pt x="355" y="10531"/>
                    <a:pt x="316" y="10520"/>
                    <a:pt x="281" y="10520"/>
                  </a:cubicBezTo>
                  <a:cubicBezTo>
                    <a:pt x="102" y="10520"/>
                    <a:pt x="1" y="10794"/>
                    <a:pt x="153" y="10921"/>
                  </a:cubicBezTo>
                  <a:cubicBezTo>
                    <a:pt x="609" y="11225"/>
                    <a:pt x="730" y="12471"/>
                    <a:pt x="852" y="12957"/>
                  </a:cubicBezTo>
                  <a:cubicBezTo>
                    <a:pt x="1034" y="13656"/>
                    <a:pt x="1186" y="14355"/>
                    <a:pt x="1308" y="15054"/>
                  </a:cubicBezTo>
                  <a:cubicBezTo>
                    <a:pt x="1490" y="16179"/>
                    <a:pt x="1581" y="17365"/>
                    <a:pt x="2037" y="18428"/>
                  </a:cubicBezTo>
                  <a:cubicBezTo>
                    <a:pt x="2828" y="20343"/>
                    <a:pt x="5168" y="21559"/>
                    <a:pt x="7113" y="21893"/>
                  </a:cubicBezTo>
                  <a:cubicBezTo>
                    <a:pt x="7450" y="21950"/>
                    <a:pt x="7792" y="21980"/>
                    <a:pt x="8131" y="21980"/>
                  </a:cubicBezTo>
                  <a:cubicBezTo>
                    <a:pt x="9632" y="21980"/>
                    <a:pt x="11072" y="21388"/>
                    <a:pt x="11642" y="19827"/>
                  </a:cubicBezTo>
                  <a:cubicBezTo>
                    <a:pt x="12402" y="17668"/>
                    <a:pt x="11642" y="15237"/>
                    <a:pt x="10700" y="13261"/>
                  </a:cubicBezTo>
                  <a:cubicBezTo>
                    <a:pt x="9515" y="10921"/>
                    <a:pt x="7600" y="8732"/>
                    <a:pt x="7752" y="5997"/>
                  </a:cubicBezTo>
                  <a:cubicBezTo>
                    <a:pt x="7843" y="4446"/>
                    <a:pt x="8967" y="1437"/>
                    <a:pt x="7265" y="313"/>
                  </a:cubicBezTo>
                  <a:cubicBezTo>
                    <a:pt x="6943" y="95"/>
                    <a:pt x="6608" y="1"/>
                    <a:pt x="6277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368"/>
            <p:cNvSpPr/>
            <p:nvPr/>
          </p:nvSpPr>
          <p:spPr>
            <a:xfrm>
              <a:off x="5299750" y="1532900"/>
              <a:ext cx="124475" cy="289275"/>
            </a:xfrm>
            <a:custGeom>
              <a:rect b="b" l="l" r="r" t="t"/>
              <a:pathLst>
                <a:path extrusionOk="0" h="11571" w="4979">
                  <a:moveTo>
                    <a:pt x="2340" y="1"/>
                  </a:moveTo>
                  <a:cubicBezTo>
                    <a:pt x="2093" y="1"/>
                    <a:pt x="1839" y="49"/>
                    <a:pt x="1581" y="156"/>
                  </a:cubicBezTo>
                  <a:cubicBezTo>
                    <a:pt x="1" y="794"/>
                    <a:pt x="305" y="2496"/>
                    <a:pt x="973" y="3712"/>
                  </a:cubicBezTo>
                  <a:cubicBezTo>
                    <a:pt x="1429" y="4563"/>
                    <a:pt x="1946" y="5354"/>
                    <a:pt x="2341" y="6235"/>
                  </a:cubicBezTo>
                  <a:cubicBezTo>
                    <a:pt x="2828" y="7329"/>
                    <a:pt x="2797" y="8302"/>
                    <a:pt x="2858" y="9457"/>
                  </a:cubicBezTo>
                  <a:cubicBezTo>
                    <a:pt x="2935" y="10206"/>
                    <a:pt x="3452" y="11571"/>
                    <a:pt x="4315" y="11571"/>
                  </a:cubicBezTo>
                  <a:cubicBezTo>
                    <a:pt x="4467" y="11571"/>
                    <a:pt x="4630" y="11528"/>
                    <a:pt x="4803" y="11433"/>
                  </a:cubicBezTo>
                  <a:cubicBezTo>
                    <a:pt x="4978" y="11308"/>
                    <a:pt x="4886" y="11060"/>
                    <a:pt x="4696" y="11060"/>
                  </a:cubicBezTo>
                  <a:cubicBezTo>
                    <a:pt x="4655" y="11060"/>
                    <a:pt x="4609" y="11071"/>
                    <a:pt x="4560" y="11098"/>
                  </a:cubicBezTo>
                  <a:cubicBezTo>
                    <a:pt x="4468" y="11148"/>
                    <a:pt x="4380" y="11170"/>
                    <a:pt x="4298" y="11170"/>
                  </a:cubicBezTo>
                  <a:cubicBezTo>
                    <a:pt x="3669" y="11170"/>
                    <a:pt x="3310" y="9887"/>
                    <a:pt x="3284" y="9457"/>
                  </a:cubicBezTo>
                  <a:cubicBezTo>
                    <a:pt x="3253" y="8880"/>
                    <a:pt x="3284" y="8332"/>
                    <a:pt x="3192" y="7785"/>
                  </a:cubicBezTo>
                  <a:cubicBezTo>
                    <a:pt x="3101" y="6904"/>
                    <a:pt x="2736" y="6053"/>
                    <a:pt x="2341" y="5293"/>
                  </a:cubicBezTo>
                  <a:cubicBezTo>
                    <a:pt x="1794" y="4290"/>
                    <a:pt x="852" y="3135"/>
                    <a:pt x="761" y="1949"/>
                  </a:cubicBezTo>
                  <a:cubicBezTo>
                    <a:pt x="731" y="1057"/>
                    <a:pt x="1429" y="368"/>
                    <a:pt x="2314" y="368"/>
                  </a:cubicBezTo>
                  <a:cubicBezTo>
                    <a:pt x="2333" y="368"/>
                    <a:pt x="2353" y="368"/>
                    <a:pt x="2372" y="369"/>
                  </a:cubicBezTo>
                  <a:cubicBezTo>
                    <a:pt x="3162" y="399"/>
                    <a:pt x="3770" y="1037"/>
                    <a:pt x="4074" y="1737"/>
                  </a:cubicBezTo>
                  <a:cubicBezTo>
                    <a:pt x="4138" y="1844"/>
                    <a:pt x="4225" y="1887"/>
                    <a:pt x="4305" y="1887"/>
                  </a:cubicBezTo>
                  <a:cubicBezTo>
                    <a:pt x="4453" y="1887"/>
                    <a:pt x="4578" y="1742"/>
                    <a:pt x="4499" y="1585"/>
                  </a:cubicBezTo>
                  <a:cubicBezTo>
                    <a:pt x="4113" y="716"/>
                    <a:pt x="3287" y="1"/>
                    <a:pt x="2340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5" name="Google Shape;3315;p368"/>
            <p:cNvSpPr/>
            <p:nvPr/>
          </p:nvSpPr>
          <p:spPr>
            <a:xfrm>
              <a:off x="5253400" y="1589975"/>
              <a:ext cx="134275" cy="198000"/>
            </a:xfrm>
            <a:custGeom>
              <a:rect b="b" l="l" r="r" t="t"/>
              <a:pathLst>
                <a:path extrusionOk="0" h="7920" w="5371">
                  <a:moveTo>
                    <a:pt x="1908" y="0"/>
                  </a:moveTo>
                  <a:cubicBezTo>
                    <a:pt x="1239" y="0"/>
                    <a:pt x="516" y="187"/>
                    <a:pt x="274" y="913"/>
                  </a:cubicBezTo>
                  <a:cubicBezTo>
                    <a:pt x="1" y="1764"/>
                    <a:pt x="487" y="2979"/>
                    <a:pt x="1034" y="3648"/>
                  </a:cubicBezTo>
                  <a:cubicBezTo>
                    <a:pt x="1490" y="4195"/>
                    <a:pt x="1672" y="4773"/>
                    <a:pt x="1976" y="5411"/>
                  </a:cubicBezTo>
                  <a:cubicBezTo>
                    <a:pt x="2128" y="5654"/>
                    <a:pt x="2250" y="5928"/>
                    <a:pt x="2341" y="6141"/>
                  </a:cubicBezTo>
                  <a:cubicBezTo>
                    <a:pt x="2402" y="6384"/>
                    <a:pt x="2432" y="6566"/>
                    <a:pt x="2463" y="6779"/>
                  </a:cubicBezTo>
                  <a:cubicBezTo>
                    <a:pt x="2493" y="6961"/>
                    <a:pt x="2584" y="7083"/>
                    <a:pt x="2706" y="7235"/>
                  </a:cubicBezTo>
                  <a:cubicBezTo>
                    <a:pt x="3066" y="7755"/>
                    <a:pt x="3623" y="7919"/>
                    <a:pt x="4213" y="7919"/>
                  </a:cubicBezTo>
                  <a:cubicBezTo>
                    <a:pt x="4520" y="7919"/>
                    <a:pt x="4836" y="7875"/>
                    <a:pt x="5138" y="7812"/>
                  </a:cubicBezTo>
                  <a:cubicBezTo>
                    <a:pt x="5371" y="7725"/>
                    <a:pt x="5296" y="7385"/>
                    <a:pt x="5048" y="7385"/>
                  </a:cubicBezTo>
                  <a:cubicBezTo>
                    <a:pt x="5037" y="7385"/>
                    <a:pt x="5027" y="7386"/>
                    <a:pt x="5016" y="7387"/>
                  </a:cubicBezTo>
                  <a:cubicBezTo>
                    <a:pt x="4744" y="7455"/>
                    <a:pt x="4447" y="7511"/>
                    <a:pt x="4159" y="7511"/>
                  </a:cubicBezTo>
                  <a:cubicBezTo>
                    <a:pt x="3803" y="7511"/>
                    <a:pt x="3461" y="7426"/>
                    <a:pt x="3192" y="7174"/>
                  </a:cubicBezTo>
                  <a:cubicBezTo>
                    <a:pt x="2767" y="6779"/>
                    <a:pt x="2919" y="6445"/>
                    <a:pt x="2767" y="6019"/>
                  </a:cubicBezTo>
                  <a:cubicBezTo>
                    <a:pt x="2584" y="5411"/>
                    <a:pt x="2280" y="4803"/>
                    <a:pt x="2007" y="4256"/>
                  </a:cubicBezTo>
                  <a:cubicBezTo>
                    <a:pt x="1703" y="3557"/>
                    <a:pt x="1095" y="3131"/>
                    <a:pt x="882" y="2372"/>
                  </a:cubicBezTo>
                  <a:cubicBezTo>
                    <a:pt x="730" y="1916"/>
                    <a:pt x="548" y="1095"/>
                    <a:pt x="882" y="700"/>
                  </a:cubicBezTo>
                  <a:cubicBezTo>
                    <a:pt x="1114" y="449"/>
                    <a:pt x="1468" y="382"/>
                    <a:pt x="1828" y="382"/>
                  </a:cubicBezTo>
                  <a:cubicBezTo>
                    <a:pt x="2035" y="382"/>
                    <a:pt x="2244" y="404"/>
                    <a:pt x="2432" y="426"/>
                  </a:cubicBezTo>
                  <a:cubicBezTo>
                    <a:pt x="2448" y="430"/>
                    <a:pt x="2464" y="432"/>
                    <a:pt x="2478" y="432"/>
                  </a:cubicBezTo>
                  <a:cubicBezTo>
                    <a:pt x="2674" y="432"/>
                    <a:pt x="2657" y="59"/>
                    <a:pt x="2402" y="31"/>
                  </a:cubicBezTo>
                  <a:cubicBezTo>
                    <a:pt x="2247" y="12"/>
                    <a:pt x="2079" y="0"/>
                    <a:pt x="1908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6" name="Google Shape;3316;p368"/>
            <p:cNvSpPr/>
            <p:nvPr/>
          </p:nvSpPr>
          <p:spPr>
            <a:xfrm>
              <a:off x="5248075" y="833125"/>
              <a:ext cx="201275" cy="706125"/>
            </a:xfrm>
            <a:custGeom>
              <a:rect b="b" l="l" r="r" t="t"/>
              <a:pathLst>
                <a:path extrusionOk="0" h="28245" w="8051">
                  <a:moveTo>
                    <a:pt x="2229" y="0"/>
                  </a:moveTo>
                  <a:cubicBezTo>
                    <a:pt x="2216" y="0"/>
                    <a:pt x="2203" y="0"/>
                    <a:pt x="2189" y="1"/>
                  </a:cubicBezTo>
                  <a:cubicBezTo>
                    <a:pt x="700" y="61"/>
                    <a:pt x="639" y="2645"/>
                    <a:pt x="518" y="3618"/>
                  </a:cubicBezTo>
                  <a:cubicBezTo>
                    <a:pt x="1" y="7508"/>
                    <a:pt x="153" y="11490"/>
                    <a:pt x="852" y="15350"/>
                  </a:cubicBezTo>
                  <a:cubicBezTo>
                    <a:pt x="1703" y="19819"/>
                    <a:pt x="3223" y="24074"/>
                    <a:pt x="5077" y="28117"/>
                  </a:cubicBezTo>
                  <a:cubicBezTo>
                    <a:pt x="5087" y="28208"/>
                    <a:pt x="5131" y="28245"/>
                    <a:pt x="5183" y="28245"/>
                  </a:cubicBezTo>
                  <a:cubicBezTo>
                    <a:pt x="5286" y="28245"/>
                    <a:pt x="5421" y="28096"/>
                    <a:pt x="5381" y="27934"/>
                  </a:cubicBezTo>
                  <a:cubicBezTo>
                    <a:pt x="2372" y="21338"/>
                    <a:pt x="305" y="14195"/>
                    <a:pt x="609" y="6870"/>
                  </a:cubicBezTo>
                  <a:cubicBezTo>
                    <a:pt x="670" y="5077"/>
                    <a:pt x="761" y="3131"/>
                    <a:pt x="1308" y="1429"/>
                  </a:cubicBezTo>
                  <a:cubicBezTo>
                    <a:pt x="1531" y="772"/>
                    <a:pt x="1889" y="514"/>
                    <a:pt x="2265" y="514"/>
                  </a:cubicBezTo>
                  <a:cubicBezTo>
                    <a:pt x="2863" y="514"/>
                    <a:pt x="3504" y="1169"/>
                    <a:pt x="3709" y="1916"/>
                  </a:cubicBezTo>
                  <a:cubicBezTo>
                    <a:pt x="3983" y="2858"/>
                    <a:pt x="3800" y="3922"/>
                    <a:pt x="3740" y="4894"/>
                  </a:cubicBezTo>
                  <a:cubicBezTo>
                    <a:pt x="3588" y="8329"/>
                    <a:pt x="3922" y="11825"/>
                    <a:pt x="4591" y="15259"/>
                  </a:cubicBezTo>
                  <a:cubicBezTo>
                    <a:pt x="5351" y="19241"/>
                    <a:pt x="6445" y="23193"/>
                    <a:pt x="7600" y="27114"/>
                  </a:cubicBezTo>
                  <a:cubicBezTo>
                    <a:pt x="7624" y="27221"/>
                    <a:pt x="7704" y="27268"/>
                    <a:pt x="7788" y="27268"/>
                  </a:cubicBezTo>
                  <a:cubicBezTo>
                    <a:pt x="7916" y="27268"/>
                    <a:pt x="8050" y="27158"/>
                    <a:pt x="7995" y="26992"/>
                  </a:cubicBezTo>
                  <a:cubicBezTo>
                    <a:pt x="6870" y="22980"/>
                    <a:pt x="5685" y="18937"/>
                    <a:pt x="4925" y="14803"/>
                  </a:cubicBezTo>
                  <a:cubicBezTo>
                    <a:pt x="4560" y="12676"/>
                    <a:pt x="4287" y="10548"/>
                    <a:pt x="4165" y="8420"/>
                  </a:cubicBezTo>
                  <a:cubicBezTo>
                    <a:pt x="4135" y="7417"/>
                    <a:pt x="4074" y="6445"/>
                    <a:pt x="4135" y="5411"/>
                  </a:cubicBezTo>
                  <a:cubicBezTo>
                    <a:pt x="4165" y="4378"/>
                    <a:pt x="4317" y="3375"/>
                    <a:pt x="4195" y="2341"/>
                  </a:cubicBezTo>
                  <a:cubicBezTo>
                    <a:pt x="4105" y="1319"/>
                    <a:pt x="3391" y="0"/>
                    <a:pt x="2229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7" name="Google Shape;3317;p368"/>
            <p:cNvSpPr/>
            <p:nvPr/>
          </p:nvSpPr>
          <p:spPr>
            <a:xfrm>
              <a:off x="5030000" y="902675"/>
              <a:ext cx="311150" cy="688725"/>
            </a:xfrm>
            <a:custGeom>
              <a:rect b="b" l="l" r="r" t="t"/>
              <a:pathLst>
                <a:path extrusionOk="0" h="27549" w="12446">
                  <a:moveTo>
                    <a:pt x="2033" y="1"/>
                  </a:moveTo>
                  <a:cubicBezTo>
                    <a:pt x="1821" y="1"/>
                    <a:pt x="1598" y="52"/>
                    <a:pt x="1368" y="167"/>
                  </a:cubicBezTo>
                  <a:cubicBezTo>
                    <a:pt x="0" y="836"/>
                    <a:pt x="91" y="2781"/>
                    <a:pt x="243" y="4027"/>
                  </a:cubicBezTo>
                  <a:cubicBezTo>
                    <a:pt x="487" y="6125"/>
                    <a:pt x="1216" y="8191"/>
                    <a:pt x="1763" y="10198"/>
                  </a:cubicBezTo>
                  <a:cubicBezTo>
                    <a:pt x="2310" y="12295"/>
                    <a:pt x="2888" y="14453"/>
                    <a:pt x="3617" y="16489"/>
                  </a:cubicBezTo>
                  <a:cubicBezTo>
                    <a:pt x="5107" y="20593"/>
                    <a:pt x="7630" y="24180"/>
                    <a:pt x="10487" y="27493"/>
                  </a:cubicBezTo>
                  <a:cubicBezTo>
                    <a:pt x="10533" y="27532"/>
                    <a:pt x="10583" y="27549"/>
                    <a:pt x="10633" y="27549"/>
                  </a:cubicBezTo>
                  <a:cubicBezTo>
                    <a:pt x="10810" y="27549"/>
                    <a:pt x="10971" y="27332"/>
                    <a:pt x="10852" y="27189"/>
                  </a:cubicBezTo>
                  <a:cubicBezTo>
                    <a:pt x="8572" y="24514"/>
                    <a:pt x="6444" y="21657"/>
                    <a:pt x="4955" y="18526"/>
                  </a:cubicBezTo>
                  <a:cubicBezTo>
                    <a:pt x="3313" y="15061"/>
                    <a:pt x="2523" y="11261"/>
                    <a:pt x="1490" y="7614"/>
                  </a:cubicBezTo>
                  <a:cubicBezTo>
                    <a:pt x="1003" y="5821"/>
                    <a:pt x="213" y="3632"/>
                    <a:pt x="699" y="1748"/>
                  </a:cubicBezTo>
                  <a:cubicBezTo>
                    <a:pt x="870" y="1114"/>
                    <a:pt x="1372" y="462"/>
                    <a:pt x="2050" y="462"/>
                  </a:cubicBezTo>
                  <a:cubicBezTo>
                    <a:pt x="2218" y="462"/>
                    <a:pt x="2397" y="502"/>
                    <a:pt x="2584" y="593"/>
                  </a:cubicBezTo>
                  <a:cubicBezTo>
                    <a:pt x="3009" y="805"/>
                    <a:pt x="3283" y="1261"/>
                    <a:pt x="3465" y="1687"/>
                  </a:cubicBezTo>
                  <a:cubicBezTo>
                    <a:pt x="3800" y="2508"/>
                    <a:pt x="3921" y="3480"/>
                    <a:pt x="4104" y="4392"/>
                  </a:cubicBezTo>
                  <a:cubicBezTo>
                    <a:pt x="4924" y="8009"/>
                    <a:pt x="5532" y="11748"/>
                    <a:pt x="6779" y="15243"/>
                  </a:cubicBezTo>
                  <a:cubicBezTo>
                    <a:pt x="8146" y="19012"/>
                    <a:pt x="10152" y="22538"/>
                    <a:pt x="12007" y="26064"/>
                  </a:cubicBezTo>
                  <a:cubicBezTo>
                    <a:pt x="12045" y="26140"/>
                    <a:pt x="12106" y="26171"/>
                    <a:pt x="12168" y="26171"/>
                  </a:cubicBezTo>
                  <a:cubicBezTo>
                    <a:pt x="12306" y="26171"/>
                    <a:pt x="12446" y="26019"/>
                    <a:pt x="12341" y="25851"/>
                  </a:cubicBezTo>
                  <a:cubicBezTo>
                    <a:pt x="10335" y="22052"/>
                    <a:pt x="8146" y="18252"/>
                    <a:pt x="6809" y="14149"/>
                  </a:cubicBezTo>
                  <a:cubicBezTo>
                    <a:pt x="6171" y="12143"/>
                    <a:pt x="5745" y="10046"/>
                    <a:pt x="5289" y="7979"/>
                  </a:cubicBezTo>
                  <a:cubicBezTo>
                    <a:pt x="4833" y="5912"/>
                    <a:pt x="4560" y="3663"/>
                    <a:pt x="3891" y="1656"/>
                  </a:cubicBezTo>
                  <a:cubicBezTo>
                    <a:pt x="3574" y="829"/>
                    <a:pt x="2887" y="1"/>
                    <a:pt x="2033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8" name="Google Shape;3318;p368"/>
            <p:cNvSpPr/>
            <p:nvPr/>
          </p:nvSpPr>
          <p:spPr>
            <a:xfrm>
              <a:off x="5067675" y="1096650"/>
              <a:ext cx="66900" cy="12950"/>
            </a:xfrm>
            <a:custGeom>
              <a:rect b="b" l="l" r="r" t="t"/>
              <a:pathLst>
                <a:path extrusionOk="0" h="518" w="2676">
                  <a:moveTo>
                    <a:pt x="2562" y="1"/>
                  </a:moveTo>
                  <a:cubicBezTo>
                    <a:pt x="2553" y="1"/>
                    <a:pt x="2544" y="3"/>
                    <a:pt x="2536" y="7"/>
                  </a:cubicBezTo>
                  <a:cubicBezTo>
                    <a:pt x="2121" y="256"/>
                    <a:pt x="1669" y="378"/>
                    <a:pt x="1216" y="378"/>
                  </a:cubicBezTo>
                  <a:cubicBezTo>
                    <a:pt x="840" y="378"/>
                    <a:pt x="463" y="294"/>
                    <a:pt x="104" y="129"/>
                  </a:cubicBezTo>
                  <a:cubicBezTo>
                    <a:pt x="98" y="117"/>
                    <a:pt x="90" y="112"/>
                    <a:pt x="81" y="112"/>
                  </a:cubicBezTo>
                  <a:cubicBezTo>
                    <a:pt x="45" y="112"/>
                    <a:pt x="1" y="195"/>
                    <a:pt x="74" y="220"/>
                  </a:cubicBezTo>
                  <a:cubicBezTo>
                    <a:pt x="457" y="418"/>
                    <a:pt x="860" y="518"/>
                    <a:pt x="1261" y="518"/>
                  </a:cubicBezTo>
                  <a:cubicBezTo>
                    <a:pt x="1719" y="518"/>
                    <a:pt x="2175" y="388"/>
                    <a:pt x="2597" y="129"/>
                  </a:cubicBezTo>
                  <a:cubicBezTo>
                    <a:pt x="2675" y="76"/>
                    <a:pt x="2618" y="1"/>
                    <a:pt x="2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368"/>
            <p:cNvSpPr/>
            <p:nvPr/>
          </p:nvSpPr>
          <p:spPr>
            <a:xfrm>
              <a:off x="5100200" y="1163950"/>
              <a:ext cx="35100" cy="10075"/>
            </a:xfrm>
            <a:custGeom>
              <a:rect b="b" l="l" r="r" t="t"/>
              <a:pathLst>
                <a:path extrusionOk="0" h="403" w="1404">
                  <a:moveTo>
                    <a:pt x="1284" y="0"/>
                  </a:moveTo>
                  <a:cubicBezTo>
                    <a:pt x="1266" y="0"/>
                    <a:pt x="1249" y="6"/>
                    <a:pt x="1235" y="20"/>
                  </a:cubicBezTo>
                  <a:cubicBezTo>
                    <a:pt x="1054" y="201"/>
                    <a:pt x="820" y="285"/>
                    <a:pt x="589" y="285"/>
                  </a:cubicBezTo>
                  <a:cubicBezTo>
                    <a:pt x="432" y="285"/>
                    <a:pt x="276" y="246"/>
                    <a:pt x="141" y="172"/>
                  </a:cubicBezTo>
                  <a:cubicBezTo>
                    <a:pt x="123" y="160"/>
                    <a:pt x="106" y="155"/>
                    <a:pt x="91" y="155"/>
                  </a:cubicBezTo>
                  <a:cubicBezTo>
                    <a:pt x="30" y="155"/>
                    <a:pt x="1" y="239"/>
                    <a:pt x="50" y="263"/>
                  </a:cubicBezTo>
                  <a:cubicBezTo>
                    <a:pt x="216" y="359"/>
                    <a:pt x="397" y="402"/>
                    <a:pt x="577" y="402"/>
                  </a:cubicBezTo>
                  <a:cubicBezTo>
                    <a:pt x="856" y="402"/>
                    <a:pt x="1135" y="296"/>
                    <a:pt x="1357" y="111"/>
                  </a:cubicBezTo>
                  <a:cubicBezTo>
                    <a:pt x="1403" y="65"/>
                    <a:pt x="1342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368"/>
            <p:cNvSpPr/>
            <p:nvPr/>
          </p:nvSpPr>
          <p:spPr>
            <a:xfrm>
              <a:off x="5146250" y="1324700"/>
              <a:ext cx="55675" cy="18600"/>
            </a:xfrm>
            <a:custGeom>
              <a:rect b="b" l="l" r="r" t="t"/>
              <a:pathLst>
                <a:path extrusionOk="0" h="744" w="2227">
                  <a:moveTo>
                    <a:pt x="2130" y="1"/>
                  </a:moveTo>
                  <a:cubicBezTo>
                    <a:pt x="2097" y="1"/>
                    <a:pt x="2061" y="11"/>
                    <a:pt x="2037" y="34"/>
                  </a:cubicBezTo>
                  <a:cubicBezTo>
                    <a:pt x="1844" y="473"/>
                    <a:pt x="1457" y="608"/>
                    <a:pt x="1042" y="608"/>
                  </a:cubicBezTo>
                  <a:cubicBezTo>
                    <a:pt x="740" y="608"/>
                    <a:pt x="422" y="536"/>
                    <a:pt x="153" y="460"/>
                  </a:cubicBezTo>
                  <a:cubicBezTo>
                    <a:pt x="31" y="460"/>
                    <a:pt x="1" y="612"/>
                    <a:pt x="122" y="612"/>
                  </a:cubicBezTo>
                  <a:cubicBezTo>
                    <a:pt x="392" y="682"/>
                    <a:pt x="707" y="743"/>
                    <a:pt x="1012" y="743"/>
                  </a:cubicBezTo>
                  <a:cubicBezTo>
                    <a:pt x="1500" y="743"/>
                    <a:pt x="1965" y="587"/>
                    <a:pt x="2189" y="64"/>
                  </a:cubicBezTo>
                  <a:cubicBezTo>
                    <a:pt x="2227" y="27"/>
                    <a:pt x="2183" y="1"/>
                    <a:pt x="2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1" name="Google Shape;3321;p368"/>
            <p:cNvSpPr/>
            <p:nvPr/>
          </p:nvSpPr>
          <p:spPr>
            <a:xfrm>
              <a:off x="5193375" y="1410975"/>
              <a:ext cx="43650" cy="13375"/>
            </a:xfrm>
            <a:custGeom>
              <a:rect b="b" l="l" r="r" t="t"/>
              <a:pathLst>
                <a:path extrusionOk="0" h="535" w="1746">
                  <a:moveTo>
                    <a:pt x="1649" y="1"/>
                  </a:moveTo>
                  <a:cubicBezTo>
                    <a:pt x="1636" y="1"/>
                    <a:pt x="1623" y="6"/>
                    <a:pt x="1611" y="18"/>
                  </a:cubicBezTo>
                  <a:cubicBezTo>
                    <a:pt x="1125" y="261"/>
                    <a:pt x="608" y="382"/>
                    <a:pt x="31" y="382"/>
                  </a:cubicBezTo>
                  <a:cubicBezTo>
                    <a:pt x="0" y="382"/>
                    <a:pt x="0" y="534"/>
                    <a:pt x="92" y="534"/>
                  </a:cubicBezTo>
                  <a:cubicBezTo>
                    <a:pt x="669" y="534"/>
                    <a:pt x="1186" y="382"/>
                    <a:pt x="1672" y="109"/>
                  </a:cubicBezTo>
                  <a:cubicBezTo>
                    <a:pt x="1746" y="84"/>
                    <a:pt x="1701" y="1"/>
                    <a:pt x="1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2" name="Google Shape;3322;p368"/>
            <p:cNvSpPr/>
            <p:nvPr/>
          </p:nvSpPr>
          <p:spPr>
            <a:xfrm>
              <a:off x="5274900" y="962875"/>
              <a:ext cx="41600" cy="17475"/>
            </a:xfrm>
            <a:custGeom>
              <a:rect b="b" l="l" r="r" t="t"/>
              <a:pathLst>
                <a:path extrusionOk="0" h="699" w="1664">
                  <a:moveTo>
                    <a:pt x="74" y="0"/>
                  </a:moveTo>
                  <a:cubicBezTo>
                    <a:pt x="39" y="0"/>
                    <a:pt x="1" y="57"/>
                    <a:pt x="22" y="100"/>
                  </a:cubicBezTo>
                  <a:cubicBezTo>
                    <a:pt x="304" y="499"/>
                    <a:pt x="731" y="698"/>
                    <a:pt x="1177" y="698"/>
                  </a:cubicBezTo>
                  <a:cubicBezTo>
                    <a:pt x="1308" y="698"/>
                    <a:pt x="1441" y="681"/>
                    <a:pt x="1572" y="647"/>
                  </a:cubicBezTo>
                  <a:cubicBezTo>
                    <a:pt x="1663" y="616"/>
                    <a:pt x="1603" y="495"/>
                    <a:pt x="1542" y="495"/>
                  </a:cubicBezTo>
                  <a:cubicBezTo>
                    <a:pt x="1413" y="530"/>
                    <a:pt x="1287" y="548"/>
                    <a:pt x="1163" y="548"/>
                  </a:cubicBezTo>
                  <a:cubicBezTo>
                    <a:pt x="761" y="548"/>
                    <a:pt x="392" y="364"/>
                    <a:pt x="113" y="39"/>
                  </a:cubicBezTo>
                  <a:cubicBezTo>
                    <a:pt x="104" y="11"/>
                    <a:pt x="89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3" name="Google Shape;3323;p368"/>
            <p:cNvSpPr/>
            <p:nvPr/>
          </p:nvSpPr>
          <p:spPr>
            <a:xfrm>
              <a:off x="5275725" y="1033325"/>
              <a:ext cx="37725" cy="11375"/>
            </a:xfrm>
            <a:custGeom>
              <a:rect b="b" l="l" r="r" t="t"/>
              <a:pathLst>
                <a:path extrusionOk="0" h="455" w="1509">
                  <a:moveTo>
                    <a:pt x="93" y="1"/>
                  </a:moveTo>
                  <a:cubicBezTo>
                    <a:pt x="31" y="1"/>
                    <a:pt x="1" y="90"/>
                    <a:pt x="50" y="139"/>
                  </a:cubicBezTo>
                  <a:cubicBezTo>
                    <a:pt x="340" y="346"/>
                    <a:pt x="658" y="454"/>
                    <a:pt x="975" y="454"/>
                  </a:cubicBezTo>
                  <a:cubicBezTo>
                    <a:pt x="1124" y="454"/>
                    <a:pt x="1272" y="430"/>
                    <a:pt x="1418" y="382"/>
                  </a:cubicBezTo>
                  <a:cubicBezTo>
                    <a:pt x="1509" y="321"/>
                    <a:pt x="1479" y="230"/>
                    <a:pt x="1387" y="230"/>
                  </a:cubicBezTo>
                  <a:cubicBezTo>
                    <a:pt x="1239" y="279"/>
                    <a:pt x="1093" y="303"/>
                    <a:pt x="952" y="303"/>
                  </a:cubicBezTo>
                  <a:cubicBezTo>
                    <a:pt x="661" y="303"/>
                    <a:pt x="387" y="202"/>
                    <a:pt x="141" y="17"/>
                  </a:cubicBezTo>
                  <a:cubicBezTo>
                    <a:pt x="124" y="6"/>
                    <a:pt x="10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4" name="Google Shape;3324;p368"/>
            <p:cNvSpPr/>
            <p:nvPr/>
          </p:nvSpPr>
          <p:spPr>
            <a:xfrm>
              <a:off x="5284550" y="1278425"/>
              <a:ext cx="66900" cy="15225"/>
            </a:xfrm>
            <a:custGeom>
              <a:rect b="b" l="l" r="r" t="t"/>
              <a:pathLst>
                <a:path extrusionOk="0" h="609" w="2676">
                  <a:moveTo>
                    <a:pt x="2554" y="0"/>
                  </a:moveTo>
                  <a:cubicBezTo>
                    <a:pt x="2159" y="61"/>
                    <a:pt x="1794" y="183"/>
                    <a:pt x="1399" y="244"/>
                  </a:cubicBezTo>
                  <a:cubicBezTo>
                    <a:pt x="1285" y="282"/>
                    <a:pt x="829" y="426"/>
                    <a:pt x="501" y="426"/>
                  </a:cubicBezTo>
                  <a:cubicBezTo>
                    <a:pt x="303" y="426"/>
                    <a:pt x="153" y="373"/>
                    <a:pt x="153" y="213"/>
                  </a:cubicBezTo>
                  <a:cubicBezTo>
                    <a:pt x="140" y="201"/>
                    <a:pt x="112" y="193"/>
                    <a:pt x="83" y="193"/>
                  </a:cubicBezTo>
                  <a:cubicBezTo>
                    <a:pt x="43" y="193"/>
                    <a:pt x="1" y="208"/>
                    <a:pt x="1" y="244"/>
                  </a:cubicBezTo>
                  <a:cubicBezTo>
                    <a:pt x="1" y="548"/>
                    <a:pt x="274" y="608"/>
                    <a:pt x="548" y="608"/>
                  </a:cubicBezTo>
                  <a:cubicBezTo>
                    <a:pt x="1186" y="548"/>
                    <a:pt x="1946" y="304"/>
                    <a:pt x="2585" y="152"/>
                  </a:cubicBezTo>
                  <a:cubicBezTo>
                    <a:pt x="2676" y="92"/>
                    <a:pt x="2615" y="0"/>
                    <a:pt x="2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368"/>
            <p:cNvSpPr/>
            <p:nvPr/>
          </p:nvSpPr>
          <p:spPr>
            <a:xfrm>
              <a:off x="5345350" y="1387900"/>
              <a:ext cx="65625" cy="16750"/>
            </a:xfrm>
            <a:custGeom>
              <a:rect b="b" l="l" r="r" t="t"/>
              <a:pathLst>
                <a:path extrusionOk="0" h="670" w="2625">
                  <a:moveTo>
                    <a:pt x="2522" y="0"/>
                  </a:moveTo>
                  <a:cubicBezTo>
                    <a:pt x="2504" y="0"/>
                    <a:pt x="2483" y="8"/>
                    <a:pt x="2463" y="29"/>
                  </a:cubicBezTo>
                  <a:cubicBezTo>
                    <a:pt x="2028" y="345"/>
                    <a:pt x="1516" y="520"/>
                    <a:pt x="985" y="520"/>
                  </a:cubicBezTo>
                  <a:cubicBezTo>
                    <a:pt x="700" y="520"/>
                    <a:pt x="409" y="469"/>
                    <a:pt x="122" y="363"/>
                  </a:cubicBezTo>
                  <a:cubicBezTo>
                    <a:pt x="31" y="363"/>
                    <a:pt x="1" y="515"/>
                    <a:pt x="92" y="515"/>
                  </a:cubicBezTo>
                  <a:cubicBezTo>
                    <a:pt x="372" y="619"/>
                    <a:pt x="662" y="669"/>
                    <a:pt x="952" y="669"/>
                  </a:cubicBezTo>
                  <a:cubicBezTo>
                    <a:pt x="1513" y="669"/>
                    <a:pt x="2073" y="481"/>
                    <a:pt x="2554" y="120"/>
                  </a:cubicBezTo>
                  <a:cubicBezTo>
                    <a:pt x="2624" y="97"/>
                    <a:pt x="2586" y="0"/>
                    <a:pt x="2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368"/>
            <p:cNvSpPr/>
            <p:nvPr/>
          </p:nvSpPr>
          <p:spPr>
            <a:xfrm>
              <a:off x="5472775" y="1499950"/>
              <a:ext cx="31275" cy="109475"/>
            </a:xfrm>
            <a:custGeom>
              <a:rect b="b" l="l" r="r" t="t"/>
              <a:pathLst>
                <a:path extrusionOk="0" h="4379" w="1251">
                  <a:moveTo>
                    <a:pt x="100" y="0"/>
                  </a:moveTo>
                  <a:cubicBezTo>
                    <a:pt x="51" y="0"/>
                    <a:pt x="1" y="47"/>
                    <a:pt x="40" y="106"/>
                  </a:cubicBezTo>
                  <a:cubicBezTo>
                    <a:pt x="770" y="1231"/>
                    <a:pt x="10" y="1839"/>
                    <a:pt x="162" y="2933"/>
                  </a:cubicBezTo>
                  <a:cubicBezTo>
                    <a:pt x="223" y="3541"/>
                    <a:pt x="679" y="3966"/>
                    <a:pt x="1104" y="4362"/>
                  </a:cubicBezTo>
                  <a:cubicBezTo>
                    <a:pt x="1122" y="4373"/>
                    <a:pt x="1138" y="4378"/>
                    <a:pt x="1153" y="4378"/>
                  </a:cubicBezTo>
                  <a:cubicBezTo>
                    <a:pt x="1215" y="4378"/>
                    <a:pt x="1250" y="4289"/>
                    <a:pt x="1226" y="4240"/>
                  </a:cubicBezTo>
                  <a:cubicBezTo>
                    <a:pt x="770" y="3845"/>
                    <a:pt x="344" y="3450"/>
                    <a:pt x="253" y="2842"/>
                  </a:cubicBezTo>
                  <a:cubicBezTo>
                    <a:pt x="223" y="2416"/>
                    <a:pt x="466" y="1930"/>
                    <a:pt x="527" y="1504"/>
                  </a:cubicBezTo>
                  <a:cubicBezTo>
                    <a:pt x="618" y="927"/>
                    <a:pt x="466" y="562"/>
                    <a:pt x="162" y="45"/>
                  </a:cubicBezTo>
                  <a:cubicBezTo>
                    <a:pt x="151" y="14"/>
                    <a:pt x="126" y="0"/>
                    <a:pt x="100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7" name="Google Shape;3327;p368"/>
            <p:cNvSpPr/>
            <p:nvPr/>
          </p:nvSpPr>
          <p:spPr>
            <a:xfrm>
              <a:off x="5371050" y="1725025"/>
              <a:ext cx="57150" cy="61425"/>
            </a:xfrm>
            <a:custGeom>
              <a:rect b="b" l="l" r="r" t="t"/>
              <a:pathLst>
                <a:path extrusionOk="0" h="2457" w="2286">
                  <a:moveTo>
                    <a:pt x="1033" y="1"/>
                  </a:moveTo>
                  <a:cubicBezTo>
                    <a:pt x="1" y="1"/>
                    <a:pt x="318" y="1796"/>
                    <a:pt x="523" y="2410"/>
                  </a:cubicBezTo>
                  <a:cubicBezTo>
                    <a:pt x="512" y="2444"/>
                    <a:pt x="521" y="2457"/>
                    <a:pt x="537" y="2457"/>
                  </a:cubicBezTo>
                  <a:cubicBezTo>
                    <a:pt x="565" y="2457"/>
                    <a:pt x="614" y="2418"/>
                    <a:pt x="614" y="2380"/>
                  </a:cubicBezTo>
                  <a:cubicBezTo>
                    <a:pt x="449" y="1857"/>
                    <a:pt x="159" y="163"/>
                    <a:pt x="986" y="163"/>
                  </a:cubicBezTo>
                  <a:cubicBezTo>
                    <a:pt x="1072" y="163"/>
                    <a:pt x="1170" y="182"/>
                    <a:pt x="1283" y="222"/>
                  </a:cubicBezTo>
                  <a:cubicBezTo>
                    <a:pt x="2164" y="556"/>
                    <a:pt x="2134" y="1620"/>
                    <a:pt x="2042" y="2380"/>
                  </a:cubicBezTo>
                  <a:cubicBezTo>
                    <a:pt x="2042" y="2410"/>
                    <a:pt x="2073" y="2426"/>
                    <a:pt x="2107" y="2426"/>
                  </a:cubicBezTo>
                  <a:cubicBezTo>
                    <a:pt x="2141" y="2426"/>
                    <a:pt x="2179" y="2410"/>
                    <a:pt x="2194" y="2380"/>
                  </a:cubicBezTo>
                  <a:cubicBezTo>
                    <a:pt x="2286" y="1498"/>
                    <a:pt x="2286" y="161"/>
                    <a:pt x="1161" y="9"/>
                  </a:cubicBezTo>
                  <a:cubicBezTo>
                    <a:pt x="1116" y="3"/>
                    <a:pt x="1073" y="1"/>
                    <a:pt x="1033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368"/>
            <p:cNvSpPr/>
            <p:nvPr/>
          </p:nvSpPr>
          <p:spPr>
            <a:xfrm>
              <a:off x="5310250" y="1713800"/>
              <a:ext cx="72350" cy="61050"/>
            </a:xfrm>
            <a:custGeom>
              <a:rect b="b" l="l" r="r" t="t"/>
              <a:pathLst>
                <a:path extrusionOk="0" h="2442" w="2894">
                  <a:moveTo>
                    <a:pt x="1081" y="1"/>
                  </a:moveTo>
                  <a:cubicBezTo>
                    <a:pt x="0" y="1"/>
                    <a:pt x="799" y="1954"/>
                    <a:pt x="979" y="2403"/>
                  </a:cubicBezTo>
                  <a:cubicBezTo>
                    <a:pt x="997" y="2431"/>
                    <a:pt x="1022" y="2442"/>
                    <a:pt x="1044" y="2442"/>
                  </a:cubicBezTo>
                  <a:cubicBezTo>
                    <a:pt x="1097" y="2442"/>
                    <a:pt x="1143" y="2385"/>
                    <a:pt x="1101" y="2343"/>
                  </a:cubicBezTo>
                  <a:cubicBezTo>
                    <a:pt x="933" y="1924"/>
                    <a:pt x="278" y="171"/>
                    <a:pt x="1115" y="171"/>
                  </a:cubicBezTo>
                  <a:cubicBezTo>
                    <a:pt x="1189" y="171"/>
                    <a:pt x="1275" y="185"/>
                    <a:pt x="1374" y="215"/>
                  </a:cubicBezTo>
                  <a:cubicBezTo>
                    <a:pt x="2073" y="397"/>
                    <a:pt x="2894" y="1309"/>
                    <a:pt x="2438" y="2039"/>
                  </a:cubicBezTo>
                  <a:cubicBezTo>
                    <a:pt x="2417" y="2081"/>
                    <a:pt x="2469" y="2138"/>
                    <a:pt x="2513" y="2138"/>
                  </a:cubicBezTo>
                  <a:cubicBezTo>
                    <a:pt x="2533" y="2138"/>
                    <a:pt x="2550" y="2127"/>
                    <a:pt x="2560" y="2099"/>
                  </a:cubicBezTo>
                  <a:cubicBezTo>
                    <a:pt x="2772" y="1735"/>
                    <a:pt x="2742" y="1279"/>
                    <a:pt x="2468" y="914"/>
                  </a:cubicBezTo>
                  <a:cubicBezTo>
                    <a:pt x="2195" y="549"/>
                    <a:pt x="1648" y="63"/>
                    <a:pt x="1131" y="2"/>
                  </a:cubicBezTo>
                  <a:cubicBezTo>
                    <a:pt x="1114" y="1"/>
                    <a:pt x="1097" y="1"/>
                    <a:pt x="1081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9" name="Google Shape;3329;p368"/>
            <p:cNvSpPr/>
            <p:nvPr/>
          </p:nvSpPr>
          <p:spPr>
            <a:xfrm>
              <a:off x="5412975" y="1837875"/>
              <a:ext cx="27950" cy="127150"/>
            </a:xfrm>
            <a:custGeom>
              <a:rect b="b" l="l" r="r" t="t"/>
              <a:pathLst>
                <a:path extrusionOk="0" h="5086" w="1118">
                  <a:moveTo>
                    <a:pt x="1051" y="0"/>
                  </a:moveTo>
                  <a:cubicBezTo>
                    <a:pt x="1036" y="0"/>
                    <a:pt x="1020" y="8"/>
                    <a:pt x="1004" y="24"/>
                  </a:cubicBezTo>
                  <a:cubicBezTo>
                    <a:pt x="487" y="602"/>
                    <a:pt x="122" y="1209"/>
                    <a:pt x="92" y="2000"/>
                  </a:cubicBezTo>
                  <a:cubicBezTo>
                    <a:pt x="1" y="3033"/>
                    <a:pt x="852" y="3975"/>
                    <a:pt x="548" y="5009"/>
                  </a:cubicBezTo>
                  <a:cubicBezTo>
                    <a:pt x="509" y="5047"/>
                    <a:pt x="556" y="5086"/>
                    <a:pt x="611" y="5086"/>
                  </a:cubicBezTo>
                  <a:cubicBezTo>
                    <a:pt x="643" y="5086"/>
                    <a:pt x="678" y="5073"/>
                    <a:pt x="700" y="5039"/>
                  </a:cubicBezTo>
                  <a:cubicBezTo>
                    <a:pt x="882" y="4431"/>
                    <a:pt x="700" y="3975"/>
                    <a:pt x="487" y="3398"/>
                  </a:cubicBezTo>
                  <a:cubicBezTo>
                    <a:pt x="92" y="2152"/>
                    <a:pt x="274" y="1149"/>
                    <a:pt x="1095" y="146"/>
                  </a:cubicBezTo>
                  <a:cubicBezTo>
                    <a:pt x="1117" y="57"/>
                    <a:pt x="109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0" name="Google Shape;3330;p368"/>
            <p:cNvSpPr/>
            <p:nvPr/>
          </p:nvSpPr>
          <p:spPr>
            <a:xfrm>
              <a:off x="5807375" y="1540675"/>
              <a:ext cx="1186975" cy="660475"/>
            </a:xfrm>
            <a:custGeom>
              <a:rect b="b" l="l" r="r" t="t"/>
              <a:pathLst>
                <a:path extrusionOk="0" h="26419" w="47479">
                  <a:moveTo>
                    <a:pt x="42394" y="1"/>
                  </a:moveTo>
                  <a:cubicBezTo>
                    <a:pt x="42048" y="1"/>
                    <a:pt x="41691" y="76"/>
                    <a:pt x="41369" y="210"/>
                  </a:cubicBezTo>
                  <a:cubicBezTo>
                    <a:pt x="40639" y="514"/>
                    <a:pt x="40062" y="1091"/>
                    <a:pt x="39515" y="1608"/>
                  </a:cubicBezTo>
                  <a:cubicBezTo>
                    <a:pt x="33800" y="6866"/>
                    <a:pt x="26536" y="9906"/>
                    <a:pt x="19393" y="12854"/>
                  </a:cubicBezTo>
                  <a:cubicBezTo>
                    <a:pt x="19332" y="12064"/>
                    <a:pt x="18876" y="11335"/>
                    <a:pt x="18086" y="11152"/>
                  </a:cubicBezTo>
                  <a:cubicBezTo>
                    <a:pt x="17978" y="11131"/>
                    <a:pt x="17872" y="11121"/>
                    <a:pt x="17766" y="11121"/>
                  </a:cubicBezTo>
                  <a:cubicBezTo>
                    <a:pt x="16969" y="11121"/>
                    <a:pt x="16210" y="11690"/>
                    <a:pt x="15593" y="12307"/>
                  </a:cubicBezTo>
                  <a:cubicBezTo>
                    <a:pt x="14529" y="13401"/>
                    <a:pt x="13557" y="14648"/>
                    <a:pt x="12189" y="15347"/>
                  </a:cubicBezTo>
                  <a:cubicBezTo>
                    <a:pt x="11459" y="15681"/>
                    <a:pt x="10669" y="15833"/>
                    <a:pt x="9909" y="15985"/>
                  </a:cubicBezTo>
                  <a:cubicBezTo>
                    <a:pt x="8298" y="16228"/>
                    <a:pt x="6626" y="16441"/>
                    <a:pt x="5076" y="16867"/>
                  </a:cubicBezTo>
                  <a:cubicBezTo>
                    <a:pt x="3556" y="17383"/>
                    <a:pt x="2037" y="18113"/>
                    <a:pt x="942" y="19359"/>
                  </a:cubicBezTo>
                  <a:cubicBezTo>
                    <a:pt x="486" y="19906"/>
                    <a:pt x="91" y="20514"/>
                    <a:pt x="61" y="21183"/>
                  </a:cubicBezTo>
                  <a:cubicBezTo>
                    <a:pt x="0" y="21821"/>
                    <a:pt x="182" y="22429"/>
                    <a:pt x="486" y="23006"/>
                  </a:cubicBezTo>
                  <a:cubicBezTo>
                    <a:pt x="1277" y="24496"/>
                    <a:pt x="2857" y="25529"/>
                    <a:pt x="4438" y="26046"/>
                  </a:cubicBezTo>
                  <a:cubicBezTo>
                    <a:pt x="5033" y="26260"/>
                    <a:pt x="5685" y="26419"/>
                    <a:pt x="6319" y="26419"/>
                  </a:cubicBezTo>
                  <a:cubicBezTo>
                    <a:pt x="6494" y="26419"/>
                    <a:pt x="6668" y="26407"/>
                    <a:pt x="6839" y="26380"/>
                  </a:cubicBezTo>
                  <a:cubicBezTo>
                    <a:pt x="7812" y="26289"/>
                    <a:pt x="8663" y="25712"/>
                    <a:pt x="9484" y="25256"/>
                  </a:cubicBezTo>
                  <a:cubicBezTo>
                    <a:pt x="10912" y="24465"/>
                    <a:pt x="12341" y="23736"/>
                    <a:pt x="13861" y="23128"/>
                  </a:cubicBezTo>
                  <a:cubicBezTo>
                    <a:pt x="13942" y="23138"/>
                    <a:pt x="14023" y="23145"/>
                    <a:pt x="14104" y="23145"/>
                  </a:cubicBezTo>
                  <a:cubicBezTo>
                    <a:pt x="14266" y="23145"/>
                    <a:pt x="14428" y="23118"/>
                    <a:pt x="14590" y="23037"/>
                  </a:cubicBezTo>
                  <a:cubicBezTo>
                    <a:pt x="14772" y="22976"/>
                    <a:pt x="14955" y="22824"/>
                    <a:pt x="15137" y="22702"/>
                  </a:cubicBezTo>
                  <a:cubicBezTo>
                    <a:pt x="15411" y="22581"/>
                    <a:pt x="15715" y="22581"/>
                    <a:pt x="16019" y="22520"/>
                  </a:cubicBezTo>
                  <a:cubicBezTo>
                    <a:pt x="16414" y="22429"/>
                    <a:pt x="16748" y="22216"/>
                    <a:pt x="17113" y="22125"/>
                  </a:cubicBezTo>
                  <a:cubicBezTo>
                    <a:pt x="17281" y="22102"/>
                    <a:pt x="17450" y="22097"/>
                    <a:pt x="17617" y="22097"/>
                  </a:cubicBezTo>
                  <a:cubicBezTo>
                    <a:pt x="17799" y="22097"/>
                    <a:pt x="17980" y="22104"/>
                    <a:pt x="18157" y="22104"/>
                  </a:cubicBezTo>
                  <a:cubicBezTo>
                    <a:pt x="18256" y="22104"/>
                    <a:pt x="18354" y="22101"/>
                    <a:pt x="18450" y="22095"/>
                  </a:cubicBezTo>
                  <a:cubicBezTo>
                    <a:pt x="18937" y="22034"/>
                    <a:pt x="19453" y="21791"/>
                    <a:pt x="19909" y="21517"/>
                  </a:cubicBezTo>
                  <a:cubicBezTo>
                    <a:pt x="20122" y="21426"/>
                    <a:pt x="20365" y="21274"/>
                    <a:pt x="20517" y="21061"/>
                  </a:cubicBezTo>
                  <a:cubicBezTo>
                    <a:pt x="20730" y="20757"/>
                    <a:pt x="20700" y="20362"/>
                    <a:pt x="20548" y="19997"/>
                  </a:cubicBezTo>
                  <a:cubicBezTo>
                    <a:pt x="20426" y="19784"/>
                    <a:pt x="20274" y="19541"/>
                    <a:pt x="20092" y="19359"/>
                  </a:cubicBezTo>
                  <a:lnTo>
                    <a:pt x="20608" y="19085"/>
                  </a:lnTo>
                  <a:lnTo>
                    <a:pt x="20608" y="19359"/>
                  </a:lnTo>
                  <a:cubicBezTo>
                    <a:pt x="21374" y="19388"/>
                    <a:pt x="22143" y="19405"/>
                    <a:pt x="22913" y="19405"/>
                  </a:cubicBezTo>
                  <a:cubicBezTo>
                    <a:pt x="26177" y="19405"/>
                    <a:pt x="29455" y="19102"/>
                    <a:pt x="32554" y="18143"/>
                  </a:cubicBezTo>
                  <a:cubicBezTo>
                    <a:pt x="34347" y="17626"/>
                    <a:pt x="36049" y="16867"/>
                    <a:pt x="37752" y="16137"/>
                  </a:cubicBezTo>
                  <a:cubicBezTo>
                    <a:pt x="39241" y="15499"/>
                    <a:pt x="40670" y="14891"/>
                    <a:pt x="42159" y="14222"/>
                  </a:cubicBezTo>
                  <a:cubicBezTo>
                    <a:pt x="43618" y="13614"/>
                    <a:pt x="45077" y="12976"/>
                    <a:pt x="46293" y="11942"/>
                  </a:cubicBezTo>
                  <a:cubicBezTo>
                    <a:pt x="46718" y="11608"/>
                    <a:pt x="47113" y="11183"/>
                    <a:pt x="47296" y="10696"/>
                  </a:cubicBezTo>
                  <a:cubicBezTo>
                    <a:pt x="47478" y="10210"/>
                    <a:pt x="47478" y="9602"/>
                    <a:pt x="47174" y="9176"/>
                  </a:cubicBezTo>
                  <a:cubicBezTo>
                    <a:pt x="46881" y="8777"/>
                    <a:pt x="46355" y="8588"/>
                    <a:pt x="45841" y="8588"/>
                  </a:cubicBezTo>
                  <a:cubicBezTo>
                    <a:pt x="45768" y="8588"/>
                    <a:pt x="45696" y="8591"/>
                    <a:pt x="45624" y="8599"/>
                  </a:cubicBezTo>
                  <a:cubicBezTo>
                    <a:pt x="45047" y="8690"/>
                    <a:pt x="44530" y="8903"/>
                    <a:pt x="44013" y="9176"/>
                  </a:cubicBezTo>
                  <a:cubicBezTo>
                    <a:pt x="41946" y="10210"/>
                    <a:pt x="39879" y="11243"/>
                    <a:pt x="37782" y="12246"/>
                  </a:cubicBezTo>
                  <a:cubicBezTo>
                    <a:pt x="36536" y="12854"/>
                    <a:pt x="35290" y="13523"/>
                    <a:pt x="33983" y="14040"/>
                  </a:cubicBezTo>
                  <a:cubicBezTo>
                    <a:pt x="30609" y="15408"/>
                    <a:pt x="27052" y="16107"/>
                    <a:pt x="23466" y="16775"/>
                  </a:cubicBezTo>
                  <a:cubicBezTo>
                    <a:pt x="22645" y="16927"/>
                    <a:pt x="21763" y="17079"/>
                    <a:pt x="20912" y="17262"/>
                  </a:cubicBezTo>
                  <a:cubicBezTo>
                    <a:pt x="20882" y="16775"/>
                    <a:pt x="20669" y="16319"/>
                    <a:pt x="20274" y="15985"/>
                  </a:cubicBezTo>
                  <a:cubicBezTo>
                    <a:pt x="20092" y="15833"/>
                    <a:pt x="19909" y="15711"/>
                    <a:pt x="19666" y="15651"/>
                  </a:cubicBezTo>
                  <a:lnTo>
                    <a:pt x="20122" y="15529"/>
                  </a:lnTo>
                  <a:cubicBezTo>
                    <a:pt x="24469" y="14435"/>
                    <a:pt x="28754" y="12945"/>
                    <a:pt x="32706" y="10848"/>
                  </a:cubicBezTo>
                  <a:cubicBezTo>
                    <a:pt x="36657" y="8721"/>
                    <a:pt x="40305" y="5985"/>
                    <a:pt x="43162" y="2581"/>
                  </a:cubicBezTo>
                  <a:cubicBezTo>
                    <a:pt x="43466" y="2185"/>
                    <a:pt x="43770" y="1821"/>
                    <a:pt x="43861" y="1304"/>
                  </a:cubicBezTo>
                  <a:cubicBezTo>
                    <a:pt x="43922" y="1122"/>
                    <a:pt x="43922" y="939"/>
                    <a:pt x="43831" y="757"/>
                  </a:cubicBezTo>
                  <a:cubicBezTo>
                    <a:pt x="43800" y="574"/>
                    <a:pt x="43679" y="483"/>
                    <a:pt x="43557" y="392"/>
                  </a:cubicBezTo>
                  <a:cubicBezTo>
                    <a:pt x="43252" y="121"/>
                    <a:pt x="42832" y="1"/>
                    <a:pt x="42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368"/>
            <p:cNvSpPr/>
            <p:nvPr/>
          </p:nvSpPr>
          <p:spPr>
            <a:xfrm>
              <a:off x="6066500" y="2027875"/>
              <a:ext cx="98050" cy="60625"/>
            </a:xfrm>
            <a:custGeom>
              <a:rect b="b" l="l" r="r" t="t"/>
              <a:pathLst>
                <a:path extrusionOk="0" h="2425" w="3922">
                  <a:moveTo>
                    <a:pt x="2446" y="1"/>
                  </a:moveTo>
                  <a:cubicBezTo>
                    <a:pt x="1961" y="1"/>
                    <a:pt x="1462" y="202"/>
                    <a:pt x="1185" y="570"/>
                  </a:cubicBezTo>
                  <a:cubicBezTo>
                    <a:pt x="730" y="1178"/>
                    <a:pt x="0" y="1725"/>
                    <a:pt x="0" y="1725"/>
                  </a:cubicBezTo>
                  <a:lnTo>
                    <a:pt x="304" y="2424"/>
                  </a:lnTo>
                  <a:lnTo>
                    <a:pt x="1368" y="2272"/>
                  </a:lnTo>
                  <a:lnTo>
                    <a:pt x="2462" y="1847"/>
                  </a:lnTo>
                  <a:lnTo>
                    <a:pt x="3192" y="1269"/>
                  </a:lnTo>
                  <a:cubicBezTo>
                    <a:pt x="3192" y="1269"/>
                    <a:pt x="3921" y="722"/>
                    <a:pt x="3313" y="266"/>
                  </a:cubicBezTo>
                  <a:cubicBezTo>
                    <a:pt x="3073" y="86"/>
                    <a:pt x="2763" y="1"/>
                    <a:pt x="24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368"/>
            <p:cNvSpPr/>
            <p:nvPr/>
          </p:nvSpPr>
          <p:spPr>
            <a:xfrm>
              <a:off x="6115125" y="2056550"/>
              <a:ext cx="85900" cy="58550"/>
            </a:xfrm>
            <a:custGeom>
              <a:rect b="b" l="l" r="r" t="t"/>
              <a:pathLst>
                <a:path extrusionOk="0" h="2342" w="3436">
                  <a:moveTo>
                    <a:pt x="1672" y="1"/>
                  </a:moveTo>
                  <a:lnTo>
                    <a:pt x="0" y="882"/>
                  </a:lnTo>
                  <a:lnTo>
                    <a:pt x="304" y="1581"/>
                  </a:lnTo>
                  <a:lnTo>
                    <a:pt x="1125" y="2341"/>
                  </a:lnTo>
                  <a:cubicBezTo>
                    <a:pt x="1125" y="2341"/>
                    <a:pt x="1429" y="2098"/>
                    <a:pt x="1976" y="1915"/>
                  </a:cubicBezTo>
                  <a:cubicBezTo>
                    <a:pt x="2493" y="1733"/>
                    <a:pt x="3435" y="1429"/>
                    <a:pt x="3162" y="730"/>
                  </a:cubicBezTo>
                  <a:cubicBezTo>
                    <a:pt x="2939" y="240"/>
                    <a:pt x="2160" y="174"/>
                    <a:pt x="1761" y="174"/>
                  </a:cubicBezTo>
                  <a:cubicBezTo>
                    <a:pt x="1615" y="174"/>
                    <a:pt x="1520" y="183"/>
                    <a:pt x="1520" y="183"/>
                  </a:cubicBezTo>
                  <a:lnTo>
                    <a:pt x="1672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368"/>
            <p:cNvSpPr/>
            <p:nvPr/>
          </p:nvSpPr>
          <p:spPr>
            <a:xfrm>
              <a:off x="5786850" y="1813500"/>
              <a:ext cx="518275" cy="391900"/>
            </a:xfrm>
            <a:custGeom>
              <a:rect b="b" l="l" r="r" t="t"/>
              <a:pathLst>
                <a:path extrusionOk="0" h="15676" w="20731">
                  <a:moveTo>
                    <a:pt x="18530" y="1"/>
                  </a:moveTo>
                  <a:cubicBezTo>
                    <a:pt x="16829" y="1"/>
                    <a:pt x="15390" y="2346"/>
                    <a:pt x="14347" y="3279"/>
                  </a:cubicBezTo>
                  <a:cubicBezTo>
                    <a:pt x="12250" y="5102"/>
                    <a:pt x="9362" y="4950"/>
                    <a:pt x="6809" y="5528"/>
                  </a:cubicBezTo>
                  <a:cubicBezTo>
                    <a:pt x="4651" y="5984"/>
                    <a:pt x="2280" y="6926"/>
                    <a:pt x="1064" y="8871"/>
                  </a:cubicBezTo>
                  <a:cubicBezTo>
                    <a:pt x="0" y="10574"/>
                    <a:pt x="912" y="12489"/>
                    <a:pt x="2280" y="13704"/>
                  </a:cubicBezTo>
                  <a:cubicBezTo>
                    <a:pt x="3495" y="14771"/>
                    <a:pt x="5337" y="15675"/>
                    <a:pt x="7047" y="15675"/>
                  </a:cubicBezTo>
                  <a:cubicBezTo>
                    <a:pt x="7433" y="15675"/>
                    <a:pt x="7813" y="15629"/>
                    <a:pt x="8177" y="15528"/>
                  </a:cubicBezTo>
                  <a:cubicBezTo>
                    <a:pt x="9271" y="15224"/>
                    <a:pt x="10244" y="14495"/>
                    <a:pt x="11247" y="13948"/>
                  </a:cubicBezTo>
                  <a:cubicBezTo>
                    <a:pt x="11916" y="13613"/>
                    <a:pt x="12554" y="13309"/>
                    <a:pt x="13192" y="13005"/>
                  </a:cubicBezTo>
                  <a:cubicBezTo>
                    <a:pt x="13604" y="12841"/>
                    <a:pt x="14487" y="12254"/>
                    <a:pt x="15035" y="12254"/>
                  </a:cubicBezTo>
                  <a:cubicBezTo>
                    <a:pt x="15093" y="12254"/>
                    <a:pt x="15148" y="12261"/>
                    <a:pt x="15198" y="12276"/>
                  </a:cubicBezTo>
                  <a:cubicBezTo>
                    <a:pt x="15226" y="12285"/>
                    <a:pt x="15253" y="12289"/>
                    <a:pt x="15278" y="12289"/>
                  </a:cubicBezTo>
                  <a:cubicBezTo>
                    <a:pt x="15499" y="12289"/>
                    <a:pt x="15596" y="11966"/>
                    <a:pt x="15350" y="11911"/>
                  </a:cubicBezTo>
                  <a:cubicBezTo>
                    <a:pt x="15265" y="11889"/>
                    <a:pt x="15176" y="11879"/>
                    <a:pt x="15084" y="11879"/>
                  </a:cubicBezTo>
                  <a:cubicBezTo>
                    <a:pt x="14420" y="11879"/>
                    <a:pt x="13601" y="12404"/>
                    <a:pt x="13040" y="12671"/>
                  </a:cubicBezTo>
                  <a:cubicBezTo>
                    <a:pt x="11976" y="13157"/>
                    <a:pt x="10943" y="13735"/>
                    <a:pt x="9940" y="14312"/>
                  </a:cubicBezTo>
                  <a:cubicBezTo>
                    <a:pt x="8959" y="14829"/>
                    <a:pt x="8043" y="15301"/>
                    <a:pt x="6970" y="15301"/>
                  </a:cubicBezTo>
                  <a:cubicBezTo>
                    <a:pt x="6780" y="15301"/>
                    <a:pt x="6585" y="15287"/>
                    <a:pt x="6384" y="15255"/>
                  </a:cubicBezTo>
                  <a:cubicBezTo>
                    <a:pt x="5228" y="15072"/>
                    <a:pt x="4013" y="14525"/>
                    <a:pt x="3040" y="13796"/>
                  </a:cubicBezTo>
                  <a:cubicBezTo>
                    <a:pt x="2098" y="13127"/>
                    <a:pt x="1155" y="12033"/>
                    <a:pt x="1034" y="10817"/>
                  </a:cubicBezTo>
                  <a:cubicBezTo>
                    <a:pt x="882" y="9510"/>
                    <a:pt x="1855" y="8446"/>
                    <a:pt x="2797" y="7716"/>
                  </a:cubicBezTo>
                  <a:cubicBezTo>
                    <a:pt x="4529" y="6409"/>
                    <a:pt x="6748" y="5984"/>
                    <a:pt x="8846" y="5650"/>
                  </a:cubicBezTo>
                  <a:cubicBezTo>
                    <a:pt x="10639" y="5376"/>
                    <a:pt x="12554" y="5224"/>
                    <a:pt x="14074" y="4130"/>
                  </a:cubicBezTo>
                  <a:cubicBezTo>
                    <a:pt x="14955" y="3461"/>
                    <a:pt x="15685" y="2640"/>
                    <a:pt x="16384" y="1881"/>
                  </a:cubicBezTo>
                  <a:cubicBezTo>
                    <a:pt x="16959" y="1305"/>
                    <a:pt x="17743" y="503"/>
                    <a:pt x="18585" y="503"/>
                  </a:cubicBezTo>
                  <a:cubicBezTo>
                    <a:pt x="18810" y="503"/>
                    <a:pt x="19040" y="560"/>
                    <a:pt x="19271" y="695"/>
                  </a:cubicBezTo>
                  <a:cubicBezTo>
                    <a:pt x="20487" y="1425"/>
                    <a:pt x="20122" y="3066"/>
                    <a:pt x="19393" y="3978"/>
                  </a:cubicBezTo>
                  <a:cubicBezTo>
                    <a:pt x="18755" y="4768"/>
                    <a:pt x="17812" y="5376"/>
                    <a:pt x="16961" y="5893"/>
                  </a:cubicBezTo>
                  <a:cubicBezTo>
                    <a:pt x="15928" y="6561"/>
                    <a:pt x="14925" y="6896"/>
                    <a:pt x="13800" y="7352"/>
                  </a:cubicBezTo>
                  <a:cubicBezTo>
                    <a:pt x="13192" y="7564"/>
                    <a:pt x="12736" y="7960"/>
                    <a:pt x="12402" y="8537"/>
                  </a:cubicBezTo>
                  <a:cubicBezTo>
                    <a:pt x="12007" y="9206"/>
                    <a:pt x="11672" y="10270"/>
                    <a:pt x="10761" y="10300"/>
                  </a:cubicBezTo>
                  <a:cubicBezTo>
                    <a:pt x="10702" y="10307"/>
                    <a:pt x="10641" y="10310"/>
                    <a:pt x="10580" y="10310"/>
                  </a:cubicBezTo>
                  <a:cubicBezTo>
                    <a:pt x="10071" y="10310"/>
                    <a:pt x="9489" y="10101"/>
                    <a:pt x="9028" y="9966"/>
                  </a:cubicBezTo>
                  <a:cubicBezTo>
                    <a:pt x="7934" y="9662"/>
                    <a:pt x="6870" y="9297"/>
                    <a:pt x="5836" y="8871"/>
                  </a:cubicBezTo>
                  <a:cubicBezTo>
                    <a:pt x="5804" y="8855"/>
                    <a:pt x="5773" y="8848"/>
                    <a:pt x="5745" y="8848"/>
                  </a:cubicBezTo>
                  <a:cubicBezTo>
                    <a:pt x="5558" y="8848"/>
                    <a:pt x="5461" y="9149"/>
                    <a:pt x="5593" y="9175"/>
                  </a:cubicBezTo>
                  <a:cubicBezTo>
                    <a:pt x="7083" y="9753"/>
                    <a:pt x="8602" y="10361"/>
                    <a:pt x="10153" y="10574"/>
                  </a:cubicBezTo>
                  <a:cubicBezTo>
                    <a:pt x="10338" y="10609"/>
                    <a:pt x="10509" y="10629"/>
                    <a:pt x="10668" y="10629"/>
                  </a:cubicBezTo>
                  <a:cubicBezTo>
                    <a:pt x="11056" y="10629"/>
                    <a:pt x="11380" y="10511"/>
                    <a:pt x="11703" y="10209"/>
                  </a:cubicBezTo>
                  <a:cubicBezTo>
                    <a:pt x="11976" y="9935"/>
                    <a:pt x="12159" y="9601"/>
                    <a:pt x="12371" y="9236"/>
                  </a:cubicBezTo>
                  <a:cubicBezTo>
                    <a:pt x="12827" y="8416"/>
                    <a:pt x="13223" y="7868"/>
                    <a:pt x="14195" y="7534"/>
                  </a:cubicBezTo>
                  <a:cubicBezTo>
                    <a:pt x="16201" y="6865"/>
                    <a:pt x="18603" y="5710"/>
                    <a:pt x="19849" y="3887"/>
                  </a:cubicBezTo>
                  <a:cubicBezTo>
                    <a:pt x="20670" y="2762"/>
                    <a:pt x="20730" y="634"/>
                    <a:pt x="19089" y="87"/>
                  </a:cubicBezTo>
                  <a:cubicBezTo>
                    <a:pt x="18900" y="28"/>
                    <a:pt x="18713" y="1"/>
                    <a:pt x="18530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368"/>
            <p:cNvSpPr/>
            <p:nvPr/>
          </p:nvSpPr>
          <p:spPr>
            <a:xfrm>
              <a:off x="6059225" y="1924250"/>
              <a:ext cx="285400" cy="170125"/>
            </a:xfrm>
            <a:custGeom>
              <a:rect b="b" l="l" r="r" t="t"/>
              <a:pathLst>
                <a:path extrusionOk="0" h="6805" w="11416">
                  <a:moveTo>
                    <a:pt x="8756" y="1"/>
                  </a:moveTo>
                  <a:cubicBezTo>
                    <a:pt x="8507" y="1"/>
                    <a:pt x="8255" y="32"/>
                    <a:pt x="8012" y="95"/>
                  </a:cubicBezTo>
                  <a:cubicBezTo>
                    <a:pt x="7772" y="175"/>
                    <a:pt x="7812" y="512"/>
                    <a:pt x="7969" y="512"/>
                  </a:cubicBezTo>
                  <a:cubicBezTo>
                    <a:pt x="7991" y="512"/>
                    <a:pt x="8016" y="505"/>
                    <a:pt x="8042" y="490"/>
                  </a:cubicBezTo>
                  <a:cubicBezTo>
                    <a:pt x="8285" y="409"/>
                    <a:pt x="8545" y="365"/>
                    <a:pt x="8803" y="365"/>
                  </a:cubicBezTo>
                  <a:cubicBezTo>
                    <a:pt x="9319" y="365"/>
                    <a:pt x="9825" y="541"/>
                    <a:pt x="10170" y="946"/>
                  </a:cubicBezTo>
                  <a:cubicBezTo>
                    <a:pt x="10778" y="1615"/>
                    <a:pt x="10717" y="2648"/>
                    <a:pt x="9957" y="3195"/>
                  </a:cubicBezTo>
                  <a:cubicBezTo>
                    <a:pt x="8954" y="3864"/>
                    <a:pt x="7464" y="3834"/>
                    <a:pt x="6340" y="4046"/>
                  </a:cubicBezTo>
                  <a:cubicBezTo>
                    <a:pt x="5489" y="4259"/>
                    <a:pt x="4638" y="4472"/>
                    <a:pt x="3878" y="4928"/>
                  </a:cubicBezTo>
                  <a:cubicBezTo>
                    <a:pt x="3361" y="5232"/>
                    <a:pt x="2996" y="5627"/>
                    <a:pt x="2540" y="5931"/>
                  </a:cubicBezTo>
                  <a:cubicBezTo>
                    <a:pt x="2282" y="6116"/>
                    <a:pt x="1619" y="6412"/>
                    <a:pt x="1105" y="6412"/>
                  </a:cubicBezTo>
                  <a:cubicBezTo>
                    <a:pt x="773" y="6412"/>
                    <a:pt x="503" y="6289"/>
                    <a:pt x="443" y="5931"/>
                  </a:cubicBezTo>
                  <a:cubicBezTo>
                    <a:pt x="429" y="5809"/>
                    <a:pt x="338" y="5754"/>
                    <a:pt x="243" y="5754"/>
                  </a:cubicBezTo>
                  <a:cubicBezTo>
                    <a:pt x="124" y="5754"/>
                    <a:pt x="1" y="5840"/>
                    <a:pt x="17" y="5992"/>
                  </a:cubicBezTo>
                  <a:cubicBezTo>
                    <a:pt x="130" y="6597"/>
                    <a:pt x="582" y="6805"/>
                    <a:pt x="1107" y="6805"/>
                  </a:cubicBezTo>
                  <a:cubicBezTo>
                    <a:pt x="1716" y="6805"/>
                    <a:pt x="2422" y="6526"/>
                    <a:pt x="2814" y="6265"/>
                  </a:cubicBezTo>
                  <a:cubicBezTo>
                    <a:pt x="3756" y="5627"/>
                    <a:pt x="4546" y="4958"/>
                    <a:pt x="5701" y="4654"/>
                  </a:cubicBezTo>
                  <a:cubicBezTo>
                    <a:pt x="6613" y="4441"/>
                    <a:pt x="7556" y="4350"/>
                    <a:pt x="8498" y="4168"/>
                  </a:cubicBezTo>
                  <a:cubicBezTo>
                    <a:pt x="9866" y="3955"/>
                    <a:pt x="11416" y="3104"/>
                    <a:pt x="10930" y="1463"/>
                  </a:cubicBezTo>
                  <a:cubicBezTo>
                    <a:pt x="10640" y="473"/>
                    <a:pt x="9717" y="1"/>
                    <a:pt x="8756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368"/>
            <p:cNvSpPr/>
            <p:nvPr/>
          </p:nvSpPr>
          <p:spPr>
            <a:xfrm>
              <a:off x="6111325" y="2014350"/>
              <a:ext cx="224950" cy="109925"/>
            </a:xfrm>
            <a:custGeom>
              <a:rect b="b" l="l" r="r" t="t"/>
              <a:pathLst>
                <a:path extrusionOk="0" h="4397" w="8998">
                  <a:moveTo>
                    <a:pt x="7654" y="1"/>
                  </a:moveTo>
                  <a:cubicBezTo>
                    <a:pt x="7495" y="1"/>
                    <a:pt x="7350" y="193"/>
                    <a:pt x="7508" y="351"/>
                  </a:cubicBezTo>
                  <a:cubicBezTo>
                    <a:pt x="7903" y="686"/>
                    <a:pt x="8359" y="1141"/>
                    <a:pt x="8268" y="1719"/>
                  </a:cubicBezTo>
                  <a:cubicBezTo>
                    <a:pt x="8207" y="2236"/>
                    <a:pt x="7356" y="2570"/>
                    <a:pt x="6961" y="2783"/>
                  </a:cubicBezTo>
                  <a:cubicBezTo>
                    <a:pt x="6596" y="2935"/>
                    <a:pt x="6232" y="2950"/>
                    <a:pt x="5867" y="2950"/>
                  </a:cubicBezTo>
                  <a:cubicBezTo>
                    <a:pt x="5776" y="2950"/>
                    <a:pt x="5684" y="2949"/>
                    <a:pt x="5593" y="2949"/>
                  </a:cubicBezTo>
                  <a:cubicBezTo>
                    <a:pt x="5320" y="2949"/>
                    <a:pt x="5046" y="2958"/>
                    <a:pt x="4773" y="3026"/>
                  </a:cubicBezTo>
                  <a:cubicBezTo>
                    <a:pt x="4165" y="3178"/>
                    <a:pt x="3496" y="3330"/>
                    <a:pt x="2918" y="3573"/>
                  </a:cubicBezTo>
                  <a:cubicBezTo>
                    <a:pt x="2531" y="3739"/>
                    <a:pt x="2345" y="4007"/>
                    <a:pt x="1924" y="4007"/>
                  </a:cubicBezTo>
                  <a:cubicBezTo>
                    <a:pt x="1883" y="4007"/>
                    <a:pt x="1840" y="4004"/>
                    <a:pt x="1794" y="3999"/>
                  </a:cubicBezTo>
                  <a:cubicBezTo>
                    <a:pt x="1095" y="3907"/>
                    <a:pt x="730" y="3300"/>
                    <a:pt x="456" y="2722"/>
                  </a:cubicBezTo>
                  <a:cubicBezTo>
                    <a:pt x="415" y="2640"/>
                    <a:pt x="346" y="2606"/>
                    <a:pt x="276" y="2606"/>
                  </a:cubicBezTo>
                  <a:cubicBezTo>
                    <a:pt x="140" y="2606"/>
                    <a:pt x="1" y="2733"/>
                    <a:pt x="61" y="2874"/>
                  </a:cubicBezTo>
                  <a:cubicBezTo>
                    <a:pt x="413" y="3607"/>
                    <a:pt x="1020" y="4397"/>
                    <a:pt x="1908" y="4397"/>
                  </a:cubicBezTo>
                  <a:cubicBezTo>
                    <a:pt x="1941" y="4397"/>
                    <a:pt x="1973" y="4396"/>
                    <a:pt x="2007" y="4394"/>
                  </a:cubicBezTo>
                  <a:cubicBezTo>
                    <a:pt x="2158" y="4394"/>
                    <a:pt x="2341" y="4363"/>
                    <a:pt x="2493" y="4303"/>
                  </a:cubicBezTo>
                  <a:lnTo>
                    <a:pt x="3070" y="3938"/>
                  </a:lnTo>
                  <a:cubicBezTo>
                    <a:pt x="3344" y="3907"/>
                    <a:pt x="3587" y="3847"/>
                    <a:pt x="3861" y="3786"/>
                  </a:cubicBezTo>
                  <a:cubicBezTo>
                    <a:pt x="4560" y="3603"/>
                    <a:pt x="5137" y="3421"/>
                    <a:pt x="5836" y="3421"/>
                  </a:cubicBezTo>
                  <a:cubicBezTo>
                    <a:pt x="6687" y="3421"/>
                    <a:pt x="7964" y="3026"/>
                    <a:pt x="8481" y="2266"/>
                  </a:cubicBezTo>
                  <a:cubicBezTo>
                    <a:pt x="8998" y="1476"/>
                    <a:pt x="8359" y="655"/>
                    <a:pt x="7812" y="78"/>
                  </a:cubicBezTo>
                  <a:cubicBezTo>
                    <a:pt x="7765" y="23"/>
                    <a:pt x="7709" y="1"/>
                    <a:pt x="7654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368"/>
            <p:cNvSpPr/>
            <p:nvPr/>
          </p:nvSpPr>
          <p:spPr>
            <a:xfrm>
              <a:off x="6283200" y="1536275"/>
              <a:ext cx="645025" cy="400275"/>
            </a:xfrm>
            <a:custGeom>
              <a:rect b="b" l="l" r="r" t="t"/>
              <a:pathLst>
                <a:path extrusionOk="0" h="16011" w="25801">
                  <a:moveTo>
                    <a:pt x="23523" y="1"/>
                  </a:moveTo>
                  <a:cubicBezTo>
                    <a:pt x="22932" y="1"/>
                    <a:pt x="22311" y="221"/>
                    <a:pt x="21849" y="507"/>
                  </a:cubicBezTo>
                  <a:cubicBezTo>
                    <a:pt x="20968" y="1024"/>
                    <a:pt x="20238" y="1814"/>
                    <a:pt x="19478" y="2483"/>
                  </a:cubicBezTo>
                  <a:cubicBezTo>
                    <a:pt x="18719" y="3121"/>
                    <a:pt x="17928" y="3760"/>
                    <a:pt x="17138" y="4337"/>
                  </a:cubicBezTo>
                  <a:cubicBezTo>
                    <a:pt x="15375" y="5583"/>
                    <a:pt x="13551" y="6708"/>
                    <a:pt x="11667" y="7711"/>
                  </a:cubicBezTo>
                  <a:cubicBezTo>
                    <a:pt x="7989" y="9687"/>
                    <a:pt x="4098" y="11328"/>
                    <a:pt x="238" y="12909"/>
                  </a:cubicBezTo>
                  <a:cubicBezTo>
                    <a:pt x="0" y="13014"/>
                    <a:pt x="84" y="13327"/>
                    <a:pt x="290" y="13327"/>
                  </a:cubicBezTo>
                  <a:cubicBezTo>
                    <a:pt x="321" y="13327"/>
                    <a:pt x="354" y="13320"/>
                    <a:pt x="390" y="13304"/>
                  </a:cubicBezTo>
                  <a:cubicBezTo>
                    <a:pt x="4129" y="11754"/>
                    <a:pt x="7898" y="10143"/>
                    <a:pt x="11515" y="8258"/>
                  </a:cubicBezTo>
                  <a:cubicBezTo>
                    <a:pt x="14585" y="6617"/>
                    <a:pt x="17503" y="4702"/>
                    <a:pt x="20147" y="2422"/>
                  </a:cubicBezTo>
                  <a:cubicBezTo>
                    <a:pt x="20846" y="1784"/>
                    <a:pt x="21545" y="994"/>
                    <a:pt x="22457" y="599"/>
                  </a:cubicBezTo>
                  <a:cubicBezTo>
                    <a:pt x="22719" y="485"/>
                    <a:pt x="23013" y="430"/>
                    <a:pt x="23298" y="430"/>
                  </a:cubicBezTo>
                  <a:cubicBezTo>
                    <a:pt x="24240" y="430"/>
                    <a:pt x="25081" y="1036"/>
                    <a:pt x="24311" y="2179"/>
                  </a:cubicBezTo>
                  <a:cubicBezTo>
                    <a:pt x="23339" y="3638"/>
                    <a:pt x="21849" y="4945"/>
                    <a:pt x="20512" y="6131"/>
                  </a:cubicBezTo>
                  <a:cubicBezTo>
                    <a:pt x="15010" y="10963"/>
                    <a:pt x="8080" y="13760"/>
                    <a:pt x="1059" y="15553"/>
                  </a:cubicBezTo>
                  <a:cubicBezTo>
                    <a:pt x="795" y="15612"/>
                    <a:pt x="870" y="16011"/>
                    <a:pt x="1150" y="16011"/>
                  </a:cubicBezTo>
                  <a:cubicBezTo>
                    <a:pt x="1160" y="16011"/>
                    <a:pt x="1170" y="16010"/>
                    <a:pt x="1180" y="16009"/>
                  </a:cubicBezTo>
                  <a:cubicBezTo>
                    <a:pt x="5557" y="14915"/>
                    <a:pt x="9813" y="13425"/>
                    <a:pt x="13794" y="11298"/>
                  </a:cubicBezTo>
                  <a:cubicBezTo>
                    <a:pt x="17260" y="9444"/>
                    <a:pt x="20482" y="7073"/>
                    <a:pt x="23187" y="4216"/>
                  </a:cubicBezTo>
                  <a:cubicBezTo>
                    <a:pt x="23855" y="3516"/>
                    <a:pt x="25801" y="1814"/>
                    <a:pt x="24919" y="659"/>
                  </a:cubicBezTo>
                  <a:cubicBezTo>
                    <a:pt x="24572" y="182"/>
                    <a:pt x="24060" y="1"/>
                    <a:pt x="23523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368"/>
            <p:cNvSpPr/>
            <p:nvPr/>
          </p:nvSpPr>
          <p:spPr>
            <a:xfrm>
              <a:off x="6313675" y="1751650"/>
              <a:ext cx="690550" cy="278900"/>
            </a:xfrm>
            <a:custGeom>
              <a:rect b="b" l="l" r="r" t="t"/>
              <a:pathLst>
                <a:path extrusionOk="0" h="11156" w="27622">
                  <a:moveTo>
                    <a:pt x="25512" y="0"/>
                  </a:moveTo>
                  <a:cubicBezTo>
                    <a:pt x="25175" y="0"/>
                    <a:pt x="24832" y="59"/>
                    <a:pt x="24521" y="160"/>
                  </a:cubicBezTo>
                  <a:cubicBezTo>
                    <a:pt x="22545" y="889"/>
                    <a:pt x="20630" y="2075"/>
                    <a:pt x="18715" y="3017"/>
                  </a:cubicBezTo>
                  <a:cubicBezTo>
                    <a:pt x="16831" y="3929"/>
                    <a:pt x="14916" y="4902"/>
                    <a:pt x="12940" y="5662"/>
                  </a:cubicBezTo>
                  <a:cubicBezTo>
                    <a:pt x="8928" y="7242"/>
                    <a:pt x="4581" y="7880"/>
                    <a:pt x="356" y="8671"/>
                  </a:cubicBezTo>
                  <a:cubicBezTo>
                    <a:pt x="122" y="8700"/>
                    <a:pt x="170" y="9098"/>
                    <a:pt x="420" y="9098"/>
                  </a:cubicBezTo>
                  <a:cubicBezTo>
                    <a:pt x="429" y="9098"/>
                    <a:pt x="438" y="9097"/>
                    <a:pt x="448" y="9096"/>
                  </a:cubicBezTo>
                  <a:cubicBezTo>
                    <a:pt x="4399" y="8367"/>
                    <a:pt x="8381" y="7728"/>
                    <a:pt x="12180" y="6421"/>
                  </a:cubicBezTo>
                  <a:cubicBezTo>
                    <a:pt x="15706" y="5266"/>
                    <a:pt x="18989" y="3351"/>
                    <a:pt x="22332" y="1710"/>
                  </a:cubicBezTo>
                  <a:cubicBezTo>
                    <a:pt x="23123" y="1315"/>
                    <a:pt x="23974" y="798"/>
                    <a:pt x="24825" y="555"/>
                  </a:cubicBezTo>
                  <a:cubicBezTo>
                    <a:pt x="25100" y="486"/>
                    <a:pt x="25384" y="427"/>
                    <a:pt x="25656" y="427"/>
                  </a:cubicBezTo>
                  <a:cubicBezTo>
                    <a:pt x="25866" y="427"/>
                    <a:pt x="26068" y="462"/>
                    <a:pt x="26254" y="555"/>
                  </a:cubicBezTo>
                  <a:cubicBezTo>
                    <a:pt x="27196" y="1011"/>
                    <a:pt x="27013" y="2075"/>
                    <a:pt x="26527" y="2744"/>
                  </a:cubicBezTo>
                  <a:cubicBezTo>
                    <a:pt x="25342" y="4294"/>
                    <a:pt x="23123" y="5054"/>
                    <a:pt x="21421" y="5783"/>
                  </a:cubicBezTo>
                  <a:cubicBezTo>
                    <a:pt x="17956" y="7272"/>
                    <a:pt x="14460" y="9035"/>
                    <a:pt x="10782" y="9887"/>
                  </a:cubicBezTo>
                  <a:cubicBezTo>
                    <a:pt x="8123" y="10551"/>
                    <a:pt x="5371" y="10790"/>
                    <a:pt x="2628" y="10790"/>
                  </a:cubicBezTo>
                  <a:cubicBezTo>
                    <a:pt x="1859" y="10790"/>
                    <a:pt x="1091" y="10771"/>
                    <a:pt x="326" y="10738"/>
                  </a:cubicBezTo>
                  <a:cubicBezTo>
                    <a:pt x="71" y="10738"/>
                    <a:pt x="1" y="11108"/>
                    <a:pt x="215" y="11108"/>
                  </a:cubicBezTo>
                  <a:cubicBezTo>
                    <a:pt x="230" y="11108"/>
                    <a:pt x="247" y="11106"/>
                    <a:pt x="265" y="11102"/>
                  </a:cubicBezTo>
                  <a:cubicBezTo>
                    <a:pt x="1060" y="11136"/>
                    <a:pt x="1856" y="11155"/>
                    <a:pt x="2653" y="11155"/>
                  </a:cubicBezTo>
                  <a:cubicBezTo>
                    <a:pt x="6184" y="11155"/>
                    <a:pt x="9719" y="10779"/>
                    <a:pt x="13092" y="9613"/>
                  </a:cubicBezTo>
                  <a:cubicBezTo>
                    <a:pt x="15159" y="8944"/>
                    <a:pt x="17165" y="8032"/>
                    <a:pt x="19171" y="7151"/>
                  </a:cubicBezTo>
                  <a:cubicBezTo>
                    <a:pt x="21117" y="6330"/>
                    <a:pt x="23153" y="5601"/>
                    <a:pt x="24947" y="4506"/>
                  </a:cubicBezTo>
                  <a:cubicBezTo>
                    <a:pt x="26010" y="3807"/>
                    <a:pt x="27621" y="2683"/>
                    <a:pt x="27257" y="1193"/>
                  </a:cubicBezTo>
                  <a:cubicBezTo>
                    <a:pt x="27044" y="322"/>
                    <a:pt x="26296" y="0"/>
                    <a:pt x="25512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368"/>
            <p:cNvSpPr/>
            <p:nvPr/>
          </p:nvSpPr>
          <p:spPr>
            <a:xfrm>
              <a:off x="6802075" y="1847950"/>
              <a:ext cx="41575" cy="53725"/>
            </a:xfrm>
            <a:custGeom>
              <a:rect b="b" l="l" r="r" t="t"/>
              <a:pathLst>
                <a:path extrusionOk="0" h="2149" w="1663">
                  <a:moveTo>
                    <a:pt x="79" y="0"/>
                  </a:moveTo>
                  <a:cubicBezTo>
                    <a:pt x="37" y="0"/>
                    <a:pt x="0" y="39"/>
                    <a:pt x="0" y="77"/>
                  </a:cubicBezTo>
                  <a:cubicBezTo>
                    <a:pt x="91" y="989"/>
                    <a:pt x="669" y="1749"/>
                    <a:pt x="1520" y="2144"/>
                  </a:cubicBezTo>
                  <a:cubicBezTo>
                    <a:pt x="1526" y="2147"/>
                    <a:pt x="1533" y="2149"/>
                    <a:pt x="1540" y="2149"/>
                  </a:cubicBezTo>
                  <a:cubicBezTo>
                    <a:pt x="1598" y="2149"/>
                    <a:pt x="1662" y="2043"/>
                    <a:pt x="1581" y="1961"/>
                  </a:cubicBezTo>
                  <a:cubicBezTo>
                    <a:pt x="790" y="1627"/>
                    <a:pt x="243" y="928"/>
                    <a:pt x="152" y="47"/>
                  </a:cubicBezTo>
                  <a:cubicBezTo>
                    <a:pt x="130" y="13"/>
                    <a:pt x="103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368"/>
            <p:cNvSpPr/>
            <p:nvPr/>
          </p:nvSpPr>
          <p:spPr>
            <a:xfrm>
              <a:off x="6748875" y="1890525"/>
              <a:ext cx="20975" cy="28825"/>
            </a:xfrm>
            <a:custGeom>
              <a:rect b="b" l="l" r="r" t="t"/>
              <a:pathLst>
                <a:path extrusionOk="0" h="1153" w="839">
                  <a:moveTo>
                    <a:pt x="107" y="0"/>
                  </a:moveTo>
                  <a:cubicBezTo>
                    <a:pt x="69" y="0"/>
                    <a:pt x="31" y="15"/>
                    <a:pt x="31" y="46"/>
                  </a:cubicBezTo>
                  <a:cubicBezTo>
                    <a:pt x="0" y="532"/>
                    <a:pt x="244" y="958"/>
                    <a:pt x="699" y="1140"/>
                  </a:cubicBezTo>
                  <a:cubicBezTo>
                    <a:pt x="712" y="1149"/>
                    <a:pt x="725" y="1152"/>
                    <a:pt x="736" y="1152"/>
                  </a:cubicBezTo>
                  <a:cubicBezTo>
                    <a:pt x="805" y="1152"/>
                    <a:pt x="839" y="1014"/>
                    <a:pt x="760" y="988"/>
                  </a:cubicBezTo>
                  <a:cubicBezTo>
                    <a:pt x="365" y="836"/>
                    <a:pt x="152" y="471"/>
                    <a:pt x="183" y="46"/>
                  </a:cubicBezTo>
                  <a:cubicBezTo>
                    <a:pt x="183" y="15"/>
                    <a:pt x="145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368"/>
            <p:cNvSpPr/>
            <p:nvPr/>
          </p:nvSpPr>
          <p:spPr>
            <a:xfrm>
              <a:off x="6571825" y="1937400"/>
              <a:ext cx="36700" cy="50825"/>
            </a:xfrm>
            <a:custGeom>
              <a:rect b="b" l="l" r="r" t="t"/>
              <a:pathLst>
                <a:path extrusionOk="0" h="2033" w="1468">
                  <a:moveTo>
                    <a:pt x="498" y="0"/>
                  </a:moveTo>
                  <a:cubicBezTo>
                    <a:pt x="480" y="0"/>
                    <a:pt x="465" y="8"/>
                    <a:pt x="456" y="25"/>
                  </a:cubicBezTo>
                  <a:cubicBezTo>
                    <a:pt x="0" y="876"/>
                    <a:pt x="730" y="1545"/>
                    <a:pt x="1338" y="2001"/>
                  </a:cubicBezTo>
                  <a:cubicBezTo>
                    <a:pt x="1352" y="2023"/>
                    <a:pt x="1369" y="2032"/>
                    <a:pt x="1384" y="2032"/>
                  </a:cubicBezTo>
                  <a:cubicBezTo>
                    <a:pt x="1432" y="2032"/>
                    <a:pt x="1467" y="1941"/>
                    <a:pt x="1398" y="1849"/>
                  </a:cubicBezTo>
                  <a:cubicBezTo>
                    <a:pt x="912" y="1484"/>
                    <a:pt x="152" y="846"/>
                    <a:pt x="578" y="116"/>
                  </a:cubicBezTo>
                  <a:cubicBezTo>
                    <a:pt x="600" y="50"/>
                    <a:pt x="543" y="0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1" name="Google Shape;3341;p368"/>
            <p:cNvSpPr/>
            <p:nvPr/>
          </p:nvSpPr>
          <p:spPr>
            <a:xfrm>
              <a:off x="6492800" y="1963825"/>
              <a:ext cx="21750" cy="40725"/>
            </a:xfrm>
            <a:custGeom>
              <a:rect b="b" l="l" r="r" t="t"/>
              <a:pathLst>
                <a:path extrusionOk="0" h="1629" w="870">
                  <a:moveTo>
                    <a:pt x="95" y="0"/>
                  </a:moveTo>
                  <a:cubicBezTo>
                    <a:pt x="51" y="0"/>
                    <a:pt x="0" y="34"/>
                    <a:pt x="0" y="92"/>
                  </a:cubicBezTo>
                  <a:cubicBezTo>
                    <a:pt x="122" y="640"/>
                    <a:pt x="365" y="1156"/>
                    <a:pt x="699" y="1612"/>
                  </a:cubicBezTo>
                  <a:cubicBezTo>
                    <a:pt x="711" y="1624"/>
                    <a:pt x="725" y="1629"/>
                    <a:pt x="739" y="1629"/>
                  </a:cubicBezTo>
                  <a:cubicBezTo>
                    <a:pt x="800" y="1629"/>
                    <a:pt x="870" y="1540"/>
                    <a:pt x="821" y="1491"/>
                  </a:cubicBezTo>
                  <a:cubicBezTo>
                    <a:pt x="456" y="1065"/>
                    <a:pt x="274" y="579"/>
                    <a:pt x="152" y="32"/>
                  </a:cubicBezTo>
                  <a:cubicBezTo>
                    <a:pt x="141" y="10"/>
                    <a:pt x="119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2" name="Google Shape;3342;p368"/>
            <p:cNvSpPr/>
            <p:nvPr/>
          </p:nvSpPr>
          <p:spPr>
            <a:xfrm>
              <a:off x="6784125" y="1630075"/>
              <a:ext cx="36950" cy="24525"/>
            </a:xfrm>
            <a:custGeom>
              <a:rect b="b" l="l" r="r" t="t"/>
              <a:pathLst>
                <a:path extrusionOk="0" h="981" w="1478">
                  <a:moveTo>
                    <a:pt x="76" y="0"/>
                  </a:moveTo>
                  <a:cubicBezTo>
                    <a:pt x="37" y="0"/>
                    <a:pt x="1" y="44"/>
                    <a:pt x="19" y="99"/>
                  </a:cubicBezTo>
                  <a:cubicBezTo>
                    <a:pt x="262" y="616"/>
                    <a:pt x="779" y="980"/>
                    <a:pt x="1387" y="980"/>
                  </a:cubicBezTo>
                  <a:cubicBezTo>
                    <a:pt x="1478" y="980"/>
                    <a:pt x="1478" y="859"/>
                    <a:pt x="1356" y="859"/>
                  </a:cubicBezTo>
                  <a:cubicBezTo>
                    <a:pt x="1333" y="860"/>
                    <a:pt x="1310" y="861"/>
                    <a:pt x="1288" y="861"/>
                  </a:cubicBezTo>
                  <a:cubicBezTo>
                    <a:pt x="771" y="861"/>
                    <a:pt x="344" y="534"/>
                    <a:pt x="141" y="68"/>
                  </a:cubicBezTo>
                  <a:cubicBezTo>
                    <a:pt x="128" y="20"/>
                    <a:pt x="102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3" name="Google Shape;3343;p368"/>
            <p:cNvSpPr/>
            <p:nvPr/>
          </p:nvSpPr>
          <p:spPr>
            <a:xfrm>
              <a:off x="6735500" y="1671875"/>
              <a:ext cx="29350" cy="26025"/>
            </a:xfrm>
            <a:custGeom>
              <a:rect b="b" l="l" r="r" t="t"/>
              <a:pathLst>
                <a:path extrusionOk="0" h="1041" w="1174">
                  <a:moveTo>
                    <a:pt x="89" y="0"/>
                  </a:moveTo>
                  <a:cubicBezTo>
                    <a:pt x="48" y="0"/>
                    <a:pt x="0" y="44"/>
                    <a:pt x="19" y="99"/>
                  </a:cubicBezTo>
                  <a:cubicBezTo>
                    <a:pt x="201" y="585"/>
                    <a:pt x="566" y="919"/>
                    <a:pt x="1052" y="1041"/>
                  </a:cubicBezTo>
                  <a:cubicBezTo>
                    <a:pt x="1143" y="1041"/>
                    <a:pt x="1174" y="919"/>
                    <a:pt x="1083" y="919"/>
                  </a:cubicBezTo>
                  <a:cubicBezTo>
                    <a:pt x="627" y="828"/>
                    <a:pt x="292" y="463"/>
                    <a:pt x="140" y="68"/>
                  </a:cubicBezTo>
                  <a:cubicBezTo>
                    <a:pt x="140" y="20"/>
                    <a:pt x="116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4" name="Google Shape;3344;p368"/>
            <p:cNvSpPr/>
            <p:nvPr/>
          </p:nvSpPr>
          <p:spPr>
            <a:xfrm>
              <a:off x="6525000" y="1793450"/>
              <a:ext cx="39600" cy="55625"/>
            </a:xfrm>
            <a:custGeom>
              <a:rect b="b" l="l" r="r" t="t"/>
              <a:pathLst>
                <a:path extrusionOk="0" h="2225" w="1584">
                  <a:moveTo>
                    <a:pt x="63" y="0"/>
                  </a:moveTo>
                  <a:cubicBezTo>
                    <a:pt x="26" y="0"/>
                    <a:pt x="1" y="44"/>
                    <a:pt x="19" y="99"/>
                  </a:cubicBezTo>
                  <a:cubicBezTo>
                    <a:pt x="262" y="676"/>
                    <a:pt x="536" y="1436"/>
                    <a:pt x="931" y="1953"/>
                  </a:cubicBezTo>
                  <a:cubicBezTo>
                    <a:pt x="1038" y="2081"/>
                    <a:pt x="1175" y="2224"/>
                    <a:pt x="1331" y="2224"/>
                  </a:cubicBezTo>
                  <a:cubicBezTo>
                    <a:pt x="1397" y="2224"/>
                    <a:pt x="1467" y="2199"/>
                    <a:pt x="1539" y="2135"/>
                  </a:cubicBezTo>
                  <a:cubicBezTo>
                    <a:pt x="1584" y="2113"/>
                    <a:pt x="1546" y="2041"/>
                    <a:pt x="1499" y="2041"/>
                  </a:cubicBezTo>
                  <a:cubicBezTo>
                    <a:pt x="1482" y="2041"/>
                    <a:pt x="1464" y="2051"/>
                    <a:pt x="1448" y="2075"/>
                  </a:cubicBezTo>
                  <a:cubicBezTo>
                    <a:pt x="1409" y="2106"/>
                    <a:pt x="1370" y="2120"/>
                    <a:pt x="1331" y="2120"/>
                  </a:cubicBezTo>
                  <a:cubicBezTo>
                    <a:pt x="1033" y="2120"/>
                    <a:pt x="738" y="1294"/>
                    <a:pt x="657" y="1132"/>
                  </a:cubicBezTo>
                  <a:cubicBezTo>
                    <a:pt x="475" y="768"/>
                    <a:pt x="323" y="403"/>
                    <a:pt x="141" y="68"/>
                  </a:cubicBezTo>
                  <a:cubicBezTo>
                    <a:pt x="116" y="20"/>
                    <a:pt x="87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5" name="Google Shape;3345;p368"/>
            <p:cNvSpPr/>
            <p:nvPr/>
          </p:nvSpPr>
          <p:spPr>
            <a:xfrm>
              <a:off x="6401600" y="1815625"/>
              <a:ext cx="35500" cy="55650"/>
            </a:xfrm>
            <a:custGeom>
              <a:rect b="b" l="l" r="r" t="t"/>
              <a:pathLst>
                <a:path extrusionOk="0" h="2226" w="1420">
                  <a:moveTo>
                    <a:pt x="109" y="1"/>
                  </a:moveTo>
                  <a:cubicBezTo>
                    <a:pt x="64" y="1"/>
                    <a:pt x="1" y="34"/>
                    <a:pt x="1" y="93"/>
                  </a:cubicBezTo>
                  <a:cubicBezTo>
                    <a:pt x="61" y="944"/>
                    <a:pt x="517" y="1765"/>
                    <a:pt x="1277" y="2221"/>
                  </a:cubicBezTo>
                  <a:cubicBezTo>
                    <a:pt x="1284" y="2224"/>
                    <a:pt x="1291" y="2226"/>
                    <a:pt x="1298" y="2226"/>
                  </a:cubicBezTo>
                  <a:cubicBezTo>
                    <a:pt x="1356" y="2226"/>
                    <a:pt x="1419" y="2127"/>
                    <a:pt x="1338" y="2099"/>
                  </a:cubicBezTo>
                  <a:cubicBezTo>
                    <a:pt x="608" y="1644"/>
                    <a:pt x="213" y="914"/>
                    <a:pt x="153" y="33"/>
                  </a:cubicBezTo>
                  <a:cubicBezTo>
                    <a:pt x="153" y="11"/>
                    <a:pt x="133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6" name="Google Shape;3346;p368"/>
            <p:cNvSpPr/>
            <p:nvPr/>
          </p:nvSpPr>
          <p:spPr>
            <a:xfrm>
              <a:off x="6173625" y="1831625"/>
              <a:ext cx="103375" cy="52450"/>
            </a:xfrm>
            <a:custGeom>
              <a:rect b="b" l="l" r="r" t="t"/>
              <a:pathLst>
                <a:path extrusionOk="0" h="2098" w="4135">
                  <a:moveTo>
                    <a:pt x="4043" y="0"/>
                  </a:moveTo>
                  <a:cubicBezTo>
                    <a:pt x="3466" y="92"/>
                    <a:pt x="3040" y="183"/>
                    <a:pt x="2676" y="608"/>
                  </a:cubicBezTo>
                  <a:cubicBezTo>
                    <a:pt x="2402" y="943"/>
                    <a:pt x="2189" y="1459"/>
                    <a:pt x="1794" y="1672"/>
                  </a:cubicBezTo>
                  <a:cubicBezTo>
                    <a:pt x="1519" y="1866"/>
                    <a:pt x="1218" y="1931"/>
                    <a:pt x="910" y="1931"/>
                  </a:cubicBezTo>
                  <a:cubicBezTo>
                    <a:pt x="639" y="1931"/>
                    <a:pt x="362" y="1881"/>
                    <a:pt x="92" y="1824"/>
                  </a:cubicBezTo>
                  <a:cubicBezTo>
                    <a:pt x="1" y="1824"/>
                    <a:pt x="1" y="1976"/>
                    <a:pt x="92" y="1976"/>
                  </a:cubicBezTo>
                  <a:cubicBezTo>
                    <a:pt x="381" y="2037"/>
                    <a:pt x="677" y="2098"/>
                    <a:pt x="966" y="2098"/>
                  </a:cubicBezTo>
                  <a:cubicBezTo>
                    <a:pt x="1255" y="2098"/>
                    <a:pt x="1536" y="2037"/>
                    <a:pt x="1794" y="1855"/>
                  </a:cubicBezTo>
                  <a:cubicBezTo>
                    <a:pt x="2736" y="1277"/>
                    <a:pt x="2736" y="304"/>
                    <a:pt x="4074" y="152"/>
                  </a:cubicBezTo>
                  <a:cubicBezTo>
                    <a:pt x="4135" y="122"/>
                    <a:pt x="4135" y="0"/>
                    <a:pt x="4043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368"/>
            <p:cNvSpPr/>
            <p:nvPr/>
          </p:nvSpPr>
          <p:spPr>
            <a:xfrm>
              <a:off x="6084350" y="2025000"/>
              <a:ext cx="84750" cy="57825"/>
            </a:xfrm>
            <a:custGeom>
              <a:rect b="b" l="l" r="r" t="t"/>
              <a:pathLst>
                <a:path extrusionOk="0" h="2313" w="3390">
                  <a:moveTo>
                    <a:pt x="1784" y="1"/>
                  </a:moveTo>
                  <a:cubicBezTo>
                    <a:pt x="1142" y="1"/>
                    <a:pt x="478" y="556"/>
                    <a:pt x="46" y="989"/>
                  </a:cubicBezTo>
                  <a:cubicBezTo>
                    <a:pt x="1" y="1034"/>
                    <a:pt x="23" y="1113"/>
                    <a:pt x="62" y="1113"/>
                  </a:cubicBezTo>
                  <a:cubicBezTo>
                    <a:pt x="76" y="1113"/>
                    <a:pt x="91" y="1104"/>
                    <a:pt x="107" y="1080"/>
                  </a:cubicBezTo>
                  <a:cubicBezTo>
                    <a:pt x="551" y="683"/>
                    <a:pt x="1138" y="160"/>
                    <a:pt x="1745" y="160"/>
                  </a:cubicBezTo>
                  <a:cubicBezTo>
                    <a:pt x="1928" y="160"/>
                    <a:pt x="2112" y="208"/>
                    <a:pt x="2295" y="320"/>
                  </a:cubicBezTo>
                  <a:cubicBezTo>
                    <a:pt x="3389" y="989"/>
                    <a:pt x="1596" y="1992"/>
                    <a:pt x="1049" y="2205"/>
                  </a:cubicBezTo>
                  <a:cubicBezTo>
                    <a:pt x="951" y="2229"/>
                    <a:pt x="971" y="2313"/>
                    <a:pt x="1031" y="2313"/>
                  </a:cubicBezTo>
                  <a:cubicBezTo>
                    <a:pt x="1045" y="2313"/>
                    <a:pt x="1062" y="2308"/>
                    <a:pt x="1079" y="2296"/>
                  </a:cubicBezTo>
                  <a:cubicBezTo>
                    <a:pt x="1718" y="2083"/>
                    <a:pt x="3389" y="1171"/>
                    <a:pt x="2538" y="320"/>
                  </a:cubicBezTo>
                  <a:cubicBezTo>
                    <a:pt x="2302" y="92"/>
                    <a:pt x="2045" y="1"/>
                    <a:pt x="1784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368"/>
            <p:cNvSpPr/>
            <p:nvPr/>
          </p:nvSpPr>
          <p:spPr>
            <a:xfrm>
              <a:off x="6131350" y="2061775"/>
              <a:ext cx="83350" cy="52550"/>
            </a:xfrm>
            <a:custGeom>
              <a:rect b="b" l="l" r="r" t="t"/>
              <a:pathLst>
                <a:path extrusionOk="0" h="2102" w="3334">
                  <a:moveTo>
                    <a:pt x="1143" y="1"/>
                  </a:moveTo>
                  <a:cubicBezTo>
                    <a:pt x="1101" y="1"/>
                    <a:pt x="1061" y="2"/>
                    <a:pt x="1023" y="4"/>
                  </a:cubicBezTo>
                  <a:cubicBezTo>
                    <a:pt x="567" y="35"/>
                    <a:pt x="172" y="278"/>
                    <a:pt x="20" y="673"/>
                  </a:cubicBezTo>
                  <a:cubicBezTo>
                    <a:pt x="0" y="732"/>
                    <a:pt x="44" y="765"/>
                    <a:pt x="86" y="765"/>
                  </a:cubicBezTo>
                  <a:cubicBezTo>
                    <a:pt x="109" y="765"/>
                    <a:pt x="131" y="755"/>
                    <a:pt x="142" y="734"/>
                  </a:cubicBezTo>
                  <a:cubicBezTo>
                    <a:pt x="307" y="288"/>
                    <a:pt x="742" y="111"/>
                    <a:pt x="1197" y="111"/>
                  </a:cubicBezTo>
                  <a:cubicBezTo>
                    <a:pt x="1579" y="111"/>
                    <a:pt x="1975" y="236"/>
                    <a:pt x="2239" y="430"/>
                  </a:cubicBezTo>
                  <a:cubicBezTo>
                    <a:pt x="3272" y="1129"/>
                    <a:pt x="1175" y="1828"/>
                    <a:pt x="719" y="1950"/>
                  </a:cubicBezTo>
                  <a:cubicBezTo>
                    <a:pt x="628" y="1950"/>
                    <a:pt x="689" y="2102"/>
                    <a:pt x="750" y="2102"/>
                  </a:cubicBezTo>
                  <a:cubicBezTo>
                    <a:pt x="1236" y="1950"/>
                    <a:pt x="3333" y="1342"/>
                    <a:pt x="2543" y="460"/>
                  </a:cubicBezTo>
                  <a:cubicBezTo>
                    <a:pt x="2264" y="154"/>
                    <a:pt x="1603" y="1"/>
                    <a:pt x="1143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368"/>
            <p:cNvSpPr/>
            <p:nvPr/>
          </p:nvSpPr>
          <p:spPr>
            <a:xfrm>
              <a:off x="5943600" y="2071125"/>
              <a:ext cx="92525" cy="89400"/>
            </a:xfrm>
            <a:custGeom>
              <a:rect b="b" l="l" r="r" t="t"/>
              <a:pathLst>
                <a:path extrusionOk="0" h="3576" w="3701">
                  <a:moveTo>
                    <a:pt x="3612" y="1"/>
                  </a:moveTo>
                  <a:cubicBezTo>
                    <a:pt x="3585" y="1"/>
                    <a:pt x="3566" y="18"/>
                    <a:pt x="3579" y="56"/>
                  </a:cubicBezTo>
                  <a:cubicBezTo>
                    <a:pt x="3335" y="1363"/>
                    <a:pt x="2667" y="2123"/>
                    <a:pt x="1421" y="2579"/>
                  </a:cubicBezTo>
                  <a:cubicBezTo>
                    <a:pt x="843" y="2791"/>
                    <a:pt x="357" y="2943"/>
                    <a:pt x="22" y="3460"/>
                  </a:cubicBezTo>
                  <a:cubicBezTo>
                    <a:pt x="0" y="3526"/>
                    <a:pt x="42" y="3576"/>
                    <a:pt x="89" y="3576"/>
                  </a:cubicBezTo>
                  <a:cubicBezTo>
                    <a:pt x="108" y="3576"/>
                    <a:pt x="127" y="3568"/>
                    <a:pt x="144" y="3551"/>
                  </a:cubicBezTo>
                  <a:cubicBezTo>
                    <a:pt x="752" y="2670"/>
                    <a:pt x="1998" y="2700"/>
                    <a:pt x="2758" y="2032"/>
                  </a:cubicBezTo>
                  <a:cubicBezTo>
                    <a:pt x="3335" y="1484"/>
                    <a:pt x="3548" y="846"/>
                    <a:pt x="3700" y="86"/>
                  </a:cubicBezTo>
                  <a:cubicBezTo>
                    <a:pt x="3700" y="33"/>
                    <a:pt x="3649" y="1"/>
                    <a:pt x="3612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0" name="Google Shape;3350;p368"/>
          <p:cNvGrpSpPr/>
          <p:nvPr/>
        </p:nvGrpSpPr>
        <p:grpSpPr>
          <a:xfrm rot="1200522">
            <a:off x="8132078" y="2399904"/>
            <a:ext cx="806219" cy="933231"/>
            <a:chOff x="561775" y="1142525"/>
            <a:chExt cx="1170875" cy="1355150"/>
          </a:xfrm>
        </p:grpSpPr>
        <p:sp>
          <p:nvSpPr>
            <p:cNvPr id="3351" name="Google Shape;3351;p368"/>
            <p:cNvSpPr/>
            <p:nvPr/>
          </p:nvSpPr>
          <p:spPr>
            <a:xfrm>
              <a:off x="561775" y="1532100"/>
              <a:ext cx="1170875" cy="960625"/>
            </a:xfrm>
            <a:custGeom>
              <a:rect b="b" l="l" r="r" t="t"/>
              <a:pathLst>
                <a:path extrusionOk="0" h="38425" w="46835">
                  <a:moveTo>
                    <a:pt x="36306" y="0"/>
                  </a:moveTo>
                  <a:cubicBezTo>
                    <a:pt x="31982" y="0"/>
                    <a:pt x="27281" y="2461"/>
                    <a:pt x="24919" y="5499"/>
                  </a:cubicBezTo>
                  <a:cubicBezTo>
                    <a:pt x="24121" y="6521"/>
                    <a:pt x="22070" y="8887"/>
                    <a:pt x="21837" y="10258"/>
                  </a:cubicBezTo>
                  <a:lnTo>
                    <a:pt x="21837" y="10258"/>
                  </a:lnTo>
                  <a:cubicBezTo>
                    <a:pt x="20933" y="9742"/>
                    <a:pt x="19219" y="6908"/>
                    <a:pt x="18681" y="6400"/>
                  </a:cubicBezTo>
                  <a:cubicBezTo>
                    <a:pt x="16203" y="3959"/>
                    <a:pt x="11928" y="1793"/>
                    <a:pt x="8206" y="1793"/>
                  </a:cubicBezTo>
                  <a:cubicBezTo>
                    <a:pt x="5316" y="1793"/>
                    <a:pt x="2758" y="3100"/>
                    <a:pt x="1635" y="6600"/>
                  </a:cubicBezTo>
                  <a:cubicBezTo>
                    <a:pt x="1" y="11737"/>
                    <a:pt x="234" y="16907"/>
                    <a:pt x="2803" y="21644"/>
                  </a:cubicBezTo>
                  <a:cubicBezTo>
                    <a:pt x="5071" y="25847"/>
                    <a:pt x="8540" y="29416"/>
                    <a:pt x="12310" y="32352"/>
                  </a:cubicBezTo>
                  <a:cubicBezTo>
                    <a:pt x="14344" y="33986"/>
                    <a:pt x="16246" y="35621"/>
                    <a:pt x="18347" y="37155"/>
                  </a:cubicBezTo>
                  <a:cubicBezTo>
                    <a:pt x="18916" y="37574"/>
                    <a:pt x="19754" y="38424"/>
                    <a:pt x="20572" y="38424"/>
                  </a:cubicBezTo>
                  <a:cubicBezTo>
                    <a:pt x="20665" y="38424"/>
                    <a:pt x="20757" y="38413"/>
                    <a:pt x="20849" y="38389"/>
                  </a:cubicBezTo>
                  <a:cubicBezTo>
                    <a:pt x="23351" y="37755"/>
                    <a:pt x="25786" y="35354"/>
                    <a:pt x="27654" y="33753"/>
                  </a:cubicBezTo>
                  <a:cubicBezTo>
                    <a:pt x="32958" y="29149"/>
                    <a:pt x="37594" y="25347"/>
                    <a:pt x="41097" y="19342"/>
                  </a:cubicBezTo>
                  <a:cubicBezTo>
                    <a:pt x="43532" y="15173"/>
                    <a:pt x="46834" y="5999"/>
                    <a:pt x="41998" y="1930"/>
                  </a:cubicBezTo>
                  <a:cubicBezTo>
                    <a:pt x="40391" y="573"/>
                    <a:pt x="38392" y="0"/>
                    <a:pt x="3630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2" name="Google Shape;3352;p368"/>
            <p:cNvSpPr/>
            <p:nvPr/>
          </p:nvSpPr>
          <p:spPr>
            <a:xfrm>
              <a:off x="561775" y="1476100"/>
              <a:ext cx="1170875" cy="1021575"/>
            </a:xfrm>
            <a:custGeom>
              <a:rect b="b" l="l" r="r" t="t"/>
              <a:pathLst>
                <a:path extrusionOk="0" fill="none" h="40863" w="46835">
                  <a:moveTo>
                    <a:pt x="22117" y="12576"/>
                  </a:moveTo>
                  <a:cubicBezTo>
                    <a:pt x="21349" y="12676"/>
                    <a:pt x="19281" y="9207"/>
                    <a:pt x="18681" y="8640"/>
                  </a:cubicBezTo>
                  <a:cubicBezTo>
                    <a:pt x="14278" y="4303"/>
                    <a:pt x="4204" y="834"/>
                    <a:pt x="1635" y="8840"/>
                  </a:cubicBezTo>
                  <a:cubicBezTo>
                    <a:pt x="1" y="13977"/>
                    <a:pt x="234" y="19147"/>
                    <a:pt x="2803" y="23884"/>
                  </a:cubicBezTo>
                  <a:cubicBezTo>
                    <a:pt x="5071" y="28087"/>
                    <a:pt x="8540" y="31656"/>
                    <a:pt x="12310" y="34592"/>
                  </a:cubicBezTo>
                  <a:cubicBezTo>
                    <a:pt x="14344" y="36226"/>
                    <a:pt x="16246" y="37861"/>
                    <a:pt x="18347" y="39395"/>
                  </a:cubicBezTo>
                  <a:cubicBezTo>
                    <a:pt x="18981" y="39862"/>
                    <a:pt x="19948" y="40863"/>
                    <a:pt x="20849" y="40629"/>
                  </a:cubicBezTo>
                  <a:cubicBezTo>
                    <a:pt x="23351" y="39995"/>
                    <a:pt x="25786" y="37594"/>
                    <a:pt x="27654" y="35993"/>
                  </a:cubicBezTo>
                  <a:cubicBezTo>
                    <a:pt x="32958" y="31389"/>
                    <a:pt x="37594" y="27587"/>
                    <a:pt x="41097" y="21582"/>
                  </a:cubicBezTo>
                  <a:cubicBezTo>
                    <a:pt x="43532" y="17413"/>
                    <a:pt x="46834" y="8239"/>
                    <a:pt x="41998" y="4170"/>
                  </a:cubicBezTo>
                  <a:cubicBezTo>
                    <a:pt x="37061" y="0"/>
                    <a:pt x="28421" y="3236"/>
                    <a:pt x="24919" y="7739"/>
                  </a:cubicBezTo>
                  <a:cubicBezTo>
                    <a:pt x="24085" y="8806"/>
                    <a:pt x="21883" y="11342"/>
                    <a:pt x="21816" y="12676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3" name="Google Shape;3353;p368"/>
            <p:cNvSpPr/>
            <p:nvPr/>
          </p:nvSpPr>
          <p:spPr>
            <a:xfrm>
              <a:off x="811975" y="1373000"/>
              <a:ext cx="283550" cy="513400"/>
            </a:xfrm>
            <a:custGeom>
              <a:rect b="b" l="l" r="r" t="t"/>
              <a:pathLst>
                <a:path extrusionOk="0" h="20536" w="11342">
                  <a:moveTo>
                    <a:pt x="3118" y="1"/>
                  </a:moveTo>
                  <a:cubicBezTo>
                    <a:pt x="2940" y="1"/>
                    <a:pt x="2795" y="26"/>
                    <a:pt x="2702" y="88"/>
                  </a:cubicBezTo>
                  <a:cubicBezTo>
                    <a:pt x="2502" y="188"/>
                    <a:pt x="2468" y="1022"/>
                    <a:pt x="2435" y="1289"/>
                  </a:cubicBezTo>
                  <a:cubicBezTo>
                    <a:pt x="2202" y="2456"/>
                    <a:pt x="2268" y="3590"/>
                    <a:pt x="2035" y="4791"/>
                  </a:cubicBezTo>
                  <a:cubicBezTo>
                    <a:pt x="1201" y="9695"/>
                    <a:pt x="834" y="14698"/>
                    <a:pt x="0" y="19535"/>
                  </a:cubicBezTo>
                  <a:lnTo>
                    <a:pt x="6805" y="20536"/>
                  </a:lnTo>
                  <a:cubicBezTo>
                    <a:pt x="7605" y="15866"/>
                    <a:pt x="8606" y="11196"/>
                    <a:pt x="9874" y="6626"/>
                  </a:cubicBezTo>
                  <a:cubicBezTo>
                    <a:pt x="10274" y="5258"/>
                    <a:pt x="10474" y="3857"/>
                    <a:pt x="10874" y="2523"/>
                  </a:cubicBezTo>
                  <a:cubicBezTo>
                    <a:pt x="10975" y="2290"/>
                    <a:pt x="11341" y="1456"/>
                    <a:pt x="11175" y="1255"/>
                  </a:cubicBezTo>
                  <a:cubicBezTo>
                    <a:pt x="11041" y="1089"/>
                    <a:pt x="10107" y="1089"/>
                    <a:pt x="9874" y="1022"/>
                  </a:cubicBezTo>
                  <a:cubicBezTo>
                    <a:pt x="8597" y="798"/>
                    <a:pt x="7259" y="453"/>
                    <a:pt x="5976" y="453"/>
                  </a:cubicBezTo>
                  <a:cubicBezTo>
                    <a:pt x="5919" y="453"/>
                    <a:pt x="5861" y="453"/>
                    <a:pt x="5804" y="455"/>
                  </a:cubicBezTo>
                  <a:cubicBezTo>
                    <a:pt x="5791" y="456"/>
                    <a:pt x="5777" y="456"/>
                    <a:pt x="5762" y="456"/>
                  </a:cubicBezTo>
                  <a:cubicBezTo>
                    <a:pt x="5238" y="456"/>
                    <a:pt x="3877" y="1"/>
                    <a:pt x="311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368"/>
            <p:cNvSpPr/>
            <p:nvPr/>
          </p:nvSpPr>
          <p:spPr>
            <a:xfrm>
              <a:off x="1179725" y="2125725"/>
              <a:ext cx="118450" cy="139475"/>
            </a:xfrm>
            <a:custGeom>
              <a:rect b="b" l="l" r="r" t="t"/>
              <a:pathLst>
                <a:path extrusionOk="0" h="5579" w="4738">
                  <a:moveTo>
                    <a:pt x="3403" y="0"/>
                  </a:moveTo>
                  <a:cubicBezTo>
                    <a:pt x="2169" y="601"/>
                    <a:pt x="1068" y="1368"/>
                    <a:pt x="1" y="2335"/>
                  </a:cubicBezTo>
                  <a:cubicBezTo>
                    <a:pt x="468" y="2669"/>
                    <a:pt x="1235" y="4904"/>
                    <a:pt x="2402" y="5471"/>
                  </a:cubicBezTo>
                  <a:cubicBezTo>
                    <a:pt x="2539" y="5545"/>
                    <a:pt x="2674" y="5578"/>
                    <a:pt x="2805" y="5578"/>
                  </a:cubicBezTo>
                  <a:cubicBezTo>
                    <a:pt x="3380" y="5578"/>
                    <a:pt x="3880" y="4947"/>
                    <a:pt x="4070" y="4404"/>
                  </a:cubicBezTo>
                  <a:cubicBezTo>
                    <a:pt x="4737" y="2402"/>
                    <a:pt x="3403" y="1435"/>
                    <a:pt x="3403" y="0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368"/>
            <p:cNvSpPr/>
            <p:nvPr/>
          </p:nvSpPr>
          <p:spPr>
            <a:xfrm>
              <a:off x="775275" y="2126550"/>
              <a:ext cx="6700" cy="4200"/>
            </a:xfrm>
            <a:custGeom>
              <a:rect b="b" l="l" r="r" t="t"/>
              <a:pathLst>
                <a:path extrusionOk="0" fill="none" h="168" w="268">
                  <a:moveTo>
                    <a:pt x="0" y="1"/>
                  </a:moveTo>
                  <a:cubicBezTo>
                    <a:pt x="100" y="34"/>
                    <a:pt x="167" y="134"/>
                    <a:pt x="267" y="168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368"/>
            <p:cNvSpPr/>
            <p:nvPr/>
          </p:nvSpPr>
          <p:spPr>
            <a:xfrm>
              <a:off x="831150" y="2192450"/>
              <a:ext cx="227675" cy="193475"/>
            </a:xfrm>
            <a:custGeom>
              <a:rect b="b" l="l" r="r" t="t"/>
              <a:pathLst>
                <a:path extrusionOk="0" fill="none" h="7739" w="9107">
                  <a:moveTo>
                    <a:pt x="0" y="167"/>
                  </a:moveTo>
                  <a:cubicBezTo>
                    <a:pt x="0" y="0"/>
                    <a:pt x="100" y="434"/>
                    <a:pt x="200" y="567"/>
                  </a:cubicBezTo>
                  <a:cubicBezTo>
                    <a:pt x="401" y="934"/>
                    <a:pt x="401" y="901"/>
                    <a:pt x="734" y="1234"/>
                  </a:cubicBezTo>
                  <a:cubicBezTo>
                    <a:pt x="1401" y="1835"/>
                    <a:pt x="2168" y="2335"/>
                    <a:pt x="2769" y="2935"/>
                  </a:cubicBezTo>
                  <a:cubicBezTo>
                    <a:pt x="4670" y="4770"/>
                    <a:pt x="7172" y="6004"/>
                    <a:pt x="9107" y="7739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7" name="Google Shape;3357;p368"/>
            <p:cNvSpPr/>
            <p:nvPr/>
          </p:nvSpPr>
          <p:spPr>
            <a:xfrm>
              <a:off x="1433250" y="2008975"/>
              <a:ext cx="65050" cy="100100"/>
            </a:xfrm>
            <a:custGeom>
              <a:rect b="b" l="l" r="r" t="t"/>
              <a:pathLst>
                <a:path extrusionOk="0" fill="none" h="4004" w="2602">
                  <a:moveTo>
                    <a:pt x="2335" y="0"/>
                  </a:moveTo>
                  <a:cubicBezTo>
                    <a:pt x="2602" y="34"/>
                    <a:pt x="2035" y="434"/>
                    <a:pt x="1935" y="701"/>
                  </a:cubicBezTo>
                  <a:cubicBezTo>
                    <a:pt x="1801" y="934"/>
                    <a:pt x="1668" y="1235"/>
                    <a:pt x="1501" y="1502"/>
                  </a:cubicBezTo>
                  <a:cubicBezTo>
                    <a:pt x="1001" y="2369"/>
                    <a:pt x="534" y="3169"/>
                    <a:pt x="0" y="4003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368"/>
            <p:cNvSpPr/>
            <p:nvPr/>
          </p:nvSpPr>
          <p:spPr>
            <a:xfrm>
              <a:off x="1224750" y="2179925"/>
              <a:ext cx="45075" cy="26725"/>
            </a:xfrm>
            <a:custGeom>
              <a:rect b="b" l="l" r="r" t="t"/>
              <a:pathLst>
                <a:path extrusionOk="0" fill="none" h="1069" w="1803">
                  <a:moveTo>
                    <a:pt x="1" y="34"/>
                  </a:moveTo>
                  <a:cubicBezTo>
                    <a:pt x="1" y="1"/>
                    <a:pt x="535" y="534"/>
                    <a:pt x="601" y="534"/>
                  </a:cubicBezTo>
                  <a:cubicBezTo>
                    <a:pt x="968" y="801"/>
                    <a:pt x="1368" y="901"/>
                    <a:pt x="1802" y="1068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368"/>
            <p:cNvSpPr/>
            <p:nvPr/>
          </p:nvSpPr>
          <p:spPr>
            <a:xfrm>
              <a:off x="1237275" y="2173250"/>
              <a:ext cx="19200" cy="53400"/>
            </a:xfrm>
            <a:custGeom>
              <a:rect b="b" l="l" r="r" t="t"/>
              <a:pathLst>
                <a:path extrusionOk="0" fill="none" h="2136" w="768">
                  <a:moveTo>
                    <a:pt x="667" y="1"/>
                  </a:moveTo>
                  <a:cubicBezTo>
                    <a:pt x="767" y="134"/>
                    <a:pt x="467" y="234"/>
                    <a:pt x="434" y="434"/>
                  </a:cubicBezTo>
                  <a:cubicBezTo>
                    <a:pt x="267" y="935"/>
                    <a:pt x="0" y="1602"/>
                    <a:pt x="0" y="2136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368"/>
            <p:cNvSpPr/>
            <p:nvPr/>
          </p:nvSpPr>
          <p:spPr>
            <a:xfrm>
              <a:off x="1354025" y="1800425"/>
              <a:ext cx="73400" cy="113500"/>
            </a:xfrm>
            <a:custGeom>
              <a:rect b="b" l="l" r="r" t="t"/>
              <a:pathLst>
                <a:path extrusionOk="0" h="4540" w="2936">
                  <a:moveTo>
                    <a:pt x="1821" y="0"/>
                  </a:moveTo>
                  <a:cubicBezTo>
                    <a:pt x="1444" y="0"/>
                    <a:pt x="1090" y="251"/>
                    <a:pt x="834" y="737"/>
                  </a:cubicBezTo>
                  <a:cubicBezTo>
                    <a:pt x="801" y="770"/>
                    <a:pt x="767" y="870"/>
                    <a:pt x="767" y="937"/>
                  </a:cubicBezTo>
                  <a:cubicBezTo>
                    <a:pt x="534" y="1071"/>
                    <a:pt x="367" y="1237"/>
                    <a:pt x="334" y="1371"/>
                  </a:cubicBezTo>
                  <a:cubicBezTo>
                    <a:pt x="0" y="2038"/>
                    <a:pt x="134" y="2638"/>
                    <a:pt x="200" y="3272"/>
                  </a:cubicBezTo>
                  <a:lnTo>
                    <a:pt x="200" y="3372"/>
                  </a:lnTo>
                  <a:cubicBezTo>
                    <a:pt x="234" y="3706"/>
                    <a:pt x="300" y="4540"/>
                    <a:pt x="934" y="4540"/>
                  </a:cubicBezTo>
                  <a:lnTo>
                    <a:pt x="968" y="4540"/>
                  </a:lnTo>
                  <a:cubicBezTo>
                    <a:pt x="1801" y="4506"/>
                    <a:pt x="2535" y="2872"/>
                    <a:pt x="2702" y="1738"/>
                  </a:cubicBezTo>
                  <a:cubicBezTo>
                    <a:pt x="2936" y="570"/>
                    <a:pt x="2469" y="203"/>
                    <a:pt x="2168" y="70"/>
                  </a:cubicBezTo>
                  <a:cubicBezTo>
                    <a:pt x="2052" y="23"/>
                    <a:pt x="1935" y="0"/>
                    <a:pt x="182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368"/>
            <p:cNvSpPr/>
            <p:nvPr/>
          </p:nvSpPr>
          <p:spPr>
            <a:xfrm>
              <a:off x="725225" y="1852200"/>
              <a:ext cx="316100" cy="45875"/>
            </a:xfrm>
            <a:custGeom>
              <a:rect b="b" l="l" r="r" t="t"/>
              <a:pathLst>
                <a:path extrusionOk="0" fill="none" h="1835" w="12644">
                  <a:moveTo>
                    <a:pt x="1" y="34"/>
                  </a:moveTo>
                  <a:cubicBezTo>
                    <a:pt x="101" y="0"/>
                    <a:pt x="2202" y="634"/>
                    <a:pt x="2603" y="667"/>
                  </a:cubicBezTo>
                  <a:cubicBezTo>
                    <a:pt x="5004" y="834"/>
                    <a:pt x="7440" y="1335"/>
                    <a:pt x="9841" y="1501"/>
                  </a:cubicBezTo>
                  <a:cubicBezTo>
                    <a:pt x="10308" y="1535"/>
                    <a:pt x="12243" y="1835"/>
                    <a:pt x="12643" y="1535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368"/>
            <p:cNvSpPr/>
            <p:nvPr/>
          </p:nvSpPr>
          <p:spPr>
            <a:xfrm>
              <a:off x="1432400" y="1630375"/>
              <a:ext cx="118450" cy="70075"/>
            </a:xfrm>
            <a:custGeom>
              <a:rect b="b" l="l" r="r" t="t"/>
              <a:pathLst>
                <a:path extrusionOk="0" fill="none" h="2803" w="4738">
                  <a:moveTo>
                    <a:pt x="168" y="0"/>
                  </a:moveTo>
                  <a:cubicBezTo>
                    <a:pt x="1" y="134"/>
                    <a:pt x="568" y="34"/>
                    <a:pt x="735" y="134"/>
                  </a:cubicBezTo>
                  <a:cubicBezTo>
                    <a:pt x="1235" y="334"/>
                    <a:pt x="1802" y="667"/>
                    <a:pt x="2302" y="968"/>
                  </a:cubicBezTo>
                  <a:cubicBezTo>
                    <a:pt x="2736" y="1201"/>
                    <a:pt x="3236" y="1501"/>
                    <a:pt x="3703" y="1802"/>
                  </a:cubicBezTo>
                  <a:cubicBezTo>
                    <a:pt x="4037" y="2002"/>
                    <a:pt x="4737" y="2802"/>
                    <a:pt x="4737" y="2369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368"/>
            <p:cNvSpPr/>
            <p:nvPr/>
          </p:nvSpPr>
          <p:spPr>
            <a:xfrm>
              <a:off x="1458250" y="1606175"/>
              <a:ext cx="74250" cy="114275"/>
            </a:xfrm>
            <a:custGeom>
              <a:rect b="b" l="l" r="r" t="t"/>
              <a:pathLst>
                <a:path extrusionOk="0" fill="none" h="4571" w="2970">
                  <a:moveTo>
                    <a:pt x="2970" y="168"/>
                  </a:moveTo>
                  <a:cubicBezTo>
                    <a:pt x="2936" y="1"/>
                    <a:pt x="2636" y="301"/>
                    <a:pt x="2503" y="401"/>
                  </a:cubicBezTo>
                  <a:cubicBezTo>
                    <a:pt x="2169" y="735"/>
                    <a:pt x="1869" y="1135"/>
                    <a:pt x="1635" y="1535"/>
                  </a:cubicBezTo>
                  <a:cubicBezTo>
                    <a:pt x="1268" y="2169"/>
                    <a:pt x="1" y="3837"/>
                    <a:pt x="1" y="457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368"/>
            <p:cNvSpPr/>
            <p:nvPr/>
          </p:nvSpPr>
          <p:spPr>
            <a:xfrm>
              <a:off x="1150550" y="2119875"/>
              <a:ext cx="141775" cy="89275"/>
            </a:xfrm>
            <a:custGeom>
              <a:rect b="b" l="l" r="r" t="t"/>
              <a:pathLst>
                <a:path extrusionOk="0" fill="none" h="3571" w="5671">
                  <a:moveTo>
                    <a:pt x="0" y="3570"/>
                  </a:moveTo>
                  <a:lnTo>
                    <a:pt x="0" y="3503"/>
                  </a:lnTo>
                  <a:cubicBezTo>
                    <a:pt x="400" y="2970"/>
                    <a:pt x="1001" y="2503"/>
                    <a:pt x="1468" y="2069"/>
                  </a:cubicBezTo>
                  <a:cubicBezTo>
                    <a:pt x="2302" y="1235"/>
                    <a:pt x="4470" y="1"/>
                    <a:pt x="5671" y="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368"/>
            <p:cNvSpPr/>
            <p:nvPr/>
          </p:nvSpPr>
          <p:spPr>
            <a:xfrm>
              <a:off x="716900" y="1146700"/>
              <a:ext cx="556250" cy="361100"/>
            </a:xfrm>
            <a:custGeom>
              <a:rect b="b" l="l" r="r" t="t"/>
              <a:pathLst>
                <a:path extrusionOk="0" h="14444" w="22250">
                  <a:moveTo>
                    <a:pt x="11609" y="0"/>
                  </a:moveTo>
                  <a:cubicBezTo>
                    <a:pt x="11575" y="534"/>
                    <a:pt x="10841" y="2869"/>
                    <a:pt x="10775" y="3469"/>
                  </a:cubicBezTo>
                  <a:cubicBezTo>
                    <a:pt x="10742" y="3699"/>
                    <a:pt x="10677" y="5906"/>
                    <a:pt x="10164" y="5906"/>
                  </a:cubicBezTo>
                  <a:cubicBezTo>
                    <a:pt x="10156" y="5906"/>
                    <a:pt x="10149" y="5905"/>
                    <a:pt x="10141" y="5904"/>
                  </a:cubicBezTo>
                  <a:cubicBezTo>
                    <a:pt x="9030" y="5793"/>
                    <a:pt x="7665" y="5382"/>
                    <a:pt x="6373" y="5382"/>
                  </a:cubicBezTo>
                  <a:cubicBezTo>
                    <a:pt x="6113" y="5382"/>
                    <a:pt x="5856" y="5398"/>
                    <a:pt x="5604" y="5437"/>
                  </a:cubicBezTo>
                  <a:cubicBezTo>
                    <a:pt x="4270" y="5704"/>
                    <a:pt x="3336" y="6038"/>
                    <a:pt x="2169" y="6705"/>
                  </a:cubicBezTo>
                  <a:cubicBezTo>
                    <a:pt x="1268" y="7239"/>
                    <a:pt x="0" y="8339"/>
                    <a:pt x="301" y="9507"/>
                  </a:cubicBezTo>
                  <a:cubicBezTo>
                    <a:pt x="301" y="9507"/>
                    <a:pt x="1468" y="9373"/>
                    <a:pt x="1601" y="9373"/>
                  </a:cubicBezTo>
                  <a:cubicBezTo>
                    <a:pt x="2269" y="9373"/>
                    <a:pt x="2902" y="9540"/>
                    <a:pt x="3570" y="9540"/>
                  </a:cubicBezTo>
                  <a:cubicBezTo>
                    <a:pt x="5104" y="9540"/>
                    <a:pt x="6839" y="10041"/>
                    <a:pt x="8440" y="10374"/>
                  </a:cubicBezTo>
                  <a:cubicBezTo>
                    <a:pt x="10341" y="10741"/>
                    <a:pt x="12476" y="10975"/>
                    <a:pt x="14377" y="11075"/>
                  </a:cubicBezTo>
                  <a:cubicBezTo>
                    <a:pt x="14944" y="11075"/>
                    <a:pt x="15511" y="11342"/>
                    <a:pt x="16012" y="11475"/>
                  </a:cubicBezTo>
                  <a:cubicBezTo>
                    <a:pt x="17113" y="11742"/>
                    <a:pt x="18514" y="11875"/>
                    <a:pt x="19448" y="12676"/>
                  </a:cubicBezTo>
                  <a:cubicBezTo>
                    <a:pt x="19881" y="13043"/>
                    <a:pt x="20181" y="13543"/>
                    <a:pt x="20615" y="13910"/>
                  </a:cubicBezTo>
                  <a:cubicBezTo>
                    <a:pt x="20759" y="14054"/>
                    <a:pt x="20877" y="14444"/>
                    <a:pt x="20971" y="14444"/>
                  </a:cubicBezTo>
                  <a:cubicBezTo>
                    <a:pt x="20987" y="14444"/>
                    <a:pt x="21001" y="14434"/>
                    <a:pt x="21015" y="14410"/>
                  </a:cubicBezTo>
                  <a:cubicBezTo>
                    <a:pt x="22250" y="12576"/>
                    <a:pt x="21149" y="11708"/>
                    <a:pt x="20815" y="10908"/>
                  </a:cubicBezTo>
                  <a:cubicBezTo>
                    <a:pt x="20548" y="10341"/>
                    <a:pt x="20148" y="9707"/>
                    <a:pt x="19614" y="9340"/>
                  </a:cubicBezTo>
                  <a:cubicBezTo>
                    <a:pt x="18647" y="8673"/>
                    <a:pt x="17713" y="7872"/>
                    <a:pt x="16612" y="7572"/>
                  </a:cubicBezTo>
                  <a:cubicBezTo>
                    <a:pt x="15678" y="7339"/>
                    <a:pt x="14511" y="7139"/>
                    <a:pt x="13777" y="6672"/>
                  </a:cubicBezTo>
                  <a:cubicBezTo>
                    <a:pt x="13627" y="6588"/>
                    <a:pt x="13410" y="6588"/>
                    <a:pt x="13181" y="6588"/>
                  </a:cubicBezTo>
                  <a:cubicBezTo>
                    <a:pt x="12951" y="6588"/>
                    <a:pt x="12709" y="6588"/>
                    <a:pt x="12509" y="6505"/>
                  </a:cubicBezTo>
                  <a:cubicBezTo>
                    <a:pt x="12109" y="6338"/>
                    <a:pt x="12109" y="5637"/>
                    <a:pt x="12276" y="5371"/>
                  </a:cubicBezTo>
                  <a:cubicBezTo>
                    <a:pt x="12843" y="4337"/>
                    <a:pt x="13010" y="2835"/>
                    <a:pt x="13610" y="1701"/>
                  </a:cubicBezTo>
                  <a:cubicBezTo>
                    <a:pt x="13643" y="1568"/>
                    <a:pt x="14244" y="500"/>
                    <a:pt x="14110" y="367"/>
                  </a:cubicBezTo>
                  <a:lnTo>
                    <a:pt x="1160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368"/>
            <p:cNvSpPr/>
            <p:nvPr/>
          </p:nvSpPr>
          <p:spPr>
            <a:xfrm>
              <a:off x="707725" y="1142525"/>
              <a:ext cx="586275" cy="366950"/>
            </a:xfrm>
            <a:custGeom>
              <a:rect b="b" l="l" r="r" t="t"/>
              <a:pathLst>
                <a:path extrusionOk="0" fill="none" h="14678" w="23451">
                  <a:moveTo>
                    <a:pt x="12009" y="0"/>
                  </a:moveTo>
                  <a:cubicBezTo>
                    <a:pt x="12009" y="67"/>
                    <a:pt x="12309" y="0"/>
                    <a:pt x="12376" y="34"/>
                  </a:cubicBezTo>
                  <a:cubicBezTo>
                    <a:pt x="12776" y="134"/>
                    <a:pt x="14311" y="367"/>
                    <a:pt x="14511" y="634"/>
                  </a:cubicBezTo>
                  <a:cubicBezTo>
                    <a:pt x="14644" y="734"/>
                    <a:pt x="14010" y="1735"/>
                    <a:pt x="13977" y="1868"/>
                  </a:cubicBezTo>
                  <a:cubicBezTo>
                    <a:pt x="13377" y="3002"/>
                    <a:pt x="13210" y="4504"/>
                    <a:pt x="12643" y="5538"/>
                  </a:cubicBezTo>
                  <a:cubicBezTo>
                    <a:pt x="12476" y="5804"/>
                    <a:pt x="12476" y="6505"/>
                    <a:pt x="12876" y="6672"/>
                  </a:cubicBezTo>
                  <a:cubicBezTo>
                    <a:pt x="13277" y="6839"/>
                    <a:pt x="13844" y="6672"/>
                    <a:pt x="14144" y="6839"/>
                  </a:cubicBezTo>
                  <a:cubicBezTo>
                    <a:pt x="15478" y="7639"/>
                    <a:pt x="17046" y="7539"/>
                    <a:pt x="18447" y="8306"/>
                  </a:cubicBezTo>
                  <a:cubicBezTo>
                    <a:pt x="19981" y="9140"/>
                    <a:pt x="23450" y="12743"/>
                    <a:pt x="21349" y="14544"/>
                  </a:cubicBezTo>
                  <a:cubicBezTo>
                    <a:pt x="21182" y="14677"/>
                    <a:pt x="21115" y="14210"/>
                    <a:pt x="20949" y="14044"/>
                  </a:cubicBezTo>
                  <a:cubicBezTo>
                    <a:pt x="20515" y="13677"/>
                    <a:pt x="20215" y="13176"/>
                    <a:pt x="19781" y="12809"/>
                  </a:cubicBezTo>
                  <a:cubicBezTo>
                    <a:pt x="18013" y="11242"/>
                    <a:pt x="14711" y="11342"/>
                    <a:pt x="12509" y="11008"/>
                  </a:cubicBezTo>
                  <a:cubicBezTo>
                    <a:pt x="9074" y="10474"/>
                    <a:pt x="5471" y="9540"/>
                    <a:pt x="2002" y="9574"/>
                  </a:cubicBezTo>
                  <a:cubicBezTo>
                    <a:pt x="1868" y="9574"/>
                    <a:pt x="701" y="9707"/>
                    <a:pt x="701" y="9707"/>
                  </a:cubicBezTo>
                  <a:cubicBezTo>
                    <a:pt x="0" y="8406"/>
                    <a:pt x="2402" y="6972"/>
                    <a:pt x="3236" y="6538"/>
                  </a:cubicBezTo>
                  <a:cubicBezTo>
                    <a:pt x="5838" y="5237"/>
                    <a:pt x="7906" y="5905"/>
                    <a:pt x="10608" y="6071"/>
                  </a:cubicBezTo>
                  <a:cubicBezTo>
                    <a:pt x="10808" y="6071"/>
                    <a:pt x="11042" y="5204"/>
                    <a:pt x="11042" y="5037"/>
                  </a:cubicBezTo>
                  <a:cubicBezTo>
                    <a:pt x="11075" y="4403"/>
                    <a:pt x="12209" y="367"/>
                    <a:pt x="12009" y="100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67" name="Google Shape;3367;p368"/>
          <p:cNvGrpSpPr/>
          <p:nvPr/>
        </p:nvGrpSpPr>
        <p:grpSpPr>
          <a:xfrm rot="280004">
            <a:off x="6615525" y="1587775"/>
            <a:ext cx="1134277" cy="1138083"/>
            <a:chOff x="6643967" y="2697730"/>
            <a:chExt cx="1196947" cy="1200838"/>
          </a:xfrm>
        </p:grpSpPr>
        <p:sp>
          <p:nvSpPr>
            <p:cNvPr id="3368" name="Google Shape;3368;p368"/>
            <p:cNvSpPr/>
            <p:nvPr/>
          </p:nvSpPr>
          <p:spPr>
            <a:xfrm rot="4543734">
              <a:off x="6982725" y="3606724"/>
              <a:ext cx="274314" cy="242415"/>
            </a:xfrm>
            <a:custGeom>
              <a:rect b="b" l="l" r="r" t="t"/>
              <a:pathLst>
                <a:path extrusionOk="0" h="9697" w="10973">
                  <a:moveTo>
                    <a:pt x="1216" y="1"/>
                  </a:moveTo>
                  <a:lnTo>
                    <a:pt x="0" y="3040"/>
                  </a:lnTo>
                  <a:cubicBezTo>
                    <a:pt x="1611" y="3952"/>
                    <a:pt x="3283" y="4864"/>
                    <a:pt x="4924" y="5776"/>
                  </a:cubicBezTo>
                  <a:cubicBezTo>
                    <a:pt x="5046" y="5867"/>
                    <a:pt x="5198" y="5928"/>
                    <a:pt x="5258" y="6050"/>
                  </a:cubicBezTo>
                  <a:cubicBezTo>
                    <a:pt x="5380" y="6202"/>
                    <a:pt x="5350" y="6414"/>
                    <a:pt x="5258" y="6627"/>
                  </a:cubicBezTo>
                  <a:cubicBezTo>
                    <a:pt x="5015" y="7448"/>
                    <a:pt x="4438" y="8390"/>
                    <a:pt x="4894" y="9120"/>
                  </a:cubicBezTo>
                  <a:cubicBezTo>
                    <a:pt x="5207" y="9589"/>
                    <a:pt x="5783" y="9697"/>
                    <a:pt x="6368" y="9697"/>
                  </a:cubicBezTo>
                  <a:cubicBezTo>
                    <a:pt x="6578" y="9697"/>
                    <a:pt x="6790" y="9683"/>
                    <a:pt x="6991" y="9667"/>
                  </a:cubicBezTo>
                  <a:cubicBezTo>
                    <a:pt x="7356" y="9606"/>
                    <a:pt x="7751" y="9575"/>
                    <a:pt x="8055" y="9363"/>
                  </a:cubicBezTo>
                  <a:cubicBezTo>
                    <a:pt x="8541" y="9059"/>
                    <a:pt x="8724" y="8390"/>
                    <a:pt x="8663" y="7782"/>
                  </a:cubicBezTo>
                  <a:cubicBezTo>
                    <a:pt x="8572" y="7235"/>
                    <a:pt x="8298" y="6688"/>
                    <a:pt x="8055" y="6171"/>
                  </a:cubicBezTo>
                  <a:cubicBezTo>
                    <a:pt x="9058" y="6171"/>
                    <a:pt x="10091" y="5563"/>
                    <a:pt x="10517" y="4591"/>
                  </a:cubicBezTo>
                  <a:cubicBezTo>
                    <a:pt x="10973" y="3648"/>
                    <a:pt x="10790" y="2463"/>
                    <a:pt x="10122" y="1703"/>
                  </a:cubicBezTo>
                  <a:cubicBezTo>
                    <a:pt x="9685" y="1199"/>
                    <a:pt x="8988" y="909"/>
                    <a:pt x="8324" y="909"/>
                  </a:cubicBezTo>
                  <a:cubicBezTo>
                    <a:pt x="7787" y="909"/>
                    <a:pt x="7270" y="1099"/>
                    <a:pt x="6930" y="1521"/>
                  </a:cubicBezTo>
                  <a:cubicBezTo>
                    <a:pt x="6778" y="1703"/>
                    <a:pt x="6626" y="1977"/>
                    <a:pt x="6414" y="2129"/>
                  </a:cubicBezTo>
                  <a:cubicBezTo>
                    <a:pt x="6282" y="2200"/>
                    <a:pt x="6131" y="2230"/>
                    <a:pt x="5975" y="2230"/>
                  </a:cubicBezTo>
                  <a:cubicBezTo>
                    <a:pt x="5734" y="2230"/>
                    <a:pt x="5480" y="2160"/>
                    <a:pt x="5258" y="2068"/>
                  </a:cubicBezTo>
                  <a:cubicBezTo>
                    <a:pt x="3860" y="1490"/>
                    <a:pt x="2492" y="791"/>
                    <a:pt x="1216" y="1"/>
                  </a:cubicBezTo>
                  <a:close/>
                </a:path>
              </a:pathLst>
            </a:custGeom>
            <a:solidFill>
              <a:srgbClr val="95F3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9" name="Google Shape;3369;p368"/>
            <p:cNvSpPr/>
            <p:nvPr/>
          </p:nvSpPr>
          <p:spPr>
            <a:xfrm rot="4543734">
              <a:off x="6851107" y="2686687"/>
              <a:ext cx="782668" cy="1035982"/>
            </a:xfrm>
            <a:custGeom>
              <a:rect b="b" l="l" r="r" t="t"/>
              <a:pathLst>
                <a:path extrusionOk="0" h="41441" w="31308">
                  <a:moveTo>
                    <a:pt x="9564" y="1"/>
                  </a:moveTo>
                  <a:cubicBezTo>
                    <a:pt x="9476" y="1"/>
                    <a:pt x="9389" y="4"/>
                    <a:pt x="9301" y="9"/>
                  </a:cubicBezTo>
                  <a:cubicBezTo>
                    <a:pt x="8390" y="101"/>
                    <a:pt x="7447" y="557"/>
                    <a:pt x="7083" y="1347"/>
                  </a:cubicBezTo>
                  <a:cubicBezTo>
                    <a:pt x="6839" y="1803"/>
                    <a:pt x="6809" y="2380"/>
                    <a:pt x="6687" y="2867"/>
                  </a:cubicBezTo>
                  <a:cubicBezTo>
                    <a:pt x="6566" y="3323"/>
                    <a:pt x="6383" y="3778"/>
                    <a:pt x="6019" y="4022"/>
                  </a:cubicBezTo>
                  <a:cubicBezTo>
                    <a:pt x="5198" y="4082"/>
                    <a:pt x="4347" y="4326"/>
                    <a:pt x="3891" y="4964"/>
                  </a:cubicBezTo>
                  <a:cubicBezTo>
                    <a:pt x="3192" y="5876"/>
                    <a:pt x="3617" y="7152"/>
                    <a:pt x="4073" y="8186"/>
                  </a:cubicBezTo>
                  <a:lnTo>
                    <a:pt x="4104" y="8216"/>
                  </a:lnTo>
                  <a:cubicBezTo>
                    <a:pt x="3192" y="8399"/>
                    <a:pt x="2432" y="8703"/>
                    <a:pt x="1824" y="9250"/>
                  </a:cubicBezTo>
                  <a:cubicBezTo>
                    <a:pt x="1034" y="9979"/>
                    <a:pt x="578" y="11134"/>
                    <a:pt x="882" y="12137"/>
                  </a:cubicBezTo>
                  <a:cubicBezTo>
                    <a:pt x="1034" y="12654"/>
                    <a:pt x="1307" y="13110"/>
                    <a:pt x="1490" y="13566"/>
                  </a:cubicBezTo>
                  <a:cubicBezTo>
                    <a:pt x="1672" y="14052"/>
                    <a:pt x="1733" y="14630"/>
                    <a:pt x="1429" y="15025"/>
                  </a:cubicBezTo>
                  <a:lnTo>
                    <a:pt x="1490" y="15086"/>
                  </a:lnTo>
                  <a:cubicBezTo>
                    <a:pt x="1003" y="15268"/>
                    <a:pt x="517" y="15572"/>
                    <a:pt x="274" y="16028"/>
                  </a:cubicBezTo>
                  <a:cubicBezTo>
                    <a:pt x="61" y="16453"/>
                    <a:pt x="0" y="16970"/>
                    <a:pt x="92" y="17457"/>
                  </a:cubicBezTo>
                  <a:cubicBezTo>
                    <a:pt x="304" y="19554"/>
                    <a:pt x="1642" y="21378"/>
                    <a:pt x="3192" y="22745"/>
                  </a:cubicBezTo>
                  <a:cubicBezTo>
                    <a:pt x="4772" y="24144"/>
                    <a:pt x="6596" y="25268"/>
                    <a:pt x="8177" y="26575"/>
                  </a:cubicBezTo>
                  <a:cubicBezTo>
                    <a:pt x="8298" y="26666"/>
                    <a:pt x="8633" y="27092"/>
                    <a:pt x="8967" y="27548"/>
                  </a:cubicBezTo>
                  <a:lnTo>
                    <a:pt x="9484" y="28612"/>
                  </a:lnTo>
                  <a:cubicBezTo>
                    <a:pt x="9484" y="28490"/>
                    <a:pt x="9423" y="28369"/>
                    <a:pt x="9423" y="28247"/>
                  </a:cubicBezTo>
                  <a:lnTo>
                    <a:pt x="9423" y="28247"/>
                  </a:lnTo>
                  <a:cubicBezTo>
                    <a:pt x="9575" y="28551"/>
                    <a:pt x="9666" y="28855"/>
                    <a:pt x="9575" y="29037"/>
                  </a:cubicBezTo>
                  <a:cubicBezTo>
                    <a:pt x="8481" y="31317"/>
                    <a:pt x="5380" y="32897"/>
                    <a:pt x="4833" y="36393"/>
                  </a:cubicBezTo>
                  <a:cubicBezTo>
                    <a:pt x="4620" y="37761"/>
                    <a:pt x="5016" y="39159"/>
                    <a:pt x="5867" y="40223"/>
                  </a:cubicBezTo>
                  <a:cubicBezTo>
                    <a:pt x="6428" y="40890"/>
                    <a:pt x="7223" y="41441"/>
                    <a:pt x="8088" y="41441"/>
                  </a:cubicBezTo>
                  <a:cubicBezTo>
                    <a:pt x="8208" y="41441"/>
                    <a:pt x="8329" y="41430"/>
                    <a:pt x="8450" y="41408"/>
                  </a:cubicBezTo>
                  <a:cubicBezTo>
                    <a:pt x="9514" y="41195"/>
                    <a:pt x="10244" y="40192"/>
                    <a:pt x="10487" y="39159"/>
                  </a:cubicBezTo>
                  <a:cubicBezTo>
                    <a:pt x="10791" y="38125"/>
                    <a:pt x="10791" y="37031"/>
                    <a:pt x="11064" y="35998"/>
                  </a:cubicBezTo>
                  <a:cubicBezTo>
                    <a:pt x="11368" y="34934"/>
                    <a:pt x="11946" y="33961"/>
                    <a:pt x="12736" y="33201"/>
                  </a:cubicBezTo>
                  <a:cubicBezTo>
                    <a:pt x="14256" y="31742"/>
                    <a:pt x="16384" y="31135"/>
                    <a:pt x="18055" y="29858"/>
                  </a:cubicBezTo>
                  <a:cubicBezTo>
                    <a:pt x="18542" y="29463"/>
                    <a:pt x="18967" y="29007"/>
                    <a:pt x="19332" y="28551"/>
                  </a:cubicBezTo>
                  <a:cubicBezTo>
                    <a:pt x="19362" y="28549"/>
                    <a:pt x="19392" y="28549"/>
                    <a:pt x="19422" y="28549"/>
                  </a:cubicBezTo>
                  <a:cubicBezTo>
                    <a:pt x="20530" y="28549"/>
                    <a:pt x="21333" y="29633"/>
                    <a:pt x="22280" y="30314"/>
                  </a:cubicBezTo>
                  <a:cubicBezTo>
                    <a:pt x="23022" y="30856"/>
                    <a:pt x="23935" y="31108"/>
                    <a:pt x="24861" y="31108"/>
                  </a:cubicBezTo>
                  <a:cubicBezTo>
                    <a:pt x="25491" y="31108"/>
                    <a:pt x="26127" y="30991"/>
                    <a:pt x="26718" y="30770"/>
                  </a:cubicBezTo>
                  <a:cubicBezTo>
                    <a:pt x="28147" y="30192"/>
                    <a:pt x="29302" y="29007"/>
                    <a:pt x="30062" y="27609"/>
                  </a:cubicBezTo>
                  <a:cubicBezTo>
                    <a:pt x="30791" y="26241"/>
                    <a:pt x="31126" y="24691"/>
                    <a:pt x="31186" y="23110"/>
                  </a:cubicBezTo>
                  <a:cubicBezTo>
                    <a:pt x="31308" y="21438"/>
                    <a:pt x="31126" y="19675"/>
                    <a:pt x="30062" y="18399"/>
                  </a:cubicBezTo>
                  <a:cubicBezTo>
                    <a:pt x="29180" y="17396"/>
                    <a:pt x="27904" y="16879"/>
                    <a:pt x="26718" y="16332"/>
                  </a:cubicBezTo>
                  <a:cubicBezTo>
                    <a:pt x="25533" y="15754"/>
                    <a:pt x="24317" y="15025"/>
                    <a:pt x="23831" y="13809"/>
                  </a:cubicBezTo>
                  <a:cubicBezTo>
                    <a:pt x="23709" y="13232"/>
                    <a:pt x="23557" y="12684"/>
                    <a:pt x="23375" y="12107"/>
                  </a:cubicBezTo>
                  <a:cubicBezTo>
                    <a:pt x="23223" y="11681"/>
                    <a:pt x="23101" y="11317"/>
                    <a:pt x="22919" y="10921"/>
                  </a:cubicBezTo>
                  <a:cubicBezTo>
                    <a:pt x="22159" y="9371"/>
                    <a:pt x="20821" y="8186"/>
                    <a:pt x="19454" y="7152"/>
                  </a:cubicBezTo>
                  <a:cubicBezTo>
                    <a:pt x="19454" y="7092"/>
                    <a:pt x="19423" y="6970"/>
                    <a:pt x="19423" y="6909"/>
                  </a:cubicBezTo>
                  <a:cubicBezTo>
                    <a:pt x="19271" y="6301"/>
                    <a:pt x="19150" y="5693"/>
                    <a:pt x="18937" y="5116"/>
                  </a:cubicBezTo>
                  <a:cubicBezTo>
                    <a:pt x="18359" y="3778"/>
                    <a:pt x="17265" y="2745"/>
                    <a:pt x="15988" y="2046"/>
                  </a:cubicBezTo>
                  <a:cubicBezTo>
                    <a:pt x="14742" y="1316"/>
                    <a:pt x="13374" y="891"/>
                    <a:pt x="12007" y="465"/>
                  </a:cubicBezTo>
                  <a:cubicBezTo>
                    <a:pt x="11210" y="246"/>
                    <a:pt x="10388" y="1"/>
                    <a:pt x="9564" y="1"/>
                  </a:cubicBezTo>
                  <a:close/>
                </a:path>
              </a:pathLst>
            </a:custGeom>
            <a:solidFill>
              <a:srgbClr val="F061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0" name="Google Shape;3370;p368"/>
            <p:cNvSpPr/>
            <p:nvPr/>
          </p:nvSpPr>
          <p:spPr>
            <a:xfrm rot="4543734">
              <a:off x="6976607" y="3601993"/>
              <a:ext cx="287188" cy="252565"/>
            </a:xfrm>
            <a:custGeom>
              <a:rect b="b" l="l" r="r" t="t"/>
              <a:pathLst>
                <a:path extrusionOk="0" h="10103" w="11488">
                  <a:moveTo>
                    <a:pt x="1498" y="0"/>
                  </a:moveTo>
                  <a:cubicBezTo>
                    <a:pt x="1325" y="0"/>
                    <a:pt x="1190" y="209"/>
                    <a:pt x="1366" y="334"/>
                  </a:cubicBezTo>
                  <a:cubicBezTo>
                    <a:pt x="2642" y="1125"/>
                    <a:pt x="4040" y="1854"/>
                    <a:pt x="5469" y="2401"/>
                  </a:cubicBezTo>
                  <a:cubicBezTo>
                    <a:pt x="5726" y="2520"/>
                    <a:pt x="5984" y="2613"/>
                    <a:pt x="6250" y="2613"/>
                  </a:cubicBezTo>
                  <a:cubicBezTo>
                    <a:pt x="6392" y="2613"/>
                    <a:pt x="6537" y="2587"/>
                    <a:pt x="6685" y="2523"/>
                  </a:cubicBezTo>
                  <a:cubicBezTo>
                    <a:pt x="7141" y="2341"/>
                    <a:pt x="7293" y="1793"/>
                    <a:pt x="7718" y="1550"/>
                  </a:cubicBezTo>
                  <a:cubicBezTo>
                    <a:pt x="8009" y="1362"/>
                    <a:pt x="8318" y="1279"/>
                    <a:pt x="8625" y="1279"/>
                  </a:cubicBezTo>
                  <a:cubicBezTo>
                    <a:pt x="9604" y="1279"/>
                    <a:pt x="10557" y="2121"/>
                    <a:pt x="10788" y="3070"/>
                  </a:cubicBezTo>
                  <a:cubicBezTo>
                    <a:pt x="11214" y="4681"/>
                    <a:pt x="9968" y="6140"/>
                    <a:pt x="8326" y="6170"/>
                  </a:cubicBezTo>
                  <a:cubicBezTo>
                    <a:pt x="8205" y="6170"/>
                    <a:pt x="8144" y="6322"/>
                    <a:pt x="8174" y="6444"/>
                  </a:cubicBezTo>
                  <a:cubicBezTo>
                    <a:pt x="8539" y="7173"/>
                    <a:pt x="8965" y="7964"/>
                    <a:pt x="8661" y="8815"/>
                  </a:cubicBezTo>
                  <a:cubicBezTo>
                    <a:pt x="8357" y="9605"/>
                    <a:pt x="7475" y="9666"/>
                    <a:pt x="6776" y="9727"/>
                  </a:cubicBezTo>
                  <a:cubicBezTo>
                    <a:pt x="6717" y="9730"/>
                    <a:pt x="6655" y="9732"/>
                    <a:pt x="6592" y="9732"/>
                  </a:cubicBezTo>
                  <a:cubicBezTo>
                    <a:pt x="6076" y="9732"/>
                    <a:pt x="5473" y="9606"/>
                    <a:pt x="5256" y="9119"/>
                  </a:cubicBezTo>
                  <a:cubicBezTo>
                    <a:pt x="5104" y="8754"/>
                    <a:pt x="5165" y="8359"/>
                    <a:pt x="5287" y="7994"/>
                  </a:cubicBezTo>
                  <a:cubicBezTo>
                    <a:pt x="5408" y="7629"/>
                    <a:pt x="5621" y="7234"/>
                    <a:pt x="5712" y="6870"/>
                  </a:cubicBezTo>
                  <a:cubicBezTo>
                    <a:pt x="5925" y="5836"/>
                    <a:pt x="4740" y="5532"/>
                    <a:pt x="4040" y="5167"/>
                  </a:cubicBezTo>
                  <a:cubicBezTo>
                    <a:pt x="2764" y="4468"/>
                    <a:pt x="1548" y="3800"/>
                    <a:pt x="302" y="3100"/>
                  </a:cubicBezTo>
                  <a:cubicBezTo>
                    <a:pt x="269" y="3073"/>
                    <a:pt x="237" y="3062"/>
                    <a:pt x="208" y="3062"/>
                  </a:cubicBezTo>
                  <a:cubicBezTo>
                    <a:pt x="76" y="3062"/>
                    <a:pt x="0" y="3305"/>
                    <a:pt x="150" y="3404"/>
                  </a:cubicBezTo>
                  <a:cubicBezTo>
                    <a:pt x="1001" y="3860"/>
                    <a:pt x="1791" y="4316"/>
                    <a:pt x="2612" y="4772"/>
                  </a:cubicBezTo>
                  <a:lnTo>
                    <a:pt x="3889" y="5441"/>
                  </a:lnTo>
                  <a:cubicBezTo>
                    <a:pt x="4253" y="5654"/>
                    <a:pt x="5347" y="6110"/>
                    <a:pt x="5408" y="6596"/>
                  </a:cubicBezTo>
                  <a:cubicBezTo>
                    <a:pt x="5408" y="7173"/>
                    <a:pt x="4892" y="7781"/>
                    <a:pt x="4831" y="8329"/>
                  </a:cubicBezTo>
                  <a:cubicBezTo>
                    <a:pt x="4740" y="8784"/>
                    <a:pt x="4831" y="9240"/>
                    <a:pt x="5165" y="9605"/>
                  </a:cubicBezTo>
                  <a:cubicBezTo>
                    <a:pt x="5525" y="9950"/>
                    <a:pt x="6130" y="10103"/>
                    <a:pt x="6749" y="10103"/>
                  </a:cubicBezTo>
                  <a:cubicBezTo>
                    <a:pt x="7384" y="10103"/>
                    <a:pt x="8033" y="9943"/>
                    <a:pt x="8448" y="9666"/>
                  </a:cubicBezTo>
                  <a:cubicBezTo>
                    <a:pt x="9509" y="8940"/>
                    <a:pt x="9082" y="7521"/>
                    <a:pt x="8628" y="6541"/>
                  </a:cubicBezTo>
                  <a:lnTo>
                    <a:pt x="8628" y="6541"/>
                  </a:lnTo>
                  <a:cubicBezTo>
                    <a:pt x="9772" y="6387"/>
                    <a:pt x="10813" y="5623"/>
                    <a:pt x="11123" y="4468"/>
                  </a:cubicBezTo>
                  <a:cubicBezTo>
                    <a:pt x="11487" y="3313"/>
                    <a:pt x="11031" y="1945"/>
                    <a:pt x="9998" y="1307"/>
                  </a:cubicBezTo>
                  <a:cubicBezTo>
                    <a:pt x="9583" y="1070"/>
                    <a:pt x="9082" y="927"/>
                    <a:pt x="8596" y="927"/>
                  </a:cubicBezTo>
                  <a:cubicBezTo>
                    <a:pt x="8084" y="927"/>
                    <a:pt x="7590" y="1085"/>
                    <a:pt x="7232" y="1459"/>
                  </a:cubicBezTo>
                  <a:cubicBezTo>
                    <a:pt x="6881" y="1810"/>
                    <a:pt x="6722" y="2209"/>
                    <a:pt x="6180" y="2209"/>
                  </a:cubicBezTo>
                  <a:cubicBezTo>
                    <a:pt x="6112" y="2209"/>
                    <a:pt x="6037" y="2202"/>
                    <a:pt x="5955" y="2189"/>
                  </a:cubicBezTo>
                  <a:cubicBezTo>
                    <a:pt x="5469" y="2128"/>
                    <a:pt x="4983" y="1824"/>
                    <a:pt x="4557" y="1611"/>
                  </a:cubicBezTo>
                  <a:cubicBezTo>
                    <a:pt x="3524" y="1155"/>
                    <a:pt x="2551" y="638"/>
                    <a:pt x="1609" y="31"/>
                  </a:cubicBezTo>
                  <a:cubicBezTo>
                    <a:pt x="1572" y="9"/>
                    <a:pt x="1534" y="0"/>
                    <a:pt x="149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368"/>
            <p:cNvSpPr/>
            <p:nvPr/>
          </p:nvSpPr>
          <p:spPr>
            <a:xfrm rot="4543734">
              <a:off x="6726632" y="2964376"/>
              <a:ext cx="436932" cy="472805"/>
            </a:xfrm>
            <a:custGeom>
              <a:rect b="b" l="l" r="r" t="t"/>
              <a:pathLst>
                <a:path extrusionOk="0" h="18913" w="17478">
                  <a:moveTo>
                    <a:pt x="17044" y="0"/>
                  </a:moveTo>
                  <a:cubicBezTo>
                    <a:pt x="16953" y="0"/>
                    <a:pt x="16839" y="62"/>
                    <a:pt x="16839" y="176"/>
                  </a:cubicBezTo>
                  <a:cubicBezTo>
                    <a:pt x="17204" y="3276"/>
                    <a:pt x="15624" y="6103"/>
                    <a:pt x="12979" y="7683"/>
                  </a:cubicBezTo>
                  <a:cubicBezTo>
                    <a:pt x="10669" y="9051"/>
                    <a:pt x="8146" y="9993"/>
                    <a:pt x="7174" y="12729"/>
                  </a:cubicBezTo>
                  <a:cubicBezTo>
                    <a:pt x="6657" y="14097"/>
                    <a:pt x="6809" y="15617"/>
                    <a:pt x="6201" y="16954"/>
                  </a:cubicBezTo>
                  <a:cubicBezTo>
                    <a:pt x="5958" y="17562"/>
                    <a:pt x="5502" y="18139"/>
                    <a:pt x="4833" y="18413"/>
                  </a:cubicBezTo>
                  <a:cubicBezTo>
                    <a:pt x="4615" y="18506"/>
                    <a:pt x="4389" y="18548"/>
                    <a:pt x="4163" y="18548"/>
                  </a:cubicBezTo>
                  <a:cubicBezTo>
                    <a:pt x="3506" y="18548"/>
                    <a:pt x="2846" y="18197"/>
                    <a:pt x="2371" y="17744"/>
                  </a:cubicBezTo>
                  <a:cubicBezTo>
                    <a:pt x="1338" y="16711"/>
                    <a:pt x="851" y="15161"/>
                    <a:pt x="1094" y="13702"/>
                  </a:cubicBezTo>
                  <a:cubicBezTo>
                    <a:pt x="1307" y="12334"/>
                    <a:pt x="2098" y="11209"/>
                    <a:pt x="2949" y="10145"/>
                  </a:cubicBezTo>
                  <a:cubicBezTo>
                    <a:pt x="3769" y="9082"/>
                    <a:pt x="4742" y="8048"/>
                    <a:pt x="5411" y="6863"/>
                  </a:cubicBezTo>
                  <a:cubicBezTo>
                    <a:pt x="5745" y="6316"/>
                    <a:pt x="6019" y="5708"/>
                    <a:pt x="6171" y="5039"/>
                  </a:cubicBezTo>
                  <a:cubicBezTo>
                    <a:pt x="6353" y="4249"/>
                    <a:pt x="6292" y="3458"/>
                    <a:pt x="6444" y="2668"/>
                  </a:cubicBezTo>
                  <a:cubicBezTo>
                    <a:pt x="6461" y="2532"/>
                    <a:pt x="6354" y="2453"/>
                    <a:pt x="6245" y="2453"/>
                  </a:cubicBezTo>
                  <a:cubicBezTo>
                    <a:pt x="6161" y="2453"/>
                    <a:pt x="6076" y="2501"/>
                    <a:pt x="6049" y="2607"/>
                  </a:cubicBezTo>
                  <a:cubicBezTo>
                    <a:pt x="5897" y="3428"/>
                    <a:pt x="5988" y="4249"/>
                    <a:pt x="5806" y="5009"/>
                  </a:cubicBezTo>
                  <a:cubicBezTo>
                    <a:pt x="5593" y="5799"/>
                    <a:pt x="5228" y="6559"/>
                    <a:pt x="4742" y="7258"/>
                  </a:cubicBezTo>
                  <a:cubicBezTo>
                    <a:pt x="3891" y="8474"/>
                    <a:pt x="2857" y="9538"/>
                    <a:pt x="2037" y="10723"/>
                  </a:cubicBezTo>
                  <a:cubicBezTo>
                    <a:pt x="517" y="12851"/>
                    <a:pt x="0" y="15738"/>
                    <a:pt x="1915" y="17805"/>
                  </a:cubicBezTo>
                  <a:cubicBezTo>
                    <a:pt x="2499" y="18433"/>
                    <a:pt x="3297" y="18913"/>
                    <a:pt x="4128" y="18913"/>
                  </a:cubicBezTo>
                  <a:cubicBezTo>
                    <a:pt x="4422" y="18913"/>
                    <a:pt x="4721" y="18852"/>
                    <a:pt x="5015" y="18717"/>
                  </a:cubicBezTo>
                  <a:cubicBezTo>
                    <a:pt x="6140" y="18231"/>
                    <a:pt x="6626" y="17045"/>
                    <a:pt x="6839" y="15951"/>
                  </a:cubicBezTo>
                  <a:cubicBezTo>
                    <a:pt x="7052" y="15009"/>
                    <a:pt x="7082" y="14066"/>
                    <a:pt x="7386" y="13094"/>
                  </a:cubicBezTo>
                  <a:cubicBezTo>
                    <a:pt x="7660" y="12243"/>
                    <a:pt x="8146" y="11422"/>
                    <a:pt x="8754" y="10753"/>
                  </a:cubicBezTo>
                  <a:cubicBezTo>
                    <a:pt x="9879" y="9568"/>
                    <a:pt x="11399" y="8960"/>
                    <a:pt x="12827" y="8170"/>
                  </a:cubicBezTo>
                  <a:cubicBezTo>
                    <a:pt x="15745" y="6498"/>
                    <a:pt x="17478" y="3519"/>
                    <a:pt x="17143" y="145"/>
                  </a:cubicBezTo>
                  <a:cubicBezTo>
                    <a:pt x="17186" y="46"/>
                    <a:pt x="17123" y="0"/>
                    <a:pt x="1704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368"/>
            <p:cNvSpPr/>
            <p:nvPr/>
          </p:nvSpPr>
          <p:spPr>
            <a:xfrm rot="4543734">
              <a:off x="6971623" y="2832345"/>
              <a:ext cx="402758" cy="364510"/>
            </a:xfrm>
            <a:custGeom>
              <a:rect b="b" l="l" r="r" t="t"/>
              <a:pathLst>
                <a:path extrusionOk="0" h="14581" w="16111">
                  <a:moveTo>
                    <a:pt x="5033" y="1"/>
                  </a:moveTo>
                  <a:cubicBezTo>
                    <a:pt x="4376" y="1"/>
                    <a:pt x="3713" y="83"/>
                    <a:pt x="3040" y="261"/>
                  </a:cubicBezTo>
                  <a:cubicBezTo>
                    <a:pt x="1824" y="565"/>
                    <a:pt x="426" y="1051"/>
                    <a:pt x="274" y="2450"/>
                  </a:cubicBezTo>
                  <a:cubicBezTo>
                    <a:pt x="122" y="3787"/>
                    <a:pt x="730" y="5216"/>
                    <a:pt x="1459" y="6340"/>
                  </a:cubicBezTo>
                  <a:cubicBezTo>
                    <a:pt x="2432" y="7860"/>
                    <a:pt x="3861" y="9015"/>
                    <a:pt x="5289" y="10140"/>
                  </a:cubicBezTo>
                  <a:cubicBezTo>
                    <a:pt x="6140" y="10748"/>
                    <a:pt x="6991" y="11356"/>
                    <a:pt x="7843" y="11994"/>
                  </a:cubicBezTo>
                  <a:cubicBezTo>
                    <a:pt x="8633" y="12632"/>
                    <a:pt x="9575" y="13331"/>
                    <a:pt x="9697" y="14425"/>
                  </a:cubicBezTo>
                  <a:cubicBezTo>
                    <a:pt x="9697" y="14532"/>
                    <a:pt x="9773" y="14580"/>
                    <a:pt x="9858" y="14580"/>
                  </a:cubicBezTo>
                  <a:cubicBezTo>
                    <a:pt x="9967" y="14580"/>
                    <a:pt x="10092" y="14501"/>
                    <a:pt x="10092" y="14365"/>
                  </a:cubicBezTo>
                  <a:cubicBezTo>
                    <a:pt x="9970" y="13240"/>
                    <a:pt x="9089" y="12541"/>
                    <a:pt x="8298" y="11842"/>
                  </a:cubicBezTo>
                  <a:cubicBezTo>
                    <a:pt x="7083" y="10869"/>
                    <a:pt x="5776" y="10018"/>
                    <a:pt x="4560" y="9076"/>
                  </a:cubicBezTo>
                  <a:cubicBezTo>
                    <a:pt x="3496" y="8225"/>
                    <a:pt x="2523" y="7252"/>
                    <a:pt x="1763" y="6097"/>
                  </a:cubicBezTo>
                  <a:cubicBezTo>
                    <a:pt x="1034" y="4972"/>
                    <a:pt x="0" y="2723"/>
                    <a:pt x="1064" y="1599"/>
                  </a:cubicBezTo>
                  <a:cubicBezTo>
                    <a:pt x="1581" y="1051"/>
                    <a:pt x="2341" y="869"/>
                    <a:pt x="3010" y="687"/>
                  </a:cubicBezTo>
                  <a:cubicBezTo>
                    <a:pt x="3639" y="485"/>
                    <a:pt x="4331" y="367"/>
                    <a:pt x="4999" y="367"/>
                  </a:cubicBezTo>
                  <a:cubicBezTo>
                    <a:pt x="5138" y="367"/>
                    <a:pt x="5275" y="372"/>
                    <a:pt x="5411" y="383"/>
                  </a:cubicBezTo>
                  <a:cubicBezTo>
                    <a:pt x="6900" y="413"/>
                    <a:pt x="8359" y="1021"/>
                    <a:pt x="9727" y="1599"/>
                  </a:cubicBezTo>
                  <a:cubicBezTo>
                    <a:pt x="11064" y="2115"/>
                    <a:pt x="12402" y="2723"/>
                    <a:pt x="13496" y="3635"/>
                  </a:cubicBezTo>
                  <a:cubicBezTo>
                    <a:pt x="14590" y="4547"/>
                    <a:pt x="15928" y="6188"/>
                    <a:pt x="15350" y="7708"/>
                  </a:cubicBezTo>
                  <a:cubicBezTo>
                    <a:pt x="15038" y="8560"/>
                    <a:pt x="14367" y="8848"/>
                    <a:pt x="13614" y="8848"/>
                  </a:cubicBezTo>
                  <a:cubicBezTo>
                    <a:pt x="12755" y="8848"/>
                    <a:pt x="11789" y="8474"/>
                    <a:pt x="11125" y="8134"/>
                  </a:cubicBezTo>
                  <a:cubicBezTo>
                    <a:pt x="10365" y="7738"/>
                    <a:pt x="9605" y="7313"/>
                    <a:pt x="8785" y="7100"/>
                  </a:cubicBezTo>
                  <a:cubicBezTo>
                    <a:pt x="8025" y="6918"/>
                    <a:pt x="7174" y="6827"/>
                    <a:pt x="6414" y="6796"/>
                  </a:cubicBezTo>
                  <a:cubicBezTo>
                    <a:pt x="6201" y="6796"/>
                    <a:pt x="6110" y="7131"/>
                    <a:pt x="6384" y="7161"/>
                  </a:cubicBezTo>
                  <a:cubicBezTo>
                    <a:pt x="7326" y="7252"/>
                    <a:pt x="8238" y="7283"/>
                    <a:pt x="9150" y="7586"/>
                  </a:cubicBezTo>
                  <a:cubicBezTo>
                    <a:pt x="10122" y="7890"/>
                    <a:pt x="10943" y="8498"/>
                    <a:pt x="11855" y="8893"/>
                  </a:cubicBezTo>
                  <a:cubicBezTo>
                    <a:pt x="12349" y="9088"/>
                    <a:pt x="12910" y="9217"/>
                    <a:pt x="13461" y="9217"/>
                  </a:cubicBezTo>
                  <a:cubicBezTo>
                    <a:pt x="14028" y="9217"/>
                    <a:pt x="14584" y="9081"/>
                    <a:pt x="15046" y="8741"/>
                  </a:cubicBezTo>
                  <a:cubicBezTo>
                    <a:pt x="16110" y="7921"/>
                    <a:pt x="15958" y="6462"/>
                    <a:pt x="15441" y="5337"/>
                  </a:cubicBezTo>
                  <a:cubicBezTo>
                    <a:pt x="14773" y="4061"/>
                    <a:pt x="13587" y="3058"/>
                    <a:pt x="12311" y="2328"/>
                  </a:cubicBezTo>
                  <a:cubicBezTo>
                    <a:pt x="10912" y="1507"/>
                    <a:pt x="9332" y="930"/>
                    <a:pt x="7751" y="444"/>
                  </a:cubicBezTo>
                  <a:cubicBezTo>
                    <a:pt x="6849" y="160"/>
                    <a:pt x="5947" y="1"/>
                    <a:pt x="503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368"/>
            <p:cNvSpPr/>
            <p:nvPr/>
          </p:nvSpPr>
          <p:spPr>
            <a:xfrm rot="4543734">
              <a:off x="7137325" y="2877180"/>
              <a:ext cx="472655" cy="296613"/>
            </a:xfrm>
            <a:custGeom>
              <a:rect b="b" l="l" r="r" t="t"/>
              <a:pathLst>
                <a:path extrusionOk="0" h="11865" w="18907">
                  <a:moveTo>
                    <a:pt x="4558" y="1"/>
                  </a:moveTo>
                  <a:cubicBezTo>
                    <a:pt x="3686" y="1"/>
                    <a:pt x="2834" y="152"/>
                    <a:pt x="2037" y="556"/>
                  </a:cubicBezTo>
                  <a:cubicBezTo>
                    <a:pt x="1095" y="1073"/>
                    <a:pt x="335" y="1893"/>
                    <a:pt x="92" y="2927"/>
                  </a:cubicBezTo>
                  <a:cubicBezTo>
                    <a:pt x="0" y="3443"/>
                    <a:pt x="31" y="3991"/>
                    <a:pt x="183" y="4477"/>
                  </a:cubicBezTo>
                  <a:cubicBezTo>
                    <a:pt x="456" y="5267"/>
                    <a:pt x="1186" y="6118"/>
                    <a:pt x="639" y="6939"/>
                  </a:cubicBezTo>
                  <a:cubicBezTo>
                    <a:pt x="596" y="7133"/>
                    <a:pt x="706" y="7312"/>
                    <a:pt x="828" y="7312"/>
                  </a:cubicBezTo>
                  <a:cubicBezTo>
                    <a:pt x="878" y="7312"/>
                    <a:pt x="929" y="7283"/>
                    <a:pt x="973" y="7212"/>
                  </a:cubicBezTo>
                  <a:cubicBezTo>
                    <a:pt x="1551" y="6270"/>
                    <a:pt x="1034" y="5480"/>
                    <a:pt x="639" y="4568"/>
                  </a:cubicBezTo>
                  <a:cubicBezTo>
                    <a:pt x="122" y="3200"/>
                    <a:pt x="730" y="1772"/>
                    <a:pt x="1946" y="1073"/>
                  </a:cubicBezTo>
                  <a:cubicBezTo>
                    <a:pt x="2776" y="560"/>
                    <a:pt x="3725" y="369"/>
                    <a:pt x="4713" y="369"/>
                  </a:cubicBezTo>
                  <a:cubicBezTo>
                    <a:pt x="6656" y="369"/>
                    <a:pt x="8754" y="1106"/>
                    <a:pt x="10426" y="1589"/>
                  </a:cubicBezTo>
                  <a:cubicBezTo>
                    <a:pt x="13071" y="2319"/>
                    <a:pt x="15381" y="3565"/>
                    <a:pt x="16900" y="5875"/>
                  </a:cubicBezTo>
                  <a:cubicBezTo>
                    <a:pt x="17569" y="6908"/>
                    <a:pt x="18299" y="8367"/>
                    <a:pt x="18086" y="9614"/>
                  </a:cubicBezTo>
                  <a:cubicBezTo>
                    <a:pt x="17867" y="10806"/>
                    <a:pt x="16856" y="11479"/>
                    <a:pt x="15800" y="11479"/>
                  </a:cubicBezTo>
                  <a:cubicBezTo>
                    <a:pt x="15241" y="11479"/>
                    <a:pt x="14669" y="11290"/>
                    <a:pt x="14195" y="10890"/>
                  </a:cubicBezTo>
                  <a:cubicBezTo>
                    <a:pt x="14160" y="10861"/>
                    <a:pt x="14123" y="10849"/>
                    <a:pt x="14088" y="10849"/>
                  </a:cubicBezTo>
                  <a:cubicBezTo>
                    <a:pt x="13937" y="10849"/>
                    <a:pt x="13810" y="11071"/>
                    <a:pt x="13982" y="11194"/>
                  </a:cubicBezTo>
                  <a:cubicBezTo>
                    <a:pt x="14524" y="11649"/>
                    <a:pt x="15177" y="11864"/>
                    <a:pt x="15815" y="11864"/>
                  </a:cubicBezTo>
                  <a:cubicBezTo>
                    <a:pt x="16970" y="11864"/>
                    <a:pt x="18077" y="11159"/>
                    <a:pt x="18390" y="9887"/>
                  </a:cubicBezTo>
                  <a:cubicBezTo>
                    <a:pt x="18907" y="7820"/>
                    <a:pt x="17235" y="5419"/>
                    <a:pt x="15928" y="4051"/>
                  </a:cubicBezTo>
                  <a:cubicBezTo>
                    <a:pt x="14104" y="2228"/>
                    <a:pt x="11824" y="1559"/>
                    <a:pt x="9393" y="921"/>
                  </a:cubicBezTo>
                  <a:cubicBezTo>
                    <a:pt x="7870" y="525"/>
                    <a:pt x="6180" y="1"/>
                    <a:pt x="455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368"/>
            <p:cNvSpPr/>
            <p:nvPr/>
          </p:nvSpPr>
          <p:spPr>
            <a:xfrm rot="4543734">
              <a:off x="7285984" y="2905219"/>
              <a:ext cx="431632" cy="263164"/>
            </a:xfrm>
            <a:custGeom>
              <a:rect b="b" l="l" r="r" t="t"/>
              <a:pathLst>
                <a:path extrusionOk="0" h="10527" w="17266">
                  <a:moveTo>
                    <a:pt x="4745" y="0"/>
                  </a:moveTo>
                  <a:cubicBezTo>
                    <a:pt x="3930" y="0"/>
                    <a:pt x="3123" y="78"/>
                    <a:pt x="2341" y="244"/>
                  </a:cubicBezTo>
                  <a:cubicBezTo>
                    <a:pt x="1459" y="427"/>
                    <a:pt x="669" y="852"/>
                    <a:pt x="365" y="1703"/>
                  </a:cubicBezTo>
                  <a:cubicBezTo>
                    <a:pt x="0" y="2676"/>
                    <a:pt x="426" y="3740"/>
                    <a:pt x="760" y="4591"/>
                  </a:cubicBezTo>
                  <a:cubicBezTo>
                    <a:pt x="778" y="4634"/>
                    <a:pt x="818" y="4653"/>
                    <a:pt x="864" y="4653"/>
                  </a:cubicBezTo>
                  <a:cubicBezTo>
                    <a:pt x="980" y="4653"/>
                    <a:pt x="1138" y="4538"/>
                    <a:pt x="1095" y="4408"/>
                  </a:cubicBezTo>
                  <a:cubicBezTo>
                    <a:pt x="669" y="3436"/>
                    <a:pt x="122" y="1946"/>
                    <a:pt x="1125" y="1095"/>
                  </a:cubicBezTo>
                  <a:cubicBezTo>
                    <a:pt x="1854" y="457"/>
                    <a:pt x="3009" y="457"/>
                    <a:pt x="3921" y="427"/>
                  </a:cubicBezTo>
                  <a:cubicBezTo>
                    <a:pt x="4131" y="417"/>
                    <a:pt x="4341" y="413"/>
                    <a:pt x="4551" y="413"/>
                  </a:cubicBezTo>
                  <a:cubicBezTo>
                    <a:pt x="6412" y="413"/>
                    <a:pt x="8280" y="771"/>
                    <a:pt x="10000" y="1399"/>
                  </a:cubicBezTo>
                  <a:cubicBezTo>
                    <a:pt x="11824" y="2098"/>
                    <a:pt x="13587" y="3132"/>
                    <a:pt x="14985" y="4439"/>
                  </a:cubicBezTo>
                  <a:cubicBezTo>
                    <a:pt x="15684" y="5138"/>
                    <a:pt x="16323" y="5928"/>
                    <a:pt x="16627" y="6870"/>
                  </a:cubicBezTo>
                  <a:cubicBezTo>
                    <a:pt x="16779" y="7387"/>
                    <a:pt x="16840" y="7904"/>
                    <a:pt x="16779" y="8451"/>
                  </a:cubicBezTo>
                  <a:cubicBezTo>
                    <a:pt x="16704" y="8975"/>
                    <a:pt x="16219" y="10195"/>
                    <a:pt x="15510" y="10195"/>
                  </a:cubicBezTo>
                  <a:cubicBezTo>
                    <a:pt x="15355" y="10195"/>
                    <a:pt x="15190" y="10137"/>
                    <a:pt x="15016" y="10001"/>
                  </a:cubicBezTo>
                  <a:cubicBezTo>
                    <a:pt x="14981" y="9972"/>
                    <a:pt x="14945" y="9960"/>
                    <a:pt x="14911" y="9960"/>
                  </a:cubicBezTo>
                  <a:cubicBezTo>
                    <a:pt x="14767" y="9960"/>
                    <a:pt x="14655" y="10182"/>
                    <a:pt x="14803" y="10305"/>
                  </a:cubicBezTo>
                  <a:cubicBezTo>
                    <a:pt x="15013" y="10460"/>
                    <a:pt x="15230" y="10526"/>
                    <a:pt x="15445" y="10526"/>
                  </a:cubicBezTo>
                  <a:cubicBezTo>
                    <a:pt x="15820" y="10526"/>
                    <a:pt x="16184" y="10322"/>
                    <a:pt x="16475" y="10032"/>
                  </a:cubicBezTo>
                  <a:cubicBezTo>
                    <a:pt x="17083" y="9424"/>
                    <a:pt x="17265" y="8481"/>
                    <a:pt x="17174" y="7630"/>
                  </a:cubicBezTo>
                  <a:cubicBezTo>
                    <a:pt x="16992" y="5807"/>
                    <a:pt x="15624" y="4378"/>
                    <a:pt x="14226" y="3314"/>
                  </a:cubicBezTo>
                  <a:cubicBezTo>
                    <a:pt x="11632" y="1332"/>
                    <a:pt x="8112" y="0"/>
                    <a:pt x="474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368"/>
            <p:cNvSpPr/>
            <p:nvPr/>
          </p:nvSpPr>
          <p:spPr>
            <a:xfrm rot="4543734">
              <a:off x="7439211" y="2915423"/>
              <a:ext cx="355685" cy="229515"/>
            </a:xfrm>
            <a:custGeom>
              <a:rect b="b" l="l" r="r" t="t"/>
              <a:pathLst>
                <a:path extrusionOk="0" h="9181" w="14228">
                  <a:moveTo>
                    <a:pt x="4144" y="0"/>
                  </a:moveTo>
                  <a:cubicBezTo>
                    <a:pt x="3756" y="0"/>
                    <a:pt x="3376" y="46"/>
                    <a:pt x="3012" y="153"/>
                  </a:cubicBezTo>
                  <a:cubicBezTo>
                    <a:pt x="2373" y="335"/>
                    <a:pt x="1766" y="700"/>
                    <a:pt x="1370" y="1277"/>
                  </a:cubicBezTo>
                  <a:cubicBezTo>
                    <a:pt x="854" y="2159"/>
                    <a:pt x="1158" y="3588"/>
                    <a:pt x="155" y="4165"/>
                  </a:cubicBezTo>
                  <a:cubicBezTo>
                    <a:pt x="0" y="4165"/>
                    <a:pt x="85" y="4404"/>
                    <a:pt x="226" y="4404"/>
                  </a:cubicBezTo>
                  <a:cubicBezTo>
                    <a:pt x="251" y="4404"/>
                    <a:pt x="278" y="4397"/>
                    <a:pt x="307" y="4378"/>
                  </a:cubicBezTo>
                  <a:cubicBezTo>
                    <a:pt x="1705" y="3618"/>
                    <a:pt x="1036" y="1733"/>
                    <a:pt x="2252" y="822"/>
                  </a:cubicBezTo>
                  <a:cubicBezTo>
                    <a:pt x="2783" y="415"/>
                    <a:pt x="3399" y="266"/>
                    <a:pt x="4047" y="266"/>
                  </a:cubicBezTo>
                  <a:cubicBezTo>
                    <a:pt x="5289" y="266"/>
                    <a:pt x="6644" y="816"/>
                    <a:pt x="7723" y="1156"/>
                  </a:cubicBezTo>
                  <a:cubicBezTo>
                    <a:pt x="9486" y="1733"/>
                    <a:pt x="11219" y="2524"/>
                    <a:pt x="12404" y="4013"/>
                  </a:cubicBezTo>
                  <a:cubicBezTo>
                    <a:pt x="13042" y="4773"/>
                    <a:pt x="13346" y="5685"/>
                    <a:pt x="13589" y="6627"/>
                  </a:cubicBezTo>
                  <a:cubicBezTo>
                    <a:pt x="13681" y="7053"/>
                    <a:pt x="13802" y="7539"/>
                    <a:pt x="13772" y="7965"/>
                  </a:cubicBezTo>
                  <a:cubicBezTo>
                    <a:pt x="13741" y="8360"/>
                    <a:pt x="13468" y="8603"/>
                    <a:pt x="13437" y="8968"/>
                  </a:cubicBezTo>
                  <a:cubicBezTo>
                    <a:pt x="13437" y="9059"/>
                    <a:pt x="13468" y="9150"/>
                    <a:pt x="13589" y="9180"/>
                  </a:cubicBezTo>
                  <a:lnTo>
                    <a:pt x="13650" y="9180"/>
                  </a:lnTo>
                  <a:cubicBezTo>
                    <a:pt x="13772" y="9180"/>
                    <a:pt x="13833" y="9120"/>
                    <a:pt x="13893" y="9028"/>
                  </a:cubicBezTo>
                  <a:lnTo>
                    <a:pt x="13893" y="8998"/>
                  </a:lnTo>
                  <a:cubicBezTo>
                    <a:pt x="13901" y="8940"/>
                    <a:pt x="13887" y="8894"/>
                    <a:pt x="13861" y="8861"/>
                  </a:cubicBezTo>
                  <a:lnTo>
                    <a:pt x="13861" y="8861"/>
                  </a:lnTo>
                  <a:cubicBezTo>
                    <a:pt x="13951" y="8680"/>
                    <a:pt x="14115" y="8474"/>
                    <a:pt x="14137" y="8299"/>
                  </a:cubicBezTo>
                  <a:cubicBezTo>
                    <a:pt x="14228" y="7904"/>
                    <a:pt x="14106" y="7478"/>
                    <a:pt x="14045" y="7053"/>
                  </a:cubicBezTo>
                  <a:cubicBezTo>
                    <a:pt x="13833" y="6171"/>
                    <a:pt x="13620" y="5320"/>
                    <a:pt x="13164" y="4560"/>
                  </a:cubicBezTo>
                  <a:cubicBezTo>
                    <a:pt x="12130" y="2828"/>
                    <a:pt x="10337" y="1825"/>
                    <a:pt x="8513" y="1156"/>
                  </a:cubicBezTo>
                  <a:cubicBezTo>
                    <a:pt x="7236" y="674"/>
                    <a:pt x="5633" y="0"/>
                    <a:pt x="414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368"/>
            <p:cNvSpPr/>
            <p:nvPr/>
          </p:nvSpPr>
          <p:spPr>
            <a:xfrm rot="4543734">
              <a:off x="7412200" y="3161010"/>
              <a:ext cx="136619" cy="278538"/>
            </a:xfrm>
            <a:custGeom>
              <a:rect b="b" l="l" r="r" t="t"/>
              <a:pathLst>
                <a:path extrusionOk="0" h="11142" w="5465">
                  <a:moveTo>
                    <a:pt x="260" y="1"/>
                  </a:moveTo>
                  <a:cubicBezTo>
                    <a:pt x="105" y="1"/>
                    <a:pt x="0" y="198"/>
                    <a:pt x="145" y="319"/>
                  </a:cubicBezTo>
                  <a:cubicBezTo>
                    <a:pt x="1787" y="1535"/>
                    <a:pt x="3276" y="2902"/>
                    <a:pt x="4036" y="4817"/>
                  </a:cubicBezTo>
                  <a:cubicBezTo>
                    <a:pt x="4735" y="6732"/>
                    <a:pt x="5130" y="8890"/>
                    <a:pt x="4431" y="10866"/>
                  </a:cubicBezTo>
                  <a:cubicBezTo>
                    <a:pt x="4392" y="11023"/>
                    <a:pt x="4516" y="11141"/>
                    <a:pt x="4634" y="11141"/>
                  </a:cubicBezTo>
                  <a:cubicBezTo>
                    <a:pt x="4700" y="11141"/>
                    <a:pt x="4763" y="11105"/>
                    <a:pt x="4796" y="11018"/>
                  </a:cubicBezTo>
                  <a:cubicBezTo>
                    <a:pt x="5464" y="9012"/>
                    <a:pt x="5130" y="6884"/>
                    <a:pt x="4431" y="4939"/>
                  </a:cubicBezTo>
                  <a:cubicBezTo>
                    <a:pt x="3671" y="2811"/>
                    <a:pt x="2151" y="1322"/>
                    <a:pt x="388" y="45"/>
                  </a:cubicBezTo>
                  <a:cubicBezTo>
                    <a:pt x="345" y="14"/>
                    <a:pt x="301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368"/>
            <p:cNvSpPr/>
            <p:nvPr/>
          </p:nvSpPr>
          <p:spPr>
            <a:xfrm rot="4543734">
              <a:off x="7105235" y="3225489"/>
              <a:ext cx="310037" cy="443382"/>
            </a:xfrm>
            <a:custGeom>
              <a:rect b="b" l="l" r="r" t="t"/>
              <a:pathLst>
                <a:path extrusionOk="0" h="17736" w="12402">
                  <a:moveTo>
                    <a:pt x="4723" y="1"/>
                  </a:moveTo>
                  <a:cubicBezTo>
                    <a:pt x="4580" y="1"/>
                    <a:pt x="4449" y="115"/>
                    <a:pt x="4529" y="255"/>
                  </a:cubicBezTo>
                  <a:cubicBezTo>
                    <a:pt x="5532" y="2535"/>
                    <a:pt x="8116" y="2899"/>
                    <a:pt x="9970" y="4176"/>
                  </a:cubicBezTo>
                  <a:cubicBezTo>
                    <a:pt x="12250" y="5787"/>
                    <a:pt x="12219" y="8857"/>
                    <a:pt x="11763" y="11319"/>
                  </a:cubicBezTo>
                  <a:cubicBezTo>
                    <a:pt x="11216" y="14024"/>
                    <a:pt x="9514" y="16821"/>
                    <a:pt x="6596" y="17277"/>
                  </a:cubicBezTo>
                  <a:cubicBezTo>
                    <a:pt x="6333" y="17324"/>
                    <a:pt x="6073" y="17348"/>
                    <a:pt x="5817" y="17348"/>
                  </a:cubicBezTo>
                  <a:cubicBezTo>
                    <a:pt x="4776" y="17348"/>
                    <a:pt x="3809" y="16963"/>
                    <a:pt x="2979" y="16304"/>
                  </a:cubicBezTo>
                  <a:cubicBezTo>
                    <a:pt x="2143" y="15617"/>
                    <a:pt x="1454" y="14814"/>
                    <a:pt x="307" y="14814"/>
                  </a:cubicBezTo>
                  <a:cubicBezTo>
                    <a:pt x="286" y="14814"/>
                    <a:pt x="265" y="14814"/>
                    <a:pt x="243" y="14815"/>
                  </a:cubicBezTo>
                  <a:cubicBezTo>
                    <a:pt x="0" y="14815"/>
                    <a:pt x="61" y="15210"/>
                    <a:pt x="274" y="15210"/>
                  </a:cubicBezTo>
                  <a:cubicBezTo>
                    <a:pt x="303" y="15208"/>
                    <a:pt x="331" y="15208"/>
                    <a:pt x="360" y="15208"/>
                  </a:cubicBezTo>
                  <a:cubicBezTo>
                    <a:pt x="1616" y="15208"/>
                    <a:pt x="2394" y="16500"/>
                    <a:pt x="3404" y="17094"/>
                  </a:cubicBezTo>
                  <a:cubicBezTo>
                    <a:pt x="4073" y="17520"/>
                    <a:pt x="4924" y="17732"/>
                    <a:pt x="5714" y="17732"/>
                  </a:cubicBezTo>
                  <a:cubicBezTo>
                    <a:pt x="5768" y="17734"/>
                    <a:pt x="5822" y="17735"/>
                    <a:pt x="5875" y="17735"/>
                  </a:cubicBezTo>
                  <a:cubicBezTo>
                    <a:pt x="7724" y="17735"/>
                    <a:pt x="9363" y="16718"/>
                    <a:pt x="10456" y="15270"/>
                  </a:cubicBezTo>
                  <a:cubicBezTo>
                    <a:pt x="11794" y="13568"/>
                    <a:pt x="12280" y="11319"/>
                    <a:pt x="12371" y="9161"/>
                  </a:cubicBezTo>
                  <a:cubicBezTo>
                    <a:pt x="12402" y="7459"/>
                    <a:pt x="12128" y="5665"/>
                    <a:pt x="10882" y="4450"/>
                  </a:cubicBezTo>
                  <a:cubicBezTo>
                    <a:pt x="9149" y="2687"/>
                    <a:pt x="5988" y="2595"/>
                    <a:pt x="4924" y="103"/>
                  </a:cubicBezTo>
                  <a:cubicBezTo>
                    <a:pt x="4873" y="31"/>
                    <a:pt x="4796" y="1"/>
                    <a:pt x="472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78" name="Google Shape;3378;p368"/>
          <p:cNvGrpSpPr/>
          <p:nvPr/>
        </p:nvGrpSpPr>
        <p:grpSpPr>
          <a:xfrm rot="3085697">
            <a:off x="7597305" y="4082909"/>
            <a:ext cx="1219940" cy="1178362"/>
            <a:chOff x="3365900" y="1950175"/>
            <a:chExt cx="1112025" cy="1074125"/>
          </a:xfrm>
        </p:grpSpPr>
        <p:sp>
          <p:nvSpPr>
            <p:cNvPr id="3379" name="Google Shape;3379;p368"/>
            <p:cNvSpPr/>
            <p:nvPr/>
          </p:nvSpPr>
          <p:spPr>
            <a:xfrm>
              <a:off x="3370900" y="1953375"/>
              <a:ext cx="1103325" cy="613400"/>
            </a:xfrm>
            <a:custGeom>
              <a:rect b="b" l="l" r="r" t="t"/>
              <a:pathLst>
                <a:path extrusionOk="0" h="24536" w="44133">
                  <a:moveTo>
                    <a:pt x="31566" y="0"/>
                  </a:moveTo>
                  <a:cubicBezTo>
                    <a:pt x="25727" y="0"/>
                    <a:pt x="19535" y="213"/>
                    <a:pt x="14211" y="540"/>
                  </a:cubicBezTo>
                  <a:cubicBezTo>
                    <a:pt x="12810" y="606"/>
                    <a:pt x="7373" y="773"/>
                    <a:pt x="6105" y="773"/>
                  </a:cubicBezTo>
                  <a:cubicBezTo>
                    <a:pt x="4471" y="973"/>
                    <a:pt x="1869" y="606"/>
                    <a:pt x="802" y="2074"/>
                  </a:cubicBezTo>
                  <a:cubicBezTo>
                    <a:pt x="201" y="2841"/>
                    <a:pt x="335" y="4843"/>
                    <a:pt x="301" y="5743"/>
                  </a:cubicBezTo>
                  <a:cubicBezTo>
                    <a:pt x="34" y="8946"/>
                    <a:pt x="435" y="12615"/>
                    <a:pt x="168" y="15884"/>
                  </a:cubicBezTo>
                  <a:cubicBezTo>
                    <a:pt x="34" y="17585"/>
                    <a:pt x="1" y="22155"/>
                    <a:pt x="34" y="22722"/>
                  </a:cubicBezTo>
                  <a:cubicBezTo>
                    <a:pt x="34" y="22817"/>
                    <a:pt x="94" y="23328"/>
                    <a:pt x="100" y="23328"/>
                  </a:cubicBezTo>
                  <a:cubicBezTo>
                    <a:pt x="101" y="23328"/>
                    <a:pt x="101" y="23328"/>
                    <a:pt x="101" y="23327"/>
                  </a:cubicBezTo>
                  <a:lnTo>
                    <a:pt x="101" y="23327"/>
                  </a:lnTo>
                  <a:cubicBezTo>
                    <a:pt x="38" y="24390"/>
                    <a:pt x="1303" y="24390"/>
                    <a:pt x="2169" y="24457"/>
                  </a:cubicBezTo>
                  <a:cubicBezTo>
                    <a:pt x="2810" y="24512"/>
                    <a:pt x="3457" y="24535"/>
                    <a:pt x="4108" y="24535"/>
                  </a:cubicBezTo>
                  <a:cubicBezTo>
                    <a:pt x="7391" y="24535"/>
                    <a:pt x="10782" y="23945"/>
                    <a:pt x="14011" y="23890"/>
                  </a:cubicBezTo>
                  <a:cubicBezTo>
                    <a:pt x="15453" y="23858"/>
                    <a:pt x="16895" y="23850"/>
                    <a:pt x="18335" y="23850"/>
                  </a:cubicBezTo>
                  <a:cubicBezTo>
                    <a:pt x="20085" y="23850"/>
                    <a:pt x="21832" y="23862"/>
                    <a:pt x="23573" y="23862"/>
                  </a:cubicBezTo>
                  <a:cubicBezTo>
                    <a:pt x="25005" y="23862"/>
                    <a:pt x="26433" y="23854"/>
                    <a:pt x="27854" y="23823"/>
                  </a:cubicBezTo>
                  <a:cubicBezTo>
                    <a:pt x="30189" y="23789"/>
                    <a:pt x="32558" y="23656"/>
                    <a:pt x="34893" y="23423"/>
                  </a:cubicBezTo>
                  <a:cubicBezTo>
                    <a:pt x="36232" y="23301"/>
                    <a:pt x="37713" y="22948"/>
                    <a:pt x="39129" y="22948"/>
                  </a:cubicBezTo>
                  <a:cubicBezTo>
                    <a:pt x="39653" y="22948"/>
                    <a:pt x="40168" y="22996"/>
                    <a:pt x="40663" y="23122"/>
                  </a:cubicBezTo>
                  <a:cubicBezTo>
                    <a:pt x="41111" y="23234"/>
                    <a:pt x="41814" y="23421"/>
                    <a:pt x="42420" y="23421"/>
                  </a:cubicBezTo>
                  <a:cubicBezTo>
                    <a:pt x="42717" y="23421"/>
                    <a:pt x="42990" y="23376"/>
                    <a:pt x="43198" y="23256"/>
                  </a:cubicBezTo>
                  <a:cubicBezTo>
                    <a:pt x="44132" y="22789"/>
                    <a:pt x="43499" y="19586"/>
                    <a:pt x="43399" y="19153"/>
                  </a:cubicBezTo>
                  <a:cubicBezTo>
                    <a:pt x="42998" y="16284"/>
                    <a:pt x="43232" y="13149"/>
                    <a:pt x="43299" y="10280"/>
                  </a:cubicBezTo>
                  <a:cubicBezTo>
                    <a:pt x="43332" y="7945"/>
                    <a:pt x="43232" y="5576"/>
                    <a:pt x="42731" y="3141"/>
                  </a:cubicBezTo>
                  <a:cubicBezTo>
                    <a:pt x="42198" y="473"/>
                    <a:pt x="39829" y="139"/>
                    <a:pt x="37161" y="73"/>
                  </a:cubicBezTo>
                  <a:cubicBezTo>
                    <a:pt x="35363" y="23"/>
                    <a:pt x="33484" y="0"/>
                    <a:pt x="31566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368"/>
            <p:cNvSpPr/>
            <p:nvPr/>
          </p:nvSpPr>
          <p:spPr>
            <a:xfrm>
              <a:off x="3365900" y="2235875"/>
              <a:ext cx="1112025" cy="368925"/>
            </a:xfrm>
            <a:custGeom>
              <a:rect b="b" l="l" r="r" t="t"/>
              <a:pathLst>
                <a:path extrusionOk="0" h="14757" w="44481">
                  <a:moveTo>
                    <a:pt x="23305" y="0"/>
                  </a:moveTo>
                  <a:cubicBezTo>
                    <a:pt x="19339" y="0"/>
                    <a:pt x="14410" y="167"/>
                    <a:pt x="13544" y="948"/>
                  </a:cubicBezTo>
                  <a:cubicBezTo>
                    <a:pt x="10200" y="3800"/>
                    <a:pt x="13589" y="9292"/>
                    <a:pt x="5637" y="9292"/>
                  </a:cubicBezTo>
                  <a:cubicBezTo>
                    <a:pt x="5496" y="9292"/>
                    <a:pt x="5352" y="9291"/>
                    <a:pt x="5205" y="9287"/>
                  </a:cubicBezTo>
                  <a:cubicBezTo>
                    <a:pt x="4505" y="9263"/>
                    <a:pt x="2552" y="8647"/>
                    <a:pt x="1283" y="8647"/>
                  </a:cubicBezTo>
                  <a:cubicBezTo>
                    <a:pt x="796" y="8647"/>
                    <a:pt x="410" y="8737"/>
                    <a:pt x="234" y="8987"/>
                  </a:cubicBezTo>
                  <a:cubicBezTo>
                    <a:pt x="1" y="9354"/>
                    <a:pt x="334" y="11589"/>
                    <a:pt x="234" y="12022"/>
                  </a:cubicBezTo>
                  <a:lnTo>
                    <a:pt x="268" y="13524"/>
                  </a:lnTo>
                  <a:cubicBezTo>
                    <a:pt x="104" y="14447"/>
                    <a:pt x="4857" y="14756"/>
                    <a:pt x="11132" y="14756"/>
                  </a:cubicBezTo>
                  <a:cubicBezTo>
                    <a:pt x="22754" y="14756"/>
                    <a:pt x="39598" y="13697"/>
                    <a:pt x="40096" y="13524"/>
                  </a:cubicBezTo>
                  <a:cubicBezTo>
                    <a:pt x="40269" y="13479"/>
                    <a:pt x="40543" y="13470"/>
                    <a:pt x="40869" y="13470"/>
                  </a:cubicBezTo>
                  <a:cubicBezTo>
                    <a:pt x="41099" y="13470"/>
                    <a:pt x="41354" y="13474"/>
                    <a:pt x="41619" y="13474"/>
                  </a:cubicBezTo>
                  <a:cubicBezTo>
                    <a:pt x="42940" y="13474"/>
                    <a:pt x="44481" y="13360"/>
                    <a:pt x="44099" y="11989"/>
                  </a:cubicBezTo>
                  <a:cubicBezTo>
                    <a:pt x="43999" y="11522"/>
                    <a:pt x="44032" y="8353"/>
                    <a:pt x="43732" y="8153"/>
                  </a:cubicBezTo>
                  <a:cubicBezTo>
                    <a:pt x="43398" y="7886"/>
                    <a:pt x="42368" y="7827"/>
                    <a:pt x="41550" y="7827"/>
                  </a:cubicBezTo>
                  <a:cubicBezTo>
                    <a:pt x="41141" y="7827"/>
                    <a:pt x="40786" y="7842"/>
                    <a:pt x="40596" y="7853"/>
                  </a:cubicBezTo>
                  <a:cubicBezTo>
                    <a:pt x="39570" y="7951"/>
                    <a:pt x="38042" y="8225"/>
                    <a:pt x="36620" y="8225"/>
                  </a:cubicBezTo>
                  <a:cubicBezTo>
                    <a:pt x="35638" y="8225"/>
                    <a:pt x="34706" y="8095"/>
                    <a:pt x="34025" y="7686"/>
                  </a:cubicBezTo>
                  <a:cubicBezTo>
                    <a:pt x="32858" y="7019"/>
                    <a:pt x="32257" y="2382"/>
                    <a:pt x="31323" y="915"/>
                  </a:cubicBezTo>
                  <a:cubicBezTo>
                    <a:pt x="30823" y="181"/>
                    <a:pt x="28988" y="81"/>
                    <a:pt x="28254" y="81"/>
                  </a:cubicBezTo>
                  <a:cubicBezTo>
                    <a:pt x="27581" y="56"/>
                    <a:pt x="25605" y="0"/>
                    <a:pt x="23305" y="0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368"/>
            <p:cNvSpPr/>
            <p:nvPr/>
          </p:nvSpPr>
          <p:spPr>
            <a:xfrm>
              <a:off x="3704475" y="2326275"/>
              <a:ext cx="454525" cy="163500"/>
            </a:xfrm>
            <a:custGeom>
              <a:rect b="b" l="l" r="r" t="t"/>
              <a:pathLst>
                <a:path extrusionOk="0" h="6540" w="18181">
                  <a:moveTo>
                    <a:pt x="11642" y="0"/>
                  </a:moveTo>
                  <a:cubicBezTo>
                    <a:pt x="11276" y="0"/>
                    <a:pt x="10875" y="34"/>
                    <a:pt x="10508" y="34"/>
                  </a:cubicBezTo>
                  <a:cubicBezTo>
                    <a:pt x="10275" y="34"/>
                    <a:pt x="10041" y="67"/>
                    <a:pt x="9875" y="201"/>
                  </a:cubicBezTo>
                  <a:cubicBezTo>
                    <a:pt x="9708" y="334"/>
                    <a:pt x="9674" y="534"/>
                    <a:pt x="9641" y="701"/>
                  </a:cubicBezTo>
                  <a:cubicBezTo>
                    <a:pt x="9441" y="1502"/>
                    <a:pt x="9307" y="2235"/>
                    <a:pt x="9207" y="3036"/>
                  </a:cubicBezTo>
                  <a:cubicBezTo>
                    <a:pt x="9174" y="3203"/>
                    <a:pt x="9174" y="3403"/>
                    <a:pt x="9007" y="3503"/>
                  </a:cubicBezTo>
                  <a:cubicBezTo>
                    <a:pt x="8907" y="3536"/>
                    <a:pt x="8840" y="3536"/>
                    <a:pt x="8774" y="3536"/>
                  </a:cubicBezTo>
                  <a:cubicBezTo>
                    <a:pt x="8207" y="3570"/>
                    <a:pt x="7706" y="3570"/>
                    <a:pt x="7173" y="3636"/>
                  </a:cubicBezTo>
                  <a:cubicBezTo>
                    <a:pt x="7173" y="2802"/>
                    <a:pt x="7239" y="2002"/>
                    <a:pt x="7373" y="1201"/>
                  </a:cubicBezTo>
                  <a:cubicBezTo>
                    <a:pt x="7506" y="467"/>
                    <a:pt x="7773" y="167"/>
                    <a:pt x="7006" y="67"/>
                  </a:cubicBezTo>
                  <a:cubicBezTo>
                    <a:pt x="6823" y="48"/>
                    <a:pt x="6575" y="31"/>
                    <a:pt x="6305" y="31"/>
                  </a:cubicBezTo>
                  <a:cubicBezTo>
                    <a:pt x="5640" y="31"/>
                    <a:pt x="4836" y="131"/>
                    <a:pt x="4504" y="534"/>
                  </a:cubicBezTo>
                  <a:cubicBezTo>
                    <a:pt x="4271" y="834"/>
                    <a:pt x="4637" y="1201"/>
                    <a:pt x="4671" y="1568"/>
                  </a:cubicBezTo>
                  <a:cubicBezTo>
                    <a:pt x="4771" y="2035"/>
                    <a:pt x="4104" y="2369"/>
                    <a:pt x="3670" y="2369"/>
                  </a:cubicBezTo>
                  <a:cubicBezTo>
                    <a:pt x="3203" y="2369"/>
                    <a:pt x="3136" y="2302"/>
                    <a:pt x="2936" y="1868"/>
                  </a:cubicBezTo>
                  <a:cubicBezTo>
                    <a:pt x="2803" y="1568"/>
                    <a:pt x="2636" y="1301"/>
                    <a:pt x="2369" y="1135"/>
                  </a:cubicBezTo>
                  <a:cubicBezTo>
                    <a:pt x="2363" y="1133"/>
                    <a:pt x="2357" y="1132"/>
                    <a:pt x="2350" y="1132"/>
                  </a:cubicBezTo>
                  <a:cubicBezTo>
                    <a:pt x="2101" y="1132"/>
                    <a:pt x="1469" y="2307"/>
                    <a:pt x="1469" y="2502"/>
                  </a:cubicBezTo>
                  <a:cubicBezTo>
                    <a:pt x="1002" y="3069"/>
                    <a:pt x="501" y="3603"/>
                    <a:pt x="1" y="4103"/>
                  </a:cubicBezTo>
                  <a:cubicBezTo>
                    <a:pt x="137" y="4179"/>
                    <a:pt x="281" y="4200"/>
                    <a:pt x="425" y="4200"/>
                  </a:cubicBezTo>
                  <a:cubicBezTo>
                    <a:pt x="597" y="4200"/>
                    <a:pt x="771" y="4170"/>
                    <a:pt x="935" y="4170"/>
                  </a:cubicBezTo>
                  <a:cubicBezTo>
                    <a:pt x="1194" y="4170"/>
                    <a:pt x="1739" y="4114"/>
                    <a:pt x="2286" y="4114"/>
                  </a:cubicBezTo>
                  <a:cubicBezTo>
                    <a:pt x="2936" y="4114"/>
                    <a:pt x="3589" y="4193"/>
                    <a:pt x="3770" y="4537"/>
                  </a:cubicBezTo>
                  <a:cubicBezTo>
                    <a:pt x="3837" y="4670"/>
                    <a:pt x="2970" y="5671"/>
                    <a:pt x="2803" y="5905"/>
                  </a:cubicBezTo>
                  <a:cubicBezTo>
                    <a:pt x="2769" y="6038"/>
                    <a:pt x="2603" y="6205"/>
                    <a:pt x="2669" y="6272"/>
                  </a:cubicBezTo>
                  <a:cubicBezTo>
                    <a:pt x="2803" y="6472"/>
                    <a:pt x="3937" y="6405"/>
                    <a:pt x="4137" y="6472"/>
                  </a:cubicBezTo>
                  <a:cubicBezTo>
                    <a:pt x="4360" y="6500"/>
                    <a:pt x="4607" y="6539"/>
                    <a:pt x="4845" y="6539"/>
                  </a:cubicBezTo>
                  <a:cubicBezTo>
                    <a:pt x="5176" y="6539"/>
                    <a:pt x="5491" y="6463"/>
                    <a:pt x="5705" y="6172"/>
                  </a:cubicBezTo>
                  <a:cubicBezTo>
                    <a:pt x="5957" y="5819"/>
                    <a:pt x="6342" y="4896"/>
                    <a:pt x="6831" y="4896"/>
                  </a:cubicBezTo>
                  <a:cubicBezTo>
                    <a:pt x="6990" y="4896"/>
                    <a:pt x="7160" y="4993"/>
                    <a:pt x="7339" y="5238"/>
                  </a:cubicBezTo>
                  <a:cubicBezTo>
                    <a:pt x="7540" y="5571"/>
                    <a:pt x="7540" y="6005"/>
                    <a:pt x="7506" y="6405"/>
                  </a:cubicBezTo>
                  <a:cubicBezTo>
                    <a:pt x="8382" y="6480"/>
                    <a:pt x="9257" y="6518"/>
                    <a:pt x="10133" y="6518"/>
                  </a:cubicBezTo>
                  <a:cubicBezTo>
                    <a:pt x="10425" y="6518"/>
                    <a:pt x="10717" y="6513"/>
                    <a:pt x="11009" y="6505"/>
                  </a:cubicBezTo>
                  <a:cubicBezTo>
                    <a:pt x="11175" y="6472"/>
                    <a:pt x="11342" y="6472"/>
                    <a:pt x="11476" y="6372"/>
                  </a:cubicBezTo>
                  <a:cubicBezTo>
                    <a:pt x="11843" y="6138"/>
                    <a:pt x="11609" y="5404"/>
                    <a:pt x="11943" y="5037"/>
                  </a:cubicBezTo>
                  <a:cubicBezTo>
                    <a:pt x="12043" y="4871"/>
                    <a:pt x="12276" y="4837"/>
                    <a:pt x="12443" y="4804"/>
                  </a:cubicBezTo>
                  <a:cubicBezTo>
                    <a:pt x="12675" y="4749"/>
                    <a:pt x="12946" y="4700"/>
                    <a:pt x="13206" y="4700"/>
                  </a:cubicBezTo>
                  <a:cubicBezTo>
                    <a:pt x="13582" y="4700"/>
                    <a:pt x="13934" y="4802"/>
                    <a:pt x="14111" y="5137"/>
                  </a:cubicBezTo>
                  <a:cubicBezTo>
                    <a:pt x="14278" y="5404"/>
                    <a:pt x="14278" y="5871"/>
                    <a:pt x="14611" y="5905"/>
                  </a:cubicBezTo>
                  <a:cubicBezTo>
                    <a:pt x="14642" y="5925"/>
                    <a:pt x="14673" y="5933"/>
                    <a:pt x="14703" y="5933"/>
                  </a:cubicBezTo>
                  <a:cubicBezTo>
                    <a:pt x="14770" y="5933"/>
                    <a:pt x="14832" y="5894"/>
                    <a:pt x="14878" y="5871"/>
                  </a:cubicBezTo>
                  <a:cubicBezTo>
                    <a:pt x="15779" y="5538"/>
                    <a:pt x="16646" y="5137"/>
                    <a:pt x="17480" y="4704"/>
                  </a:cubicBezTo>
                  <a:cubicBezTo>
                    <a:pt x="17814" y="4537"/>
                    <a:pt x="18180" y="4237"/>
                    <a:pt x="18114" y="3870"/>
                  </a:cubicBezTo>
                  <a:cubicBezTo>
                    <a:pt x="18047" y="3736"/>
                    <a:pt x="17980" y="3636"/>
                    <a:pt x="17880" y="3536"/>
                  </a:cubicBezTo>
                  <a:cubicBezTo>
                    <a:pt x="17013" y="2469"/>
                    <a:pt x="16012" y="1401"/>
                    <a:pt x="14978" y="467"/>
                  </a:cubicBezTo>
                  <a:cubicBezTo>
                    <a:pt x="14830" y="294"/>
                    <a:pt x="14626" y="139"/>
                    <a:pt x="14421" y="139"/>
                  </a:cubicBezTo>
                  <a:cubicBezTo>
                    <a:pt x="14351" y="139"/>
                    <a:pt x="14280" y="158"/>
                    <a:pt x="14211" y="201"/>
                  </a:cubicBezTo>
                  <a:cubicBezTo>
                    <a:pt x="14144" y="301"/>
                    <a:pt x="14044" y="401"/>
                    <a:pt x="14011" y="534"/>
                  </a:cubicBezTo>
                  <a:cubicBezTo>
                    <a:pt x="13711" y="1335"/>
                    <a:pt x="13477" y="2169"/>
                    <a:pt x="13310" y="3003"/>
                  </a:cubicBezTo>
                  <a:lnTo>
                    <a:pt x="11976" y="3003"/>
                  </a:lnTo>
                  <a:cubicBezTo>
                    <a:pt x="11876" y="3003"/>
                    <a:pt x="11809" y="3003"/>
                    <a:pt x="11776" y="2969"/>
                  </a:cubicBezTo>
                  <a:cubicBezTo>
                    <a:pt x="11676" y="2869"/>
                    <a:pt x="11676" y="2802"/>
                    <a:pt x="11676" y="2669"/>
                  </a:cubicBezTo>
                  <a:cubicBezTo>
                    <a:pt x="11776" y="1902"/>
                    <a:pt x="12276" y="1235"/>
                    <a:pt x="12276" y="501"/>
                  </a:cubicBezTo>
                  <a:cubicBezTo>
                    <a:pt x="12276" y="367"/>
                    <a:pt x="12210" y="201"/>
                    <a:pt x="12143" y="134"/>
                  </a:cubicBezTo>
                  <a:cubicBezTo>
                    <a:pt x="12009" y="0"/>
                    <a:pt x="11809" y="0"/>
                    <a:pt x="11642" y="0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368"/>
            <p:cNvSpPr/>
            <p:nvPr/>
          </p:nvSpPr>
          <p:spPr>
            <a:xfrm>
              <a:off x="3370900" y="1950175"/>
              <a:ext cx="1103325" cy="622975"/>
            </a:xfrm>
            <a:custGeom>
              <a:rect b="b" l="l" r="r" t="t"/>
              <a:pathLst>
                <a:path extrusionOk="0" fill="none" h="24919" w="44133">
                  <a:moveTo>
                    <a:pt x="43399" y="19281"/>
                  </a:moveTo>
                  <a:cubicBezTo>
                    <a:pt x="42998" y="16412"/>
                    <a:pt x="43232" y="13277"/>
                    <a:pt x="43299" y="10408"/>
                  </a:cubicBezTo>
                  <a:cubicBezTo>
                    <a:pt x="43332" y="8073"/>
                    <a:pt x="43232" y="5704"/>
                    <a:pt x="42731" y="3269"/>
                  </a:cubicBezTo>
                  <a:cubicBezTo>
                    <a:pt x="42198" y="601"/>
                    <a:pt x="39829" y="267"/>
                    <a:pt x="37161" y="201"/>
                  </a:cubicBezTo>
                  <a:cubicBezTo>
                    <a:pt x="29889" y="0"/>
                    <a:pt x="21283" y="234"/>
                    <a:pt x="14211" y="668"/>
                  </a:cubicBezTo>
                  <a:cubicBezTo>
                    <a:pt x="12810" y="734"/>
                    <a:pt x="7373" y="901"/>
                    <a:pt x="6105" y="901"/>
                  </a:cubicBezTo>
                  <a:cubicBezTo>
                    <a:pt x="4471" y="1101"/>
                    <a:pt x="1869" y="734"/>
                    <a:pt x="802" y="2202"/>
                  </a:cubicBezTo>
                  <a:cubicBezTo>
                    <a:pt x="201" y="2969"/>
                    <a:pt x="335" y="4971"/>
                    <a:pt x="301" y="5871"/>
                  </a:cubicBezTo>
                  <a:cubicBezTo>
                    <a:pt x="34" y="9074"/>
                    <a:pt x="435" y="12743"/>
                    <a:pt x="168" y="16012"/>
                  </a:cubicBezTo>
                  <a:cubicBezTo>
                    <a:pt x="34" y="17713"/>
                    <a:pt x="1" y="22283"/>
                    <a:pt x="34" y="22850"/>
                  </a:cubicBezTo>
                  <a:cubicBezTo>
                    <a:pt x="34" y="22950"/>
                    <a:pt x="101" y="23517"/>
                    <a:pt x="101" y="23450"/>
                  </a:cubicBezTo>
                  <a:cubicBezTo>
                    <a:pt x="34" y="24518"/>
                    <a:pt x="1302" y="24518"/>
                    <a:pt x="2169" y="24585"/>
                  </a:cubicBezTo>
                  <a:cubicBezTo>
                    <a:pt x="6039" y="24918"/>
                    <a:pt x="10142" y="24084"/>
                    <a:pt x="14011" y="24018"/>
                  </a:cubicBezTo>
                  <a:cubicBezTo>
                    <a:pt x="18648" y="23917"/>
                    <a:pt x="23284" y="24051"/>
                    <a:pt x="27854" y="23951"/>
                  </a:cubicBezTo>
                  <a:cubicBezTo>
                    <a:pt x="30189" y="23917"/>
                    <a:pt x="32558" y="23784"/>
                    <a:pt x="34893" y="23551"/>
                  </a:cubicBezTo>
                  <a:cubicBezTo>
                    <a:pt x="36727" y="23384"/>
                    <a:pt x="38829" y="22783"/>
                    <a:pt x="40663" y="23250"/>
                  </a:cubicBezTo>
                  <a:cubicBezTo>
                    <a:pt x="41330" y="23417"/>
                    <a:pt x="42565" y="23751"/>
                    <a:pt x="43198" y="23384"/>
                  </a:cubicBezTo>
                  <a:cubicBezTo>
                    <a:pt x="44132" y="22917"/>
                    <a:pt x="43499" y="19714"/>
                    <a:pt x="43399" y="1928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368"/>
            <p:cNvSpPr/>
            <p:nvPr/>
          </p:nvSpPr>
          <p:spPr>
            <a:xfrm>
              <a:off x="3420950" y="2414675"/>
              <a:ext cx="73400" cy="15025"/>
            </a:xfrm>
            <a:custGeom>
              <a:rect b="b" l="l" r="r" t="t"/>
              <a:pathLst>
                <a:path extrusionOk="0" fill="none" h="601" w="2936">
                  <a:moveTo>
                    <a:pt x="0" y="334"/>
                  </a:moveTo>
                  <a:cubicBezTo>
                    <a:pt x="0" y="167"/>
                    <a:pt x="334" y="0"/>
                    <a:pt x="501" y="34"/>
                  </a:cubicBezTo>
                  <a:cubicBezTo>
                    <a:pt x="768" y="34"/>
                    <a:pt x="834" y="301"/>
                    <a:pt x="1034" y="334"/>
                  </a:cubicBezTo>
                  <a:cubicBezTo>
                    <a:pt x="1501" y="467"/>
                    <a:pt x="1835" y="334"/>
                    <a:pt x="2269" y="501"/>
                  </a:cubicBezTo>
                  <a:cubicBezTo>
                    <a:pt x="2469" y="601"/>
                    <a:pt x="2802" y="367"/>
                    <a:pt x="2936" y="467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368"/>
            <p:cNvSpPr/>
            <p:nvPr/>
          </p:nvSpPr>
          <p:spPr>
            <a:xfrm>
              <a:off x="4297400" y="2390475"/>
              <a:ext cx="100100" cy="14225"/>
            </a:xfrm>
            <a:custGeom>
              <a:rect b="b" l="l" r="r" t="t"/>
              <a:pathLst>
                <a:path extrusionOk="0" fill="none" h="569" w="4004">
                  <a:moveTo>
                    <a:pt x="168" y="435"/>
                  </a:moveTo>
                  <a:cubicBezTo>
                    <a:pt x="1" y="401"/>
                    <a:pt x="501" y="401"/>
                    <a:pt x="635" y="335"/>
                  </a:cubicBezTo>
                  <a:cubicBezTo>
                    <a:pt x="1102" y="234"/>
                    <a:pt x="1001" y="568"/>
                    <a:pt x="1302" y="568"/>
                  </a:cubicBezTo>
                  <a:cubicBezTo>
                    <a:pt x="2002" y="501"/>
                    <a:pt x="3470" y="1"/>
                    <a:pt x="4004" y="40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368"/>
            <p:cNvSpPr/>
            <p:nvPr/>
          </p:nvSpPr>
          <p:spPr>
            <a:xfrm>
              <a:off x="4295750" y="2463875"/>
              <a:ext cx="125925" cy="15875"/>
            </a:xfrm>
            <a:custGeom>
              <a:rect b="b" l="l" r="r" t="t"/>
              <a:pathLst>
                <a:path extrusionOk="0" fill="none" h="635" w="5037">
                  <a:moveTo>
                    <a:pt x="4770" y="67"/>
                  </a:moveTo>
                  <a:cubicBezTo>
                    <a:pt x="5037" y="0"/>
                    <a:pt x="4236" y="67"/>
                    <a:pt x="3936" y="134"/>
                  </a:cubicBezTo>
                  <a:cubicBezTo>
                    <a:pt x="3402" y="167"/>
                    <a:pt x="3469" y="167"/>
                    <a:pt x="2902" y="234"/>
                  </a:cubicBezTo>
                  <a:cubicBezTo>
                    <a:pt x="2035" y="367"/>
                    <a:pt x="767" y="201"/>
                    <a:pt x="0" y="634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368"/>
            <p:cNvSpPr/>
            <p:nvPr/>
          </p:nvSpPr>
          <p:spPr>
            <a:xfrm>
              <a:off x="4329925" y="2493050"/>
              <a:ext cx="70925" cy="7550"/>
            </a:xfrm>
            <a:custGeom>
              <a:rect b="b" l="l" r="r" t="t"/>
              <a:pathLst>
                <a:path extrusionOk="0" fill="none" h="302" w="2837">
                  <a:moveTo>
                    <a:pt x="2636" y="168"/>
                  </a:moveTo>
                  <a:cubicBezTo>
                    <a:pt x="2836" y="1"/>
                    <a:pt x="2136" y="168"/>
                    <a:pt x="1869" y="168"/>
                  </a:cubicBezTo>
                  <a:cubicBezTo>
                    <a:pt x="1268" y="168"/>
                    <a:pt x="634" y="134"/>
                    <a:pt x="1" y="30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368"/>
            <p:cNvSpPr/>
            <p:nvPr/>
          </p:nvSpPr>
          <p:spPr>
            <a:xfrm>
              <a:off x="3494325" y="2532250"/>
              <a:ext cx="932375" cy="492050"/>
            </a:xfrm>
            <a:custGeom>
              <a:rect b="b" l="l" r="r" t="t"/>
              <a:pathLst>
                <a:path extrusionOk="0" fill="none" h="19682" w="37295">
                  <a:moveTo>
                    <a:pt x="101" y="1335"/>
                  </a:moveTo>
                  <a:cubicBezTo>
                    <a:pt x="1" y="1435"/>
                    <a:pt x="1368" y="1268"/>
                    <a:pt x="1402" y="1302"/>
                  </a:cubicBezTo>
                  <a:cubicBezTo>
                    <a:pt x="1869" y="1502"/>
                    <a:pt x="1936" y="2302"/>
                    <a:pt x="2002" y="2669"/>
                  </a:cubicBezTo>
                  <a:cubicBezTo>
                    <a:pt x="2336" y="5138"/>
                    <a:pt x="1769" y="7106"/>
                    <a:pt x="4237" y="8106"/>
                  </a:cubicBezTo>
                  <a:cubicBezTo>
                    <a:pt x="8007" y="9608"/>
                    <a:pt x="11276" y="6172"/>
                    <a:pt x="14745" y="5972"/>
                  </a:cubicBezTo>
                  <a:cubicBezTo>
                    <a:pt x="18214" y="5771"/>
                    <a:pt x="22183" y="8407"/>
                    <a:pt x="21883" y="12143"/>
                  </a:cubicBezTo>
                  <a:cubicBezTo>
                    <a:pt x="21583" y="16112"/>
                    <a:pt x="15045" y="12510"/>
                    <a:pt x="18047" y="10108"/>
                  </a:cubicBezTo>
                  <a:cubicBezTo>
                    <a:pt x="18514" y="9741"/>
                    <a:pt x="18914" y="9608"/>
                    <a:pt x="19515" y="9407"/>
                  </a:cubicBezTo>
                  <a:cubicBezTo>
                    <a:pt x="20182" y="9141"/>
                    <a:pt x="20882" y="8907"/>
                    <a:pt x="21583" y="8907"/>
                  </a:cubicBezTo>
                  <a:cubicBezTo>
                    <a:pt x="24251" y="8940"/>
                    <a:pt x="28254" y="10675"/>
                    <a:pt x="28755" y="13777"/>
                  </a:cubicBezTo>
                  <a:cubicBezTo>
                    <a:pt x="28955" y="15078"/>
                    <a:pt x="29188" y="17246"/>
                    <a:pt x="27754" y="17980"/>
                  </a:cubicBezTo>
                  <a:cubicBezTo>
                    <a:pt x="25252" y="19315"/>
                    <a:pt x="23284" y="13610"/>
                    <a:pt x="25753" y="12109"/>
                  </a:cubicBezTo>
                  <a:cubicBezTo>
                    <a:pt x="28288" y="10575"/>
                    <a:pt x="32524" y="11609"/>
                    <a:pt x="32958" y="14778"/>
                  </a:cubicBezTo>
                  <a:cubicBezTo>
                    <a:pt x="33124" y="16079"/>
                    <a:pt x="33858" y="18747"/>
                    <a:pt x="32357" y="19148"/>
                  </a:cubicBezTo>
                  <a:cubicBezTo>
                    <a:pt x="30423" y="19681"/>
                    <a:pt x="30890" y="16746"/>
                    <a:pt x="30890" y="15779"/>
                  </a:cubicBezTo>
                  <a:cubicBezTo>
                    <a:pt x="30856" y="10575"/>
                    <a:pt x="33625" y="10842"/>
                    <a:pt x="35960" y="7339"/>
                  </a:cubicBezTo>
                  <a:cubicBezTo>
                    <a:pt x="37294" y="5405"/>
                    <a:pt x="36060" y="3737"/>
                    <a:pt x="35526" y="1835"/>
                  </a:cubicBezTo>
                  <a:cubicBezTo>
                    <a:pt x="35393" y="1402"/>
                    <a:pt x="35093" y="301"/>
                    <a:pt x="35560" y="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368"/>
            <p:cNvSpPr/>
            <p:nvPr/>
          </p:nvSpPr>
          <p:spPr>
            <a:xfrm>
              <a:off x="4189000" y="2119350"/>
              <a:ext cx="188775" cy="160850"/>
            </a:xfrm>
            <a:custGeom>
              <a:rect b="b" l="l" r="r" t="t"/>
              <a:pathLst>
                <a:path extrusionOk="0" h="6434" w="7551">
                  <a:moveTo>
                    <a:pt x="3757" y="1"/>
                  </a:moveTo>
                  <a:cubicBezTo>
                    <a:pt x="3459" y="1"/>
                    <a:pt x="3160" y="35"/>
                    <a:pt x="2869" y="105"/>
                  </a:cubicBezTo>
                  <a:cubicBezTo>
                    <a:pt x="2535" y="172"/>
                    <a:pt x="2435" y="138"/>
                    <a:pt x="1802" y="472"/>
                  </a:cubicBezTo>
                  <a:cubicBezTo>
                    <a:pt x="968" y="939"/>
                    <a:pt x="768" y="1439"/>
                    <a:pt x="768" y="1439"/>
                  </a:cubicBezTo>
                  <a:cubicBezTo>
                    <a:pt x="267" y="2640"/>
                    <a:pt x="0" y="3841"/>
                    <a:pt x="834" y="4975"/>
                  </a:cubicBezTo>
                  <a:cubicBezTo>
                    <a:pt x="1592" y="5992"/>
                    <a:pt x="2609" y="6434"/>
                    <a:pt x="3594" y="6434"/>
                  </a:cubicBezTo>
                  <a:cubicBezTo>
                    <a:pt x="5644" y="6434"/>
                    <a:pt x="7551" y="4520"/>
                    <a:pt x="6672" y="1906"/>
                  </a:cubicBezTo>
                  <a:cubicBezTo>
                    <a:pt x="6266" y="636"/>
                    <a:pt x="5028" y="1"/>
                    <a:pt x="3757" y="1"/>
                  </a:cubicBezTo>
                  <a:close/>
                </a:path>
              </a:pathLst>
            </a:custGeom>
            <a:solidFill>
              <a:srgbClr val="FEF015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368"/>
            <p:cNvSpPr/>
            <p:nvPr/>
          </p:nvSpPr>
          <p:spPr>
            <a:xfrm>
              <a:off x="4226525" y="2147825"/>
              <a:ext cx="111775" cy="96750"/>
            </a:xfrm>
            <a:custGeom>
              <a:rect b="b" l="l" r="r" t="t"/>
              <a:pathLst>
                <a:path extrusionOk="0" h="3870" w="4471">
                  <a:moveTo>
                    <a:pt x="1637" y="1"/>
                  </a:moveTo>
                  <a:cubicBezTo>
                    <a:pt x="1544" y="1"/>
                    <a:pt x="1362" y="81"/>
                    <a:pt x="1001" y="267"/>
                  </a:cubicBezTo>
                  <a:cubicBezTo>
                    <a:pt x="847" y="329"/>
                    <a:pt x="778" y="504"/>
                    <a:pt x="795" y="504"/>
                  </a:cubicBezTo>
                  <a:cubicBezTo>
                    <a:pt x="796" y="504"/>
                    <a:pt x="798" y="503"/>
                    <a:pt x="801" y="500"/>
                  </a:cubicBezTo>
                  <a:lnTo>
                    <a:pt x="801" y="600"/>
                  </a:lnTo>
                  <a:cubicBezTo>
                    <a:pt x="801" y="834"/>
                    <a:pt x="1335" y="867"/>
                    <a:pt x="1101" y="1268"/>
                  </a:cubicBezTo>
                  <a:cubicBezTo>
                    <a:pt x="1023" y="1385"/>
                    <a:pt x="888" y="1433"/>
                    <a:pt x="749" y="1433"/>
                  </a:cubicBezTo>
                  <a:cubicBezTo>
                    <a:pt x="650" y="1433"/>
                    <a:pt x="550" y="1409"/>
                    <a:pt x="467" y="1368"/>
                  </a:cubicBezTo>
                  <a:cubicBezTo>
                    <a:pt x="382" y="1325"/>
                    <a:pt x="283" y="1269"/>
                    <a:pt x="205" y="1269"/>
                  </a:cubicBezTo>
                  <a:cubicBezTo>
                    <a:pt x="161" y="1269"/>
                    <a:pt x="124" y="1286"/>
                    <a:pt x="100" y="1334"/>
                  </a:cubicBezTo>
                  <a:cubicBezTo>
                    <a:pt x="34" y="1368"/>
                    <a:pt x="34" y="1434"/>
                    <a:pt x="34" y="1468"/>
                  </a:cubicBezTo>
                  <a:cubicBezTo>
                    <a:pt x="0" y="1701"/>
                    <a:pt x="34" y="2001"/>
                    <a:pt x="100" y="2302"/>
                  </a:cubicBezTo>
                  <a:cubicBezTo>
                    <a:pt x="201" y="2168"/>
                    <a:pt x="367" y="2102"/>
                    <a:pt x="601" y="2102"/>
                  </a:cubicBezTo>
                  <a:cubicBezTo>
                    <a:pt x="801" y="2102"/>
                    <a:pt x="1001" y="2202"/>
                    <a:pt x="1034" y="2368"/>
                  </a:cubicBezTo>
                  <a:cubicBezTo>
                    <a:pt x="1135" y="2769"/>
                    <a:pt x="534" y="3136"/>
                    <a:pt x="768" y="3469"/>
                  </a:cubicBezTo>
                  <a:cubicBezTo>
                    <a:pt x="834" y="3603"/>
                    <a:pt x="1001" y="3636"/>
                    <a:pt x="1168" y="3669"/>
                  </a:cubicBezTo>
                  <a:cubicBezTo>
                    <a:pt x="1535" y="3769"/>
                    <a:pt x="1868" y="3836"/>
                    <a:pt x="2202" y="3869"/>
                  </a:cubicBezTo>
                  <a:cubicBezTo>
                    <a:pt x="2135" y="3369"/>
                    <a:pt x="2369" y="2869"/>
                    <a:pt x="2836" y="2669"/>
                  </a:cubicBezTo>
                  <a:cubicBezTo>
                    <a:pt x="2883" y="2651"/>
                    <a:pt x="2926" y="2643"/>
                    <a:pt x="2968" y="2643"/>
                  </a:cubicBezTo>
                  <a:cubicBezTo>
                    <a:pt x="3261" y="2643"/>
                    <a:pt x="3436" y="3038"/>
                    <a:pt x="3761" y="3038"/>
                  </a:cubicBezTo>
                  <a:cubicBezTo>
                    <a:pt x="3815" y="3038"/>
                    <a:pt x="3873" y="3028"/>
                    <a:pt x="3937" y="3002"/>
                  </a:cubicBezTo>
                  <a:cubicBezTo>
                    <a:pt x="4103" y="2935"/>
                    <a:pt x="4203" y="2802"/>
                    <a:pt x="4337" y="2669"/>
                  </a:cubicBezTo>
                  <a:cubicBezTo>
                    <a:pt x="4404" y="2635"/>
                    <a:pt x="4470" y="2535"/>
                    <a:pt x="4470" y="2468"/>
                  </a:cubicBezTo>
                  <a:cubicBezTo>
                    <a:pt x="4470" y="2335"/>
                    <a:pt x="4337" y="2268"/>
                    <a:pt x="4270" y="2202"/>
                  </a:cubicBezTo>
                  <a:lnTo>
                    <a:pt x="3503" y="1701"/>
                  </a:lnTo>
                  <a:cubicBezTo>
                    <a:pt x="3003" y="1434"/>
                    <a:pt x="4337" y="1034"/>
                    <a:pt x="3803" y="467"/>
                  </a:cubicBezTo>
                  <a:cubicBezTo>
                    <a:pt x="3690" y="325"/>
                    <a:pt x="3408" y="112"/>
                    <a:pt x="3203" y="112"/>
                  </a:cubicBezTo>
                  <a:cubicBezTo>
                    <a:pt x="3167" y="112"/>
                    <a:pt x="3133" y="118"/>
                    <a:pt x="3103" y="133"/>
                  </a:cubicBezTo>
                  <a:cubicBezTo>
                    <a:pt x="2969" y="167"/>
                    <a:pt x="2769" y="767"/>
                    <a:pt x="2736" y="834"/>
                  </a:cubicBezTo>
                  <a:cubicBezTo>
                    <a:pt x="2636" y="967"/>
                    <a:pt x="2569" y="1101"/>
                    <a:pt x="2435" y="1134"/>
                  </a:cubicBezTo>
                  <a:cubicBezTo>
                    <a:pt x="2393" y="1148"/>
                    <a:pt x="2348" y="1155"/>
                    <a:pt x="2304" y="1155"/>
                  </a:cubicBezTo>
                  <a:cubicBezTo>
                    <a:pt x="2142" y="1155"/>
                    <a:pt x="1980" y="1065"/>
                    <a:pt x="1902" y="934"/>
                  </a:cubicBezTo>
                  <a:cubicBezTo>
                    <a:pt x="1602" y="404"/>
                    <a:pt x="1844" y="1"/>
                    <a:pt x="163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368"/>
            <p:cNvSpPr/>
            <p:nvPr/>
          </p:nvSpPr>
          <p:spPr>
            <a:xfrm>
              <a:off x="4226525" y="2139475"/>
              <a:ext cx="111775" cy="105100"/>
            </a:xfrm>
            <a:custGeom>
              <a:rect b="b" l="l" r="r" t="t"/>
              <a:pathLst>
                <a:path extrusionOk="0" fill="none" h="4204" w="4471">
                  <a:moveTo>
                    <a:pt x="801" y="834"/>
                  </a:moveTo>
                  <a:cubicBezTo>
                    <a:pt x="768" y="868"/>
                    <a:pt x="834" y="668"/>
                    <a:pt x="1001" y="601"/>
                  </a:cubicBezTo>
                  <a:cubicBezTo>
                    <a:pt x="2169" y="0"/>
                    <a:pt x="1468" y="501"/>
                    <a:pt x="1902" y="1268"/>
                  </a:cubicBezTo>
                  <a:cubicBezTo>
                    <a:pt x="2002" y="1435"/>
                    <a:pt x="2235" y="1535"/>
                    <a:pt x="2435" y="1468"/>
                  </a:cubicBezTo>
                  <a:cubicBezTo>
                    <a:pt x="2569" y="1435"/>
                    <a:pt x="2636" y="1301"/>
                    <a:pt x="2736" y="1168"/>
                  </a:cubicBezTo>
                  <a:cubicBezTo>
                    <a:pt x="2769" y="1101"/>
                    <a:pt x="2969" y="501"/>
                    <a:pt x="3103" y="467"/>
                  </a:cubicBezTo>
                  <a:cubicBezTo>
                    <a:pt x="3303" y="367"/>
                    <a:pt x="3670" y="634"/>
                    <a:pt x="3803" y="801"/>
                  </a:cubicBezTo>
                  <a:cubicBezTo>
                    <a:pt x="4337" y="1368"/>
                    <a:pt x="3003" y="1768"/>
                    <a:pt x="3503" y="2035"/>
                  </a:cubicBezTo>
                  <a:lnTo>
                    <a:pt x="4270" y="2536"/>
                  </a:lnTo>
                  <a:cubicBezTo>
                    <a:pt x="4337" y="2602"/>
                    <a:pt x="4470" y="2669"/>
                    <a:pt x="4470" y="2802"/>
                  </a:cubicBezTo>
                  <a:cubicBezTo>
                    <a:pt x="4470" y="2869"/>
                    <a:pt x="4404" y="2969"/>
                    <a:pt x="4337" y="3003"/>
                  </a:cubicBezTo>
                  <a:cubicBezTo>
                    <a:pt x="4203" y="3136"/>
                    <a:pt x="4103" y="3269"/>
                    <a:pt x="3937" y="3336"/>
                  </a:cubicBezTo>
                  <a:cubicBezTo>
                    <a:pt x="3436" y="3536"/>
                    <a:pt x="3269" y="2836"/>
                    <a:pt x="2836" y="3003"/>
                  </a:cubicBezTo>
                  <a:cubicBezTo>
                    <a:pt x="2369" y="3203"/>
                    <a:pt x="2135" y="3703"/>
                    <a:pt x="2202" y="4203"/>
                  </a:cubicBezTo>
                  <a:cubicBezTo>
                    <a:pt x="1868" y="4170"/>
                    <a:pt x="1535" y="4103"/>
                    <a:pt x="1168" y="4003"/>
                  </a:cubicBezTo>
                  <a:cubicBezTo>
                    <a:pt x="1001" y="3970"/>
                    <a:pt x="834" y="3937"/>
                    <a:pt x="768" y="3803"/>
                  </a:cubicBezTo>
                  <a:cubicBezTo>
                    <a:pt x="534" y="3470"/>
                    <a:pt x="1135" y="3103"/>
                    <a:pt x="1034" y="2702"/>
                  </a:cubicBezTo>
                  <a:cubicBezTo>
                    <a:pt x="1001" y="2536"/>
                    <a:pt x="801" y="2436"/>
                    <a:pt x="601" y="2436"/>
                  </a:cubicBezTo>
                  <a:cubicBezTo>
                    <a:pt x="367" y="2436"/>
                    <a:pt x="201" y="2502"/>
                    <a:pt x="100" y="2636"/>
                  </a:cubicBezTo>
                  <a:cubicBezTo>
                    <a:pt x="34" y="2335"/>
                    <a:pt x="0" y="2035"/>
                    <a:pt x="34" y="1802"/>
                  </a:cubicBezTo>
                  <a:cubicBezTo>
                    <a:pt x="34" y="1768"/>
                    <a:pt x="34" y="1702"/>
                    <a:pt x="100" y="1668"/>
                  </a:cubicBezTo>
                  <a:cubicBezTo>
                    <a:pt x="167" y="1535"/>
                    <a:pt x="334" y="1635"/>
                    <a:pt x="467" y="1702"/>
                  </a:cubicBezTo>
                  <a:cubicBezTo>
                    <a:pt x="668" y="1802"/>
                    <a:pt x="968" y="1802"/>
                    <a:pt x="1101" y="1602"/>
                  </a:cubicBezTo>
                  <a:cubicBezTo>
                    <a:pt x="1335" y="1201"/>
                    <a:pt x="801" y="1168"/>
                    <a:pt x="801" y="934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368"/>
            <p:cNvSpPr/>
            <p:nvPr/>
          </p:nvSpPr>
          <p:spPr>
            <a:xfrm>
              <a:off x="3444300" y="2529750"/>
              <a:ext cx="72575" cy="2525"/>
            </a:xfrm>
            <a:custGeom>
              <a:rect b="b" l="l" r="r" t="t"/>
              <a:pathLst>
                <a:path extrusionOk="0" fill="none" h="101" w="2903">
                  <a:moveTo>
                    <a:pt x="0" y="1"/>
                  </a:moveTo>
                  <a:cubicBezTo>
                    <a:pt x="934" y="34"/>
                    <a:pt x="1902" y="101"/>
                    <a:pt x="2902" y="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368"/>
            <p:cNvSpPr/>
            <p:nvPr/>
          </p:nvSpPr>
          <p:spPr>
            <a:xfrm>
              <a:off x="3440950" y="2501400"/>
              <a:ext cx="72600" cy="1700"/>
            </a:xfrm>
            <a:custGeom>
              <a:rect b="b" l="l" r="r" t="t"/>
              <a:pathLst>
                <a:path extrusionOk="0" fill="none" h="68" w="2904">
                  <a:moveTo>
                    <a:pt x="34" y="67"/>
                  </a:moveTo>
                  <a:cubicBezTo>
                    <a:pt x="1" y="67"/>
                    <a:pt x="368" y="0"/>
                    <a:pt x="401" y="0"/>
                  </a:cubicBezTo>
                  <a:lnTo>
                    <a:pt x="1168" y="0"/>
                  </a:lnTo>
                  <a:cubicBezTo>
                    <a:pt x="1736" y="0"/>
                    <a:pt x="2336" y="67"/>
                    <a:pt x="2903" y="34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368"/>
            <p:cNvSpPr/>
            <p:nvPr/>
          </p:nvSpPr>
          <p:spPr>
            <a:xfrm>
              <a:off x="3513525" y="2016875"/>
              <a:ext cx="861450" cy="22550"/>
            </a:xfrm>
            <a:custGeom>
              <a:rect b="b" l="l" r="r" t="t"/>
              <a:pathLst>
                <a:path extrusionOk="0" fill="none" h="902" w="34458">
                  <a:moveTo>
                    <a:pt x="0" y="535"/>
                  </a:moveTo>
                  <a:cubicBezTo>
                    <a:pt x="1468" y="902"/>
                    <a:pt x="9273" y="268"/>
                    <a:pt x="11308" y="201"/>
                  </a:cubicBezTo>
                  <a:cubicBezTo>
                    <a:pt x="16178" y="34"/>
                    <a:pt x="20748" y="1"/>
                    <a:pt x="25618" y="201"/>
                  </a:cubicBezTo>
                  <a:cubicBezTo>
                    <a:pt x="28520" y="335"/>
                    <a:pt x="31523" y="201"/>
                    <a:pt x="34458" y="435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368"/>
            <p:cNvSpPr/>
            <p:nvPr/>
          </p:nvSpPr>
          <p:spPr>
            <a:xfrm>
              <a:off x="3712000" y="2076100"/>
              <a:ext cx="421150" cy="14200"/>
            </a:xfrm>
            <a:custGeom>
              <a:rect b="b" l="l" r="r" t="t"/>
              <a:pathLst>
                <a:path extrusionOk="0" fill="none" h="568" w="16846">
                  <a:moveTo>
                    <a:pt x="0" y="301"/>
                  </a:moveTo>
                  <a:cubicBezTo>
                    <a:pt x="33" y="334"/>
                    <a:pt x="2535" y="67"/>
                    <a:pt x="2802" y="67"/>
                  </a:cubicBezTo>
                  <a:cubicBezTo>
                    <a:pt x="4203" y="34"/>
                    <a:pt x="5671" y="0"/>
                    <a:pt x="7072" y="0"/>
                  </a:cubicBezTo>
                  <a:cubicBezTo>
                    <a:pt x="8806" y="0"/>
                    <a:pt x="10508" y="34"/>
                    <a:pt x="12242" y="67"/>
                  </a:cubicBezTo>
                  <a:cubicBezTo>
                    <a:pt x="13510" y="134"/>
                    <a:pt x="15678" y="167"/>
                    <a:pt x="16845" y="567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368"/>
            <p:cNvSpPr/>
            <p:nvPr/>
          </p:nvSpPr>
          <p:spPr>
            <a:xfrm>
              <a:off x="3737850" y="2149475"/>
              <a:ext cx="395300" cy="10050"/>
            </a:xfrm>
            <a:custGeom>
              <a:rect b="b" l="l" r="r" t="t"/>
              <a:pathLst>
                <a:path extrusionOk="0" fill="none" h="402" w="15812">
                  <a:moveTo>
                    <a:pt x="0" y="134"/>
                  </a:moveTo>
                  <a:cubicBezTo>
                    <a:pt x="2669" y="1"/>
                    <a:pt x="5337" y="1"/>
                    <a:pt x="8006" y="67"/>
                  </a:cubicBezTo>
                  <a:cubicBezTo>
                    <a:pt x="10608" y="101"/>
                    <a:pt x="13210" y="401"/>
                    <a:pt x="15811" y="134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368"/>
            <p:cNvSpPr/>
            <p:nvPr/>
          </p:nvSpPr>
          <p:spPr>
            <a:xfrm>
              <a:off x="4153125" y="2066925"/>
              <a:ext cx="242700" cy="251025"/>
            </a:xfrm>
            <a:custGeom>
              <a:rect b="b" l="l" r="r" t="t"/>
              <a:pathLst>
                <a:path extrusionOk="0" fill="none" h="10041" w="9708">
                  <a:moveTo>
                    <a:pt x="1602" y="2235"/>
                  </a:moveTo>
                  <a:cubicBezTo>
                    <a:pt x="1335" y="2736"/>
                    <a:pt x="1369" y="2536"/>
                    <a:pt x="868" y="3770"/>
                  </a:cubicBezTo>
                  <a:cubicBezTo>
                    <a:pt x="1" y="5938"/>
                    <a:pt x="401" y="8373"/>
                    <a:pt x="4037" y="9574"/>
                  </a:cubicBezTo>
                  <a:cubicBezTo>
                    <a:pt x="5405" y="10041"/>
                    <a:pt x="7406" y="9374"/>
                    <a:pt x="8407" y="8240"/>
                  </a:cubicBezTo>
                  <a:cubicBezTo>
                    <a:pt x="9441" y="7105"/>
                    <a:pt x="9708" y="5704"/>
                    <a:pt x="9574" y="4237"/>
                  </a:cubicBezTo>
                  <a:cubicBezTo>
                    <a:pt x="9241" y="0"/>
                    <a:pt x="3604" y="501"/>
                    <a:pt x="2203" y="1668"/>
                  </a:cubicBezTo>
                  <a:cubicBezTo>
                    <a:pt x="2203" y="1668"/>
                    <a:pt x="1736" y="2002"/>
                    <a:pt x="1602" y="2235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368"/>
            <p:cNvSpPr/>
            <p:nvPr/>
          </p:nvSpPr>
          <p:spPr>
            <a:xfrm>
              <a:off x="3429550" y="2122375"/>
              <a:ext cx="189900" cy="161150"/>
            </a:xfrm>
            <a:custGeom>
              <a:rect b="b" l="l" r="r" t="t"/>
              <a:pathLst>
                <a:path extrusionOk="0" h="6446" w="7596">
                  <a:moveTo>
                    <a:pt x="3755" y="0"/>
                  </a:moveTo>
                  <a:cubicBezTo>
                    <a:pt x="2503" y="0"/>
                    <a:pt x="1260" y="652"/>
                    <a:pt x="857" y="1885"/>
                  </a:cubicBezTo>
                  <a:cubicBezTo>
                    <a:pt x="0" y="4523"/>
                    <a:pt x="1933" y="6445"/>
                    <a:pt x="3996" y="6445"/>
                  </a:cubicBezTo>
                  <a:cubicBezTo>
                    <a:pt x="4986" y="6445"/>
                    <a:pt x="6005" y="6004"/>
                    <a:pt x="6761" y="4988"/>
                  </a:cubicBezTo>
                  <a:cubicBezTo>
                    <a:pt x="7595" y="3853"/>
                    <a:pt x="7295" y="2653"/>
                    <a:pt x="6828" y="1452"/>
                  </a:cubicBezTo>
                  <a:cubicBezTo>
                    <a:pt x="6795" y="1452"/>
                    <a:pt x="6628" y="951"/>
                    <a:pt x="5761" y="484"/>
                  </a:cubicBezTo>
                  <a:cubicBezTo>
                    <a:pt x="5127" y="151"/>
                    <a:pt x="5027" y="184"/>
                    <a:pt x="4660" y="117"/>
                  </a:cubicBezTo>
                  <a:cubicBezTo>
                    <a:pt x="4366" y="39"/>
                    <a:pt x="4060" y="0"/>
                    <a:pt x="3755" y="0"/>
                  </a:cubicBezTo>
                  <a:close/>
                </a:path>
              </a:pathLst>
            </a:custGeom>
            <a:solidFill>
              <a:srgbClr val="FEF015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368"/>
            <p:cNvSpPr/>
            <p:nvPr/>
          </p:nvSpPr>
          <p:spPr>
            <a:xfrm>
              <a:off x="3460975" y="2150350"/>
              <a:ext cx="119275" cy="97550"/>
            </a:xfrm>
            <a:custGeom>
              <a:rect b="b" l="l" r="r" t="t"/>
              <a:pathLst>
                <a:path extrusionOk="0" h="3902" w="4771">
                  <a:moveTo>
                    <a:pt x="3152" y="1"/>
                  </a:moveTo>
                  <a:cubicBezTo>
                    <a:pt x="3106" y="1"/>
                    <a:pt x="3067" y="11"/>
                    <a:pt x="3036" y="32"/>
                  </a:cubicBezTo>
                  <a:cubicBezTo>
                    <a:pt x="2936" y="99"/>
                    <a:pt x="3003" y="900"/>
                    <a:pt x="2769" y="1167"/>
                  </a:cubicBezTo>
                  <a:cubicBezTo>
                    <a:pt x="2681" y="1255"/>
                    <a:pt x="2602" y="1292"/>
                    <a:pt x="2531" y="1292"/>
                  </a:cubicBezTo>
                  <a:cubicBezTo>
                    <a:pt x="2146" y="1292"/>
                    <a:pt x="1983" y="199"/>
                    <a:pt x="1702" y="199"/>
                  </a:cubicBezTo>
                  <a:cubicBezTo>
                    <a:pt x="1402" y="199"/>
                    <a:pt x="568" y="800"/>
                    <a:pt x="868" y="1100"/>
                  </a:cubicBezTo>
                  <a:cubicBezTo>
                    <a:pt x="1035" y="1267"/>
                    <a:pt x="1435" y="1433"/>
                    <a:pt x="1435" y="1634"/>
                  </a:cubicBezTo>
                  <a:cubicBezTo>
                    <a:pt x="1435" y="1934"/>
                    <a:pt x="1" y="2301"/>
                    <a:pt x="401" y="2734"/>
                  </a:cubicBezTo>
                  <a:cubicBezTo>
                    <a:pt x="704" y="3038"/>
                    <a:pt x="919" y="3140"/>
                    <a:pt x="1081" y="3140"/>
                  </a:cubicBezTo>
                  <a:cubicBezTo>
                    <a:pt x="1419" y="3140"/>
                    <a:pt x="1532" y="2697"/>
                    <a:pt x="1754" y="2697"/>
                  </a:cubicBezTo>
                  <a:cubicBezTo>
                    <a:pt x="1789" y="2697"/>
                    <a:pt x="1827" y="2709"/>
                    <a:pt x="1869" y="2734"/>
                  </a:cubicBezTo>
                  <a:cubicBezTo>
                    <a:pt x="2669" y="3201"/>
                    <a:pt x="2235" y="3869"/>
                    <a:pt x="2369" y="3902"/>
                  </a:cubicBezTo>
                  <a:cubicBezTo>
                    <a:pt x="2402" y="3902"/>
                    <a:pt x="3737" y="3735"/>
                    <a:pt x="3770" y="3668"/>
                  </a:cubicBezTo>
                  <a:cubicBezTo>
                    <a:pt x="4070" y="3035"/>
                    <a:pt x="3069" y="2734"/>
                    <a:pt x="4037" y="2234"/>
                  </a:cubicBezTo>
                  <a:lnTo>
                    <a:pt x="4037" y="2234"/>
                  </a:lnTo>
                  <a:lnTo>
                    <a:pt x="4737" y="2267"/>
                  </a:lnTo>
                  <a:cubicBezTo>
                    <a:pt x="4771" y="2234"/>
                    <a:pt x="4771" y="1367"/>
                    <a:pt x="4737" y="1333"/>
                  </a:cubicBezTo>
                  <a:cubicBezTo>
                    <a:pt x="4718" y="1314"/>
                    <a:pt x="4690" y="1306"/>
                    <a:pt x="4656" y="1306"/>
                  </a:cubicBezTo>
                  <a:cubicBezTo>
                    <a:pt x="4503" y="1306"/>
                    <a:pt x="4228" y="1475"/>
                    <a:pt x="4035" y="1475"/>
                  </a:cubicBezTo>
                  <a:cubicBezTo>
                    <a:pt x="3984" y="1475"/>
                    <a:pt x="3939" y="1463"/>
                    <a:pt x="3903" y="1433"/>
                  </a:cubicBezTo>
                  <a:cubicBezTo>
                    <a:pt x="3436" y="933"/>
                    <a:pt x="3970" y="933"/>
                    <a:pt x="4037" y="666"/>
                  </a:cubicBezTo>
                  <a:cubicBezTo>
                    <a:pt x="4037" y="434"/>
                    <a:pt x="3457" y="1"/>
                    <a:pt x="3152" y="1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368"/>
            <p:cNvSpPr/>
            <p:nvPr/>
          </p:nvSpPr>
          <p:spPr>
            <a:xfrm>
              <a:off x="3411775" y="2071100"/>
              <a:ext cx="243525" cy="250200"/>
            </a:xfrm>
            <a:custGeom>
              <a:rect b="b" l="l" r="r" t="t"/>
              <a:pathLst>
                <a:path extrusionOk="0" fill="none" h="10008" w="9741">
                  <a:moveTo>
                    <a:pt x="7539" y="1601"/>
                  </a:moveTo>
                  <a:cubicBezTo>
                    <a:pt x="6138" y="434"/>
                    <a:pt x="501" y="0"/>
                    <a:pt x="101" y="4203"/>
                  </a:cubicBezTo>
                  <a:cubicBezTo>
                    <a:pt x="0" y="5638"/>
                    <a:pt x="234" y="7072"/>
                    <a:pt x="1301" y="8206"/>
                  </a:cubicBezTo>
                  <a:cubicBezTo>
                    <a:pt x="2335" y="9307"/>
                    <a:pt x="4270" y="10007"/>
                    <a:pt x="5705" y="9540"/>
                  </a:cubicBezTo>
                  <a:cubicBezTo>
                    <a:pt x="9340" y="8306"/>
                    <a:pt x="9741" y="5938"/>
                    <a:pt x="8873" y="3770"/>
                  </a:cubicBezTo>
                  <a:cubicBezTo>
                    <a:pt x="8373" y="2535"/>
                    <a:pt x="8406" y="2735"/>
                    <a:pt x="8106" y="2235"/>
                  </a:cubicBezTo>
                  <a:cubicBezTo>
                    <a:pt x="7973" y="2002"/>
                    <a:pt x="7539" y="1601"/>
                    <a:pt x="7539" y="160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368"/>
            <p:cNvSpPr/>
            <p:nvPr/>
          </p:nvSpPr>
          <p:spPr>
            <a:xfrm>
              <a:off x="4103100" y="2275400"/>
              <a:ext cx="21700" cy="21700"/>
            </a:xfrm>
            <a:custGeom>
              <a:rect b="b" l="l" r="r" t="t"/>
              <a:pathLst>
                <a:path extrusionOk="0" fill="none" h="868" w="868">
                  <a:moveTo>
                    <a:pt x="167" y="167"/>
                  </a:moveTo>
                  <a:cubicBezTo>
                    <a:pt x="67" y="201"/>
                    <a:pt x="1" y="401"/>
                    <a:pt x="34" y="534"/>
                  </a:cubicBezTo>
                  <a:cubicBezTo>
                    <a:pt x="67" y="735"/>
                    <a:pt x="401" y="868"/>
                    <a:pt x="534" y="768"/>
                  </a:cubicBezTo>
                  <a:cubicBezTo>
                    <a:pt x="534" y="768"/>
                    <a:pt x="868" y="701"/>
                    <a:pt x="801" y="368"/>
                  </a:cubicBezTo>
                  <a:cubicBezTo>
                    <a:pt x="734" y="1"/>
                    <a:pt x="201" y="101"/>
                    <a:pt x="167" y="167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368"/>
            <p:cNvSpPr/>
            <p:nvPr/>
          </p:nvSpPr>
          <p:spPr>
            <a:xfrm>
              <a:off x="3729500" y="2286250"/>
              <a:ext cx="21700" cy="22525"/>
            </a:xfrm>
            <a:custGeom>
              <a:rect b="b" l="l" r="r" t="t"/>
              <a:pathLst>
                <a:path extrusionOk="0" fill="none" h="901" w="868">
                  <a:moveTo>
                    <a:pt x="167" y="167"/>
                  </a:moveTo>
                  <a:cubicBezTo>
                    <a:pt x="101" y="234"/>
                    <a:pt x="1" y="434"/>
                    <a:pt x="34" y="567"/>
                  </a:cubicBezTo>
                  <a:cubicBezTo>
                    <a:pt x="101" y="768"/>
                    <a:pt x="434" y="901"/>
                    <a:pt x="534" y="801"/>
                  </a:cubicBezTo>
                  <a:cubicBezTo>
                    <a:pt x="534" y="801"/>
                    <a:pt x="868" y="734"/>
                    <a:pt x="834" y="401"/>
                  </a:cubicBezTo>
                  <a:cubicBezTo>
                    <a:pt x="768" y="0"/>
                    <a:pt x="201" y="167"/>
                    <a:pt x="167" y="167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368"/>
            <p:cNvSpPr/>
            <p:nvPr/>
          </p:nvSpPr>
          <p:spPr>
            <a:xfrm>
              <a:off x="4158975" y="2468850"/>
              <a:ext cx="25050" cy="25150"/>
            </a:xfrm>
            <a:custGeom>
              <a:rect b="b" l="l" r="r" t="t"/>
              <a:pathLst>
                <a:path extrusionOk="0" h="1006" w="1002">
                  <a:moveTo>
                    <a:pt x="518" y="0"/>
                  </a:moveTo>
                  <a:cubicBezTo>
                    <a:pt x="427" y="0"/>
                    <a:pt x="341" y="28"/>
                    <a:pt x="267" y="102"/>
                  </a:cubicBezTo>
                  <a:lnTo>
                    <a:pt x="301" y="2"/>
                  </a:lnTo>
                  <a:lnTo>
                    <a:pt x="301" y="2"/>
                  </a:lnTo>
                  <a:cubicBezTo>
                    <a:pt x="101" y="102"/>
                    <a:pt x="0" y="335"/>
                    <a:pt x="0" y="602"/>
                  </a:cubicBezTo>
                  <a:cubicBezTo>
                    <a:pt x="0" y="669"/>
                    <a:pt x="0" y="769"/>
                    <a:pt x="34" y="835"/>
                  </a:cubicBezTo>
                  <a:cubicBezTo>
                    <a:pt x="101" y="869"/>
                    <a:pt x="134" y="936"/>
                    <a:pt x="167" y="936"/>
                  </a:cubicBezTo>
                  <a:cubicBezTo>
                    <a:pt x="270" y="977"/>
                    <a:pt x="373" y="1005"/>
                    <a:pt x="477" y="1005"/>
                  </a:cubicBezTo>
                  <a:cubicBezTo>
                    <a:pt x="540" y="1005"/>
                    <a:pt x="604" y="994"/>
                    <a:pt x="668" y="969"/>
                  </a:cubicBezTo>
                  <a:cubicBezTo>
                    <a:pt x="934" y="835"/>
                    <a:pt x="968" y="535"/>
                    <a:pt x="1001" y="302"/>
                  </a:cubicBezTo>
                  <a:lnTo>
                    <a:pt x="1001" y="168"/>
                  </a:lnTo>
                  <a:cubicBezTo>
                    <a:pt x="968" y="135"/>
                    <a:pt x="934" y="102"/>
                    <a:pt x="868" y="102"/>
                  </a:cubicBezTo>
                  <a:cubicBezTo>
                    <a:pt x="756" y="46"/>
                    <a:pt x="633" y="0"/>
                    <a:pt x="518" y="0"/>
                  </a:cubicBezTo>
                  <a:close/>
                </a:path>
              </a:pathLst>
            </a:custGeom>
            <a:solidFill>
              <a:srgbClr val="FEF015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368"/>
            <p:cNvSpPr/>
            <p:nvPr/>
          </p:nvSpPr>
          <p:spPr>
            <a:xfrm>
              <a:off x="3679475" y="2481375"/>
              <a:ext cx="20875" cy="17550"/>
            </a:xfrm>
            <a:custGeom>
              <a:rect b="b" l="l" r="r" t="t"/>
              <a:pathLst>
                <a:path extrusionOk="0" fill="none" h="702" w="835">
                  <a:moveTo>
                    <a:pt x="200" y="34"/>
                  </a:moveTo>
                  <a:cubicBezTo>
                    <a:pt x="167" y="34"/>
                    <a:pt x="134" y="101"/>
                    <a:pt x="100" y="134"/>
                  </a:cubicBezTo>
                  <a:cubicBezTo>
                    <a:pt x="0" y="268"/>
                    <a:pt x="0" y="468"/>
                    <a:pt x="134" y="601"/>
                  </a:cubicBezTo>
                  <a:cubicBezTo>
                    <a:pt x="267" y="701"/>
                    <a:pt x="434" y="701"/>
                    <a:pt x="601" y="668"/>
                  </a:cubicBezTo>
                  <a:cubicBezTo>
                    <a:pt x="667" y="635"/>
                    <a:pt x="701" y="601"/>
                    <a:pt x="767" y="535"/>
                  </a:cubicBezTo>
                  <a:cubicBezTo>
                    <a:pt x="834" y="368"/>
                    <a:pt x="767" y="168"/>
                    <a:pt x="634" y="68"/>
                  </a:cubicBezTo>
                  <a:cubicBezTo>
                    <a:pt x="467" y="1"/>
                    <a:pt x="300" y="1"/>
                    <a:pt x="67" y="34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368"/>
            <p:cNvSpPr/>
            <p:nvPr/>
          </p:nvSpPr>
          <p:spPr>
            <a:xfrm>
              <a:off x="3425950" y="2040225"/>
              <a:ext cx="40050" cy="11700"/>
            </a:xfrm>
            <a:custGeom>
              <a:rect b="b" l="l" r="r" t="t"/>
              <a:pathLst>
                <a:path extrusionOk="0" fill="none" h="468" w="1602">
                  <a:moveTo>
                    <a:pt x="1" y="468"/>
                  </a:moveTo>
                  <a:cubicBezTo>
                    <a:pt x="501" y="234"/>
                    <a:pt x="1068" y="68"/>
                    <a:pt x="1602" y="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368"/>
            <p:cNvSpPr/>
            <p:nvPr/>
          </p:nvSpPr>
          <p:spPr>
            <a:xfrm>
              <a:off x="3496825" y="2367975"/>
              <a:ext cx="15875" cy="25"/>
            </a:xfrm>
            <a:custGeom>
              <a:rect b="b" l="l" r="r" t="t"/>
              <a:pathLst>
                <a:path extrusionOk="0" fill="none" h="1" w="635">
                  <a:moveTo>
                    <a:pt x="1" y="0"/>
                  </a:moveTo>
                  <a:lnTo>
                    <a:pt x="635" y="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368"/>
            <p:cNvSpPr/>
            <p:nvPr/>
          </p:nvSpPr>
          <p:spPr>
            <a:xfrm>
              <a:off x="4355775" y="2352125"/>
              <a:ext cx="33400" cy="16700"/>
            </a:xfrm>
            <a:custGeom>
              <a:rect b="b" l="l" r="r" t="t"/>
              <a:pathLst>
                <a:path extrusionOk="0" fill="none" h="668" w="1336">
                  <a:moveTo>
                    <a:pt x="1" y="334"/>
                  </a:moveTo>
                  <a:cubicBezTo>
                    <a:pt x="301" y="1"/>
                    <a:pt x="1001" y="668"/>
                    <a:pt x="1335" y="367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368"/>
            <p:cNvSpPr/>
            <p:nvPr/>
          </p:nvSpPr>
          <p:spPr>
            <a:xfrm>
              <a:off x="4415000" y="2109450"/>
              <a:ext cx="6675" cy="26725"/>
            </a:xfrm>
            <a:custGeom>
              <a:rect b="b" l="l" r="r" t="t"/>
              <a:pathLst>
                <a:path extrusionOk="0" fill="none" h="1069" w="267">
                  <a:moveTo>
                    <a:pt x="0" y="1"/>
                  </a:moveTo>
                  <a:cubicBezTo>
                    <a:pt x="100" y="368"/>
                    <a:pt x="167" y="734"/>
                    <a:pt x="267" y="1068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368"/>
            <p:cNvSpPr/>
            <p:nvPr/>
          </p:nvSpPr>
          <p:spPr>
            <a:xfrm>
              <a:off x="4251550" y="2360475"/>
              <a:ext cx="31700" cy="3350"/>
            </a:xfrm>
            <a:custGeom>
              <a:rect b="b" l="l" r="r" t="t"/>
              <a:pathLst>
                <a:path extrusionOk="0" fill="none" h="134" w="1268">
                  <a:moveTo>
                    <a:pt x="0" y="33"/>
                  </a:moveTo>
                  <a:cubicBezTo>
                    <a:pt x="434" y="0"/>
                    <a:pt x="834" y="33"/>
                    <a:pt x="1268" y="134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368"/>
            <p:cNvSpPr/>
            <p:nvPr/>
          </p:nvSpPr>
          <p:spPr>
            <a:xfrm>
              <a:off x="4294900" y="2364625"/>
              <a:ext cx="2525" cy="25"/>
            </a:xfrm>
            <a:custGeom>
              <a:rect b="b" l="l" r="r" t="t"/>
              <a:pathLst>
                <a:path extrusionOk="0" fill="none" h="1" w="101">
                  <a:moveTo>
                    <a:pt x="1" y="1"/>
                  </a:moveTo>
                  <a:lnTo>
                    <a:pt x="101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368"/>
            <p:cNvSpPr/>
            <p:nvPr/>
          </p:nvSpPr>
          <p:spPr>
            <a:xfrm>
              <a:off x="3666125" y="2251225"/>
              <a:ext cx="20025" cy="21700"/>
            </a:xfrm>
            <a:custGeom>
              <a:rect b="b" l="l" r="r" t="t"/>
              <a:pathLst>
                <a:path extrusionOk="0" fill="none" h="868" w="801">
                  <a:moveTo>
                    <a:pt x="0" y="868"/>
                  </a:moveTo>
                  <a:cubicBezTo>
                    <a:pt x="201" y="534"/>
                    <a:pt x="467" y="234"/>
                    <a:pt x="801" y="0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368"/>
            <p:cNvSpPr/>
            <p:nvPr/>
          </p:nvSpPr>
          <p:spPr>
            <a:xfrm>
              <a:off x="3737850" y="2205350"/>
              <a:ext cx="58400" cy="5025"/>
            </a:xfrm>
            <a:custGeom>
              <a:rect b="b" l="l" r="r" t="t"/>
              <a:pathLst>
                <a:path extrusionOk="0" fill="none" h="201" w="2336">
                  <a:moveTo>
                    <a:pt x="0" y="201"/>
                  </a:moveTo>
                  <a:cubicBezTo>
                    <a:pt x="801" y="167"/>
                    <a:pt x="1535" y="67"/>
                    <a:pt x="2335" y="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12" name="Google Shape;3412;p368"/>
          <p:cNvGrpSpPr/>
          <p:nvPr/>
        </p:nvGrpSpPr>
        <p:grpSpPr>
          <a:xfrm rot="-490189">
            <a:off x="6960431" y="4596317"/>
            <a:ext cx="444477" cy="531622"/>
            <a:chOff x="3966200" y="758625"/>
            <a:chExt cx="444500" cy="531650"/>
          </a:xfrm>
        </p:grpSpPr>
        <p:sp>
          <p:nvSpPr>
            <p:cNvPr id="3413" name="Google Shape;3413;p368"/>
            <p:cNvSpPr/>
            <p:nvPr/>
          </p:nvSpPr>
          <p:spPr>
            <a:xfrm>
              <a:off x="3973750" y="767775"/>
              <a:ext cx="427850" cy="510675"/>
            </a:xfrm>
            <a:custGeom>
              <a:rect b="b" l="l" r="r" t="t"/>
              <a:pathLst>
                <a:path extrusionOk="0" h="20427" w="17114">
                  <a:moveTo>
                    <a:pt x="8055" y="1"/>
                  </a:moveTo>
                  <a:lnTo>
                    <a:pt x="7386" y="913"/>
                  </a:lnTo>
                  <a:lnTo>
                    <a:pt x="6596" y="4834"/>
                  </a:lnTo>
                  <a:lnTo>
                    <a:pt x="5107" y="9211"/>
                  </a:lnTo>
                  <a:lnTo>
                    <a:pt x="0" y="6748"/>
                  </a:lnTo>
                  <a:lnTo>
                    <a:pt x="2402" y="12584"/>
                  </a:lnTo>
                  <a:lnTo>
                    <a:pt x="2098" y="19697"/>
                  </a:lnTo>
                  <a:lnTo>
                    <a:pt x="5593" y="15320"/>
                  </a:lnTo>
                  <a:cubicBezTo>
                    <a:pt x="5593" y="15320"/>
                    <a:pt x="9727" y="20214"/>
                    <a:pt x="10578" y="20426"/>
                  </a:cubicBezTo>
                  <a:lnTo>
                    <a:pt x="8937" y="11490"/>
                  </a:lnTo>
                  <a:lnTo>
                    <a:pt x="17113" y="7660"/>
                  </a:lnTo>
                  <a:lnTo>
                    <a:pt x="9393" y="7144"/>
                  </a:lnTo>
                  <a:lnTo>
                    <a:pt x="80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368"/>
            <p:cNvSpPr/>
            <p:nvPr/>
          </p:nvSpPr>
          <p:spPr>
            <a:xfrm>
              <a:off x="3972225" y="760175"/>
              <a:ext cx="430875" cy="524350"/>
            </a:xfrm>
            <a:custGeom>
              <a:rect b="b" l="l" r="r" t="t"/>
              <a:pathLst>
                <a:path extrusionOk="0" h="20974" w="17235">
                  <a:moveTo>
                    <a:pt x="8359" y="1"/>
                  </a:moveTo>
                  <a:lnTo>
                    <a:pt x="6596" y="9089"/>
                  </a:lnTo>
                  <a:lnTo>
                    <a:pt x="0" y="7052"/>
                  </a:lnTo>
                  <a:lnTo>
                    <a:pt x="4469" y="12736"/>
                  </a:lnTo>
                  <a:lnTo>
                    <a:pt x="2037" y="20366"/>
                  </a:lnTo>
                  <a:lnTo>
                    <a:pt x="6840" y="14135"/>
                  </a:lnTo>
                  <a:lnTo>
                    <a:pt x="10791" y="20974"/>
                  </a:lnTo>
                  <a:lnTo>
                    <a:pt x="10487" y="12311"/>
                  </a:lnTo>
                  <a:lnTo>
                    <a:pt x="17235" y="8147"/>
                  </a:lnTo>
                  <a:lnTo>
                    <a:pt x="9849" y="8755"/>
                  </a:lnTo>
                  <a:lnTo>
                    <a:pt x="83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368"/>
            <p:cNvSpPr/>
            <p:nvPr/>
          </p:nvSpPr>
          <p:spPr>
            <a:xfrm>
              <a:off x="3967350" y="758625"/>
              <a:ext cx="443350" cy="531650"/>
            </a:xfrm>
            <a:custGeom>
              <a:rect b="b" l="l" r="r" t="t"/>
              <a:pathLst>
                <a:path extrusionOk="0" h="21266" w="17734">
                  <a:moveTo>
                    <a:pt x="10909" y="12483"/>
                  </a:moveTo>
                  <a:cubicBezTo>
                    <a:pt x="10915" y="12483"/>
                    <a:pt x="10915" y="12501"/>
                    <a:pt x="10890" y="12532"/>
                  </a:cubicBezTo>
                  <a:lnTo>
                    <a:pt x="10890" y="12532"/>
                  </a:lnTo>
                  <a:cubicBezTo>
                    <a:pt x="10891" y="12498"/>
                    <a:pt x="10903" y="12483"/>
                    <a:pt x="10909" y="12483"/>
                  </a:cubicBezTo>
                  <a:close/>
                  <a:moveTo>
                    <a:pt x="4633" y="12829"/>
                  </a:moveTo>
                  <a:lnTo>
                    <a:pt x="4633" y="12829"/>
                  </a:lnTo>
                  <a:cubicBezTo>
                    <a:pt x="4633" y="12832"/>
                    <a:pt x="4632" y="12835"/>
                    <a:pt x="4631" y="12838"/>
                  </a:cubicBezTo>
                  <a:lnTo>
                    <a:pt x="4631" y="12838"/>
                  </a:lnTo>
                  <a:cubicBezTo>
                    <a:pt x="4632" y="12835"/>
                    <a:pt x="4632" y="12832"/>
                    <a:pt x="4633" y="12829"/>
                  </a:cubicBezTo>
                  <a:close/>
                  <a:moveTo>
                    <a:pt x="4629" y="12881"/>
                  </a:moveTo>
                  <a:cubicBezTo>
                    <a:pt x="4652" y="12907"/>
                    <a:pt x="4653" y="12920"/>
                    <a:pt x="4648" y="12920"/>
                  </a:cubicBezTo>
                  <a:cubicBezTo>
                    <a:pt x="4643" y="12920"/>
                    <a:pt x="4632" y="12907"/>
                    <a:pt x="4629" y="12881"/>
                  </a:cubicBezTo>
                  <a:close/>
                  <a:moveTo>
                    <a:pt x="8529" y="861"/>
                  </a:moveTo>
                  <a:cubicBezTo>
                    <a:pt x="8973" y="3544"/>
                    <a:pt x="9420" y="6183"/>
                    <a:pt x="9892" y="8847"/>
                  </a:cubicBezTo>
                  <a:cubicBezTo>
                    <a:pt x="9892" y="8938"/>
                    <a:pt x="9953" y="8969"/>
                    <a:pt x="10013" y="8969"/>
                  </a:cubicBezTo>
                  <a:cubicBezTo>
                    <a:pt x="12302" y="8773"/>
                    <a:pt x="14591" y="8578"/>
                    <a:pt x="16879" y="8406"/>
                  </a:cubicBezTo>
                  <a:lnTo>
                    <a:pt x="16879" y="8406"/>
                  </a:lnTo>
                  <a:cubicBezTo>
                    <a:pt x="14777" y="9694"/>
                    <a:pt x="12697" y="10960"/>
                    <a:pt x="10591" y="12251"/>
                  </a:cubicBezTo>
                  <a:cubicBezTo>
                    <a:pt x="10560" y="12312"/>
                    <a:pt x="10530" y="12343"/>
                    <a:pt x="10530" y="12373"/>
                  </a:cubicBezTo>
                  <a:cubicBezTo>
                    <a:pt x="10644" y="15081"/>
                    <a:pt x="10705" y="17788"/>
                    <a:pt x="10812" y="20521"/>
                  </a:cubicBezTo>
                  <a:lnTo>
                    <a:pt x="10812" y="20521"/>
                  </a:lnTo>
                  <a:cubicBezTo>
                    <a:pt x="9600" y="18413"/>
                    <a:pt x="8367" y="16302"/>
                    <a:pt x="7187" y="14166"/>
                  </a:cubicBezTo>
                  <a:cubicBezTo>
                    <a:pt x="7171" y="14121"/>
                    <a:pt x="7133" y="14098"/>
                    <a:pt x="7088" y="14098"/>
                  </a:cubicBezTo>
                  <a:cubicBezTo>
                    <a:pt x="7042" y="14098"/>
                    <a:pt x="6989" y="14121"/>
                    <a:pt x="6943" y="14166"/>
                  </a:cubicBezTo>
                  <a:cubicBezTo>
                    <a:pt x="5507" y="16072"/>
                    <a:pt x="4046" y="17928"/>
                    <a:pt x="2605" y="19824"/>
                  </a:cubicBezTo>
                  <a:lnTo>
                    <a:pt x="2605" y="19824"/>
                  </a:lnTo>
                  <a:cubicBezTo>
                    <a:pt x="3225" y="17868"/>
                    <a:pt x="3829" y="15914"/>
                    <a:pt x="4481" y="13984"/>
                  </a:cubicBezTo>
                  <a:cubicBezTo>
                    <a:pt x="4603" y="13680"/>
                    <a:pt x="4785" y="13254"/>
                    <a:pt x="4816" y="12950"/>
                  </a:cubicBezTo>
                  <a:cubicBezTo>
                    <a:pt x="4816" y="12768"/>
                    <a:pt x="4785" y="12707"/>
                    <a:pt x="4664" y="12555"/>
                  </a:cubicBezTo>
                  <a:cubicBezTo>
                    <a:pt x="3904" y="11613"/>
                    <a:pt x="3144" y="10640"/>
                    <a:pt x="2384" y="9668"/>
                  </a:cubicBezTo>
                  <a:lnTo>
                    <a:pt x="563" y="7330"/>
                  </a:lnTo>
                  <a:lnTo>
                    <a:pt x="563" y="7330"/>
                  </a:lnTo>
                  <a:lnTo>
                    <a:pt x="6761" y="9273"/>
                  </a:lnTo>
                  <a:cubicBezTo>
                    <a:pt x="6784" y="9280"/>
                    <a:pt x="6805" y="9284"/>
                    <a:pt x="6823" y="9284"/>
                  </a:cubicBezTo>
                  <a:cubicBezTo>
                    <a:pt x="6879" y="9284"/>
                    <a:pt x="6913" y="9250"/>
                    <a:pt x="6913" y="9181"/>
                  </a:cubicBezTo>
                  <a:cubicBezTo>
                    <a:pt x="7442" y="6398"/>
                    <a:pt x="7996" y="3640"/>
                    <a:pt x="8529" y="861"/>
                  </a:cubicBezTo>
                  <a:close/>
                  <a:moveTo>
                    <a:pt x="8578" y="1"/>
                  </a:moveTo>
                  <a:cubicBezTo>
                    <a:pt x="8525" y="1"/>
                    <a:pt x="8477" y="26"/>
                    <a:pt x="8463" y="93"/>
                  </a:cubicBezTo>
                  <a:lnTo>
                    <a:pt x="8402" y="93"/>
                  </a:lnTo>
                  <a:cubicBezTo>
                    <a:pt x="8412" y="152"/>
                    <a:pt x="8422" y="210"/>
                    <a:pt x="8431" y="269"/>
                  </a:cubicBezTo>
                  <a:lnTo>
                    <a:pt x="8431" y="269"/>
                  </a:lnTo>
                  <a:cubicBezTo>
                    <a:pt x="7898" y="3215"/>
                    <a:pt x="7281" y="6133"/>
                    <a:pt x="6749" y="9079"/>
                  </a:cubicBezTo>
                  <a:lnTo>
                    <a:pt x="6749" y="9079"/>
                  </a:lnTo>
                  <a:lnTo>
                    <a:pt x="377" y="7091"/>
                  </a:lnTo>
                  <a:lnTo>
                    <a:pt x="377" y="7091"/>
                  </a:lnTo>
                  <a:lnTo>
                    <a:pt x="347" y="7054"/>
                  </a:lnTo>
                  <a:cubicBezTo>
                    <a:pt x="315" y="7013"/>
                    <a:pt x="279" y="6997"/>
                    <a:pt x="244" y="6997"/>
                  </a:cubicBezTo>
                  <a:cubicBezTo>
                    <a:pt x="222" y="6997"/>
                    <a:pt x="202" y="7004"/>
                    <a:pt x="184" y="7016"/>
                  </a:cubicBezTo>
                  <a:lnTo>
                    <a:pt x="184" y="7016"/>
                  </a:lnTo>
                  <a:cubicBezTo>
                    <a:pt x="167" y="7010"/>
                    <a:pt x="152" y="7008"/>
                    <a:pt x="138" y="7008"/>
                  </a:cubicBezTo>
                  <a:cubicBezTo>
                    <a:pt x="24" y="7008"/>
                    <a:pt x="0" y="7166"/>
                    <a:pt x="143" y="7201"/>
                  </a:cubicBezTo>
                  <a:lnTo>
                    <a:pt x="143" y="7201"/>
                  </a:lnTo>
                  <a:cubicBezTo>
                    <a:pt x="148" y="7213"/>
                    <a:pt x="156" y="7225"/>
                    <a:pt x="165" y="7236"/>
                  </a:cubicBezTo>
                  <a:cubicBezTo>
                    <a:pt x="1533" y="8999"/>
                    <a:pt x="2901" y="10701"/>
                    <a:pt x="4269" y="12464"/>
                  </a:cubicBezTo>
                  <a:cubicBezTo>
                    <a:pt x="4360" y="12555"/>
                    <a:pt x="4451" y="12738"/>
                    <a:pt x="4572" y="12829"/>
                  </a:cubicBezTo>
                  <a:cubicBezTo>
                    <a:pt x="4595" y="12847"/>
                    <a:pt x="4611" y="12862"/>
                    <a:pt x="4623" y="12874"/>
                  </a:cubicBezTo>
                  <a:lnTo>
                    <a:pt x="4623" y="12874"/>
                  </a:lnTo>
                  <a:cubicBezTo>
                    <a:pt x="4559" y="13136"/>
                    <a:pt x="4446" y="13421"/>
                    <a:pt x="4360" y="13680"/>
                  </a:cubicBezTo>
                  <a:cubicBezTo>
                    <a:pt x="3965" y="14957"/>
                    <a:pt x="3539" y="16294"/>
                    <a:pt x="3113" y="17571"/>
                  </a:cubicBezTo>
                  <a:lnTo>
                    <a:pt x="2241" y="20305"/>
                  </a:lnTo>
                  <a:lnTo>
                    <a:pt x="2241" y="20305"/>
                  </a:lnTo>
                  <a:cubicBezTo>
                    <a:pt x="2218" y="20336"/>
                    <a:pt x="2194" y="20367"/>
                    <a:pt x="2171" y="20397"/>
                  </a:cubicBezTo>
                  <a:lnTo>
                    <a:pt x="2205" y="20417"/>
                  </a:lnTo>
                  <a:lnTo>
                    <a:pt x="2202" y="20428"/>
                  </a:lnTo>
                  <a:cubicBezTo>
                    <a:pt x="2181" y="20531"/>
                    <a:pt x="2258" y="20606"/>
                    <a:pt x="2338" y="20606"/>
                  </a:cubicBezTo>
                  <a:cubicBezTo>
                    <a:pt x="2376" y="20606"/>
                    <a:pt x="2415" y="20589"/>
                    <a:pt x="2445" y="20549"/>
                  </a:cubicBezTo>
                  <a:cubicBezTo>
                    <a:pt x="3985" y="18506"/>
                    <a:pt x="5553" y="16520"/>
                    <a:pt x="7095" y="14480"/>
                  </a:cubicBezTo>
                  <a:lnTo>
                    <a:pt x="7095" y="14480"/>
                  </a:lnTo>
                  <a:cubicBezTo>
                    <a:pt x="8344" y="16706"/>
                    <a:pt x="9648" y="18932"/>
                    <a:pt x="10895" y="21188"/>
                  </a:cubicBezTo>
                  <a:cubicBezTo>
                    <a:pt x="10935" y="21241"/>
                    <a:pt x="10992" y="21265"/>
                    <a:pt x="11044" y="21265"/>
                  </a:cubicBezTo>
                  <a:cubicBezTo>
                    <a:pt x="11111" y="21265"/>
                    <a:pt x="11168" y="21226"/>
                    <a:pt x="11168" y="21157"/>
                  </a:cubicBezTo>
                  <a:lnTo>
                    <a:pt x="10956" y="13862"/>
                  </a:lnTo>
                  <a:cubicBezTo>
                    <a:pt x="10956" y="13528"/>
                    <a:pt x="11016" y="12920"/>
                    <a:pt x="10895" y="12586"/>
                  </a:cubicBezTo>
                  <a:cubicBezTo>
                    <a:pt x="10892" y="12570"/>
                    <a:pt x="10890" y="12556"/>
                    <a:pt x="10890" y="12544"/>
                  </a:cubicBezTo>
                  <a:lnTo>
                    <a:pt x="10890" y="12544"/>
                  </a:lnTo>
                  <a:cubicBezTo>
                    <a:pt x="10985" y="12475"/>
                    <a:pt x="11066" y="12424"/>
                    <a:pt x="11168" y="12373"/>
                  </a:cubicBezTo>
                  <a:cubicBezTo>
                    <a:pt x="12354" y="11674"/>
                    <a:pt x="13478" y="10944"/>
                    <a:pt x="14664" y="10215"/>
                  </a:cubicBezTo>
                  <a:cubicBezTo>
                    <a:pt x="15667" y="9607"/>
                    <a:pt x="16640" y="8999"/>
                    <a:pt x="17582" y="8391"/>
                  </a:cubicBezTo>
                  <a:cubicBezTo>
                    <a:pt x="17734" y="8330"/>
                    <a:pt x="17673" y="8118"/>
                    <a:pt x="17521" y="8118"/>
                  </a:cubicBezTo>
                  <a:cubicBezTo>
                    <a:pt x="17481" y="8121"/>
                    <a:pt x="17441" y="8124"/>
                    <a:pt x="17401" y="8128"/>
                  </a:cubicBezTo>
                  <a:lnTo>
                    <a:pt x="17401" y="8128"/>
                  </a:lnTo>
                  <a:cubicBezTo>
                    <a:pt x="17400" y="8115"/>
                    <a:pt x="17399" y="8102"/>
                    <a:pt x="17399" y="8087"/>
                  </a:cubicBezTo>
                  <a:cubicBezTo>
                    <a:pt x="17374" y="8103"/>
                    <a:pt x="17348" y="8119"/>
                    <a:pt x="17322" y="8135"/>
                  </a:cubicBezTo>
                  <a:lnTo>
                    <a:pt x="17322" y="8135"/>
                  </a:lnTo>
                  <a:cubicBezTo>
                    <a:pt x="14966" y="8338"/>
                    <a:pt x="12558" y="8541"/>
                    <a:pt x="10203" y="8716"/>
                  </a:cubicBezTo>
                  <a:lnTo>
                    <a:pt x="10203" y="8716"/>
                  </a:lnTo>
                  <a:cubicBezTo>
                    <a:pt x="9695" y="5843"/>
                    <a:pt x="9216" y="2997"/>
                    <a:pt x="8737" y="93"/>
                  </a:cubicBezTo>
                  <a:cubicBezTo>
                    <a:pt x="8720" y="42"/>
                    <a:pt x="8645" y="1"/>
                    <a:pt x="857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368"/>
            <p:cNvSpPr/>
            <p:nvPr/>
          </p:nvSpPr>
          <p:spPr>
            <a:xfrm>
              <a:off x="4111325" y="1148575"/>
              <a:ext cx="133025" cy="136950"/>
            </a:xfrm>
            <a:custGeom>
              <a:rect b="b" l="l" r="r" t="t"/>
              <a:pathLst>
                <a:path extrusionOk="0" h="5478" w="5321">
                  <a:moveTo>
                    <a:pt x="183" y="0"/>
                  </a:moveTo>
                  <a:cubicBezTo>
                    <a:pt x="92" y="0"/>
                    <a:pt x="1" y="128"/>
                    <a:pt x="90" y="240"/>
                  </a:cubicBezTo>
                  <a:cubicBezTo>
                    <a:pt x="1610" y="2094"/>
                    <a:pt x="3251" y="3857"/>
                    <a:pt x="5045" y="5438"/>
                  </a:cubicBezTo>
                  <a:cubicBezTo>
                    <a:pt x="5066" y="5466"/>
                    <a:pt x="5094" y="5478"/>
                    <a:pt x="5122" y="5478"/>
                  </a:cubicBezTo>
                  <a:cubicBezTo>
                    <a:pt x="5217" y="5478"/>
                    <a:pt x="5320" y="5349"/>
                    <a:pt x="5227" y="5255"/>
                  </a:cubicBezTo>
                  <a:cubicBezTo>
                    <a:pt x="3464" y="3614"/>
                    <a:pt x="1792" y="1881"/>
                    <a:pt x="272" y="58"/>
                  </a:cubicBezTo>
                  <a:cubicBezTo>
                    <a:pt x="248" y="17"/>
                    <a:pt x="215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368"/>
            <p:cNvSpPr/>
            <p:nvPr/>
          </p:nvSpPr>
          <p:spPr>
            <a:xfrm>
              <a:off x="4020850" y="1082000"/>
              <a:ext cx="19800" cy="186975"/>
            </a:xfrm>
            <a:custGeom>
              <a:rect b="b" l="l" r="r" t="t"/>
              <a:pathLst>
                <a:path extrusionOk="0" h="7479" w="792">
                  <a:moveTo>
                    <a:pt x="654" y="0"/>
                  </a:moveTo>
                  <a:cubicBezTo>
                    <a:pt x="586" y="0"/>
                    <a:pt x="518" y="46"/>
                    <a:pt x="518" y="137"/>
                  </a:cubicBezTo>
                  <a:cubicBezTo>
                    <a:pt x="335" y="2538"/>
                    <a:pt x="183" y="4970"/>
                    <a:pt x="1" y="7341"/>
                  </a:cubicBezTo>
                  <a:cubicBezTo>
                    <a:pt x="1" y="7423"/>
                    <a:pt x="72" y="7478"/>
                    <a:pt x="137" y="7478"/>
                  </a:cubicBezTo>
                  <a:cubicBezTo>
                    <a:pt x="193" y="7478"/>
                    <a:pt x="244" y="7438"/>
                    <a:pt x="244" y="7341"/>
                  </a:cubicBezTo>
                  <a:cubicBezTo>
                    <a:pt x="457" y="4970"/>
                    <a:pt x="578" y="2538"/>
                    <a:pt x="791" y="137"/>
                  </a:cubicBezTo>
                  <a:cubicBezTo>
                    <a:pt x="791" y="46"/>
                    <a:pt x="723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368"/>
            <p:cNvSpPr/>
            <p:nvPr/>
          </p:nvSpPr>
          <p:spPr>
            <a:xfrm>
              <a:off x="3966200" y="926925"/>
              <a:ext cx="75275" cy="161775"/>
            </a:xfrm>
            <a:custGeom>
              <a:rect b="b" l="l" r="r" t="t"/>
              <a:pathLst>
                <a:path extrusionOk="0" h="6471" w="3011">
                  <a:moveTo>
                    <a:pt x="159" y="0"/>
                  </a:moveTo>
                  <a:cubicBezTo>
                    <a:pt x="79" y="0"/>
                    <a:pt x="1" y="73"/>
                    <a:pt x="59" y="170"/>
                  </a:cubicBezTo>
                  <a:cubicBezTo>
                    <a:pt x="1123" y="2145"/>
                    <a:pt x="1974" y="4243"/>
                    <a:pt x="2704" y="6370"/>
                  </a:cubicBezTo>
                  <a:cubicBezTo>
                    <a:pt x="2745" y="6439"/>
                    <a:pt x="2817" y="6470"/>
                    <a:pt x="2878" y="6470"/>
                  </a:cubicBezTo>
                  <a:cubicBezTo>
                    <a:pt x="2952" y="6470"/>
                    <a:pt x="3011" y="6424"/>
                    <a:pt x="2977" y="6340"/>
                  </a:cubicBezTo>
                  <a:cubicBezTo>
                    <a:pt x="2248" y="4182"/>
                    <a:pt x="1336" y="2085"/>
                    <a:pt x="272" y="79"/>
                  </a:cubicBezTo>
                  <a:cubicBezTo>
                    <a:pt x="250" y="24"/>
                    <a:pt x="20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368"/>
            <p:cNvSpPr/>
            <p:nvPr/>
          </p:nvSpPr>
          <p:spPr>
            <a:xfrm>
              <a:off x="4034525" y="1074025"/>
              <a:ext cx="53050" cy="9125"/>
            </a:xfrm>
            <a:custGeom>
              <a:rect b="b" l="l" r="r" t="t"/>
              <a:pathLst>
                <a:path extrusionOk="0" h="365" w="2122">
                  <a:moveTo>
                    <a:pt x="1916" y="0"/>
                  </a:moveTo>
                  <a:cubicBezTo>
                    <a:pt x="1338" y="61"/>
                    <a:pt x="761" y="122"/>
                    <a:pt x="214" y="122"/>
                  </a:cubicBezTo>
                  <a:cubicBezTo>
                    <a:pt x="1" y="122"/>
                    <a:pt x="1" y="365"/>
                    <a:pt x="214" y="365"/>
                  </a:cubicBezTo>
                  <a:cubicBezTo>
                    <a:pt x="822" y="365"/>
                    <a:pt x="1369" y="334"/>
                    <a:pt x="1977" y="213"/>
                  </a:cubicBezTo>
                  <a:cubicBezTo>
                    <a:pt x="1992" y="219"/>
                    <a:pt x="2005" y="222"/>
                    <a:pt x="2017" y="222"/>
                  </a:cubicBezTo>
                  <a:cubicBezTo>
                    <a:pt x="2121" y="222"/>
                    <a:pt x="2080" y="0"/>
                    <a:pt x="191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0" name="Google Shape;3420;p368"/>
            <p:cNvSpPr/>
            <p:nvPr/>
          </p:nvSpPr>
          <p:spPr>
            <a:xfrm>
              <a:off x="4101950" y="763925"/>
              <a:ext cx="82875" cy="216325"/>
            </a:xfrm>
            <a:custGeom>
              <a:rect b="b" l="l" r="r" t="t"/>
              <a:pathLst>
                <a:path extrusionOk="0" h="8653" w="3315">
                  <a:moveTo>
                    <a:pt x="3103" y="0"/>
                  </a:moveTo>
                  <a:cubicBezTo>
                    <a:pt x="3095" y="0"/>
                    <a:pt x="3087" y="1"/>
                    <a:pt x="3079" y="3"/>
                  </a:cubicBezTo>
                  <a:cubicBezTo>
                    <a:pt x="2623" y="94"/>
                    <a:pt x="2410" y="884"/>
                    <a:pt x="2258" y="1249"/>
                  </a:cubicBezTo>
                  <a:cubicBezTo>
                    <a:pt x="1985" y="2009"/>
                    <a:pt x="1863" y="2829"/>
                    <a:pt x="1651" y="3589"/>
                  </a:cubicBezTo>
                  <a:cubicBezTo>
                    <a:pt x="1195" y="5261"/>
                    <a:pt x="617" y="6902"/>
                    <a:pt x="40" y="8483"/>
                  </a:cubicBezTo>
                  <a:cubicBezTo>
                    <a:pt x="1" y="8580"/>
                    <a:pt x="98" y="8652"/>
                    <a:pt x="190" y="8652"/>
                  </a:cubicBezTo>
                  <a:cubicBezTo>
                    <a:pt x="241" y="8652"/>
                    <a:pt x="291" y="8629"/>
                    <a:pt x="313" y="8574"/>
                  </a:cubicBezTo>
                  <a:cubicBezTo>
                    <a:pt x="799" y="7206"/>
                    <a:pt x="1316" y="5778"/>
                    <a:pt x="1711" y="4380"/>
                  </a:cubicBezTo>
                  <a:cubicBezTo>
                    <a:pt x="1894" y="3741"/>
                    <a:pt x="2106" y="3042"/>
                    <a:pt x="2258" y="2404"/>
                  </a:cubicBezTo>
                  <a:cubicBezTo>
                    <a:pt x="2319" y="2100"/>
                    <a:pt x="2410" y="1766"/>
                    <a:pt x="2502" y="1462"/>
                  </a:cubicBezTo>
                  <a:cubicBezTo>
                    <a:pt x="2593" y="1158"/>
                    <a:pt x="2806" y="337"/>
                    <a:pt x="3170" y="276"/>
                  </a:cubicBezTo>
                  <a:cubicBezTo>
                    <a:pt x="3314" y="247"/>
                    <a:pt x="3240" y="0"/>
                    <a:pt x="310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1" name="Google Shape;3421;p368"/>
            <p:cNvSpPr/>
            <p:nvPr/>
          </p:nvSpPr>
          <p:spPr>
            <a:xfrm>
              <a:off x="4211075" y="941725"/>
              <a:ext cx="197350" cy="21375"/>
            </a:xfrm>
            <a:custGeom>
              <a:rect b="b" l="l" r="r" t="t"/>
              <a:pathLst>
                <a:path extrusionOk="0" h="855" w="7894">
                  <a:moveTo>
                    <a:pt x="150" y="1"/>
                  </a:moveTo>
                  <a:cubicBezTo>
                    <a:pt x="19" y="1"/>
                    <a:pt x="0" y="248"/>
                    <a:pt x="173" y="277"/>
                  </a:cubicBezTo>
                  <a:cubicBezTo>
                    <a:pt x="2666" y="642"/>
                    <a:pt x="5188" y="854"/>
                    <a:pt x="7681" y="854"/>
                  </a:cubicBezTo>
                  <a:cubicBezTo>
                    <a:pt x="7833" y="854"/>
                    <a:pt x="7894" y="581"/>
                    <a:pt x="7681" y="581"/>
                  </a:cubicBezTo>
                  <a:cubicBezTo>
                    <a:pt x="5188" y="550"/>
                    <a:pt x="2666" y="338"/>
                    <a:pt x="173" y="3"/>
                  </a:cubicBezTo>
                  <a:cubicBezTo>
                    <a:pt x="165" y="2"/>
                    <a:pt x="157" y="1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22" name="Google Shape;3422;p368"/>
          <p:cNvGrpSpPr/>
          <p:nvPr/>
        </p:nvGrpSpPr>
        <p:grpSpPr>
          <a:xfrm flipH="1" rot="3721232">
            <a:off x="6635984" y="2947871"/>
            <a:ext cx="509849" cy="508549"/>
            <a:chOff x="6299400" y="3344375"/>
            <a:chExt cx="509800" cy="508500"/>
          </a:xfrm>
        </p:grpSpPr>
        <p:sp>
          <p:nvSpPr>
            <p:cNvPr id="3423" name="Google Shape;3423;p368"/>
            <p:cNvSpPr/>
            <p:nvPr/>
          </p:nvSpPr>
          <p:spPr>
            <a:xfrm>
              <a:off x="6564350" y="3355875"/>
              <a:ext cx="175575" cy="200650"/>
            </a:xfrm>
            <a:custGeom>
              <a:rect b="b" l="l" r="r" t="t"/>
              <a:pathLst>
                <a:path extrusionOk="0" h="8026" w="7023">
                  <a:moveTo>
                    <a:pt x="6110" y="1"/>
                  </a:moveTo>
                  <a:lnTo>
                    <a:pt x="5351" y="1034"/>
                  </a:lnTo>
                  <a:lnTo>
                    <a:pt x="1" y="7053"/>
                  </a:lnTo>
                  <a:lnTo>
                    <a:pt x="1490" y="8025"/>
                  </a:lnTo>
                  <a:lnTo>
                    <a:pt x="3831" y="7873"/>
                  </a:lnTo>
                  <a:cubicBezTo>
                    <a:pt x="4895" y="5381"/>
                    <a:pt x="5928" y="2858"/>
                    <a:pt x="6961" y="305"/>
                  </a:cubicBezTo>
                  <a:cubicBezTo>
                    <a:pt x="6992" y="244"/>
                    <a:pt x="7022" y="153"/>
                    <a:pt x="6992" y="92"/>
                  </a:cubicBezTo>
                  <a:cubicBezTo>
                    <a:pt x="6992" y="47"/>
                    <a:pt x="6954" y="24"/>
                    <a:pt x="6916" y="24"/>
                  </a:cubicBezTo>
                  <a:cubicBezTo>
                    <a:pt x="6878" y="24"/>
                    <a:pt x="6840" y="47"/>
                    <a:pt x="6840" y="92"/>
                  </a:cubicBezTo>
                  <a:lnTo>
                    <a:pt x="66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4" name="Google Shape;3424;p368"/>
            <p:cNvSpPr/>
            <p:nvPr/>
          </p:nvSpPr>
          <p:spPr>
            <a:xfrm>
              <a:off x="6314350" y="3610450"/>
              <a:ext cx="492450" cy="240900"/>
            </a:xfrm>
            <a:custGeom>
              <a:rect b="b" l="l" r="r" t="t"/>
              <a:pathLst>
                <a:path extrusionOk="0" h="9636" w="19698">
                  <a:moveTo>
                    <a:pt x="19697" y="0"/>
                  </a:moveTo>
                  <a:lnTo>
                    <a:pt x="1" y="9636"/>
                  </a:lnTo>
                  <a:cubicBezTo>
                    <a:pt x="2736" y="9393"/>
                    <a:pt x="5472" y="9028"/>
                    <a:pt x="8025" y="7964"/>
                  </a:cubicBezTo>
                  <a:cubicBezTo>
                    <a:pt x="9393" y="7387"/>
                    <a:pt x="10700" y="6627"/>
                    <a:pt x="11977" y="5867"/>
                  </a:cubicBezTo>
                  <a:cubicBezTo>
                    <a:pt x="13831" y="4803"/>
                    <a:pt x="15654" y="3709"/>
                    <a:pt x="17539" y="2645"/>
                  </a:cubicBezTo>
                  <a:cubicBezTo>
                    <a:pt x="17691" y="2554"/>
                    <a:pt x="17843" y="2432"/>
                    <a:pt x="17995" y="2341"/>
                  </a:cubicBezTo>
                  <a:cubicBezTo>
                    <a:pt x="18177" y="2128"/>
                    <a:pt x="18299" y="1885"/>
                    <a:pt x="18451" y="1611"/>
                  </a:cubicBezTo>
                  <a:cubicBezTo>
                    <a:pt x="18755" y="1004"/>
                    <a:pt x="19211" y="456"/>
                    <a:pt x="19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5" name="Google Shape;3425;p368"/>
            <p:cNvSpPr/>
            <p:nvPr/>
          </p:nvSpPr>
          <p:spPr>
            <a:xfrm>
              <a:off x="6400975" y="3562575"/>
              <a:ext cx="256875" cy="95000"/>
            </a:xfrm>
            <a:custGeom>
              <a:rect b="b" l="l" r="r" t="t"/>
              <a:pathLst>
                <a:path extrusionOk="0" h="3800" w="10275">
                  <a:moveTo>
                    <a:pt x="2098" y="1"/>
                  </a:moveTo>
                  <a:lnTo>
                    <a:pt x="1" y="852"/>
                  </a:lnTo>
                  <a:lnTo>
                    <a:pt x="31" y="943"/>
                  </a:lnTo>
                  <a:cubicBezTo>
                    <a:pt x="1703" y="1672"/>
                    <a:pt x="3284" y="2523"/>
                    <a:pt x="4743" y="3557"/>
                  </a:cubicBezTo>
                  <a:cubicBezTo>
                    <a:pt x="4864" y="3648"/>
                    <a:pt x="5016" y="3739"/>
                    <a:pt x="5168" y="3800"/>
                  </a:cubicBezTo>
                  <a:lnTo>
                    <a:pt x="9150" y="3131"/>
                  </a:lnTo>
                  <a:lnTo>
                    <a:pt x="10275" y="1308"/>
                  </a:lnTo>
                  <a:lnTo>
                    <a:pt x="20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6" name="Google Shape;3426;p368"/>
            <p:cNvSpPr/>
            <p:nvPr/>
          </p:nvSpPr>
          <p:spPr>
            <a:xfrm>
              <a:off x="6304475" y="3346775"/>
              <a:ext cx="498525" cy="502300"/>
            </a:xfrm>
            <a:custGeom>
              <a:rect b="b" l="l" r="r" t="t"/>
              <a:pathLst>
                <a:path extrusionOk="0" h="20092" w="19941">
                  <a:moveTo>
                    <a:pt x="17356" y="0"/>
                  </a:moveTo>
                  <a:lnTo>
                    <a:pt x="17356" y="0"/>
                  </a:lnTo>
                  <a:cubicBezTo>
                    <a:pt x="12706" y="2189"/>
                    <a:pt x="8420" y="6110"/>
                    <a:pt x="3891" y="9271"/>
                  </a:cubicBezTo>
                  <a:cubicBezTo>
                    <a:pt x="5381" y="9514"/>
                    <a:pt x="11004" y="10365"/>
                    <a:pt x="12645" y="10547"/>
                  </a:cubicBezTo>
                  <a:lnTo>
                    <a:pt x="9119" y="12766"/>
                  </a:lnTo>
                  <a:lnTo>
                    <a:pt x="1" y="20092"/>
                  </a:lnTo>
                  <a:cubicBezTo>
                    <a:pt x="5046" y="18511"/>
                    <a:pt x="9879" y="16262"/>
                    <a:pt x="14439" y="13526"/>
                  </a:cubicBezTo>
                  <a:cubicBezTo>
                    <a:pt x="15502" y="12888"/>
                    <a:pt x="16566" y="12189"/>
                    <a:pt x="17721" y="11672"/>
                  </a:cubicBezTo>
                  <a:cubicBezTo>
                    <a:pt x="18481" y="11307"/>
                    <a:pt x="19302" y="11003"/>
                    <a:pt x="19940" y="10456"/>
                  </a:cubicBezTo>
                  <a:cubicBezTo>
                    <a:pt x="17265" y="8936"/>
                    <a:pt x="14347" y="7933"/>
                    <a:pt x="11338" y="7629"/>
                  </a:cubicBezTo>
                  <a:cubicBezTo>
                    <a:pt x="13101" y="6231"/>
                    <a:pt x="14590" y="4438"/>
                    <a:pt x="15594" y="2462"/>
                  </a:cubicBezTo>
                  <a:cubicBezTo>
                    <a:pt x="15867" y="2006"/>
                    <a:pt x="17113" y="487"/>
                    <a:pt x="17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7" name="Google Shape;3427;p368"/>
            <p:cNvSpPr/>
            <p:nvPr/>
          </p:nvSpPr>
          <p:spPr>
            <a:xfrm>
              <a:off x="6301675" y="3344375"/>
              <a:ext cx="440950" cy="504300"/>
            </a:xfrm>
            <a:custGeom>
              <a:rect b="b" l="l" r="r" t="t"/>
              <a:pathLst>
                <a:path extrusionOk="0" h="20172" w="17638">
                  <a:moveTo>
                    <a:pt x="17463" y="1"/>
                  </a:moveTo>
                  <a:cubicBezTo>
                    <a:pt x="17455" y="1"/>
                    <a:pt x="17446" y="2"/>
                    <a:pt x="17438" y="5"/>
                  </a:cubicBezTo>
                  <a:cubicBezTo>
                    <a:pt x="12499" y="2369"/>
                    <a:pt x="8436" y="6152"/>
                    <a:pt x="4014" y="9247"/>
                  </a:cubicBezTo>
                  <a:lnTo>
                    <a:pt x="4014" y="9247"/>
                  </a:lnTo>
                  <a:cubicBezTo>
                    <a:pt x="4010" y="9246"/>
                    <a:pt x="4007" y="9246"/>
                    <a:pt x="4003" y="9245"/>
                  </a:cubicBezTo>
                  <a:lnTo>
                    <a:pt x="4003" y="9245"/>
                  </a:lnTo>
                  <a:cubicBezTo>
                    <a:pt x="4003" y="9248"/>
                    <a:pt x="4003" y="9251"/>
                    <a:pt x="4003" y="9254"/>
                  </a:cubicBezTo>
                  <a:lnTo>
                    <a:pt x="4003" y="9254"/>
                  </a:lnTo>
                  <a:cubicBezTo>
                    <a:pt x="3993" y="9261"/>
                    <a:pt x="3983" y="9269"/>
                    <a:pt x="3973" y="9276"/>
                  </a:cubicBezTo>
                  <a:cubicBezTo>
                    <a:pt x="3912" y="9336"/>
                    <a:pt x="3912" y="9428"/>
                    <a:pt x="4003" y="9428"/>
                  </a:cubicBezTo>
                  <a:cubicBezTo>
                    <a:pt x="6869" y="9900"/>
                    <a:pt x="9706" y="10115"/>
                    <a:pt x="12543" y="10601"/>
                  </a:cubicBezTo>
                  <a:lnTo>
                    <a:pt x="12543" y="10601"/>
                  </a:lnTo>
                  <a:cubicBezTo>
                    <a:pt x="10261" y="11785"/>
                    <a:pt x="8257" y="13520"/>
                    <a:pt x="6252" y="15112"/>
                  </a:cubicBezTo>
                  <a:cubicBezTo>
                    <a:pt x="4216" y="16723"/>
                    <a:pt x="2149" y="18455"/>
                    <a:pt x="52" y="20005"/>
                  </a:cubicBezTo>
                  <a:cubicBezTo>
                    <a:pt x="1" y="20056"/>
                    <a:pt x="35" y="20171"/>
                    <a:pt x="102" y="20171"/>
                  </a:cubicBezTo>
                  <a:cubicBezTo>
                    <a:pt x="114" y="20171"/>
                    <a:pt x="128" y="20167"/>
                    <a:pt x="143" y="20157"/>
                  </a:cubicBezTo>
                  <a:cubicBezTo>
                    <a:pt x="2149" y="18637"/>
                    <a:pt x="4094" y="17027"/>
                    <a:pt x="6070" y="15446"/>
                  </a:cubicBezTo>
                  <a:cubicBezTo>
                    <a:pt x="8182" y="13726"/>
                    <a:pt x="10325" y="11856"/>
                    <a:pt x="12765" y="10639"/>
                  </a:cubicBezTo>
                  <a:lnTo>
                    <a:pt x="12765" y="10639"/>
                  </a:lnTo>
                  <a:cubicBezTo>
                    <a:pt x="12772" y="10641"/>
                    <a:pt x="12780" y="10642"/>
                    <a:pt x="12788" y="10643"/>
                  </a:cubicBezTo>
                  <a:cubicBezTo>
                    <a:pt x="12788" y="10639"/>
                    <a:pt x="12788" y="10634"/>
                    <a:pt x="12787" y="10628"/>
                  </a:cubicBezTo>
                  <a:lnTo>
                    <a:pt x="12787" y="10628"/>
                  </a:lnTo>
                  <a:cubicBezTo>
                    <a:pt x="12798" y="10623"/>
                    <a:pt x="12808" y="10618"/>
                    <a:pt x="12818" y="10613"/>
                  </a:cubicBezTo>
                  <a:cubicBezTo>
                    <a:pt x="12909" y="10583"/>
                    <a:pt x="12879" y="10461"/>
                    <a:pt x="12788" y="10461"/>
                  </a:cubicBezTo>
                  <a:cubicBezTo>
                    <a:pt x="9974" y="9958"/>
                    <a:pt x="7102" y="9743"/>
                    <a:pt x="4228" y="9282"/>
                  </a:cubicBezTo>
                  <a:lnTo>
                    <a:pt x="4228" y="9282"/>
                  </a:lnTo>
                  <a:cubicBezTo>
                    <a:pt x="8603" y="6203"/>
                    <a:pt x="12636" y="2468"/>
                    <a:pt x="17499" y="127"/>
                  </a:cubicBezTo>
                  <a:cubicBezTo>
                    <a:pt x="17637" y="127"/>
                    <a:pt x="17549" y="1"/>
                    <a:pt x="1746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368"/>
            <p:cNvSpPr/>
            <p:nvPr/>
          </p:nvSpPr>
          <p:spPr>
            <a:xfrm>
              <a:off x="6299400" y="3345025"/>
              <a:ext cx="502825" cy="504150"/>
            </a:xfrm>
            <a:custGeom>
              <a:rect b="b" l="l" r="r" t="t"/>
              <a:pathLst>
                <a:path extrusionOk="0" h="20166" w="20113">
                  <a:moveTo>
                    <a:pt x="17563" y="0"/>
                  </a:moveTo>
                  <a:cubicBezTo>
                    <a:pt x="17532" y="0"/>
                    <a:pt x="17497" y="11"/>
                    <a:pt x="17468" y="40"/>
                  </a:cubicBezTo>
                  <a:cubicBezTo>
                    <a:pt x="17225" y="526"/>
                    <a:pt x="16830" y="982"/>
                    <a:pt x="16465" y="1438"/>
                  </a:cubicBezTo>
                  <a:cubicBezTo>
                    <a:pt x="16040" y="1955"/>
                    <a:pt x="15705" y="2532"/>
                    <a:pt x="15341" y="3110"/>
                  </a:cubicBezTo>
                  <a:cubicBezTo>
                    <a:pt x="14352" y="4787"/>
                    <a:pt x="13039" y="6287"/>
                    <a:pt x="11518" y="7552"/>
                  </a:cubicBezTo>
                  <a:lnTo>
                    <a:pt x="11518" y="7552"/>
                  </a:lnTo>
                  <a:cubicBezTo>
                    <a:pt x="11506" y="7550"/>
                    <a:pt x="11493" y="7549"/>
                    <a:pt x="11480" y="7548"/>
                  </a:cubicBezTo>
                  <a:lnTo>
                    <a:pt x="11480" y="7548"/>
                  </a:lnTo>
                  <a:cubicBezTo>
                    <a:pt x="11486" y="7553"/>
                    <a:pt x="11491" y="7562"/>
                    <a:pt x="11495" y="7571"/>
                  </a:cubicBezTo>
                  <a:lnTo>
                    <a:pt x="11495" y="7571"/>
                  </a:lnTo>
                  <a:cubicBezTo>
                    <a:pt x="11480" y="7584"/>
                    <a:pt x="11465" y="7596"/>
                    <a:pt x="11450" y="7608"/>
                  </a:cubicBezTo>
                  <a:cubicBezTo>
                    <a:pt x="11359" y="7669"/>
                    <a:pt x="11450" y="7760"/>
                    <a:pt x="11511" y="7760"/>
                  </a:cubicBezTo>
                  <a:cubicBezTo>
                    <a:pt x="13517" y="8003"/>
                    <a:pt x="15462" y="8459"/>
                    <a:pt x="17316" y="9219"/>
                  </a:cubicBezTo>
                  <a:cubicBezTo>
                    <a:pt x="17833" y="9402"/>
                    <a:pt x="18319" y="9645"/>
                    <a:pt x="18775" y="9858"/>
                  </a:cubicBezTo>
                  <a:cubicBezTo>
                    <a:pt x="18958" y="9979"/>
                    <a:pt x="19140" y="10040"/>
                    <a:pt x="19353" y="10162"/>
                  </a:cubicBezTo>
                  <a:cubicBezTo>
                    <a:pt x="19414" y="10192"/>
                    <a:pt x="19535" y="10253"/>
                    <a:pt x="19596" y="10314"/>
                  </a:cubicBezTo>
                  <a:cubicBezTo>
                    <a:pt x="19809" y="10465"/>
                    <a:pt x="19870" y="10435"/>
                    <a:pt x="19687" y="10617"/>
                  </a:cubicBezTo>
                  <a:cubicBezTo>
                    <a:pt x="19383" y="10921"/>
                    <a:pt x="18897" y="11104"/>
                    <a:pt x="18502" y="11256"/>
                  </a:cubicBezTo>
                  <a:cubicBezTo>
                    <a:pt x="18046" y="11469"/>
                    <a:pt x="17620" y="11651"/>
                    <a:pt x="17225" y="11864"/>
                  </a:cubicBezTo>
                  <a:cubicBezTo>
                    <a:pt x="15462" y="12776"/>
                    <a:pt x="13821" y="13900"/>
                    <a:pt x="12088" y="14842"/>
                  </a:cubicBezTo>
                  <a:cubicBezTo>
                    <a:pt x="10325" y="15845"/>
                    <a:pt x="8502" y="16697"/>
                    <a:pt x="6678" y="17487"/>
                  </a:cubicBezTo>
                  <a:cubicBezTo>
                    <a:pt x="4550" y="18460"/>
                    <a:pt x="2362" y="19250"/>
                    <a:pt x="112" y="19979"/>
                  </a:cubicBezTo>
                  <a:cubicBezTo>
                    <a:pt x="0" y="20007"/>
                    <a:pt x="43" y="20165"/>
                    <a:pt x="122" y="20165"/>
                  </a:cubicBezTo>
                  <a:cubicBezTo>
                    <a:pt x="129" y="20165"/>
                    <a:pt x="136" y="20164"/>
                    <a:pt x="143" y="20162"/>
                  </a:cubicBezTo>
                  <a:cubicBezTo>
                    <a:pt x="3760" y="19007"/>
                    <a:pt x="7255" y="17578"/>
                    <a:pt x="10599" y="15845"/>
                  </a:cubicBezTo>
                  <a:cubicBezTo>
                    <a:pt x="12271" y="14964"/>
                    <a:pt x="13942" y="13991"/>
                    <a:pt x="15553" y="13019"/>
                  </a:cubicBezTo>
                  <a:cubicBezTo>
                    <a:pt x="16374" y="12532"/>
                    <a:pt x="17164" y="12046"/>
                    <a:pt x="18046" y="11651"/>
                  </a:cubicBezTo>
                  <a:cubicBezTo>
                    <a:pt x="18775" y="11347"/>
                    <a:pt x="19505" y="11043"/>
                    <a:pt x="20052" y="10526"/>
                  </a:cubicBezTo>
                  <a:cubicBezTo>
                    <a:pt x="20113" y="10465"/>
                    <a:pt x="20113" y="10405"/>
                    <a:pt x="20052" y="10374"/>
                  </a:cubicBezTo>
                  <a:cubicBezTo>
                    <a:pt x="17499" y="8890"/>
                    <a:pt x="14657" y="7928"/>
                    <a:pt x="11695" y="7572"/>
                  </a:cubicBezTo>
                  <a:lnTo>
                    <a:pt x="11695" y="7572"/>
                  </a:lnTo>
                  <a:cubicBezTo>
                    <a:pt x="13149" y="6354"/>
                    <a:pt x="14403" y="4938"/>
                    <a:pt x="15401" y="3323"/>
                  </a:cubicBezTo>
                  <a:cubicBezTo>
                    <a:pt x="15766" y="2715"/>
                    <a:pt x="16070" y="2167"/>
                    <a:pt x="16496" y="1590"/>
                  </a:cubicBezTo>
                  <a:cubicBezTo>
                    <a:pt x="16860" y="1073"/>
                    <a:pt x="17286" y="587"/>
                    <a:pt x="17590" y="70"/>
                  </a:cubicBezTo>
                  <a:cubicBezTo>
                    <a:pt x="17673" y="49"/>
                    <a:pt x="17628" y="0"/>
                    <a:pt x="1756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9" name="Google Shape;3429;p368"/>
            <p:cNvSpPr/>
            <p:nvPr/>
          </p:nvSpPr>
          <p:spPr>
            <a:xfrm>
              <a:off x="6658875" y="3355125"/>
              <a:ext cx="88650" cy="200025"/>
            </a:xfrm>
            <a:custGeom>
              <a:rect b="b" l="l" r="r" t="t"/>
              <a:pathLst>
                <a:path extrusionOk="0" h="8001" w="3546">
                  <a:moveTo>
                    <a:pt x="3089" y="1"/>
                  </a:moveTo>
                  <a:cubicBezTo>
                    <a:pt x="3059" y="1"/>
                    <a:pt x="3059" y="31"/>
                    <a:pt x="3029" y="31"/>
                  </a:cubicBezTo>
                  <a:cubicBezTo>
                    <a:pt x="2952" y="82"/>
                    <a:pt x="3004" y="197"/>
                    <a:pt x="3094" y="197"/>
                  </a:cubicBezTo>
                  <a:cubicBezTo>
                    <a:pt x="3112" y="197"/>
                    <a:pt x="3130" y="193"/>
                    <a:pt x="3150" y="183"/>
                  </a:cubicBezTo>
                  <a:lnTo>
                    <a:pt x="3150" y="183"/>
                  </a:lnTo>
                  <a:lnTo>
                    <a:pt x="3059" y="548"/>
                  </a:lnTo>
                  <a:cubicBezTo>
                    <a:pt x="3029" y="669"/>
                    <a:pt x="2937" y="852"/>
                    <a:pt x="2877" y="1004"/>
                  </a:cubicBezTo>
                  <a:cubicBezTo>
                    <a:pt x="2725" y="1338"/>
                    <a:pt x="2603" y="1672"/>
                    <a:pt x="2451" y="1976"/>
                  </a:cubicBezTo>
                  <a:cubicBezTo>
                    <a:pt x="2177" y="2615"/>
                    <a:pt x="1934" y="3222"/>
                    <a:pt x="1691" y="3891"/>
                  </a:cubicBezTo>
                  <a:cubicBezTo>
                    <a:pt x="1174" y="5198"/>
                    <a:pt x="597" y="6536"/>
                    <a:pt x="19" y="7873"/>
                  </a:cubicBezTo>
                  <a:cubicBezTo>
                    <a:pt x="1" y="7948"/>
                    <a:pt x="51" y="8000"/>
                    <a:pt x="100" y="8000"/>
                  </a:cubicBezTo>
                  <a:cubicBezTo>
                    <a:pt x="130" y="8000"/>
                    <a:pt x="160" y="7980"/>
                    <a:pt x="171" y="7934"/>
                  </a:cubicBezTo>
                  <a:cubicBezTo>
                    <a:pt x="810" y="6414"/>
                    <a:pt x="1448" y="4894"/>
                    <a:pt x="2086" y="3374"/>
                  </a:cubicBezTo>
                  <a:cubicBezTo>
                    <a:pt x="2390" y="2615"/>
                    <a:pt x="2725" y="1824"/>
                    <a:pt x="3029" y="1034"/>
                  </a:cubicBezTo>
                  <a:cubicBezTo>
                    <a:pt x="3150" y="760"/>
                    <a:pt x="3545" y="183"/>
                    <a:pt x="318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0" name="Google Shape;3430;p368"/>
            <p:cNvSpPr/>
            <p:nvPr/>
          </p:nvSpPr>
          <p:spPr>
            <a:xfrm>
              <a:off x="6399475" y="3583850"/>
              <a:ext cx="135000" cy="76300"/>
            </a:xfrm>
            <a:custGeom>
              <a:rect b="b" l="l" r="r" t="t"/>
              <a:pathLst>
                <a:path extrusionOk="0" h="3052" w="5400">
                  <a:moveTo>
                    <a:pt x="182" y="1"/>
                  </a:moveTo>
                  <a:cubicBezTo>
                    <a:pt x="61" y="1"/>
                    <a:pt x="0" y="153"/>
                    <a:pt x="91" y="213"/>
                  </a:cubicBezTo>
                  <a:cubicBezTo>
                    <a:pt x="1064" y="609"/>
                    <a:pt x="2006" y="1064"/>
                    <a:pt x="2918" y="1612"/>
                  </a:cubicBezTo>
                  <a:cubicBezTo>
                    <a:pt x="3678" y="2068"/>
                    <a:pt x="4438" y="2706"/>
                    <a:pt x="5258" y="3040"/>
                  </a:cubicBezTo>
                  <a:cubicBezTo>
                    <a:pt x="5274" y="3048"/>
                    <a:pt x="5287" y="3051"/>
                    <a:pt x="5299" y="3051"/>
                  </a:cubicBezTo>
                  <a:cubicBezTo>
                    <a:pt x="5386" y="3051"/>
                    <a:pt x="5399" y="2884"/>
                    <a:pt x="5319" y="2858"/>
                  </a:cubicBezTo>
                  <a:cubicBezTo>
                    <a:pt x="4863" y="2675"/>
                    <a:pt x="4468" y="2341"/>
                    <a:pt x="4043" y="2068"/>
                  </a:cubicBezTo>
                  <a:cubicBezTo>
                    <a:pt x="3617" y="1794"/>
                    <a:pt x="3222" y="1520"/>
                    <a:pt x="2796" y="1308"/>
                  </a:cubicBezTo>
                  <a:cubicBezTo>
                    <a:pt x="1945" y="821"/>
                    <a:pt x="1094" y="396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368"/>
            <p:cNvSpPr/>
            <p:nvPr/>
          </p:nvSpPr>
          <p:spPr>
            <a:xfrm>
              <a:off x="6312075" y="3607775"/>
              <a:ext cx="497125" cy="245100"/>
            </a:xfrm>
            <a:custGeom>
              <a:rect b="b" l="l" r="r" t="t"/>
              <a:pathLst>
                <a:path extrusionOk="0" h="9804" w="19885">
                  <a:moveTo>
                    <a:pt x="19773" y="1"/>
                  </a:moveTo>
                  <a:cubicBezTo>
                    <a:pt x="19749" y="1"/>
                    <a:pt x="19722" y="14"/>
                    <a:pt x="19697" y="47"/>
                  </a:cubicBezTo>
                  <a:cubicBezTo>
                    <a:pt x="19150" y="563"/>
                    <a:pt x="18694" y="1171"/>
                    <a:pt x="18299" y="1901"/>
                  </a:cubicBezTo>
                  <a:cubicBezTo>
                    <a:pt x="17843" y="2721"/>
                    <a:pt x="16718" y="3147"/>
                    <a:pt x="15897" y="3603"/>
                  </a:cubicBezTo>
                  <a:cubicBezTo>
                    <a:pt x="14286" y="4606"/>
                    <a:pt x="12615" y="5548"/>
                    <a:pt x="10973" y="6491"/>
                  </a:cubicBezTo>
                  <a:cubicBezTo>
                    <a:pt x="9332" y="7433"/>
                    <a:pt x="7630" y="8253"/>
                    <a:pt x="5806" y="8709"/>
                  </a:cubicBezTo>
                  <a:cubicBezTo>
                    <a:pt x="3952" y="9196"/>
                    <a:pt x="2037" y="9409"/>
                    <a:pt x="92" y="9621"/>
                  </a:cubicBezTo>
                  <a:cubicBezTo>
                    <a:pt x="1" y="9621"/>
                    <a:pt x="1" y="9804"/>
                    <a:pt x="92" y="9804"/>
                  </a:cubicBezTo>
                  <a:cubicBezTo>
                    <a:pt x="1976" y="9652"/>
                    <a:pt x="3830" y="9439"/>
                    <a:pt x="5624" y="8983"/>
                  </a:cubicBezTo>
                  <a:cubicBezTo>
                    <a:pt x="7478" y="8527"/>
                    <a:pt x="9180" y="7706"/>
                    <a:pt x="10852" y="6794"/>
                  </a:cubicBezTo>
                  <a:cubicBezTo>
                    <a:pt x="12615" y="5822"/>
                    <a:pt x="14347" y="4758"/>
                    <a:pt x="16110" y="3725"/>
                  </a:cubicBezTo>
                  <a:cubicBezTo>
                    <a:pt x="16779" y="3360"/>
                    <a:pt x="17721" y="2965"/>
                    <a:pt x="18238" y="2357"/>
                  </a:cubicBezTo>
                  <a:cubicBezTo>
                    <a:pt x="18451" y="2083"/>
                    <a:pt x="18603" y="1718"/>
                    <a:pt x="18785" y="1414"/>
                  </a:cubicBezTo>
                  <a:cubicBezTo>
                    <a:pt x="19089" y="959"/>
                    <a:pt x="19454" y="533"/>
                    <a:pt x="19819" y="138"/>
                  </a:cubicBezTo>
                  <a:cubicBezTo>
                    <a:pt x="19885" y="94"/>
                    <a:pt x="19838" y="1"/>
                    <a:pt x="1977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32" name="Google Shape;3432;p368"/>
          <p:cNvGrpSpPr/>
          <p:nvPr/>
        </p:nvGrpSpPr>
        <p:grpSpPr>
          <a:xfrm rot="-490189">
            <a:off x="8365906" y="3394217"/>
            <a:ext cx="444477" cy="531622"/>
            <a:chOff x="3966200" y="758625"/>
            <a:chExt cx="444500" cy="531650"/>
          </a:xfrm>
        </p:grpSpPr>
        <p:sp>
          <p:nvSpPr>
            <p:cNvPr id="3433" name="Google Shape;3433;p368"/>
            <p:cNvSpPr/>
            <p:nvPr/>
          </p:nvSpPr>
          <p:spPr>
            <a:xfrm>
              <a:off x="3973750" y="767775"/>
              <a:ext cx="427850" cy="510675"/>
            </a:xfrm>
            <a:custGeom>
              <a:rect b="b" l="l" r="r" t="t"/>
              <a:pathLst>
                <a:path extrusionOk="0" h="20427" w="17114">
                  <a:moveTo>
                    <a:pt x="8055" y="1"/>
                  </a:moveTo>
                  <a:lnTo>
                    <a:pt x="7386" y="913"/>
                  </a:lnTo>
                  <a:lnTo>
                    <a:pt x="6596" y="4834"/>
                  </a:lnTo>
                  <a:lnTo>
                    <a:pt x="5107" y="9211"/>
                  </a:lnTo>
                  <a:lnTo>
                    <a:pt x="0" y="6748"/>
                  </a:lnTo>
                  <a:lnTo>
                    <a:pt x="2402" y="12584"/>
                  </a:lnTo>
                  <a:lnTo>
                    <a:pt x="2098" y="19697"/>
                  </a:lnTo>
                  <a:lnTo>
                    <a:pt x="5593" y="15320"/>
                  </a:lnTo>
                  <a:cubicBezTo>
                    <a:pt x="5593" y="15320"/>
                    <a:pt x="9727" y="20214"/>
                    <a:pt x="10578" y="20426"/>
                  </a:cubicBezTo>
                  <a:lnTo>
                    <a:pt x="8937" y="11490"/>
                  </a:lnTo>
                  <a:lnTo>
                    <a:pt x="17113" y="7660"/>
                  </a:lnTo>
                  <a:lnTo>
                    <a:pt x="9393" y="7144"/>
                  </a:lnTo>
                  <a:lnTo>
                    <a:pt x="80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4" name="Google Shape;3434;p368"/>
            <p:cNvSpPr/>
            <p:nvPr/>
          </p:nvSpPr>
          <p:spPr>
            <a:xfrm>
              <a:off x="3972225" y="760175"/>
              <a:ext cx="430875" cy="524350"/>
            </a:xfrm>
            <a:custGeom>
              <a:rect b="b" l="l" r="r" t="t"/>
              <a:pathLst>
                <a:path extrusionOk="0" h="20974" w="17235">
                  <a:moveTo>
                    <a:pt x="8359" y="1"/>
                  </a:moveTo>
                  <a:lnTo>
                    <a:pt x="6596" y="9089"/>
                  </a:lnTo>
                  <a:lnTo>
                    <a:pt x="0" y="7052"/>
                  </a:lnTo>
                  <a:lnTo>
                    <a:pt x="4469" y="12736"/>
                  </a:lnTo>
                  <a:lnTo>
                    <a:pt x="2037" y="20366"/>
                  </a:lnTo>
                  <a:lnTo>
                    <a:pt x="6840" y="14135"/>
                  </a:lnTo>
                  <a:lnTo>
                    <a:pt x="10791" y="20974"/>
                  </a:lnTo>
                  <a:lnTo>
                    <a:pt x="10487" y="12311"/>
                  </a:lnTo>
                  <a:lnTo>
                    <a:pt x="17235" y="8147"/>
                  </a:lnTo>
                  <a:lnTo>
                    <a:pt x="9849" y="8755"/>
                  </a:lnTo>
                  <a:lnTo>
                    <a:pt x="83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5" name="Google Shape;3435;p368"/>
            <p:cNvSpPr/>
            <p:nvPr/>
          </p:nvSpPr>
          <p:spPr>
            <a:xfrm>
              <a:off x="3967350" y="758625"/>
              <a:ext cx="443350" cy="531650"/>
            </a:xfrm>
            <a:custGeom>
              <a:rect b="b" l="l" r="r" t="t"/>
              <a:pathLst>
                <a:path extrusionOk="0" h="21266" w="17734">
                  <a:moveTo>
                    <a:pt x="10909" y="12483"/>
                  </a:moveTo>
                  <a:cubicBezTo>
                    <a:pt x="10915" y="12483"/>
                    <a:pt x="10915" y="12501"/>
                    <a:pt x="10890" y="12532"/>
                  </a:cubicBezTo>
                  <a:lnTo>
                    <a:pt x="10890" y="12532"/>
                  </a:lnTo>
                  <a:cubicBezTo>
                    <a:pt x="10891" y="12498"/>
                    <a:pt x="10903" y="12483"/>
                    <a:pt x="10909" y="12483"/>
                  </a:cubicBezTo>
                  <a:close/>
                  <a:moveTo>
                    <a:pt x="4633" y="12829"/>
                  </a:moveTo>
                  <a:lnTo>
                    <a:pt x="4633" y="12829"/>
                  </a:lnTo>
                  <a:cubicBezTo>
                    <a:pt x="4633" y="12832"/>
                    <a:pt x="4632" y="12835"/>
                    <a:pt x="4631" y="12838"/>
                  </a:cubicBezTo>
                  <a:lnTo>
                    <a:pt x="4631" y="12838"/>
                  </a:lnTo>
                  <a:cubicBezTo>
                    <a:pt x="4632" y="12835"/>
                    <a:pt x="4632" y="12832"/>
                    <a:pt x="4633" y="12829"/>
                  </a:cubicBezTo>
                  <a:close/>
                  <a:moveTo>
                    <a:pt x="4629" y="12881"/>
                  </a:moveTo>
                  <a:cubicBezTo>
                    <a:pt x="4652" y="12907"/>
                    <a:pt x="4653" y="12920"/>
                    <a:pt x="4648" y="12920"/>
                  </a:cubicBezTo>
                  <a:cubicBezTo>
                    <a:pt x="4643" y="12920"/>
                    <a:pt x="4632" y="12907"/>
                    <a:pt x="4629" y="12881"/>
                  </a:cubicBezTo>
                  <a:close/>
                  <a:moveTo>
                    <a:pt x="8529" y="861"/>
                  </a:moveTo>
                  <a:cubicBezTo>
                    <a:pt x="8973" y="3544"/>
                    <a:pt x="9420" y="6183"/>
                    <a:pt x="9892" y="8847"/>
                  </a:cubicBezTo>
                  <a:cubicBezTo>
                    <a:pt x="9892" y="8938"/>
                    <a:pt x="9953" y="8969"/>
                    <a:pt x="10013" y="8969"/>
                  </a:cubicBezTo>
                  <a:cubicBezTo>
                    <a:pt x="12302" y="8773"/>
                    <a:pt x="14591" y="8578"/>
                    <a:pt x="16879" y="8406"/>
                  </a:cubicBezTo>
                  <a:lnTo>
                    <a:pt x="16879" y="8406"/>
                  </a:lnTo>
                  <a:cubicBezTo>
                    <a:pt x="14777" y="9694"/>
                    <a:pt x="12697" y="10960"/>
                    <a:pt x="10591" y="12251"/>
                  </a:cubicBezTo>
                  <a:cubicBezTo>
                    <a:pt x="10560" y="12312"/>
                    <a:pt x="10530" y="12343"/>
                    <a:pt x="10530" y="12373"/>
                  </a:cubicBezTo>
                  <a:cubicBezTo>
                    <a:pt x="10644" y="15081"/>
                    <a:pt x="10705" y="17788"/>
                    <a:pt x="10812" y="20521"/>
                  </a:cubicBezTo>
                  <a:lnTo>
                    <a:pt x="10812" y="20521"/>
                  </a:lnTo>
                  <a:cubicBezTo>
                    <a:pt x="9600" y="18413"/>
                    <a:pt x="8367" y="16302"/>
                    <a:pt x="7187" y="14166"/>
                  </a:cubicBezTo>
                  <a:cubicBezTo>
                    <a:pt x="7171" y="14121"/>
                    <a:pt x="7133" y="14098"/>
                    <a:pt x="7088" y="14098"/>
                  </a:cubicBezTo>
                  <a:cubicBezTo>
                    <a:pt x="7042" y="14098"/>
                    <a:pt x="6989" y="14121"/>
                    <a:pt x="6943" y="14166"/>
                  </a:cubicBezTo>
                  <a:cubicBezTo>
                    <a:pt x="5507" y="16072"/>
                    <a:pt x="4046" y="17928"/>
                    <a:pt x="2605" y="19824"/>
                  </a:cubicBezTo>
                  <a:lnTo>
                    <a:pt x="2605" y="19824"/>
                  </a:lnTo>
                  <a:cubicBezTo>
                    <a:pt x="3225" y="17868"/>
                    <a:pt x="3829" y="15914"/>
                    <a:pt x="4481" y="13984"/>
                  </a:cubicBezTo>
                  <a:cubicBezTo>
                    <a:pt x="4603" y="13680"/>
                    <a:pt x="4785" y="13254"/>
                    <a:pt x="4816" y="12950"/>
                  </a:cubicBezTo>
                  <a:cubicBezTo>
                    <a:pt x="4816" y="12768"/>
                    <a:pt x="4785" y="12707"/>
                    <a:pt x="4664" y="12555"/>
                  </a:cubicBezTo>
                  <a:cubicBezTo>
                    <a:pt x="3904" y="11613"/>
                    <a:pt x="3144" y="10640"/>
                    <a:pt x="2384" y="9668"/>
                  </a:cubicBezTo>
                  <a:lnTo>
                    <a:pt x="563" y="7330"/>
                  </a:lnTo>
                  <a:lnTo>
                    <a:pt x="563" y="7330"/>
                  </a:lnTo>
                  <a:lnTo>
                    <a:pt x="6761" y="9273"/>
                  </a:lnTo>
                  <a:cubicBezTo>
                    <a:pt x="6784" y="9280"/>
                    <a:pt x="6805" y="9284"/>
                    <a:pt x="6823" y="9284"/>
                  </a:cubicBezTo>
                  <a:cubicBezTo>
                    <a:pt x="6879" y="9284"/>
                    <a:pt x="6913" y="9250"/>
                    <a:pt x="6913" y="9181"/>
                  </a:cubicBezTo>
                  <a:cubicBezTo>
                    <a:pt x="7442" y="6398"/>
                    <a:pt x="7996" y="3640"/>
                    <a:pt x="8529" y="861"/>
                  </a:cubicBezTo>
                  <a:close/>
                  <a:moveTo>
                    <a:pt x="8578" y="1"/>
                  </a:moveTo>
                  <a:cubicBezTo>
                    <a:pt x="8525" y="1"/>
                    <a:pt x="8477" y="26"/>
                    <a:pt x="8463" y="93"/>
                  </a:cubicBezTo>
                  <a:lnTo>
                    <a:pt x="8402" y="93"/>
                  </a:lnTo>
                  <a:cubicBezTo>
                    <a:pt x="8412" y="152"/>
                    <a:pt x="8422" y="210"/>
                    <a:pt x="8431" y="269"/>
                  </a:cubicBezTo>
                  <a:lnTo>
                    <a:pt x="8431" y="269"/>
                  </a:lnTo>
                  <a:cubicBezTo>
                    <a:pt x="7898" y="3215"/>
                    <a:pt x="7281" y="6133"/>
                    <a:pt x="6749" y="9079"/>
                  </a:cubicBezTo>
                  <a:lnTo>
                    <a:pt x="6749" y="9079"/>
                  </a:lnTo>
                  <a:lnTo>
                    <a:pt x="377" y="7091"/>
                  </a:lnTo>
                  <a:lnTo>
                    <a:pt x="377" y="7091"/>
                  </a:lnTo>
                  <a:lnTo>
                    <a:pt x="347" y="7054"/>
                  </a:lnTo>
                  <a:cubicBezTo>
                    <a:pt x="315" y="7013"/>
                    <a:pt x="279" y="6997"/>
                    <a:pt x="244" y="6997"/>
                  </a:cubicBezTo>
                  <a:cubicBezTo>
                    <a:pt x="222" y="6997"/>
                    <a:pt x="202" y="7004"/>
                    <a:pt x="184" y="7016"/>
                  </a:cubicBezTo>
                  <a:lnTo>
                    <a:pt x="184" y="7016"/>
                  </a:lnTo>
                  <a:cubicBezTo>
                    <a:pt x="167" y="7010"/>
                    <a:pt x="152" y="7008"/>
                    <a:pt x="138" y="7008"/>
                  </a:cubicBezTo>
                  <a:cubicBezTo>
                    <a:pt x="24" y="7008"/>
                    <a:pt x="0" y="7166"/>
                    <a:pt x="143" y="7201"/>
                  </a:cubicBezTo>
                  <a:lnTo>
                    <a:pt x="143" y="7201"/>
                  </a:lnTo>
                  <a:cubicBezTo>
                    <a:pt x="148" y="7213"/>
                    <a:pt x="156" y="7225"/>
                    <a:pt x="165" y="7236"/>
                  </a:cubicBezTo>
                  <a:cubicBezTo>
                    <a:pt x="1533" y="8999"/>
                    <a:pt x="2901" y="10701"/>
                    <a:pt x="4269" y="12464"/>
                  </a:cubicBezTo>
                  <a:cubicBezTo>
                    <a:pt x="4360" y="12555"/>
                    <a:pt x="4451" y="12738"/>
                    <a:pt x="4572" y="12829"/>
                  </a:cubicBezTo>
                  <a:cubicBezTo>
                    <a:pt x="4595" y="12847"/>
                    <a:pt x="4611" y="12862"/>
                    <a:pt x="4623" y="12874"/>
                  </a:cubicBezTo>
                  <a:lnTo>
                    <a:pt x="4623" y="12874"/>
                  </a:lnTo>
                  <a:cubicBezTo>
                    <a:pt x="4559" y="13136"/>
                    <a:pt x="4446" y="13421"/>
                    <a:pt x="4360" y="13680"/>
                  </a:cubicBezTo>
                  <a:cubicBezTo>
                    <a:pt x="3965" y="14957"/>
                    <a:pt x="3539" y="16294"/>
                    <a:pt x="3113" y="17571"/>
                  </a:cubicBezTo>
                  <a:lnTo>
                    <a:pt x="2241" y="20305"/>
                  </a:lnTo>
                  <a:lnTo>
                    <a:pt x="2241" y="20305"/>
                  </a:lnTo>
                  <a:cubicBezTo>
                    <a:pt x="2218" y="20336"/>
                    <a:pt x="2194" y="20367"/>
                    <a:pt x="2171" y="20397"/>
                  </a:cubicBezTo>
                  <a:lnTo>
                    <a:pt x="2205" y="20417"/>
                  </a:lnTo>
                  <a:lnTo>
                    <a:pt x="2202" y="20428"/>
                  </a:lnTo>
                  <a:cubicBezTo>
                    <a:pt x="2181" y="20531"/>
                    <a:pt x="2258" y="20606"/>
                    <a:pt x="2338" y="20606"/>
                  </a:cubicBezTo>
                  <a:cubicBezTo>
                    <a:pt x="2376" y="20606"/>
                    <a:pt x="2415" y="20589"/>
                    <a:pt x="2445" y="20549"/>
                  </a:cubicBezTo>
                  <a:cubicBezTo>
                    <a:pt x="3985" y="18506"/>
                    <a:pt x="5553" y="16520"/>
                    <a:pt x="7095" y="14480"/>
                  </a:cubicBezTo>
                  <a:lnTo>
                    <a:pt x="7095" y="14480"/>
                  </a:lnTo>
                  <a:cubicBezTo>
                    <a:pt x="8344" y="16706"/>
                    <a:pt x="9648" y="18932"/>
                    <a:pt x="10895" y="21188"/>
                  </a:cubicBezTo>
                  <a:cubicBezTo>
                    <a:pt x="10935" y="21241"/>
                    <a:pt x="10992" y="21265"/>
                    <a:pt x="11044" y="21265"/>
                  </a:cubicBezTo>
                  <a:cubicBezTo>
                    <a:pt x="11111" y="21265"/>
                    <a:pt x="11168" y="21226"/>
                    <a:pt x="11168" y="21157"/>
                  </a:cubicBezTo>
                  <a:lnTo>
                    <a:pt x="10956" y="13862"/>
                  </a:lnTo>
                  <a:cubicBezTo>
                    <a:pt x="10956" y="13528"/>
                    <a:pt x="11016" y="12920"/>
                    <a:pt x="10895" y="12586"/>
                  </a:cubicBezTo>
                  <a:cubicBezTo>
                    <a:pt x="10892" y="12570"/>
                    <a:pt x="10890" y="12556"/>
                    <a:pt x="10890" y="12544"/>
                  </a:cubicBezTo>
                  <a:lnTo>
                    <a:pt x="10890" y="12544"/>
                  </a:lnTo>
                  <a:cubicBezTo>
                    <a:pt x="10985" y="12475"/>
                    <a:pt x="11066" y="12424"/>
                    <a:pt x="11168" y="12373"/>
                  </a:cubicBezTo>
                  <a:cubicBezTo>
                    <a:pt x="12354" y="11674"/>
                    <a:pt x="13478" y="10944"/>
                    <a:pt x="14664" y="10215"/>
                  </a:cubicBezTo>
                  <a:cubicBezTo>
                    <a:pt x="15667" y="9607"/>
                    <a:pt x="16640" y="8999"/>
                    <a:pt x="17582" y="8391"/>
                  </a:cubicBezTo>
                  <a:cubicBezTo>
                    <a:pt x="17734" y="8330"/>
                    <a:pt x="17673" y="8118"/>
                    <a:pt x="17521" y="8118"/>
                  </a:cubicBezTo>
                  <a:cubicBezTo>
                    <a:pt x="17481" y="8121"/>
                    <a:pt x="17441" y="8124"/>
                    <a:pt x="17401" y="8128"/>
                  </a:cubicBezTo>
                  <a:lnTo>
                    <a:pt x="17401" y="8128"/>
                  </a:lnTo>
                  <a:cubicBezTo>
                    <a:pt x="17400" y="8115"/>
                    <a:pt x="17399" y="8102"/>
                    <a:pt x="17399" y="8087"/>
                  </a:cubicBezTo>
                  <a:cubicBezTo>
                    <a:pt x="17374" y="8103"/>
                    <a:pt x="17348" y="8119"/>
                    <a:pt x="17322" y="8135"/>
                  </a:cubicBezTo>
                  <a:lnTo>
                    <a:pt x="17322" y="8135"/>
                  </a:lnTo>
                  <a:cubicBezTo>
                    <a:pt x="14966" y="8338"/>
                    <a:pt x="12558" y="8541"/>
                    <a:pt x="10203" y="8716"/>
                  </a:cubicBezTo>
                  <a:lnTo>
                    <a:pt x="10203" y="8716"/>
                  </a:lnTo>
                  <a:cubicBezTo>
                    <a:pt x="9695" y="5843"/>
                    <a:pt x="9216" y="2997"/>
                    <a:pt x="8737" y="93"/>
                  </a:cubicBezTo>
                  <a:cubicBezTo>
                    <a:pt x="8720" y="42"/>
                    <a:pt x="8645" y="1"/>
                    <a:pt x="857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6" name="Google Shape;3436;p368"/>
            <p:cNvSpPr/>
            <p:nvPr/>
          </p:nvSpPr>
          <p:spPr>
            <a:xfrm>
              <a:off x="4111325" y="1148575"/>
              <a:ext cx="133025" cy="136950"/>
            </a:xfrm>
            <a:custGeom>
              <a:rect b="b" l="l" r="r" t="t"/>
              <a:pathLst>
                <a:path extrusionOk="0" h="5478" w="5321">
                  <a:moveTo>
                    <a:pt x="183" y="0"/>
                  </a:moveTo>
                  <a:cubicBezTo>
                    <a:pt x="92" y="0"/>
                    <a:pt x="1" y="128"/>
                    <a:pt x="90" y="240"/>
                  </a:cubicBezTo>
                  <a:cubicBezTo>
                    <a:pt x="1610" y="2094"/>
                    <a:pt x="3251" y="3857"/>
                    <a:pt x="5045" y="5438"/>
                  </a:cubicBezTo>
                  <a:cubicBezTo>
                    <a:pt x="5066" y="5466"/>
                    <a:pt x="5094" y="5478"/>
                    <a:pt x="5122" y="5478"/>
                  </a:cubicBezTo>
                  <a:cubicBezTo>
                    <a:pt x="5217" y="5478"/>
                    <a:pt x="5320" y="5349"/>
                    <a:pt x="5227" y="5255"/>
                  </a:cubicBezTo>
                  <a:cubicBezTo>
                    <a:pt x="3464" y="3614"/>
                    <a:pt x="1792" y="1881"/>
                    <a:pt x="272" y="58"/>
                  </a:cubicBezTo>
                  <a:cubicBezTo>
                    <a:pt x="248" y="17"/>
                    <a:pt x="215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7" name="Google Shape;3437;p368"/>
            <p:cNvSpPr/>
            <p:nvPr/>
          </p:nvSpPr>
          <p:spPr>
            <a:xfrm>
              <a:off x="4020850" y="1082000"/>
              <a:ext cx="19800" cy="186975"/>
            </a:xfrm>
            <a:custGeom>
              <a:rect b="b" l="l" r="r" t="t"/>
              <a:pathLst>
                <a:path extrusionOk="0" h="7479" w="792">
                  <a:moveTo>
                    <a:pt x="654" y="0"/>
                  </a:moveTo>
                  <a:cubicBezTo>
                    <a:pt x="586" y="0"/>
                    <a:pt x="518" y="46"/>
                    <a:pt x="518" y="137"/>
                  </a:cubicBezTo>
                  <a:cubicBezTo>
                    <a:pt x="335" y="2538"/>
                    <a:pt x="183" y="4970"/>
                    <a:pt x="1" y="7341"/>
                  </a:cubicBezTo>
                  <a:cubicBezTo>
                    <a:pt x="1" y="7423"/>
                    <a:pt x="72" y="7478"/>
                    <a:pt x="137" y="7478"/>
                  </a:cubicBezTo>
                  <a:cubicBezTo>
                    <a:pt x="193" y="7478"/>
                    <a:pt x="244" y="7438"/>
                    <a:pt x="244" y="7341"/>
                  </a:cubicBezTo>
                  <a:cubicBezTo>
                    <a:pt x="457" y="4970"/>
                    <a:pt x="578" y="2538"/>
                    <a:pt x="791" y="137"/>
                  </a:cubicBezTo>
                  <a:cubicBezTo>
                    <a:pt x="791" y="46"/>
                    <a:pt x="723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8" name="Google Shape;3438;p368"/>
            <p:cNvSpPr/>
            <p:nvPr/>
          </p:nvSpPr>
          <p:spPr>
            <a:xfrm>
              <a:off x="3966200" y="926925"/>
              <a:ext cx="75275" cy="161775"/>
            </a:xfrm>
            <a:custGeom>
              <a:rect b="b" l="l" r="r" t="t"/>
              <a:pathLst>
                <a:path extrusionOk="0" h="6471" w="3011">
                  <a:moveTo>
                    <a:pt x="159" y="0"/>
                  </a:moveTo>
                  <a:cubicBezTo>
                    <a:pt x="79" y="0"/>
                    <a:pt x="1" y="73"/>
                    <a:pt x="59" y="170"/>
                  </a:cubicBezTo>
                  <a:cubicBezTo>
                    <a:pt x="1123" y="2145"/>
                    <a:pt x="1974" y="4243"/>
                    <a:pt x="2704" y="6370"/>
                  </a:cubicBezTo>
                  <a:cubicBezTo>
                    <a:pt x="2745" y="6439"/>
                    <a:pt x="2817" y="6470"/>
                    <a:pt x="2878" y="6470"/>
                  </a:cubicBezTo>
                  <a:cubicBezTo>
                    <a:pt x="2952" y="6470"/>
                    <a:pt x="3011" y="6424"/>
                    <a:pt x="2977" y="6340"/>
                  </a:cubicBezTo>
                  <a:cubicBezTo>
                    <a:pt x="2248" y="4182"/>
                    <a:pt x="1336" y="2085"/>
                    <a:pt x="272" y="79"/>
                  </a:cubicBezTo>
                  <a:cubicBezTo>
                    <a:pt x="250" y="24"/>
                    <a:pt x="20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9" name="Google Shape;3439;p368"/>
            <p:cNvSpPr/>
            <p:nvPr/>
          </p:nvSpPr>
          <p:spPr>
            <a:xfrm>
              <a:off x="4034525" y="1074025"/>
              <a:ext cx="53050" cy="9125"/>
            </a:xfrm>
            <a:custGeom>
              <a:rect b="b" l="l" r="r" t="t"/>
              <a:pathLst>
                <a:path extrusionOk="0" h="365" w="2122">
                  <a:moveTo>
                    <a:pt x="1916" y="0"/>
                  </a:moveTo>
                  <a:cubicBezTo>
                    <a:pt x="1338" y="61"/>
                    <a:pt x="761" y="122"/>
                    <a:pt x="214" y="122"/>
                  </a:cubicBezTo>
                  <a:cubicBezTo>
                    <a:pt x="1" y="122"/>
                    <a:pt x="1" y="365"/>
                    <a:pt x="214" y="365"/>
                  </a:cubicBezTo>
                  <a:cubicBezTo>
                    <a:pt x="822" y="365"/>
                    <a:pt x="1369" y="334"/>
                    <a:pt x="1977" y="213"/>
                  </a:cubicBezTo>
                  <a:cubicBezTo>
                    <a:pt x="1992" y="219"/>
                    <a:pt x="2005" y="222"/>
                    <a:pt x="2017" y="222"/>
                  </a:cubicBezTo>
                  <a:cubicBezTo>
                    <a:pt x="2121" y="222"/>
                    <a:pt x="2080" y="0"/>
                    <a:pt x="191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0" name="Google Shape;3440;p368"/>
            <p:cNvSpPr/>
            <p:nvPr/>
          </p:nvSpPr>
          <p:spPr>
            <a:xfrm>
              <a:off x="4101950" y="763925"/>
              <a:ext cx="82875" cy="216325"/>
            </a:xfrm>
            <a:custGeom>
              <a:rect b="b" l="l" r="r" t="t"/>
              <a:pathLst>
                <a:path extrusionOk="0" h="8653" w="3315">
                  <a:moveTo>
                    <a:pt x="3103" y="0"/>
                  </a:moveTo>
                  <a:cubicBezTo>
                    <a:pt x="3095" y="0"/>
                    <a:pt x="3087" y="1"/>
                    <a:pt x="3079" y="3"/>
                  </a:cubicBezTo>
                  <a:cubicBezTo>
                    <a:pt x="2623" y="94"/>
                    <a:pt x="2410" y="884"/>
                    <a:pt x="2258" y="1249"/>
                  </a:cubicBezTo>
                  <a:cubicBezTo>
                    <a:pt x="1985" y="2009"/>
                    <a:pt x="1863" y="2829"/>
                    <a:pt x="1651" y="3589"/>
                  </a:cubicBezTo>
                  <a:cubicBezTo>
                    <a:pt x="1195" y="5261"/>
                    <a:pt x="617" y="6902"/>
                    <a:pt x="40" y="8483"/>
                  </a:cubicBezTo>
                  <a:cubicBezTo>
                    <a:pt x="1" y="8580"/>
                    <a:pt x="98" y="8652"/>
                    <a:pt x="190" y="8652"/>
                  </a:cubicBezTo>
                  <a:cubicBezTo>
                    <a:pt x="241" y="8652"/>
                    <a:pt x="291" y="8629"/>
                    <a:pt x="313" y="8574"/>
                  </a:cubicBezTo>
                  <a:cubicBezTo>
                    <a:pt x="799" y="7206"/>
                    <a:pt x="1316" y="5778"/>
                    <a:pt x="1711" y="4380"/>
                  </a:cubicBezTo>
                  <a:cubicBezTo>
                    <a:pt x="1894" y="3741"/>
                    <a:pt x="2106" y="3042"/>
                    <a:pt x="2258" y="2404"/>
                  </a:cubicBezTo>
                  <a:cubicBezTo>
                    <a:pt x="2319" y="2100"/>
                    <a:pt x="2410" y="1766"/>
                    <a:pt x="2502" y="1462"/>
                  </a:cubicBezTo>
                  <a:cubicBezTo>
                    <a:pt x="2593" y="1158"/>
                    <a:pt x="2806" y="337"/>
                    <a:pt x="3170" y="276"/>
                  </a:cubicBezTo>
                  <a:cubicBezTo>
                    <a:pt x="3314" y="247"/>
                    <a:pt x="3240" y="0"/>
                    <a:pt x="310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1" name="Google Shape;3441;p368"/>
            <p:cNvSpPr/>
            <p:nvPr/>
          </p:nvSpPr>
          <p:spPr>
            <a:xfrm>
              <a:off x="4211075" y="941725"/>
              <a:ext cx="197350" cy="21375"/>
            </a:xfrm>
            <a:custGeom>
              <a:rect b="b" l="l" r="r" t="t"/>
              <a:pathLst>
                <a:path extrusionOk="0" h="855" w="7894">
                  <a:moveTo>
                    <a:pt x="150" y="1"/>
                  </a:moveTo>
                  <a:cubicBezTo>
                    <a:pt x="19" y="1"/>
                    <a:pt x="0" y="248"/>
                    <a:pt x="173" y="277"/>
                  </a:cubicBezTo>
                  <a:cubicBezTo>
                    <a:pt x="2666" y="642"/>
                    <a:pt x="5188" y="854"/>
                    <a:pt x="7681" y="854"/>
                  </a:cubicBezTo>
                  <a:cubicBezTo>
                    <a:pt x="7833" y="854"/>
                    <a:pt x="7894" y="581"/>
                    <a:pt x="7681" y="581"/>
                  </a:cubicBezTo>
                  <a:cubicBezTo>
                    <a:pt x="5188" y="550"/>
                    <a:pt x="2666" y="338"/>
                    <a:pt x="173" y="3"/>
                  </a:cubicBezTo>
                  <a:cubicBezTo>
                    <a:pt x="165" y="2"/>
                    <a:pt x="157" y="1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42" name="Google Shape;3442;p368"/>
          <p:cNvSpPr txBox="1"/>
          <p:nvPr>
            <p:ph idx="1" type="subTitle"/>
          </p:nvPr>
        </p:nvSpPr>
        <p:spPr>
          <a:xfrm flipH="1">
            <a:off x="713224" y="318775"/>
            <a:ext cx="3639300" cy="2679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Dela Gothic One"/>
                <a:ea typeface="Dela Gothic One"/>
                <a:cs typeface="Dela Gothic One"/>
                <a:sym typeface="Dela Gothic One"/>
              </a:rPr>
              <a:t>2024 Fall Semester Club Promotion</a:t>
            </a:r>
            <a:endParaRPr sz="1200">
              <a:solidFill>
                <a:schemeClr val="lt1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6" name="Shape 3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7" name="Google Shape;3447;p369"/>
          <p:cNvSpPr txBox="1"/>
          <p:nvPr>
            <p:ph type="title"/>
          </p:nvPr>
        </p:nvSpPr>
        <p:spPr>
          <a:xfrm>
            <a:off x="713225" y="702650"/>
            <a:ext cx="6971100" cy="6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社團老師：楊欣蕙 Sandy 老師</a:t>
            </a:r>
            <a:endParaRPr sz="3500"/>
          </a:p>
        </p:txBody>
      </p:sp>
      <p:sp>
        <p:nvSpPr>
          <p:cNvPr id="3448" name="Google Shape;3448;p369"/>
          <p:cNvSpPr txBox="1"/>
          <p:nvPr>
            <p:ph idx="1" type="body"/>
          </p:nvPr>
        </p:nvSpPr>
        <p:spPr>
          <a:xfrm>
            <a:off x="713225" y="1346450"/>
            <a:ext cx="4129200" cy="32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Sandy</a:t>
            </a:r>
            <a:r>
              <a:rPr lang="en" sz="1700"/>
              <a:t>老師從小開始木吉他自彈自唱，從高中開始創作，並擔任樂團主唱，並發行「dreamwalker」同名ep。參加過海祭小舞台演出，河岸留言售票演出......等。曾擔任台視「我要當歌手」女和聲與各大專院校歌唱評審。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老師有自己的唱歌</a:t>
            </a:r>
            <a:r>
              <a:rPr lang="en" sz="1700"/>
              <a:t>IG</a:t>
            </a:r>
            <a:r>
              <a:rPr lang="en" sz="1700"/>
              <a:t>帳號可以追蹤喔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@santamusic59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社長os：老師真的很厲害，唱歌很好聽還會彈木吉跟電吉！</a:t>
            </a:r>
            <a:endParaRPr sz="1100"/>
          </a:p>
        </p:txBody>
      </p:sp>
      <p:grpSp>
        <p:nvGrpSpPr>
          <p:cNvPr id="3449" name="Google Shape;3449;p369"/>
          <p:cNvGrpSpPr/>
          <p:nvPr/>
        </p:nvGrpSpPr>
        <p:grpSpPr>
          <a:xfrm rot="420465">
            <a:off x="6375703" y="-5682096"/>
            <a:ext cx="5697819" cy="13123897"/>
            <a:chOff x="-665751" y="-5922257"/>
            <a:chExt cx="5697989" cy="13124289"/>
          </a:xfrm>
        </p:grpSpPr>
        <p:sp>
          <p:nvSpPr>
            <p:cNvPr id="3450" name="Google Shape;3450;p369"/>
            <p:cNvSpPr/>
            <p:nvPr/>
          </p:nvSpPr>
          <p:spPr>
            <a:xfrm flipH="1" rot="824344">
              <a:off x="-41895" y="966737"/>
              <a:ext cx="4450277" cy="5789651"/>
            </a:xfrm>
            <a:custGeom>
              <a:rect b="b" l="l" r="r" t="t"/>
              <a:pathLst>
                <a:path extrusionOk="0" h="90538" w="69593">
                  <a:moveTo>
                    <a:pt x="48439" y="3642"/>
                  </a:moveTo>
                  <a:cubicBezTo>
                    <a:pt x="41136" y="1"/>
                    <a:pt x="31428" y="294"/>
                    <a:pt x="26113" y="7680"/>
                  </a:cubicBezTo>
                  <a:cubicBezTo>
                    <a:pt x="20799" y="15108"/>
                    <a:pt x="24690" y="23331"/>
                    <a:pt x="23289" y="28562"/>
                  </a:cubicBezTo>
                  <a:cubicBezTo>
                    <a:pt x="21929" y="33793"/>
                    <a:pt x="8517" y="37475"/>
                    <a:pt x="4248" y="53816"/>
                  </a:cubicBezTo>
                  <a:cubicBezTo>
                    <a:pt x="1" y="70179"/>
                    <a:pt x="12053" y="81729"/>
                    <a:pt x="28708" y="86081"/>
                  </a:cubicBezTo>
                  <a:cubicBezTo>
                    <a:pt x="45844" y="90537"/>
                    <a:pt x="61056" y="85160"/>
                    <a:pt x="65429" y="68358"/>
                  </a:cubicBezTo>
                  <a:cubicBezTo>
                    <a:pt x="69593" y="52435"/>
                    <a:pt x="58859" y="45029"/>
                    <a:pt x="60574" y="38521"/>
                  </a:cubicBezTo>
                  <a:cubicBezTo>
                    <a:pt x="62269" y="32014"/>
                    <a:pt x="66852" y="26909"/>
                    <a:pt x="68149" y="23373"/>
                  </a:cubicBezTo>
                  <a:cubicBezTo>
                    <a:pt x="69467" y="19816"/>
                    <a:pt x="68316" y="17891"/>
                    <a:pt x="66119" y="17702"/>
                  </a:cubicBezTo>
                  <a:cubicBezTo>
                    <a:pt x="63985" y="17514"/>
                    <a:pt x="60700" y="21908"/>
                    <a:pt x="57122" y="20401"/>
                  </a:cubicBezTo>
                  <a:cubicBezTo>
                    <a:pt x="52372" y="18372"/>
                    <a:pt x="51431" y="12178"/>
                    <a:pt x="52582" y="7743"/>
                  </a:cubicBezTo>
                  <a:cubicBezTo>
                    <a:pt x="53774" y="3349"/>
                    <a:pt x="50343" y="4604"/>
                    <a:pt x="48439" y="3642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1" name="Google Shape;3451;p369"/>
            <p:cNvSpPr/>
            <p:nvPr/>
          </p:nvSpPr>
          <p:spPr>
            <a:xfrm>
              <a:off x="1446310" y="2906509"/>
              <a:ext cx="1007400" cy="1007400"/>
            </a:xfrm>
            <a:prstGeom prst="ellipse">
              <a:avLst/>
            </a:pr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2" name="Google Shape;3452;p369"/>
            <p:cNvSpPr/>
            <p:nvPr/>
          </p:nvSpPr>
          <p:spPr>
            <a:xfrm flipH="1" rot="824344">
              <a:off x="950893" y="-3561866"/>
              <a:ext cx="1914707" cy="5417607"/>
            </a:xfrm>
            <a:custGeom>
              <a:rect b="b" l="l" r="r" t="t"/>
              <a:pathLst>
                <a:path extrusionOk="0" h="84720" w="29942">
                  <a:moveTo>
                    <a:pt x="2448" y="83004"/>
                  </a:moveTo>
                  <a:lnTo>
                    <a:pt x="6717" y="84134"/>
                  </a:lnTo>
                  <a:cubicBezTo>
                    <a:pt x="8955" y="84720"/>
                    <a:pt x="9771" y="83611"/>
                    <a:pt x="10169" y="82104"/>
                  </a:cubicBezTo>
                  <a:lnTo>
                    <a:pt x="29544" y="4499"/>
                  </a:lnTo>
                  <a:cubicBezTo>
                    <a:pt x="29942" y="2971"/>
                    <a:pt x="29000" y="1402"/>
                    <a:pt x="27473" y="1004"/>
                  </a:cubicBezTo>
                  <a:lnTo>
                    <a:pt x="25108" y="377"/>
                  </a:lnTo>
                  <a:cubicBezTo>
                    <a:pt x="23581" y="0"/>
                    <a:pt x="22012" y="900"/>
                    <a:pt x="21593" y="2406"/>
                  </a:cubicBezTo>
                  <a:lnTo>
                    <a:pt x="460" y="79552"/>
                  </a:lnTo>
                  <a:cubicBezTo>
                    <a:pt x="42" y="81079"/>
                    <a:pt x="0" y="82376"/>
                    <a:pt x="2448" y="830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3" name="Google Shape;3453;p369"/>
            <p:cNvSpPr/>
            <p:nvPr/>
          </p:nvSpPr>
          <p:spPr>
            <a:xfrm flipH="1" rot="824344">
              <a:off x="980384" y="-5777064"/>
              <a:ext cx="1503974" cy="2334904"/>
            </a:xfrm>
            <a:custGeom>
              <a:rect b="b" l="l" r="r" t="t"/>
              <a:pathLst>
                <a:path extrusionOk="0" h="36513" w="23519">
                  <a:moveTo>
                    <a:pt x="12429" y="30780"/>
                  </a:moveTo>
                  <a:cubicBezTo>
                    <a:pt x="10776" y="32558"/>
                    <a:pt x="10337" y="34546"/>
                    <a:pt x="9793" y="36429"/>
                  </a:cubicBezTo>
                  <a:cubicBezTo>
                    <a:pt x="9772" y="36513"/>
                    <a:pt x="9772" y="36513"/>
                    <a:pt x="9709" y="36408"/>
                  </a:cubicBezTo>
                  <a:lnTo>
                    <a:pt x="1863" y="34441"/>
                  </a:lnTo>
                  <a:cubicBezTo>
                    <a:pt x="1842" y="34316"/>
                    <a:pt x="1863" y="34504"/>
                    <a:pt x="1863" y="34358"/>
                  </a:cubicBezTo>
                  <a:lnTo>
                    <a:pt x="838" y="27160"/>
                  </a:lnTo>
                  <a:cubicBezTo>
                    <a:pt x="1" y="24503"/>
                    <a:pt x="11990" y="5462"/>
                    <a:pt x="16530" y="1173"/>
                  </a:cubicBezTo>
                  <a:cubicBezTo>
                    <a:pt x="17828" y="1"/>
                    <a:pt x="20673" y="189"/>
                    <a:pt x="21719" y="1884"/>
                  </a:cubicBezTo>
                  <a:cubicBezTo>
                    <a:pt x="23519" y="4834"/>
                    <a:pt x="20757" y="7785"/>
                    <a:pt x="20757" y="7785"/>
                  </a:cubicBezTo>
                  <a:cubicBezTo>
                    <a:pt x="19501" y="9710"/>
                    <a:pt x="16635" y="11404"/>
                    <a:pt x="16572" y="17451"/>
                  </a:cubicBezTo>
                  <a:lnTo>
                    <a:pt x="16426" y="26992"/>
                  </a:lnTo>
                  <a:cubicBezTo>
                    <a:pt x="16384" y="28729"/>
                    <a:pt x="14082" y="29001"/>
                    <a:pt x="12429" y="30780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4" name="Google Shape;3454;p369"/>
            <p:cNvSpPr/>
            <p:nvPr/>
          </p:nvSpPr>
          <p:spPr>
            <a:xfrm flipH="1" rot="824344">
              <a:off x="1774624" y="-5556911"/>
              <a:ext cx="176686" cy="149956"/>
            </a:xfrm>
            <a:custGeom>
              <a:rect b="b" l="l" r="r" t="t"/>
              <a:pathLst>
                <a:path extrusionOk="0" h="2345" w="2763">
                  <a:moveTo>
                    <a:pt x="0" y="984"/>
                  </a:moveTo>
                  <a:lnTo>
                    <a:pt x="628" y="1"/>
                  </a:lnTo>
                  <a:lnTo>
                    <a:pt x="2762" y="1340"/>
                  </a:lnTo>
                  <a:lnTo>
                    <a:pt x="2134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5" name="Google Shape;3455;p369"/>
            <p:cNvSpPr/>
            <p:nvPr/>
          </p:nvSpPr>
          <p:spPr>
            <a:xfrm flipH="1" rot="824344">
              <a:off x="1882217" y="-5281304"/>
              <a:ext cx="176686" cy="149956"/>
            </a:xfrm>
            <a:custGeom>
              <a:rect b="b" l="l" r="r" t="t"/>
              <a:pathLst>
                <a:path extrusionOk="0" h="2345" w="2763">
                  <a:moveTo>
                    <a:pt x="1" y="984"/>
                  </a:moveTo>
                  <a:lnTo>
                    <a:pt x="629" y="1"/>
                  </a:lnTo>
                  <a:lnTo>
                    <a:pt x="2763" y="1340"/>
                  </a:lnTo>
                  <a:lnTo>
                    <a:pt x="2114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6" name="Google Shape;3456;p369"/>
            <p:cNvSpPr/>
            <p:nvPr/>
          </p:nvSpPr>
          <p:spPr>
            <a:xfrm flipH="1" rot="824344">
              <a:off x="1976458" y="-5007678"/>
              <a:ext cx="175343" cy="149892"/>
            </a:xfrm>
            <a:custGeom>
              <a:rect b="b" l="l" r="r" t="t"/>
              <a:pathLst>
                <a:path extrusionOk="0" h="2344" w="2742">
                  <a:moveTo>
                    <a:pt x="1" y="1004"/>
                  </a:moveTo>
                  <a:lnTo>
                    <a:pt x="628" y="0"/>
                  </a:lnTo>
                  <a:lnTo>
                    <a:pt x="2742" y="1339"/>
                  </a:lnTo>
                  <a:lnTo>
                    <a:pt x="2114" y="2343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7" name="Google Shape;3457;p369"/>
            <p:cNvSpPr/>
            <p:nvPr/>
          </p:nvSpPr>
          <p:spPr>
            <a:xfrm flipH="1" rot="824344">
              <a:off x="2064550" y="-4725844"/>
              <a:ext cx="175343" cy="149956"/>
            </a:xfrm>
            <a:custGeom>
              <a:rect b="b" l="l" r="r" t="t"/>
              <a:pathLst>
                <a:path extrusionOk="0" h="2345" w="2742">
                  <a:moveTo>
                    <a:pt x="0" y="984"/>
                  </a:moveTo>
                  <a:lnTo>
                    <a:pt x="628" y="1"/>
                  </a:lnTo>
                  <a:lnTo>
                    <a:pt x="2741" y="1340"/>
                  </a:lnTo>
                  <a:lnTo>
                    <a:pt x="2114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369"/>
            <p:cNvSpPr/>
            <p:nvPr/>
          </p:nvSpPr>
          <p:spPr>
            <a:xfrm flipH="1" rot="824344">
              <a:off x="2137021" y="-4453295"/>
              <a:ext cx="175343" cy="149892"/>
            </a:xfrm>
            <a:custGeom>
              <a:rect b="b" l="l" r="r" t="t"/>
              <a:pathLst>
                <a:path extrusionOk="0" h="2344" w="2742">
                  <a:moveTo>
                    <a:pt x="0" y="1005"/>
                  </a:moveTo>
                  <a:lnTo>
                    <a:pt x="628" y="0"/>
                  </a:lnTo>
                  <a:lnTo>
                    <a:pt x="2741" y="1340"/>
                  </a:lnTo>
                  <a:lnTo>
                    <a:pt x="2113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369"/>
            <p:cNvSpPr/>
            <p:nvPr/>
          </p:nvSpPr>
          <p:spPr>
            <a:xfrm flipH="1" rot="824344">
              <a:off x="2183047" y="-4156928"/>
              <a:ext cx="175343" cy="149956"/>
            </a:xfrm>
            <a:custGeom>
              <a:rect b="b" l="l" r="r" t="t"/>
              <a:pathLst>
                <a:path extrusionOk="0" h="2345" w="2742">
                  <a:moveTo>
                    <a:pt x="1" y="984"/>
                  </a:moveTo>
                  <a:lnTo>
                    <a:pt x="628" y="1"/>
                  </a:lnTo>
                  <a:lnTo>
                    <a:pt x="2742" y="1340"/>
                  </a:lnTo>
                  <a:lnTo>
                    <a:pt x="2114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369"/>
            <p:cNvSpPr/>
            <p:nvPr/>
          </p:nvSpPr>
          <p:spPr>
            <a:xfrm flipH="1" rot="824344">
              <a:off x="1863739" y="-5623686"/>
              <a:ext cx="187365" cy="220874"/>
            </a:xfrm>
            <a:custGeom>
              <a:rect b="b" l="l" r="r" t="t"/>
              <a:pathLst>
                <a:path extrusionOk="0" h="3454" w="2930">
                  <a:moveTo>
                    <a:pt x="1214" y="3453"/>
                  </a:moveTo>
                  <a:cubicBezTo>
                    <a:pt x="1904" y="3056"/>
                    <a:pt x="2804" y="2281"/>
                    <a:pt x="2930" y="754"/>
                  </a:cubicBezTo>
                  <a:lnTo>
                    <a:pt x="1779" y="22"/>
                  </a:lnTo>
                  <a:cubicBezTo>
                    <a:pt x="1360" y="1"/>
                    <a:pt x="230" y="566"/>
                    <a:pt x="0" y="265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369"/>
            <p:cNvSpPr/>
            <p:nvPr/>
          </p:nvSpPr>
          <p:spPr>
            <a:xfrm flipH="1" rot="824344">
              <a:off x="1971580" y="-5349327"/>
              <a:ext cx="187429" cy="220810"/>
            </a:xfrm>
            <a:custGeom>
              <a:rect b="b" l="l" r="r" t="t"/>
              <a:pathLst>
                <a:path extrusionOk="0" h="3453" w="2931">
                  <a:moveTo>
                    <a:pt x="1194" y="3452"/>
                  </a:moveTo>
                  <a:cubicBezTo>
                    <a:pt x="1884" y="3055"/>
                    <a:pt x="2784" y="2281"/>
                    <a:pt x="2930" y="753"/>
                  </a:cubicBezTo>
                  <a:lnTo>
                    <a:pt x="1779" y="21"/>
                  </a:lnTo>
                  <a:cubicBezTo>
                    <a:pt x="1361" y="0"/>
                    <a:pt x="231" y="565"/>
                    <a:pt x="1" y="2657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369"/>
            <p:cNvSpPr/>
            <p:nvPr/>
          </p:nvSpPr>
          <p:spPr>
            <a:xfrm flipH="1" rot="824344">
              <a:off x="2065810" y="-5075605"/>
              <a:ext cx="187429" cy="220810"/>
            </a:xfrm>
            <a:custGeom>
              <a:rect b="b" l="l" r="r" t="t"/>
              <a:pathLst>
                <a:path extrusionOk="0" h="3453" w="2931">
                  <a:moveTo>
                    <a:pt x="1214" y="3453"/>
                  </a:moveTo>
                  <a:cubicBezTo>
                    <a:pt x="1926" y="3076"/>
                    <a:pt x="2805" y="2281"/>
                    <a:pt x="2930" y="774"/>
                  </a:cubicBezTo>
                  <a:lnTo>
                    <a:pt x="1779" y="42"/>
                  </a:lnTo>
                  <a:cubicBezTo>
                    <a:pt x="1361" y="0"/>
                    <a:pt x="252" y="586"/>
                    <a:pt x="1" y="267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369"/>
            <p:cNvSpPr/>
            <p:nvPr/>
          </p:nvSpPr>
          <p:spPr>
            <a:xfrm flipH="1" rot="824344">
              <a:off x="2152660" y="-4794082"/>
              <a:ext cx="187365" cy="220874"/>
            </a:xfrm>
            <a:custGeom>
              <a:rect b="b" l="l" r="r" t="t"/>
              <a:pathLst>
                <a:path extrusionOk="0" h="3454" w="2930">
                  <a:moveTo>
                    <a:pt x="1193" y="3453"/>
                  </a:moveTo>
                  <a:cubicBezTo>
                    <a:pt x="1905" y="3056"/>
                    <a:pt x="2783" y="2281"/>
                    <a:pt x="2930" y="754"/>
                  </a:cubicBezTo>
                  <a:lnTo>
                    <a:pt x="1779" y="22"/>
                  </a:lnTo>
                  <a:cubicBezTo>
                    <a:pt x="1361" y="1"/>
                    <a:pt x="231" y="566"/>
                    <a:pt x="1" y="265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369"/>
            <p:cNvSpPr/>
            <p:nvPr/>
          </p:nvSpPr>
          <p:spPr>
            <a:xfrm flipH="1" rot="824344">
              <a:off x="2226116" y="-4519910"/>
              <a:ext cx="187365" cy="220810"/>
            </a:xfrm>
            <a:custGeom>
              <a:rect b="b" l="l" r="r" t="t"/>
              <a:pathLst>
                <a:path extrusionOk="0" h="3453" w="2930">
                  <a:moveTo>
                    <a:pt x="1214" y="3453"/>
                  </a:moveTo>
                  <a:cubicBezTo>
                    <a:pt x="1925" y="3076"/>
                    <a:pt x="2804" y="2281"/>
                    <a:pt x="2930" y="775"/>
                  </a:cubicBezTo>
                  <a:lnTo>
                    <a:pt x="1779" y="42"/>
                  </a:lnTo>
                  <a:cubicBezTo>
                    <a:pt x="1360" y="0"/>
                    <a:pt x="251" y="586"/>
                    <a:pt x="0" y="2679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369"/>
            <p:cNvSpPr/>
            <p:nvPr/>
          </p:nvSpPr>
          <p:spPr>
            <a:xfrm flipH="1" rot="824344">
              <a:off x="2272080" y="-4223550"/>
              <a:ext cx="187429" cy="220874"/>
            </a:xfrm>
            <a:custGeom>
              <a:rect b="b" l="l" r="r" t="t"/>
              <a:pathLst>
                <a:path extrusionOk="0" h="3454" w="2931">
                  <a:moveTo>
                    <a:pt x="1214" y="3453"/>
                  </a:moveTo>
                  <a:cubicBezTo>
                    <a:pt x="1905" y="3056"/>
                    <a:pt x="2805" y="2260"/>
                    <a:pt x="2930" y="754"/>
                  </a:cubicBezTo>
                  <a:lnTo>
                    <a:pt x="1779" y="22"/>
                  </a:lnTo>
                  <a:cubicBezTo>
                    <a:pt x="1361" y="1"/>
                    <a:pt x="231" y="566"/>
                    <a:pt x="1" y="265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369"/>
            <p:cNvSpPr/>
            <p:nvPr/>
          </p:nvSpPr>
          <p:spPr>
            <a:xfrm flipH="1" rot="824344">
              <a:off x="1821688" y="-2447621"/>
              <a:ext cx="83003" cy="81661"/>
            </a:xfrm>
            <a:custGeom>
              <a:rect b="b" l="l" r="r" t="t"/>
              <a:pathLst>
                <a:path extrusionOk="0" h="1277" w="1298">
                  <a:moveTo>
                    <a:pt x="1214" y="774"/>
                  </a:moveTo>
                  <a:cubicBezTo>
                    <a:pt x="1130" y="1088"/>
                    <a:pt x="816" y="1277"/>
                    <a:pt x="502" y="1193"/>
                  </a:cubicBezTo>
                  <a:cubicBezTo>
                    <a:pt x="189" y="1109"/>
                    <a:pt x="0" y="795"/>
                    <a:pt x="84" y="482"/>
                  </a:cubicBezTo>
                  <a:cubicBezTo>
                    <a:pt x="168" y="168"/>
                    <a:pt x="481" y="0"/>
                    <a:pt x="795" y="63"/>
                  </a:cubicBezTo>
                  <a:cubicBezTo>
                    <a:pt x="1109" y="147"/>
                    <a:pt x="1297" y="461"/>
                    <a:pt x="1214" y="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369"/>
            <p:cNvSpPr/>
            <p:nvPr/>
          </p:nvSpPr>
          <p:spPr>
            <a:xfrm flipH="1" rot="824344">
              <a:off x="1832766" y="-1687332"/>
              <a:ext cx="83003" cy="81661"/>
            </a:xfrm>
            <a:custGeom>
              <a:rect b="b" l="l" r="r" t="t"/>
              <a:pathLst>
                <a:path extrusionOk="0" h="1277" w="1298">
                  <a:moveTo>
                    <a:pt x="1193" y="774"/>
                  </a:moveTo>
                  <a:cubicBezTo>
                    <a:pt x="1109" y="1088"/>
                    <a:pt x="795" y="1277"/>
                    <a:pt x="481" y="1193"/>
                  </a:cubicBezTo>
                  <a:cubicBezTo>
                    <a:pt x="168" y="1109"/>
                    <a:pt x="0" y="795"/>
                    <a:pt x="63" y="481"/>
                  </a:cubicBezTo>
                  <a:cubicBezTo>
                    <a:pt x="147" y="168"/>
                    <a:pt x="460" y="0"/>
                    <a:pt x="774" y="63"/>
                  </a:cubicBezTo>
                  <a:cubicBezTo>
                    <a:pt x="1109" y="168"/>
                    <a:pt x="1297" y="481"/>
                    <a:pt x="1193" y="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369"/>
            <p:cNvSpPr/>
            <p:nvPr/>
          </p:nvSpPr>
          <p:spPr>
            <a:xfrm flipH="1" rot="824344">
              <a:off x="1843527" y="-993444"/>
              <a:ext cx="81661" cy="81725"/>
            </a:xfrm>
            <a:custGeom>
              <a:rect b="b" l="l" r="r" t="t"/>
              <a:pathLst>
                <a:path extrusionOk="0" h="1278" w="1277">
                  <a:moveTo>
                    <a:pt x="1193" y="775"/>
                  </a:moveTo>
                  <a:cubicBezTo>
                    <a:pt x="1109" y="1089"/>
                    <a:pt x="795" y="1277"/>
                    <a:pt x="481" y="1214"/>
                  </a:cubicBezTo>
                  <a:cubicBezTo>
                    <a:pt x="167" y="1131"/>
                    <a:pt x="0" y="817"/>
                    <a:pt x="63" y="503"/>
                  </a:cubicBezTo>
                  <a:cubicBezTo>
                    <a:pt x="147" y="189"/>
                    <a:pt x="460" y="1"/>
                    <a:pt x="774" y="85"/>
                  </a:cubicBezTo>
                  <a:cubicBezTo>
                    <a:pt x="1088" y="168"/>
                    <a:pt x="1276" y="482"/>
                    <a:pt x="1193" y="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369"/>
            <p:cNvSpPr/>
            <p:nvPr/>
          </p:nvSpPr>
          <p:spPr>
            <a:xfrm flipH="1" rot="824344">
              <a:off x="1853795" y="-387587"/>
              <a:ext cx="81725" cy="81661"/>
            </a:xfrm>
            <a:custGeom>
              <a:rect b="b" l="l" r="r" t="t"/>
              <a:pathLst>
                <a:path extrusionOk="0" h="1277" w="1278">
                  <a:moveTo>
                    <a:pt x="1193" y="775"/>
                  </a:moveTo>
                  <a:cubicBezTo>
                    <a:pt x="1110" y="1088"/>
                    <a:pt x="796" y="1277"/>
                    <a:pt x="482" y="1193"/>
                  </a:cubicBezTo>
                  <a:cubicBezTo>
                    <a:pt x="168" y="1109"/>
                    <a:pt x="1" y="796"/>
                    <a:pt x="64" y="482"/>
                  </a:cubicBezTo>
                  <a:cubicBezTo>
                    <a:pt x="147" y="168"/>
                    <a:pt x="461" y="0"/>
                    <a:pt x="775" y="63"/>
                  </a:cubicBezTo>
                  <a:cubicBezTo>
                    <a:pt x="1089" y="168"/>
                    <a:pt x="1277" y="482"/>
                    <a:pt x="1193" y="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369"/>
            <p:cNvSpPr/>
            <p:nvPr/>
          </p:nvSpPr>
          <p:spPr>
            <a:xfrm flipH="1" rot="824344">
              <a:off x="2049733" y="405516"/>
              <a:ext cx="81661" cy="81661"/>
            </a:xfrm>
            <a:custGeom>
              <a:rect b="b" l="l" r="r" t="t"/>
              <a:pathLst>
                <a:path extrusionOk="0" h="1277" w="1277">
                  <a:moveTo>
                    <a:pt x="1214" y="774"/>
                  </a:moveTo>
                  <a:cubicBezTo>
                    <a:pt x="1130" y="1088"/>
                    <a:pt x="816" y="1276"/>
                    <a:pt x="503" y="1193"/>
                  </a:cubicBezTo>
                  <a:cubicBezTo>
                    <a:pt x="189" y="1130"/>
                    <a:pt x="0" y="816"/>
                    <a:pt x="84" y="502"/>
                  </a:cubicBezTo>
                  <a:cubicBezTo>
                    <a:pt x="168" y="188"/>
                    <a:pt x="482" y="0"/>
                    <a:pt x="796" y="84"/>
                  </a:cubicBezTo>
                  <a:cubicBezTo>
                    <a:pt x="1109" y="147"/>
                    <a:pt x="1277" y="460"/>
                    <a:pt x="1214" y="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369"/>
            <p:cNvSpPr/>
            <p:nvPr/>
          </p:nvSpPr>
          <p:spPr>
            <a:xfrm flipH="1" rot="824344">
              <a:off x="1690362" y="409965"/>
              <a:ext cx="81661" cy="83003"/>
            </a:xfrm>
            <a:custGeom>
              <a:rect b="b" l="l" r="r" t="t"/>
              <a:pathLst>
                <a:path extrusionOk="0" h="1298" w="1277">
                  <a:moveTo>
                    <a:pt x="1214" y="795"/>
                  </a:moveTo>
                  <a:cubicBezTo>
                    <a:pt x="1130" y="1109"/>
                    <a:pt x="817" y="1297"/>
                    <a:pt x="503" y="1214"/>
                  </a:cubicBezTo>
                  <a:cubicBezTo>
                    <a:pt x="189" y="1130"/>
                    <a:pt x="1" y="816"/>
                    <a:pt x="84" y="502"/>
                  </a:cubicBezTo>
                  <a:cubicBezTo>
                    <a:pt x="168" y="188"/>
                    <a:pt x="482" y="0"/>
                    <a:pt x="775" y="84"/>
                  </a:cubicBezTo>
                  <a:cubicBezTo>
                    <a:pt x="1110" y="167"/>
                    <a:pt x="1277" y="481"/>
                    <a:pt x="1214" y="7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369"/>
            <p:cNvSpPr/>
            <p:nvPr/>
          </p:nvSpPr>
          <p:spPr>
            <a:xfrm flipH="1" rot="824344">
              <a:off x="1876296" y="1126157"/>
              <a:ext cx="81661" cy="81725"/>
            </a:xfrm>
            <a:custGeom>
              <a:rect b="b" l="l" r="r" t="t"/>
              <a:pathLst>
                <a:path extrusionOk="0" h="1278" w="1277">
                  <a:moveTo>
                    <a:pt x="1193" y="775"/>
                  </a:moveTo>
                  <a:cubicBezTo>
                    <a:pt x="1110" y="1089"/>
                    <a:pt x="796" y="1277"/>
                    <a:pt x="482" y="1193"/>
                  </a:cubicBezTo>
                  <a:cubicBezTo>
                    <a:pt x="168" y="1110"/>
                    <a:pt x="1" y="796"/>
                    <a:pt x="63" y="482"/>
                  </a:cubicBezTo>
                  <a:cubicBezTo>
                    <a:pt x="147" y="168"/>
                    <a:pt x="461" y="1"/>
                    <a:pt x="775" y="64"/>
                  </a:cubicBezTo>
                  <a:cubicBezTo>
                    <a:pt x="1089" y="147"/>
                    <a:pt x="1277" y="461"/>
                    <a:pt x="1193" y="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369"/>
            <p:cNvSpPr/>
            <p:nvPr/>
          </p:nvSpPr>
          <p:spPr>
            <a:xfrm flipH="1" rot="824344">
              <a:off x="2029244" y="-3457822"/>
              <a:ext cx="64" cy="64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 cap="flat" cmpd="sng" w="2100">
              <a:solidFill>
                <a:srgbClr val="847267"/>
              </a:solidFill>
              <a:prstDash val="solid"/>
              <a:miter lim="2092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369"/>
            <p:cNvSpPr/>
            <p:nvPr/>
          </p:nvSpPr>
          <p:spPr>
            <a:xfrm flipH="1" rot="824344">
              <a:off x="1081647" y="-3321917"/>
              <a:ext cx="2102072" cy="7698987"/>
            </a:xfrm>
            <a:custGeom>
              <a:rect b="b" l="l" r="r" t="t"/>
              <a:pathLst>
                <a:path extrusionOk="0" h="120396" w="32872">
                  <a:moveTo>
                    <a:pt x="32600" y="1"/>
                  </a:moveTo>
                  <a:lnTo>
                    <a:pt x="1" y="120311"/>
                  </a:lnTo>
                  <a:lnTo>
                    <a:pt x="273" y="120395"/>
                  </a:lnTo>
                  <a:lnTo>
                    <a:pt x="32872" y="84"/>
                  </a:lnTo>
                  <a:lnTo>
                    <a:pt x="326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369"/>
            <p:cNvSpPr/>
            <p:nvPr/>
          </p:nvSpPr>
          <p:spPr>
            <a:xfrm flipH="1" rot="824344">
              <a:off x="1001518" y="-3318586"/>
              <a:ext cx="2087364" cy="7692272"/>
            </a:xfrm>
            <a:custGeom>
              <a:rect b="b" l="l" r="r" t="t"/>
              <a:pathLst>
                <a:path extrusionOk="0" h="120291" w="32642">
                  <a:moveTo>
                    <a:pt x="32369" y="0"/>
                  </a:moveTo>
                  <a:lnTo>
                    <a:pt x="0" y="120227"/>
                  </a:lnTo>
                  <a:lnTo>
                    <a:pt x="272" y="120290"/>
                  </a:lnTo>
                  <a:lnTo>
                    <a:pt x="32641" y="84"/>
                  </a:lnTo>
                  <a:lnTo>
                    <a:pt x="32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369"/>
            <p:cNvSpPr/>
            <p:nvPr/>
          </p:nvSpPr>
          <p:spPr>
            <a:xfrm flipH="1" rot="824344">
              <a:off x="926770" y="-3318426"/>
              <a:ext cx="2044584" cy="7712352"/>
            </a:xfrm>
            <a:custGeom>
              <a:rect b="b" l="l" r="r" t="t"/>
              <a:pathLst>
                <a:path extrusionOk="0" h="120605" w="31973">
                  <a:moveTo>
                    <a:pt x="31700" y="1"/>
                  </a:moveTo>
                  <a:lnTo>
                    <a:pt x="1" y="120521"/>
                  </a:lnTo>
                  <a:lnTo>
                    <a:pt x="273" y="120605"/>
                  </a:lnTo>
                  <a:lnTo>
                    <a:pt x="31972" y="64"/>
                  </a:lnTo>
                  <a:lnTo>
                    <a:pt x="317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7" name="Google Shape;3477;p369"/>
            <p:cNvSpPr/>
            <p:nvPr/>
          </p:nvSpPr>
          <p:spPr>
            <a:xfrm flipH="1" rot="824344">
              <a:off x="678637" y="-3326933"/>
              <a:ext cx="1961580" cy="7732431"/>
            </a:xfrm>
            <a:custGeom>
              <a:rect b="b" l="l" r="r" t="t"/>
              <a:pathLst>
                <a:path extrusionOk="0" h="120919" w="30675">
                  <a:moveTo>
                    <a:pt x="30382" y="1"/>
                  </a:moveTo>
                  <a:lnTo>
                    <a:pt x="0" y="120834"/>
                  </a:lnTo>
                  <a:lnTo>
                    <a:pt x="293" y="120918"/>
                  </a:lnTo>
                  <a:lnTo>
                    <a:pt x="30674" y="63"/>
                  </a:lnTo>
                  <a:lnTo>
                    <a:pt x="30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8" name="Google Shape;3478;p369"/>
            <p:cNvSpPr/>
            <p:nvPr/>
          </p:nvSpPr>
          <p:spPr>
            <a:xfrm flipH="1" rot="824344">
              <a:off x="766386" y="-3323544"/>
              <a:ext cx="1984345" cy="7720345"/>
            </a:xfrm>
            <a:custGeom>
              <a:rect b="b" l="l" r="r" t="t"/>
              <a:pathLst>
                <a:path extrusionOk="0" h="120730" w="31031">
                  <a:moveTo>
                    <a:pt x="30758" y="1"/>
                  </a:moveTo>
                  <a:lnTo>
                    <a:pt x="1" y="120667"/>
                  </a:lnTo>
                  <a:lnTo>
                    <a:pt x="273" y="120730"/>
                  </a:lnTo>
                  <a:lnTo>
                    <a:pt x="31030" y="63"/>
                  </a:lnTo>
                  <a:lnTo>
                    <a:pt x="307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9" name="Google Shape;3479;p369"/>
            <p:cNvSpPr/>
            <p:nvPr/>
          </p:nvSpPr>
          <p:spPr>
            <a:xfrm flipH="1" rot="824344">
              <a:off x="855132" y="-3316007"/>
              <a:ext cx="2005768" cy="7702951"/>
            </a:xfrm>
            <a:custGeom>
              <a:rect b="b" l="l" r="r" t="t"/>
              <a:pathLst>
                <a:path extrusionOk="0" h="120458" w="31366">
                  <a:moveTo>
                    <a:pt x="31093" y="1"/>
                  </a:moveTo>
                  <a:lnTo>
                    <a:pt x="1" y="120374"/>
                  </a:lnTo>
                  <a:lnTo>
                    <a:pt x="273" y="120458"/>
                  </a:lnTo>
                  <a:lnTo>
                    <a:pt x="31365" y="63"/>
                  </a:lnTo>
                  <a:lnTo>
                    <a:pt x="31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0" name="Google Shape;3480;p369"/>
            <p:cNvSpPr/>
            <p:nvPr/>
          </p:nvSpPr>
          <p:spPr>
            <a:xfrm flipH="1" rot="824344">
              <a:off x="1539248" y="-3155161"/>
              <a:ext cx="626235" cy="199451"/>
            </a:xfrm>
            <a:custGeom>
              <a:rect b="b" l="l" r="r" t="t"/>
              <a:pathLst>
                <a:path extrusionOk="0" h="3119" w="9793">
                  <a:moveTo>
                    <a:pt x="0" y="607"/>
                  </a:moveTo>
                  <a:lnTo>
                    <a:pt x="168" y="0"/>
                  </a:lnTo>
                  <a:lnTo>
                    <a:pt x="9793" y="2490"/>
                  </a:lnTo>
                  <a:lnTo>
                    <a:pt x="962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369"/>
            <p:cNvSpPr/>
            <p:nvPr/>
          </p:nvSpPr>
          <p:spPr>
            <a:xfrm flipH="1" rot="824344">
              <a:off x="1545777" y="-2714145"/>
              <a:ext cx="626235" cy="199387"/>
            </a:xfrm>
            <a:custGeom>
              <a:rect b="b" l="l" r="r" t="t"/>
              <a:pathLst>
                <a:path extrusionOk="0" h="3118" w="9793">
                  <a:moveTo>
                    <a:pt x="1" y="607"/>
                  </a:moveTo>
                  <a:lnTo>
                    <a:pt x="168" y="0"/>
                  </a:lnTo>
                  <a:lnTo>
                    <a:pt x="9793" y="2511"/>
                  </a:lnTo>
                  <a:lnTo>
                    <a:pt x="9626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2" name="Google Shape;3482;p369"/>
            <p:cNvSpPr/>
            <p:nvPr/>
          </p:nvSpPr>
          <p:spPr>
            <a:xfrm flipH="1" rot="824344">
              <a:off x="1552442" y="-2307753"/>
              <a:ext cx="624892" cy="199451"/>
            </a:xfrm>
            <a:custGeom>
              <a:rect b="b" l="l" r="r" t="t"/>
              <a:pathLst>
                <a:path extrusionOk="0" h="3119" w="9772">
                  <a:moveTo>
                    <a:pt x="0" y="607"/>
                  </a:moveTo>
                  <a:lnTo>
                    <a:pt x="147" y="1"/>
                  </a:lnTo>
                  <a:lnTo>
                    <a:pt x="9772" y="2511"/>
                  </a:lnTo>
                  <a:lnTo>
                    <a:pt x="9604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3" name="Google Shape;3483;p369"/>
            <p:cNvSpPr/>
            <p:nvPr/>
          </p:nvSpPr>
          <p:spPr>
            <a:xfrm flipH="1" rot="824344">
              <a:off x="1558572" y="-1932986"/>
              <a:ext cx="624956" cy="199451"/>
            </a:xfrm>
            <a:custGeom>
              <a:rect b="b" l="l" r="r" t="t"/>
              <a:pathLst>
                <a:path extrusionOk="0" h="3119" w="9773">
                  <a:moveTo>
                    <a:pt x="1" y="608"/>
                  </a:moveTo>
                  <a:lnTo>
                    <a:pt x="147" y="1"/>
                  </a:lnTo>
                  <a:lnTo>
                    <a:pt x="9772" y="2512"/>
                  </a:lnTo>
                  <a:lnTo>
                    <a:pt x="9605" y="31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4" name="Google Shape;3484;p369"/>
            <p:cNvSpPr/>
            <p:nvPr/>
          </p:nvSpPr>
          <p:spPr>
            <a:xfrm flipH="1" rot="824344">
              <a:off x="1564498" y="-1573381"/>
              <a:ext cx="624892" cy="198044"/>
            </a:xfrm>
            <a:custGeom>
              <a:rect b="b" l="l" r="r" t="t"/>
              <a:pathLst>
                <a:path extrusionOk="0" h="3097" w="9772">
                  <a:moveTo>
                    <a:pt x="0" y="607"/>
                  </a:moveTo>
                  <a:lnTo>
                    <a:pt x="167" y="0"/>
                  </a:lnTo>
                  <a:lnTo>
                    <a:pt x="9771" y="2490"/>
                  </a:lnTo>
                  <a:lnTo>
                    <a:pt x="9625" y="30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369"/>
            <p:cNvSpPr/>
            <p:nvPr/>
          </p:nvSpPr>
          <p:spPr>
            <a:xfrm flipH="1" rot="824344">
              <a:off x="1570092" y="-1213709"/>
              <a:ext cx="626235" cy="199387"/>
            </a:xfrm>
            <a:custGeom>
              <a:rect b="b" l="l" r="r" t="t"/>
              <a:pathLst>
                <a:path extrusionOk="0" h="3118" w="9793">
                  <a:moveTo>
                    <a:pt x="0" y="607"/>
                  </a:moveTo>
                  <a:lnTo>
                    <a:pt x="168" y="0"/>
                  </a:lnTo>
                  <a:lnTo>
                    <a:pt x="9793" y="2511"/>
                  </a:lnTo>
                  <a:lnTo>
                    <a:pt x="962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369"/>
            <p:cNvSpPr/>
            <p:nvPr/>
          </p:nvSpPr>
          <p:spPr>
            <a:xfrm flipH="1" rot="824344">
              <a:off x="1574377" y="-887746"/>
              <a:ext cx="624956" cy="199387"/>
            </a:xfrm>
            <a:custGeom>
              <a:rect b="b" l="l" r="r" t="t"/>
              <a:pathLst>
                <a:path extrusionOk="0" h="3118" w="9773">
                  <a:moveTo>
                    <a:pt x="1" y="607"/>
                  </a:moveTo>
                  <a:lnTo>
                    <a:pt x="147" y="0"/>
                  </a:lnTo>
                  <a:lnTo>
                    <a:pt x="9772" y="2511"/>
                  </a:lnTo>
                  <a:lnTo>
                    <a:pt x="960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7" name="Google Shape;3487;p369"/>
            <p:cNvSpPr/>
            <p:nvPr/>
          </p:nvSpPr>
          <p:spPr>
            <a:xfrm flipH="1" rot="824344">
              <a:off x="1579815" y="-594463"/>
              <a:ext cx="624892" cy="199451"/>
            </a:xfrm>
            <a:custGeom>
              <a:rect b="b" l="l" r="r" t="t"/>
              <a:pathLst>
                <a:path extrusionOk="0" h="3119" w="9772">
                  <a:moveTo>
                    <a:pt x="0" y="629"/>
                  </a:moveTo>
                  <a:lnTo>
                    <a:pt x="168" y="1"/>
                  </a:lnTo>
                  <a:lnTo>
                    <a:pt x="9772" y="2512"/>
                  </a:lnTo>
                  <a:lnTo>
                    <a:pt x="9625" y="31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369"/>
            <p:cNvSpPr/>
            <p:nvPr/>
          </p:nvSpPr>
          <p:spPr>
            <a:xfrm flipH="1" rot="824344">
              <a:off x="1584542" y="-309512"/>
              <a:ext cx="624892" cy="199387"/>
            </a:xfrm>
            <a:custGeom>
              <a:rect b="b" l="l" r="r" t="t"/>
              <a:pathLst>
                <a:path extrusionOk="0" h="3118" w="9772">
                  <a:moveTo>
                    <a:pt x="0" y="607"/>
                  </a:moveTo>
                  <a:lnTo>
                    <a:pt x="147" y="0"/>
                  </a:lnTo>
                  <a:lnTo>
                    <a:pt x="9772" y="2511"/>
                  </a:lnTo>
                  <a:lnTo>
                    <a:pt x="9604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9" name="Google Shape;3489;p369"/>
            <p:cNvSpPr/>
            <p:nvPr/>
          </p:nvSpPr>
          <p:spPr>
            <a:xfrm flipH="1" rot="824344">
              <a:off x="1588255" y="-31785"/>
              <a:ext cx="624892" cy="199451"/>
            </a:xfrm>
            <a:custGeom>
              <a:rect b="b" l="l" r="r" t="t"/>
              <a:pathLst>
                <a:path extrusionOk="0" h="3119" w="9772">
                  <a:moveTo>
                    <a:pt x="0" y="608"/>
                  </a:moveTo>
                  <a:lnTo>
                    <a:pt x="168" y="1"/>
                  </a:lnTo>
                  <a:lnTo>
                    <a:pt x="9772" y="2512"/>
                  </a:lnTo>
                  <a:lnTo>
                    <a:pt x="9625" y="31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0" name="Google Shape;3490;p369"/>
            <p:cNvSpPr/>
            <p:nvPr/>
          </p:nvSpPr>
          <p:spPr>
            <a:xfrm flipH="1" rot="824344">
              <a:off x="1594345" y="236956"/>
              <a:ext cx="624892" cy="198044"/>
            </a:xfrm>
            <a:custGeom>
              <a:rect b="b" l="l" r="r" t="t"/>
              <a:pathLst>
                <a:path extrusionOk="0" h="3097" w="9772">
                  <a:moveTo>
                    <a:pt x="0" y="607"/>
                  </a:moveTo>
                  <a:lnTo>
                    <a:pt x="147" y="0"/>
                  </a:lnTo>
                  <a:lnTo>
                    <a:pt x="9772" y="2490"/>
                  </a:lnTo>
                  <a:lnTo>
                    <a:pt x="9604" y="30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1" name="Google Shape;3491;p369"/>
            <p:cNvSpPr/>
            <p:nvPr/>
          </p:nvSpPr>
          <p:spPr>
            <a:xfrm flipH="1" rot="824344">
              <a:off x="1598932" y="459817"/>
              <a:ext cx="624892" cy="199451"/>
            </a:xfrm>
            <a:custGeom>
              <a:rect b="b" l="l" r="r" t="t"/>
              <a:pathLst>
                <a:path extrusionOk="0" h="3119" w="9772">
                  <a:moveTo>
                    <a:pt x="1" y="608"/>
                  </a:moveTo>
                  <a:lnTo>
                    <a:pt x="147" y="1"/>
                  </a:lnTo>
                  <a:lnTo>
                    <a:pt x="9772" y="2512"/>
                  </a:lnTo>
                  <a:lnTo>
                    <a:pt x="9604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2" name="Google Shape;3492;p369"/>
            <p:cNvSpPr/>
            <p:nvPr/>
          </p:nvSpPr>
          <p:spPr>
            <a:xfrm flipH="1" rot="824344">
              <a:off x="1602376" y="693444"/>
              <a:ext cx="624956" cy="199451"/>
            </a:xfrm>
            <a:custGeom>
              <a:rect b="b" l="l" r="r" t="t"/>
              <a:pathLst>
                <a:path extrusionOk="0" h="3119" w="9773">
                  <a:moveTo>
                    <a:pt x="1" y="608"/>
                  </a:moveTo>
                  <a:lnTo>
                    <a:pt x="147" y="1"/>
                  </a:lnTo>
                  <a:lnTo>
                    <a:pt x="9772" y="2512"/>
                  </a:lnTo>
                  <a:lnTo>
                    <a:pt x="960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3" name="Google Shape;3493;p369"/>
            <p:cNvSpPr/>
            <p:nvPr/>
          </p:nvSpPr>
          <p:spPr>
            <a:xfrm flipH="1" rot="824344">
              <a:off x="1606232" y="931304"/>
              <a:ext cx="624892" cy="199451"/>
            </a:xfrm>
            <a:custGeom>
              <a:rect b="b" l="l" r="r" t="t"/>
              <a:pathLst>
                <a:path extrusionOk="0" h="3119" w="9772">
                  <a:moveTo>
                    <a:pt x="0" y="608"/>
                  </a:moveTo>
                  <a:lnTo>
                    <a:pt x="168" y="1"/>
                  </a:lnTo>
                  <a:lnTo>
                    <a:pt x="9772" y="2512"/>
                  </a:lnTo>
                  <a:lnTo>
                    <a:pt x="962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4" name="Google Shape;3494;p369"/>
            <p:cNvSpPr/>
            <p:nvPr/>
          </p:nvSpPr>
          <p:spPr>
            <a:xfrm flipH="1" rot="824344">
              <a:off x="1609422" y="1177311"/>
              <a:ext cx="624956" cy="199387"/>
            </a:xfrm>
            <a:custGeom>
              <a:rect b="b" l="l" r="r" t="t"/>
              <a:pathLst>
                <a:path extrusionOk="0" h="3118" w="9773">
                  <a:moveTo>
                    <a:pt x="1" y="607"/>
                  </a:moveTo>
                  <a:lnTo>
                    <a:pt x="168" y="0"/>
                  </a:lnTo>
                  <a:lnTo>
                    <a:pt x="9772" y="2511"/>
                  </a:lnTo>
                  <a:lnTo>
                    <a:pt x="9626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5" name="Google Shape;3495;p369"/>
            <p:cNvSpPr/>
            <p:nvPr/>
          </p:nvSpPr>
          <p:spPr>
            <a:xfrm flipH="1" rot="824344">
              <a:off x="1533025" y="-3535465"/>
              <a:ext cx="626299" cy="199451"/>
            </a:xfrm>
            <a:custGeom>
              <a:rect b="b" l="l" r="r" t="t"/>
              <a:pathLst>
                <a:path extrusionOk="0" h="3119" w="9794">
                  <a:moveTo>
                    <a:pt x="1" y="607"/>
                  </a:moveTo>
                  <a:lnTo>
                    <a:pt x="168" y="0"/>
                  </a:lnTo>
                  <a:lnTo>
                    <a:pt x="9793" y="2511"/>
                  </a:lnTo>
                  <a:lnTo>
                    <a:pt x="9626" y="311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96" name="Google Shape;3496;p369"/>
          <p:cNvGrpSpPr/>
          <p:nvPr/>
        </p:nvGrpSpPr>
        <p:grpSpPr>
          <a:xfrm rot="-5564772">
            <a:off x="7007180" y="2719258"/>
            <a:ext cx="1543961" cy="610430"/>
            <a:chOff x="3122400" y="778450"/>
            <a:chExt cx="1681225" cy="664700"/>
          </a:xfrm>
        </p:grpSpPr>
        <p:sp>
          <p:nvSpPr>
            <p:cNvPr id="3497" name="Google Shape;3497;p369"/>
            <p:cNvSpPr/>
            <p:nvPr/>
          </p:nvSpPr>
          <p:spPr>
            <a:xfrm>
              <a:off x="3122400" y="778450"/>
              <a:ext cx="1451050" cy="490675"/>
            </a:xfrm>
            <a:custGeom>
              <a:rect b="b" l="l" r="r" t="t"/>
              <a:pathLst>
                <a:path extrusionOk="0" h="19627" w="58042">
                  <a:moveTo>
                    <a:pt x="17871" y="1"/>
                  </a:moveTo>
                  <a:cubicBezTo>
                    <a:pt x="17615" y="1"/>
                    <a:pt x="17329" y="23"/>
                    <a:pt x="17013" y="69"/>
                  </a:cubicBezTo>
                  <a:cubicBezTo>
                    <a:pt x="14244" y="469"/>
                    <a:pt x="11676" y="2704"/>
                    <a:pt x="11642" y="5907"/>
                  </a:cubicBezTo>
                  <a:cubicBezTo>
                    <a:pt x="11642" y="7408"/>
                    <a:pt x="12276" y="10377"/>
                    <a:pt x="11175" y="11544"/>
                  </a:cubicBezTo>
                  <a:cubicBezTo>
                    <a:pt x="10147" y="12656"/>
                    <a:pt x="8585" y="12749"/>
                    <a:pt x="7109" y="12749"/>
                  </a:cubicBezTo>
                  <a:cubicBezTo>
                    <a:pt x="6814" y="12749"/>
                    <a:pt x="6522" y="12745"/>
                    <a:pt x="6238" y="12745"/>
                  </a:cubicBezTo>
                  <a:cubicBezTo>
                    <a:pt x="4237" y="12745"/>
                    <a:pt x="2469" y="13345"/>
                    <a:pt x="901" y="14580"/>
                  </a:cubicBezTo>
                  <a:cubicBezTo>
                    <a:pt x="468" y="14913"/>
                    <a:pt x="167" y="15347"/>
                    <a:pt x="134" y="15881"/>
                  </a:cubicBezTo>
                  <a:cubicBezTo>
                    <a:pt x="1" y="17682"/>
                    <a:pt x="2836" y="17749"/>
                    <a:pt x="4003" y="17915"/>
                  </a:cubicBezTo>
                  <a:cubicBezTo>
                    <a:pt x="6096" y="18208"/>
                    <a:pt x="8228" y="18252"/>
                    <a:pt x="10358" y="18252"/>
                  </a:cubicBezTo>
                  <a:cubicBezTo>
                    <a:pt x="11259" y="18252"/>
                    <a:pt x="12160" y="18244"/>
                    <a:pt x="13057" y="18244"/>
                  </a:cubicBezTo>
                  <a:cubicBezTo>
                    <a:pt x="13420" y="18244"/>
                    <a:pt x="13782" y="18245"/>
                    <a:pt x="14144" y="18249"/>
                  </a:cubicBezTo>
                  <a:cubicBezTo>
                    <a:pt x="17780" y="18282"/>
                    <a:pt x="21349" y="18382"/>
                    <a:pt x="24985" y="18516"/>
                  </a:cubicBezTo>
                  <a:cubicBezTo>
                    <a:pt x="32190" y="18716"/>
                    <a:pt x="39429" y="19083"/>
                    <a:pt x="46634" y="19583"/>
                  </a:cubicBezTo>
                  <a:cubicBezTo>
                    <a:pt x="47078" y="19615"/>
                    <a:pt x="47522" y="19626"/>
                    <a:pt x="47965" y="19626"/>
                  </a:cubicBezTo>
                  <a:cubicBezTo>
                    <a:pt x="48920" y="19626"/>
                    <a:pt x="49869" y="19573"/>
                    <a:pt x="50803" y="19550"/>
                  </a:cubicBezTo>
                  <a:cubicBezTo>
                    <a:pt x="51671" y="19516"/>
                    <a:pt x="52538" y="19283"/>
                    <a:pt x="53305" y="18883"/>
                  </a:cubicBezTo>
                  <a:cubicBezTo>
                    <a:pt x="55940" y="17348"/>
                    <a:pt x="58042" y="14079"/>
                    <a:pt x="57975" y="11110"/>
                  </a:cubicBezTo>
                  <a:cubicBezTo>
                    <a:pt x="57875" y="8008"/>
                    <a:pt x="56307" y="6073"/>
                    <a:pt x="53105" y="6040"/>
                  </a:cubicBezTo>
                  <a:cubicBezTo>
                    <a:pt x="52918" y="6037"/>
                    <a:pt x="52732" y="6035"/>
                    <a:pt x="52546" y="6035"/>
                  </a:cubicBezTo>
                  <a:cubicBezTo>
                    <a:pt x="50870" y="6035"/>
                    <a:pt x="49216" y="6170"/>
                    <a:pt x="47534" y="6440"/>
                  </a:cubicBezTo>
                  <a:cubicBezTo>
                    <a:pt x="43732" y="7074"/>
                    <a:pt x="39962" y="8208"/>
                    <a:pt x="36260" y="9076"/>
                  </a:cubicBezTo>
                  <a:cubicBezTo>
                    <a:pt x="33191" y="9776"/>
                    <a:pt x="30022" y="10443"/>
                    <a:pt x="26920" y="10643"/>
                  </a:cubicBezTo>
                  <a:cubicBezTo>
                    <a:pt x="26510" y="10670"/>
                    <a:pt x="26125" y="10683"/>
                    <a:pt x="25762" y="10683"/>
                  </a:cubicBezTo>
                  <a:cubicBezTo>
                    <a:pt x="15363" y="10683"/>
                    <a:pt x="23495" y="1"/>
                    <a:pt x="17871" y="1"/>
                  </a:cubicBezTo>
                  <a:close/>
                </a:path>
              </a:pathLst>
            </a:custGeom>
            <a:solidFill>
              <a:schemeClr val="dk2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8" name="Google Shape;3498;p369"/>
            <p:cNvSpPr/>
            <p:nvPr/>
          </p:nvSpPr>
          <p:spPr>
            <a:xfrm>
              <a:off x="4497550" y="1089450"/>
              <a:ext cx="306075" cy="69350"/>
            </a:xfrm>
            <a:custGeom>
              <a:rect b="b" l="l" r="r" t="t"/>
              <a:pathLst>
                <a:path extrusionOk="0" h="2774" w="12243">
                  <a:moveTo>
                    <a:pt x="8497" y="1"/>
                  </a:moveTo>
                  <a:cubicBezTo>
                    <a:pt x="8467" y="1"/>
                    <a:pt x="8437" y="2"/>
                    <a:pt x="8406" y="5"/>
                  </a:cubicBezTo>
                  <a:lnTo>
                    <a:pt x="167" y="772"/>
                  </a:lnTo>
                  <a:lnTo>
                    <a:pt x="67" y="1406"/>
                  </a:lnTo>
                  <a:cubicBezTo>
                    <a:pt x="0" y="1606"/>
                    <a:pt x="134" y="1773"/>
                    <a:pt x="334" y="1773"/>
                  </a:cubicBezTo>
                  <a:cubicBezTo>
                    <a:pt x="1135" y="1806"/>
                    <a:pt x="2335" y="2006"/>
                    <a:pt x="2636" y="2073"/>
                  </a:cubicBezTo>
                  <a:cubicBezTo>
                    <a:pt x="4837" y="2406"/>
                    <a:pt x="7072" y="2773"/>
                    <a:pt x="9307" y="2773"/>
                  </a:cubicBezTo>
                  <a:cubicBezTo>
                    <a:pt x="10842" y="2740"/>
                    <a:pt x="12243" y="2306"/>
                    <a:pt x="11776" y="1439"/>
                  </a:cubicBezTo>
                  <a:cubicBezTo>
                    <a:pt x="11309" y="605"/>
                    <a:pt x="10074" y="305"/>
                    <a:pt x="9274" y="172"/>
                  </a:cubicBezTo>
                  <a:cubicBezTo>
                    <a:pt x="9120" y="172"/>
                    <a:pt x="8852" y="1"/>
                    <a:pt x="8497" y="1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369"/>
            <p:cNvSpPr/>
            <p:nvPr/>
          </p:nvSpPr>
          <p:spPr>
            <a:xfrm>
              <a:off x="4330775" y="993650"/>
              <a:ext cx="144275" cy="75075"/>
            </a:xfrm>
            <a:custGeom>
              <a:rect b="b" l="l" r="r" t="t"/>
              <a:pathLst>
                <a:path extrusionOk="0" fill="none" h="3003" w="5771">
                  <a:moveTo>
                    <a:pt x="2802" y="101"/>
                  </a:moveTo>
                  <a:cubicBezTo>
                    <a:pt x="2235" y="234"/>
                    <a:pt x="1635" y="434"/>
                    <a:pt x="1168" y="768"/>
                  </a:cubicBezTo>
                  <a:cubicBezTo>
                    <a:pt x="600" y="1135"/>
                    <a:pt x="0" y="1802"/>
                    <a:pt x="600" y="2469"/>
                  </a:cubicBezTo>
                  <a:cubicBezTo>
                    <a:pt x="1134" y="3003"/>
                    <a:pt x="2068" y="2602"/>
                    <a:pt x="2635" y="2469"/>
                  </a:cubicBezTo>
                  <a:cubicBezTo>
                    <a:pt x="3302" y="2336"/>
                    <a:pt x="4003" y="2269"/>
                    <a:pt x="4670" y="1969"/>
                  </a:cubicBezTo>
                  <a:cubicBezTo>
                    <a:pt x="5237" y="1769"/>
                    <a:pt x="5771" y="1268"/>
                    <a:pt x="5237" y="701"/>
                  </a:cubicBezTo>
                  <a:cubicBezTo>
                    <a:pt x="4970" y="468"/>
                    <a:pt x="4570" y="267"/>
                    <a:pt x="4236" y="134"/>
                  </a:cubicBezTo>
                  <a:cubicBezTo>
                    <a:pt x="3769" y="1"/>
                    <a:pt x="3269" y="1"/>
                    <a:pt x="2802" y="10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369"/>
            <p:cNvSpPr/>
            <p:nvPr/>
          </p:nvSpPr>
          <p:spPr>
            <a:xfrm>
              <a:off x="4374950" y="994450"/>
              <a:ext cx="50075" cy="60950"/>
            </a:xfrm>
            <a:custGeom>
              <a:rect b="b" l="l" r="r" t="t"/>
              <a:pathLst>
                <a:path extrusionOk="0" h="2438" w="2003">
                  <a:moveTo>
                    <a:pt x="1260" y="0"/>
                  </a:moveTo>
                  <a:cubicBezTo>
                    <a:pt x="1144" y="0"/>
                    <a:pt x="1023" y="35"/>
                    <a:pt x="902" y="102"/>
                  </a:cubicBezTo>
                  <a:cubicBezTo>
                    <a:pt x="868" y="102"/>
                    <a:pt x="768" y="202"/>
                    <a:pt x="735" y="235"/>
                  </a:cubicBezTo>
                  <a:cubicBezTo>
                    <a:pt x="568" y="369"/>
                    <a:pt x="435" y="536"/>
                    <a:pt x="368" y="636"/>
                  </a:cubicBezTo>
                  <a:cubicBezTo>
                    <a:pt x="1" y="1236"/>
                    <a:pt x="34" y="1803"/>
                    <a:pt x="401" y="2237"/>
                  </a:cubicBezTo>
                  <a:cubicBezTo>
                    <a:pt x="535" y="2370"/>
                    <a:pt x="701" y="2437"/>
                    <a:pt x="868" y="2437"/>
                  </a:cubicBezTo>
                  <a:cubicBezTo>
                    <a:pt x="902" y="2437"/>
                    <a:pt x="968" y="2437"/>
                    <a:pt x="1035" y="2404"/>
                  </a:cubicBezTo>
                  <a:cubicBezTo>
                    <a:pt x="1168" y="2370"/>
                    <a:pt x="1269" y="2304"/>
                    <a:pt x="1369" y="2237"/>
                  </a:cubicBezTo>
                  <a:cubicBezTo>
                    <a:pt x="1502" y="2204"/>
                    <a:pt x="1602" y="2137"/>
                    <a:pt x="1702" y="2037"/>
                  </a:cubicBezTo>
                  <a:cubicBezTo>
                    <a:pt x="1869" y="1870"/>
                    <a:pt x="1936" y="1470"/>
                    <a:pt x="1936" y="1136"/>
                  </a:cubicBezTo>
                  <a:cubicBezTo>
                    <a:pt x="2002" y="769"/>
                    <a:pt x="1936" y="436"/>
                    <a:pt x="1736" y="235"/>
                  </a:cubicBezTo>
                  <a:cubicBezTo>
                    <a:pt x="1596" y="76"/>
                    <a:pt x="1433" y="0"/>
                    <a:pt x="126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369"/>
            <p:cNvSpPr/>
            <p:nvPr/>
          </p:nvSpPr>
          <p:spPr>
            <a:xfrm>
              <a:off x="4224850" y="1191300"/>
              <a:ext cx="100925" cy="10025"/>
            </a:xfrm>
            <a:custGeom>
              <a:rect b="b" l="l" r="r" t="t"/>
              <a:pathLst>
                <a:path extrusionOk="0" fill="none" h="401" w="4037">
                  <a:moveTo>
                    <a:pt x="1" y="234"/>
                  </a:moveTo>
                  <a:cubicBezTo>
                    <a:pt x="1" y="267"/>
                    <a:pt x="1135" y="0"/>
                    <a:pt x="1202" y="0"/>
                  </a:cubicBezTo>
                  <a:cubicBezTo>
                    <a:pt x="1902" y="0"/>
                    <a:pt x="2603" y="267"/>
                    <a:pt x="3303" y="367"/>
                  </a:cubicBezTo>
                  <a:cubicBezTo>
                    <a:pt x="3570" y="401"/>
                    <a:pt x="3737" y="67"/>
                    <a:pt x="4037" y="167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369"/>
            <p:cNvSpPr/>
            <p:nvPr/>
          </p:nvSpPr>
          <p:spPr>
            <a:xfrm>
              <a:off x="4689350" y="1131250"/>
              <a:ext cx="48400" cy="5875"/>
            </a:xfrm>
            <a:custGeom>
              <a:rect b="b" l="l" r="r" t="t"/>
              <a:pathLst>
                <a:path extrusionOk="0" fill="none" h="235" w="1936">
                  <a:moveTo>
                    <a:pt x="1" y="1"/>
                  </a:moveTo>
                  <a:cubicBezTo>
                    <a:pt x="267" y="234"/>
                    <a:pt x="1502" y="167"/>
                    <a:pt x="1935" y="134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369"/>
            <p:cNvSpPr/>
            <p:nvPr/>
          </p:nvSpPr>
          <p:spPr>
            <a:xfrm>
              <a:off x="4299075" y="958625"/>
              <a:ext cx="118450" cy="45050"/>
            </a:xfrm>
            <a:custGeom>
              <a:rect b="b" l="l" r="r" t="t"/>
              <a:pathLst>
                <a:path extrusionOk="0" fill="none" h="1802" w="4738">
                  <a:moveTo>
                    <a:pt x="67" y="1802"/>
                  </a:moveTo>
                  <a:cubicBezTo>
                    <a:pt x="0" y="1702"/>
                    <a:pt x="1301" y="1135"/>
                    <a:pt x="1435" y="1068"/>
                  </a:cubicBezTo>
                  <a:cubicBezTo>
                    <a:pt x="2536" y="701"/>
                    <a:pt x="3603" y="167"/>
                    <a:pt x="4737" y="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4" name="Google Shape;3504;p369"/>
            <p:cNvSpPr/>
            <p:nvPr/>
          </p:nvSpPr>
          <p:spPr>
            <a:xfrm>
              <a:off x="4384125" y="1077875"/>
              <a:ext cx="24225" cy="11700"/>
            </a:xfrm>
            <a:custGeom>
              <a:rect b="b" l="l" r="r" t="t"/>
              <a:pathLst>
                <a:path extrusionOk="0" fill="none" h="468" w="969">
                  <a:moveTo>
                    <a:pt x="1" y="468"/>
                  </a:moveTo>
                  <a:cubicBezTo>
                    <a:pt x="1" y="434"/>
                    <a:pt x="468" y="401"/>
                    <a:pt x="635" y="301"/>
                  </a:cubicBezTo>
                  <a:cubicBezTo>
                    <a:pt x="701" y="268"/>
                    <a:pt x="968" y="1"/>
                    <a:pt x="902" y="134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5" name="Google Shape;3505;p369"/>
            <p:cNvSpPr/>
            <p:nvPr/>
          </p:nvSpPr>
          <p:spPr>
            <a:xfrm>
              <a:off x="4437500" y="1070375"/>
              <a:ext cx="1700" cy="850"/>
            </a:xfrm>
            <a:custGeom>
              <a:rect b="b" l="l" r="r" t="t"/>
              <a:pathLst>
                <a:path extrusionOk="0" fill="none" h="34" w="68">
                  <a:moveTo>
                    <a:pt x="34" y="34"/>
                  </a:moveTo>
                  <a:cubicBezTo>
                    <a:pt x="1" y="34"/>
                    <a:pt x="34" y="0"/>
                    <a:pt x="67" y="0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6" name="Google Shape;3506;p369"/>
            <p:cNvSpPr/>
            <p:nvPr/>
          </p:nvSpPr>
          <p:spPr>
            <a:xfrm>
              <a:off x="3774525" y="1104575"/>
              <a:ext cx="351950" cy="338575"/>
            </a:xfrm>
            <a:custGeom>
              <a:rect b="b" l="l" r="r" t="t"/>
              <a:pathLst>
                <a:path extrusionOk="0" h="13543" w="14078">
                  <a:moveTo>
                    <a:pt x="7239" y="0"/>
                  </a:moveTo>
                  <a:cubicBezTo>
                    <a:pt x="7173" y="0"/>
                    <a:pt x="7073" y="0"/>
                    <a:pt x="7039" y="34"/>
                  </a:cubicBezTo>
                  <a:cubicBezTo>
                    <a:pt x="6872" y="134"/>
                    <a:pt x="6038" y="1001"/>
                    <a:pt x="5805" y="1268"/>
                  </a:cubicBezTo>
                  <a:cubicBezTo>
                    <a:pt x="5305" y="1868"/>
                    <a:pt x="4704" y="2402"/>
                    <a:pt x="4237" y="3002"/>
                  </a:cubicBezTo>
                  <a:cubicBezTo>
                    <a:pt x="2569" y="5070"/>
                    <a:pt x="1168" y="7405"/>
                    <a:pt x="535" y="10041"/>
                  </a:cubicBezTo>
                  <a:cubicBezTo>
                    <a:pt x="368" y="10775"/>
                    <a:pt x="1" y="12542"/>
                    <a:pt x="901" y="13076"/>
                  </a:cubicBezTo>
                  <a:cubicBezTo>
                    <a:pt x="1446" y="13405"/>
                    <a:pt x="1981" y="13543"/>
                    <a:pt x="2500" y="13543"/>
                  </a:cubicBezTo>
                  <a:cubicBezTo>
                    <a:pt x="3985" y="13543"/>
                    <a:pt x="5334" y="12413"/>
                    <a:pt x="6372" y="11375"/>
                  </a:cubicBezTo>
                  <a:cubicBezTo>
                    <a:pt x="8407" y="9307"/>
                    <a:pt x="10342" y="7005"/>
                    <a:pt x="11876" y="4503"/>
                  </a:cubicBezTo>
                  <a:cubicBezTo>
                    <a:pt x="12476" y="3536"/>
                    <a:pt x="13077" y="2002"/>
                    <a:pt x="13877" y="1001"/>
                  </a:cubicBezTo>
                  <a:cubicBezTo>
                    <a:pt x="14078" y="734"/>
                    <a:pt x="13911" y="367"/>
                    <a:pt x="13577" y="367"/>
                  </a:cubicBezTo>
                  <a:lnTo>
                    <a:pt x="7239" y="0"/>
                  </a:ln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7" name="Google Shape;3507;p369"/>
            <p:cNvSpPr/>
            <p:nvPr/>
          </p:nvSpPr>
          <p:spPr>
            <a:xfrm>
              <a:off x="3847075" y="1145425"/>
              <a:ext cx="160150" cy="205175"/>
            </a:xfrm>
            <a:custGeom>
              <a:rect b="b" l="l" r="r" t="t"/>
              <a:pathLst>
                <a:path extrusionOk="0" fill="none" h="8207" w="6406">
                  <a:moveTo>
                    <a:pt x="1" y="8207"/>
                  </a:moveTo>
                  <a:cubicBezTo>
                    <a:pt x="134" y="8207"/>
                    <a:pt x="268" y="7906"/>
                    <a:pt x="268" y="7873"/>
                  </a:cubicBezTo>
                  <a:cubicBezTo>
                    <a:pt x="601" y="7373"/>
                    <a:pt x="968" y="6872"/>
                    <a:pt x="1335" y="6405"/>
                  </a:cubicBezTo>
                  <a:cubicBezTo>
                    <a:pt x="3003" y="4404"/>
                    <a:pt x="4771" y="1902"/>
                    <a:pt x="6405" y="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8" name="Google Shape;3508;p369"/>
            <p:cNvSpPr/>
            <p:nvPr/>
          </p:nvSpPr>
          <p:spPr>
            <a:xfrm>
              <a:off x="4500875" y="1049975"/>
              <a:ext cx="257725" cy="63800"/>
            </a:xfrm>
            <a:custGeom>
              <a:rect b="b" l="l" r="r" t="t"/>
              <a:pathLst>
                <a:path extrusionOk="0" h="2552" w="10309">
                  <a:moveTo>
                    <a:pt x="6710" y="0"/>
                  </a:moveTo>
                  <a:cubicBezTo>
                    <a:pt x="5253" y="0"/>
                    <a:pt x="3794" y="187"/>
                    <a:pt x="2369" y="550"/>
                  </a:cubicBezTo>
                  <a:cubicBezTo>
                    <a:pt x="2202" y="583"/>
                    <a:pt x="868" y="1017"/>
                    <a:pt x="334" y="1183"/>
                  </a:cubicBezTo>
                  <a:lnTo>
                    <a:pt x="34" y="2184"/>
                  </a:lnTo>
                  <a:cubicBezTo>
                    <a:pt x="1" y="2351"/>
                    <a:pt x="134" y="2518"/>
                    <a:pt x="301" y="2518"/>
                  </a:cubicBezTo>
                  <a:cubicBezTo>
                    <a:pt x="1002" y="2551"/>
                    <a:pt x="2202" y="2551"/>
                    <a:pt x="2369" y="2551"/>
                  </a:cubicBezTo>
                  <a:cubicBezTo>
                    <a:pt x="4671" y="2418"/>
                    <a:pt x="6539" y="2551"/>
                    <a:pt x="8707" y="1751"/>
                  </a:cubicBezTo>
                  <a:cubicBezTo>
                    <a:pt x="9141" y="1584"/>
                    <a:pt x="10008" y="1350"/>
                    <a:pt x="10175" y="850"/>
                  </a:cubicBezTo>
                  <a:cubicBezTo>
                    <a:pt x="10308" y="416"/>
                    <a:pt x="8540" y="83"/>
                    <a:pt x="8374" y="83"/>
                  </a:cubicBezTo>
                  <a:cubicBezTo>
                    <a:pt x="7821" y="27"/>
                    <a:pt x="7265" y="0"/>
                    <a:pt x="6710" y="0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369"/>
            <p:cNvSpPr/>
            <p:nvPr/>
          </p:nvSpPr>
          <p:spPr>
            <a:xfrm>
              <a:off x="4622650" y="1072875"/>
              <a:ext cx="55875" cy="5025"/>
            </a:xfrm>
            <a:custGeom>
              <a:rect b="b" l="l" r="r" t="t"/>
              <a:pathLst>
                <a:path extrusionOk="0" fill="none" h="201" w="2235">
                  <a:moveTo>
                    <a:pt x="100" y="201"/>
                  </a:moveTo>
                  <a:cubicBezTo>
                    <a:pt x="0" y="201"/>
                    <a:pt x="801" y="101"/>
                    <a:pt x="934" y="101"/>
                  </a:cubicBezTo>
                  <a:cubicBezTo>
                    <a:pt x="1401" y="101"/>
                    <a:pt x="1768" y="1"/>
                    <a:pt x="2235" y="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369"/>
            <p:cNvSpPr/>
            <p:nvPr/>
          </p:nvSpPr>
          <p:spPr>
            <a:xfrm>
              <a:off x="4371625" y="1189625"/>
              <a:ext cx="88425" cy="14200"/>
            </a:xfrm>
            <a:custGeom>
              <a:rect b="b" l="l" r="r" t="t"/>
              <a:pathLst>
                <a:path extrusionOk="0" fill="none" h="568" w="3537">
                  <a:moveTo>
                    <a:pt x="1" y="401"/>
                  </a:moveTo>
                  <a:cubicBezTo>
                    <a:pt x="1201" y="568"/>
                    <a:pt x="2436" y="434"/>
                    <a:pt x="3536" y="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1" name="Google Shape;3511;p369"/>
            <p:cNvSpPr/>
            <p:nvPr/>
          </p:nvSpPr>
          <p:spPr>
            <a:xfrm>
              <a:off x="3207450" y="1175450"/>
              <a:ext cx="95950" cy="9200"/>
            </a:xfrm>
            <a:custGeom>
              <a:rect b="b" l="l" r="r" t="t"/>
              <a:pathLst>
                <a:path extrusionOk="0" fill="none" h="368" w="3838">
                  <a:moveTo>
                    <a:pt x="1" y="1"/>
                  </a:moveTo>
                  <a:cubicBezTo>
                    <a:pt x="1302" y="167"/>
                    <a:pt x="2569" y="301"/>
                    <a:pt x="3837" y="367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2" name="Google Shape;3512;p369"/>
            <p:cNvSpPr/>
            <p:nvPr/>
          </p:nvSpPr>
          <p:spPr>
            <a:xfrm>
              <a:off x="3348400" y="1188800"/>
              <a:ext cx="30050" cy="4200"/>
            </a:xfrm>
            <a:custGeom>
              <a:rect b="b" l="l" r="r" t="t"/>
              <a:pathLst>
                <a:path extrusionOk="0" fill="none" h="168" w="1202">
                  <a:moveTo>
                    <a:pt x="0" y="0"/>
                  </a:moveTo>
                  <a:cubicBezTo>
                    <a:pt x="367" y="134"/>
                    <a:pt x="768" y="167"/>
                    <a:pt x="1201" y="167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3" name="Google Shape;3513;p369"/>
            <p:cNvSpPr/>
            <p:nvPr/>
          </p:nvSpPr>
          <p:spPr>
            <a:xfrm>
              <a:off x="3450125" y="854375"/>
              <a:ext cx="25050" cy="197675"/>
            </a:xfrm>
            <a:custGeom>
              <a:rect b="b" l="l" r="r" t="t"/>
              <a:pathLst>
                <a:path extrusionOk="0" fill="none" h="7907" w="1002">
                  <a:moveTo>
                    <a:pt x="1002" y="1"/>
                  </a:moveTo>
                  <a:cubicBezTo>
                    <a:pt x="234" y="1135"/>
                    <a:pt x="34" y="2536"/>
                    <a:pt x="34" y="3870"/>
                  </a:cubicBezTo>
                  <a:cubicBezTo>
                    <a:pt x="34" y="5205"/>
                    <a:pt x="168" y="6572"/>
                    <a:pt x="1" y="7907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369"/>
            <p:cNvSpPr/>
            <p:nvPr/>
          </p:nvSpPr>
          <p:spPr>
            <a:xfrm>
              <a:off x="3820400" y="1113750"/>
              <a:ext cx="70075" cy="100925"/>
            </a:xfrm>
            <a:custGeom>
              <a:rect b="b" l="l" r="r" t="t"/>
              <a:pathLst>
                <a:path extrusionOk="0" fill="none" h="4037" w="2803">
                  <a:moveTo>
                    <a:pt x="2802" y="0"/>
                  </a:moveTo>
                  <a:cubicBezTo>
                    <a:pt x="1868" y="1334"/>
                    <a:pt x="968" y="2702"/>
                    <a:pt x="0" y="4036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15" name="Google Shape;3515;p369"/>
          <p:cNvGrpSpPr/>
          <p:nvPr/>
        </p:nvGrpSpPr>
        <p:grpSpPr>
          <a:xfrm rot="-1414621">
            <a:off x="8702252" y="4057524"/>
            <a:ext cx="1458069" cy="1060625"/>
            <a:chOff x="4512500" y="3898650"/>
            <a:chExt cx="1410400" cy="1025950"/>
          </a:xfrm>
        </p:grpSpPr>
        <p:sp>
          <p:nvSpPr>
            <p:cNvPr id="3516" name="Google Shape;3516;p369"/>
            <p:cNvSpPr/>
            <p:nvPr/>
          </p:nvSpPr>
          <p:spPr>
            <a:xfrm>
              <a:off x="5052800" y="3903450"/>
              <a:ext cx="864025" cy="583250"/>
            </a:xfrm>
            <a:custGeom>
              <a:rect b="b" l="l" r="r" t="t"/>
              <a:pathLst>
                <a:path extrusionOk="0" h="23330" w="34561">
                  <a:moveTo>
                    <a:pt x="24533" y="1"/>
                  </a:moveTo>
                  <a:cubicBezTo>
                    <a:pt x="24177" y="1"/>
                    <a:pt x="23820" y="26"/>
                    <a:pt x="23466" y="77"/>
                  </a:cubicBezTo>
                  <a:cubicBezTo>
                    <a:pt x="22797" y="199"/>
                    <a:pt x="22189" y="351"/>
                    <a:pt x="21551" y="533"/>
                  </a:cubicBezTo>
                  <a:cubicBezTo>
                    <a:pt x="17690" y="1627"/>
                    <a:pt x="13769" y="2752"/>
                    <a:pt x="9879" y="3846"/>
                  </a:cubicBezTo>
                  <a:cubicBezTo>
                    <a:pt x="7721" y="4454"/>
                    <a:pt x="5380" y="5214"/>
                    <a:pt x="4195" y="7159"/>
                  </a:cubicBezTo>
                  <a:cubicBezTo>
                    <a:pt x="3921" y="7615"/>
                    <a:pt x="3739" y="8101"/>
                    <a:pt x="3313" y="8405"/>
                  </a:cubicBezTo>
                  <a:cubicBezTo>
                    <a:pt x="2979" y="8679"/>
                    <a:pt x="2553" y="8740"/>
                    <a:pt x="2189" y="8922"/>
                  </a:cubicBezTo>
                  <a:cubicBezTo>
                    <a:pt x="699" y="9621"/>
                    <a:pt x="0" y="11445"/>
                    <a:pt x="122" y="13056"/>
                  </a:cubicBezTo>
                  <a:cubicBezTo>
                    <a:pt x="243" y="14697"/>
                    <a:pt x="1034" y="16217"/>
                    <a:pt x="1794" y="17676"/>
                  </a:cubicBezTo>
                  <a:lnTo>
                    <a:pt x="9514" y="23330"/>
                  </a:lnTo>
                  <a:cubicBezTo>
                    <a:pt x="12858" y="23178"/>
                    <a:pt x="16080" y="22083"/>
                    <a:pt x="19241" y="20928"/>
                  </a:cubicBezTo>
                  <a:lnTo>
                    <a:pt x="23101" y="19561"/>
                  </a:lnTo>
                  <a:cubicBezTo>
                    <a:pt x="25958" y="18588"/>
                    <a:pt x="28815" y="17554"/>
                    <a:pt x="31612" y="16430"/>
                  </a:cubicBezTo>
                  <a:cubicBezTo>
                    <a:pt x="32007" y="16278"/>
                    <a:pt x="32372" y="16126"/>
                    <a:pt x="32676" y="15852"/>
                  </a:cubicBezTo>
                  <a:cubicBezTo>
                    <a:pt x="33101" y="15457"/>
                    <a:pt x="33405" y="14971"/>
                    <a:pt x="33648" y="14454"/>
                  </a:cubicBezTo>
                  <a:cubicBezTo>
                    <a:pt x="34560" y="12357"/>
                    <a:pt x="34408" y="9925"/>
                    <a:pt x="33709" y="7706"/>
                  </a:cubicBezTo>
                  <a:cubicBezTo>
                    <a:pt x="33040" y="5518"/>
                    <a:pt x="31764" y="3421"/>
                    <a:pt x="29940" y="1992"/>
                  </a:cubicBezTo>
                  <a:cubicBezTo>
                    <a:pt x="28447" y="757"/>
                    <a:pt x="26498" y="1"/>
                    <a:pt x="24533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7" name="Google Shape;3517;p369"/>
            <p:cNvSpPr/>
            <p:nvPr/>
          </p:nvSpPr>
          <p:spPr>
            <a:xfrm>
              <a:off x="5071800" y="4128900"/>
              <a:ext cx="293325" cy="346400"/>
            </a:xfrm>
            <a:custGeom>
              <a:rect b="b" l="l" r="r" t="t"/>
              <a:pathLst>
                <a:path extrusionOk="0" h="13856" w="11733">
                  <a:moveTo>
                    <a:pt x="4570" y="1"/>
                  </a:moveTo>
                  <a:cubicBezTo>
                    <a:pt x="2948" y="1"/>
                    <a:pt x="1341" y="614"/>
                    <a:pt x="578" y="2001"/>
                  </a:cubicBezTo>
                  <a:cubicBezTo>
                    <a:pt x="0" y="3065"/>
                    <a:pt x="61" y="4372"/>
                    <a:pt x="426" y="5467"/>
                  </a:cubicBezTo>
                  <a:cubicBezTo>
                    <a:pt x="851" y="6591"/>
                    <a:pt x="1581" y="7564"/>
                    <a:pt x="2341" y="8476"/>
                  </a:cubicBezTo>
                  <a:lnTo>
                    <a:pt x="7173" y="13856"/>
                  </a:lnTo>
                  <a:cubicBezTo>
                    <a:pt x="8997" y="13248"/>
                    <a:pt x="10973" y="12154"/>
                    <a:pt x="11520" y="10299"/>
                  </a:cubicBezTo>
                  <a:cubicBezTo>
                    <a:pt x="11733" y="9600"/>
                    <a:pt x="11702" y="8871"/>
                    <a:pt x="11702" y="8172"/>
                  </a:cubicBezTo>
                  <a:cubicBezTo>
                    <a:pt x="11672" y="7047"/>
                    <a:pt x="11672" y="5892"/>
                    <a:pt x="11338" y="4798"/>
                  </a:cubicBezTo>
                  <a:cubicBezTo>
                    <a:pt x="10608" y="2488"/>
                    <a:pt x="8480" y="755"/>
                    <a:pt x="6079" y="178"/>
                  </a:cubicBezTo>
                  <a:cubicBezTo>
                    <a:pt x="5592" y="61"/>
                    <a:pt x="5080" y="1"/>
                    <a:pt x="4570" y="1"/>
                  </a:cubicBezTo>
                  <a:close/>
                </a:path>
              </a:pathLst>
            </a:custGeom>
            <a:solidFill>
              <a:srgbClr val="F0E54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369"/>
            <p:cNvSpPr/>
            <p:nvPr/>
          </p:nvSpPr>
          <p:spPr>
            <a:xfrm>
              <a:off x="4533025" y="4220650"/>
              <a:ext cx="1004600" cy="625625"/>
            </a:xfrm>
            <a:custGeom>
              <a:rect b="b" l="l" r="r" t="t"/>
              <a:pathLst>
                <a:path extrusionOk="0" h="25025" w="40184">
                  <a:moveTo>
                    <a:pt x="27249" y="0"/>
                  </a:moveTo>
                  <a:cubicBezTo>
                    <a:pt x="26918" y="0"/>
                    <a:pt x="26602" y="106"/>
                    <a:pt x="26384" y="338"/>
                  </a:cubicBezTo>
                  <a:lnTo>
                    <a:pt x="26931" y="307"/>
                  </a:lnTo>
                  <a:lnTo>
                    <a:pt x="26931" y="307"/>
                  </a:lnTo>
                  <a:cubicBezTo>
                    <a:pt x="26232" y="489"/>
                    <a:pt x="25867" y="1249"/>
                    <a:pt x="25685" y="1948"/>
                  </a:cubicBezTo>
                  <a:cubicBezTo>
                    <a:pt x="25503" y="2617"/>
                    <a:pt x="25472" y="3377"/>
                    <a:pt x="25047" y="3955"/>
                  </a:cubicBezTo>
                  <a:cubicBezTo>
                    <a:pt x="24392" y="4899"/>
                    <a:pt x="23159" y="5033"/>
                    <a:pt x="21962" y="5033"/>
                  </a:cubicBezTo>
                  <a:cubicBezTo>
                    <a:pt x="21657" y="5033"/>
                    <a:pt x="21355" y="5025"/>
                    <a:pt x="21065" y="5018"/>
                  </a:cubicBezTo>
                  <a:cubicBezTo>
                    <a:pt x="20962" y="5017"/>
                    <a:pt x="20859" y="5016"/>
                    <a:pt x="20755" y="5016"/>
                  </a:cubicBezTo>
                  <a:cubicBezTo>
                    <a:pt x="19214" y="5016"/>
                    <a:pt x="17652" y="5228"/>
                    <a:pt x="16171" y="5626"/>
                  </a:cubicBezTo>
                  <a:cubicBezTo>
                    <a:pt x="15624" y="5778"/>
                    <a:pt x="15046" y="5961"/>
                    <a:pt x="14651" y="6325"/>
                  </a:cubicBezTo>
                  <a:cubicBezTo>
                    <a:pt x="14226" y="6660"/>
                    <a:pt x="13983" y="7298"/>
                    <a:pt x="14226" y="7845"/>
                  </a:cubicBezTo>
                  <a:cubicBezTo>
                    <a:pt x="14499" y="8453"/>
                    <a:pt x="15259" y="8970"/>
                    <a:pt x="14864" y="9517"/>
                  </a:cubicBezTo>
                  <a:cubicBezTo>
                    <a:pt x="14803" y="9608"/>
                    <a:pt x="14651" y="9699"/>
                    <a:pt x="14530" y="9760"/>
                  </a:cubicBezTo>
                  <a:cubicBezTo>
                    <a:pt x="13435" y="10338"/>
                    <a:pt x="12280" y="10946"/>
                    <a:pt x="11065" y="11250"/>
                  </a:cubicBezTo>
                  <a:cubicBezTo>
                    <a:pt x="9940" y="11523"/>
                    <a:pt x="8754" y="11523"/>
                    <a:pt x="7569" y="11645"/>
                  </a:cubicBezTo>
                  <a:cubicBezTo>
                    <a:pt x="5381" y="11857"/>
                    <a:pt x="3192" y="12587"/>
                    <a:pt x="1277" y="13712"/>
                  </a:cubicBezTo>
                  <a:cubicBezTo>
                    <a:pt x="669" y="14076"/>
                    <a:pt x="1" y="14775"/>
                    <a:pt x="396" y="15383"/>
                  </a:cubicBezTo>
                  <a:cubicBezTo>
                    <a:pt x="548" y="15626"/>
                    <a:pt x="760" y="15748"/>
                    <a:pt x="1034" y="15809"/>
                  </a:cubicBezTo>
                  <a:cubicBezTo>
                    <a:pt x="3253" y="16599"/>
                    <a:pt x="5836" y="15839"/>
                    <a:pt x="7995" y="16751"/>
                  </a:cubicBezTo>
                  <a:cubicBezTo>
                    <a:pt x="8147" y="16842"/>
                    <a:pt x="8329" y="16903"/>
                    <a:pt x="8359" y="17055"/>
                  </a:cubicBezTo>
                  <a:cubicBezTo>
                    <a:pt x="8572" y="17511"/>
                    <a:pt x="7812" y="17724"/>
                    <a:pt x="7387" y="17967"/>
                  </a:cubicBezTo>
                  <a:cubicBezTo>
                    <a:pt x="6900" y="18271"/>
                    <a:pt x="6779" y="19031"/>
                    <a:pt x="6992" y="19578"/>
                  </a:cubicBezTo>
                  <a:cubicBezTo>
                    <a:pt x="7235" y="20095"/>
                    <a:pt x="7751" y="20490"/>
                    <a:pt x="8299" y="20763"/>
                  </a:cubicBezTo>
                  <a:cubicBezTo>
                    <a:pt x="9117" y="21133"/>
                    <a:pt x="10021" y="21281"/>
                    <a:pt x="10937" y="21281"/>
                  </a:cubicBezTo>
                  <a:cubicBezTo>
                    <a:pt x="11756" y="21281"/>
                    <a:pt x="12586" y="21163"/>
                    <a:pt x="13375" y="20976"/>
                  </a:cubicBezTo>
                  <a:cubicBezTo>
                    <a:pt x="15046" y="20611"/>
                    <a:pt x="16688" y="19912"/>
                    <a:pt x="18390" y="19639"/>
                  </a:cubicBezTo>
                  <a:cubicBezTo>
                    <a:pt x="18813" y="19562"/>
                    <a:pt x="19253" y="19512"/>
                    <a:pt x="19688" y="19512"/>
                  </a:cubicBezTo>
                  <a:cubicBezTo>
                    <a:pt x="20284" y="19512"/>
                    <a:pt x="20872" y="19605"/>
                    <a:pt x="21399" y="19851"/>
                  </a:cubicBezTo>
                  <a:cubicBezTo>
                    <a:pt x="22311" y="20247"/>
                    <a:pt x="23071" y="21250"/>
                    <a:pt x="22919" y="22283"/>
                  </a:cubicBezTo>
                  <a:cubicBezTo>
                    <a:pt x="22888" y="22526"/>
                    <a:pt x="22797" y="22769"/>
                    <a:pt x="22858" y="23043"/>
                  </a:cubicBezTo>
                  <a:cubicBezTo>
                    <a:pt x="22919" y="23347"/>
                    <a:pt x="23223" y="23529"/>
                    <a:pt x="23527" y="23681"/>
                  </a:cubicBezTo>
                  <a:cubicBezTo>
                    <a:pt x="25376" y="24564"/>
                    <a:pt x="27413" y="25025"/>
                    <a:pt x="29449" y="25025"/>
                  </a:cubicBezTo>
                  <a:cubicBezTo>
                    <a:pt x="30358" y="25025"/>
                    <a:pt x="31267" y="24933"/>
                    <a:pt x="32159" y="24745"/>
                  </a:cubicBezTo>
                  <a:cubicBezTo>
                    <a:pt x="33041" y="24563"/>
                    <a:pt x="34044" y="24046"/>
                    <a:pt x="34135" y="23195"/>
                  </a:cubicBezTo>
                  <a:cubicBezTo>
                    <a:pt x="34135" y="22830"/>
                    <a:pt x="34013" y="22496"/>
                    <a:pt x="33831" y="22192"/>
                  </a:cubicBezTo>
                  <a:cubicBezTo>
                    <a:pt x="33284" y="21250"/>
                    <a:pt x="32524" y="20459"/>
                    <a:pt x="31673" y="19882"/>
                  </a:cubicBezTo>
                  <a:cubicBezTo>
                    <a:pt x="31399" y="19730"/>
                    <a:pt x="31126" y="19548"/>
                    <a:pt x="31004" y="19274"/>
                  </a:cubicBezTo>
                  <a:cubicBezTo>
                    <a:pt x="30913" y="18940"/>
                    <a:pt x="31126" y="18544"/>
                    <a:pt x="31460" y="18362"/>
                  </a:cubicBezTo>
                  <a:cubicBezTo>
                    <a:pt x="31764" y="18180"/>
                    <a:pt x="32190" y="18180"/>
                    <a:pt x="32524" y="18180"/>
                  </a:cubicBezTo>
                  <a:cubicBezTo>
                    <a:pt x="34044" y="18119"/>
                    <a:pt x="35563" y="18058"/>
                    <a:pt x="37083" y="18028"/>
                  </a:cubicBezTo>
                  <a:cubicBezTo>
                    <a:pt x="37904" y="17967"/>
                    <a:pt x="38755" y="17937"/>
                    <a:pt x="39424" y="17420"/>
                  </a:cubicBezTo>
                  <a:cubicBezTo>
                    <a:pt x="40062" y="16873"/>
                    <a:pt x="40184" y="15748"/>
                    <a:pt x="39454" y="15353"/>
                  </a:cubicBezTo>
                  <a:cubicBezTo>
                    <a:pt x="39211" y="15231"/>
                    <a:pt x="38968" y="15201"/>
                    <a:pt x="38694" y="15171"/>
                  </a:cubicBezTo>
                  <a:cubicBezTo>
                    <a:pt x="37326" y="15049"/>
                    <a:pt x="35928" y="14927"/>
                    <a:pt x="34560" y="14775"/>
                  </a:cubicBezTo>
                  <a:cubicBezTo>
                    <a:pt x="34013" y="14745"/>
                    <a:pt x="33375" y="14623"/>
                    <a:pt x="33071" y="14168"/>
                  </a:cubicBezTo>
                  <a:cubicBezTo>
                    <a:pt x="32615" y="13468"/>
                    <a:pt x="33284" y="12344"/>
                    <a:pt x="32737" y="11736"/>
                  </a:cubicBezTo>
                  <a:cubicBezTo>
                    <a:pt x="32494" y="11523"/>
                    <a:pt x="32159" y="11432"/>
                    <a:pt x="31825" y="11371"/>
                  </a:cubicBezTo>
                  <a:cubicBezTo>
                    <a:pt x="30244" y="11037"/>
                    <a:pt x="28694" y="10155"/>
                    <a:pt x="28056" y="8696"/>
                  </a:cubicBezTo>
                  <a:cubicBezTo>
                    <a:pt x="27569" y="7572"/>
                    <a:pt x="27661" y="6234"/>
                    <a:pt x="28056" y="5049"/>
                  </a:cubicBezTo>
                  <a:cubicBezTo>
                    <a:pt x="28329" y="4289"/>
                    <a:pt x="28694" y="3620"/>
                    <a:pt x="28846" y="2830"/>
                  </a:cubicBezTo>
                  <a:cubicBezTo>
                    <a:pt x="29028" y="2070"/>
                    <a:pt x="28998" y="1189"/>
                    <a:pt x="28481" y="550"/>
                  </a:cubicBezTo>
                  <a:cubicBezTo>
                    <a:pt x="28183" y="199"/>
                    <a:pt x="27702" y="0"/>
                    <a:pt x="2724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9" name="Google Shape;3519;p369"/>
            <p:cNvSpPr/>
            <p:nvPr/>
          </p:nvSpPr>
          <p:spPr>
            <a:xfrm>
              <a:off x="5169675" y="4085875"/>
              <a:ext cx="239525" cy="378675"/>
            </a:xfrm>
            <a:custGeom>
              <a:rect b="b" l="l" r="r" t="t"/>
              <a:pathLst>
                <a:path extrusionOk="0" h="15147" w="9581">
                  <a:moveTo>
                    <a:pt x="248" y="1"/>
                  </a:moveTo>
                  <a:cubicBezTo>
                    <a:pt x="76" y="1"/>
                    <a:pt x="1" y="321"/>
                    <a:pt x="219" y="349"/>
                  </a:cubicBezTo>
                  <a:cubicBezTo>
                    <a:pt x="3319" y="1108"/>
                    <a:pt x="6572" y="2507"/>
                    <a:pt x="7939" y="5577"/>
                  </a:cubicBezTo>
                  <a:cubicBezTo>
                    <a:pt x="9246" y="8403"/>
                    <a:pt x="9094" y="13236"/>
                    <a:pt x="5933" y="14786"/>
                  </a:cubicBezTo>
                  <a:cubicBezTo>
                    <a:pt x="5727" y="14890"/>
                    <a:pt x="5849" y="15147"/>
                    <a:pt x="6022" y="15147"/>
                  </a:cubicBezTo>
                  <a:cubicBezTo>
                    <a:pt x="6052" y="15147"/>
                    <a:pt x="6084" y="15139"/>
                    <a:pt x="6116" y="15121"/>
                  </a:cubicBezTo>
                  <a:cubicBezTo>
                    <a:pt x="9307" y="13571"/>
                    <a:pt x="9581" y="8981"/>
                    <a:pt x="8517" y="6002"/>
                  </a:cubicBezTo>
                  <a:cubicBezTo>
                    <a:pt x="7271" y="2507"/>
                    <a:pt x="3684" y="835"/>
                    <a:pt x="310" y="14"/>
                  </a:cubicBezTo>
                  <a:cubicBezTo>
                    <a:pt x="288" y="5"/>
                    <a:pt x="267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0" name="Google Shape;3520;p369"/>
            <p:cNvSpPr/>
            <p:nvPr/>
          </p:nvSpPr>
          <p:spPr>
            <a:xfrm>
              <a:off x="5153850" y="4177375"/>
              <a:ext cx="140600" cy="127300"/>
            </a:xfrm>
            <a:custGeom>
              <a:rect b="b" l="l" r="r" t="t"/>
              <a:pathLst>
                <a:path extrusionOk="0" h="5092" w="5624">
                  <a:moveTo>
                    <a:pt x="2458" y="1"/>
                  </a:moveTo>
                  <a:cubicBezTo>
                    <a:pt x="1848" y="1"/>
                    <a:pt x="1248" y="183"/>
                    <a:pt x="791" y="640"/>
                  </a:cubicBezTo>
                  <a:cubicBezTo>
                    <a:pt x="1" y="1430"/>
                    <a:pt x="274" y="2616"/>
                    <a:pt x="578" y="3558"/>
                  </a:cubicBezTo>
                  <a:cubicBezTo>
                    <a:pt x="603" y="3670"/>
                    <a:pt x="685" y="3716"/>
                    <a:pt x="766" y="3716"/>
                  </a:cubicBezTo>
                  <a:cubicBezTo>
                    <a:pt x="882" y="3716"/>
                    <a:pt x="997" y="3622"/>
                    <a:pt x="943" y="3497"/>
                  </a:cubicBezTo>
                  <a:cubicBezTo>
                    <a:pt x="730" y="2768"/>
                    <a:pt x="457" y="1886"/>
                    <a:pt x="852" y="1217"/>
                  </a:cubicBezTo>
                  <a:cubicBezTo>
                    <a:pt x="1191" y="628"/>
                    <a:pt x="1783" y="416"/>
                    <a:pt x="2399" y="416"/>
                  </a:cubicBezTo>
                  <a:cubicBezTo>
                    <a:pt x="2830" y="416"/>
                    <a:pt x="3273" y="520"/>
                    <a:pt x="3648" y="670"/>
                  </a:cubicBezTo>
                  <a:cubicBezTo>
                    <a:pt x="4560" y="1005"/>
                    <a:pt x="5198" y="1704"/>
                    <a:pt x="5046" y="2737"/>
                  </a:cubicBezTo>
                  <a:cubicBezTo>
                    <a:pt x="4925" y="3588"/>
                    <a:pt x="4256" y="4196"/>
                    <a:pt x="3648" y="4774"/>
                  </a:cubicBezTo>
                  <a:cubicBezTo>
                    <a:pt x="3479" y="4894"/>
                    <a:pt x="3617" y="5092"/>
                    <a:pt x="3772" y="5092"/>
                  </a:cubicBezTo>
                  <a:cubicBezTo>
                    <a:pt x="3813" y="5092"/>
                    <a:pt x="3854" y="5079"/>
                    <a:pt x="3891" y="5047"/>
                  </a:cubicBezTo>
                  <a:cubicBezTo>
                    <a:pt x="4743" y="4318"/>
                    <a:pt x="5624" y="3376"/>
                    <a:pt x="5472" y="2160"/>
                  </a:cubicBezTo>
                  <a:cubicBezTo>
                    <a:pt x="5350" y="1157"/>
                    <a:pt x="4530" y="518"/>
                    <a:pt x="3648" y="214"/>
                  </a:cubicBezTo>
                  <a:cubicBezTo>
                    <a:pt x="3273" y="81"/>
                    <a:pt x="2863" y="1"/>
                    <a:pt x="2458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1" name="Google Shape;3521;p369"/>
            <p:cNvSpPr/>
            <p:nvPr/>
          </p:nvSpPr>
          <p:spPr>
            <a:xfrm>
              <a:off x="4701725" y="4415100"/>
              <a:ext cx="140600" cy="63300"/>
            </a:xfrm>
            <a:custGeom>
              <a:rect b="b" l="l" r="r" t="t"/>
              <a:pathLst>
                <a:path extrusionOk="0" h="2532" w="5624">
                  <a:moveTo>
                    <a:pt x="3642" y="0"/>
                  </a:moveTo>
                  <a:cubicBezTo>
                    <a:pt x="3043" y="0"/>
                    <a:pt x="2464" y="79"/>
                    <a:pt x="1885" y="158"/>
                  </a:cubicBezTo>
                  <a:cubicBezTo>
                    <a:pt x="1602" y="236"/>
                    <a:pt x="1231" y="378"/>
                    <a:pt x="1198" y="623"/>
                  </a:cubicBezTo>
                  <a:lnTo>
                    <a:pt x="1198" y="623"/>
                  </a:lnTo>
                  <a:cubicBezTo>
                    <a:pt x="966" y="720"/>
                    <a:pt x="737" y="837"/>
                    <a:pt x="517" y="979"/>
                  </a:cubicBezTo>
                  <a:cubicBezTo>
                    <a:pt x="274" y="1131"/>
                    <a:pt x="0" y="1374"/>
                    <a:pt x="61" y="1678"/>
                  </a:cubicBezTo>
                  <a:cubicBezTo>
                    <a:pt x="122" y="1891"/>
                    <a:pt x="304" y="2043"/>
                    <a:pt x="456" y="2104"/>
                  </a:cubicBezTo>
                  <a:cubicBezTo>
                    <a:pt x="980" y="2413"/>
                    <a:pt x="1557" y="2532"/>
                    <a:pt x="2150" y="2532"/>
                  </a:cubicBezTo>
                  <a:cubicBezTo>
                    <a:pt x="2901" y="2532"/>
                    <a:pt x="3678" y="2341"/>
                    <a:pt x="4408" y="2104"/>
                  </a:cubicBezTo>
                  <a:cubicBezTo>
                    <a:pt x="4864" y="1952"/>
                    <a:pt x="5441" y="1769"/>
                    <a:pt x="5532" y="1283"/>
                  </a:cubicBezTo>
                  <a:cubicBezTo>
                    <a:pt x="5624" y="888"/>
                    <a:pt x="5380" y="462"/>
                    <a:pt x="5046" y="280"/>
                  </a:cubicBezTo>
                  <a:cubicBezTo>
                    <a:pt x="4712" y="98"/>
                    <a:pt x="4286" y="67"/>
                    <a:pt x="3921" y="6"/>
                  </a:cubicBezTo>
                  <a:cubicBezTo>
                    <a:pt x="3828" y="2"/>
                    <a:pt x="3735" y="0"/>
                    <a:pt x="364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2" name="Google Shape;3522;p369"/>
            <p:cNvSpPr/>
            <p:nvPr/>
          </p:nvSpPr>
          <p:spPr>
            <a:xfrm>
              <a:off x="5405375" y="4715400"/>
              <a:ext cx="71450" cy="35700"/>
            </a:xfrm>
            <a:custGeom>
              <a:rect b="b" l="l" r="r" t="t"/>
              <a:pathLst>
                <a:path extrusionOk="0" h="1428" w="2858">
                  <a:moveTo>
                    <a:pt x="1369" y="1"/>
                  </a:moveTo>
                  <a:cubicBezTo>
                    <a:pt x="1103" y="1"/>
                    <a:pt x="837" y="31"/>
                    <a:pt x="578" y="92"/>
                  </a:cubicBezTo>
                  <a:cubicBezTo>
                    <a:pt x="335" y="122"/>
                    <a:pt x="92" y="274"/>
                    <a:pt x="122" y="517"/>
                  </a:cubicBezTo>
                  <a:lnTo>
                    <a:pt x="183" y="517"/>
                  </a:lnTo>
                  <a:cubicBezTo>
                    <a:pt x="92" y="517"/>
                    <a:pt x="1" y="669"/>
                    <a:pt x="31" y="761"/>
                  </a:cubicBezTo>
                  <a:cubicBezTo>
                    <a:pt x="92" y="882"/>
                    <a:pt x="153" y="973"/>
                    <a:pt x="274" y="1034"/>
                  </a:cubicBezTo>
                  <a:cubicBezTo>
                    <a:pt x="632" y="1280"/>
                    <a:pt x="1106" y="1428"/>
                    <a:pt x="1573" y="1428"/>
                  </a:cubicBezTo>
                  <a:cubicBezTo>
                    <a:pt x="1740" y="1428"/>
                    <a:pt x="1907" y="1409"/>
                    <a:pt x="2068" y="1368"/>
                  </a:cubicBezTo>
                  <a:cubicBezTo>
                    <a:pt x="2280" y="1338"/>
                    <a:pt x="2524" y="1217"/>
                    <a:pt x="2676" y="1034"/>
                  </a:cubicBezTo>
                  <a:cubicBezTo>
                    <a:pt x="2828" y="852"/>
                    <a:pt x="2858" y="578"/>
                    <a:pt x="2736" y="396"/>
                  </a:cubicBezTo>
                  <a:cubicBezTo>
                    <a:pt x="2615" y="213"/>
                    <a:pt x="2402" y="122"/>
                    <a:pt x="2159" y="92"/>
                  </a:cubicBezTo>
                  <a:cubicBezTo>
                    <a:pt x="1901" y="31"/>
                    <a:pt x="1635" y="1"/>
                    <a:pt x="136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3" name="Google Shape;3523;p369"/>
            <p:cNvSpPr/>
            <p:nvPr/>
          </p:nvSpPr>
          <p:spPr>
            <a:xfrm>
              <a:off x="4805825" y="4750450"/>
              <a:ext cx="242425" cy="131200"/>
            </a:xfrm>
            <a:custGeom>
              <a:rect b="b" l="l" r="r" t="t"/>
              <a:pathLst>
                <a:path extrusionOk="0" h="5248" w="9697">
                  <a:moveTo>
                    <a:pt x="6707" y="0"/>
                  </a:moveTo>
                  <a:cubicBezTo>
                    <a:pt x="6426" y="0"/>
                    <a:pt x="6136" y="65"/>
                    <a:pt x="5867" y="118"/>
                  </a:cubicBezTo>
                  <a:lnTo>
                    <a:pt x="6201" y="118"/>
                  </a:lnTo>
                  <a:cubicBezTo>
                    <a:pt x="5806" y="210"/>
                    <a:pt x="5411" y="240"/>
                    <a:pt x="4985" y="270"/>
                  </a:cubicBezTo>
                  <a:cubicBezTo>
                    <a:pt x="4803" y="331"/>
                    <a:pt x="4590" y="331"/>
                    <a:pt x="4469" y="422"/>
                  </a:cubicBezTo>
                  <a:cubicBezTo>
                    <a:pt x="4074" y="666"/>
                    <a:pt x="4074" y="1152"/>
                    <a:pt x="3770" y="1456"/>
                  </a:cubicBezTo>
                  <a:cubicBezTo>
                    <a:pt x="3550" y="1675"/>
                    <a:pt x="3267" y="1726"/>
                    <a:pt x="2961" y="1726"/>
                  </a:cubicBezTo>
                  <a:cubicBezTo>
                    <a:pt x="2702" y="1726"/>
                    <a:pt x="2427" y="1690"/>
                    <a:pt x="2160" y="1690"/>
                  </a:cubicBezTo>
                  <a:cubicBezTo>
                    <a:pt x="2088" y="1690"/>
                    <a:pt x="2016" y="1692"/>
                    <a:pt x="1946" y="1699"/>
                  </a:cubicBezTo>
                  <a:cubicBezTo>
                    <a:pt x="1186" y="1699"/>
                    <a:pt x="426" y="2185"/>
                    <a:pt x="122" y="2915"/>
                  </a:cubicBezTo>
                  <a:cubicBezTo>
                    <a:pt x="92" y="3067"/>
                    <a:pt x="1" y="3219"/>
                    <a:pt x="31" y="3371"/>
                  </a:cubicBezTo>
                  <a:cubicBezTo>
                    <a:pt x="92" y="3705"/>
                    <a:pt x="396" y="3888"/>
                    <a:pt x="669" y="4009"/>
                  </a:cubicBezTo>
                  <a:cubicBezTo>
                    <a:pt x="2098" y="4647"/>
                    <a:pt x="3830" y="4313"/>
                    <a:pt x="5411" y="4678"/>
                  </a:cubicBezTo>
                  <a:cubicBezTo>
                    <a:pt x="5928" y="4830"/>
                    <a:pt x="6475" y="5073"/>
                    <a:pt x="7052" y="5195"/>
                  </a:cubicBezTo>
                  <a:cubicBezTo>
                    <a:pt x="7246" y="5227"/>
                    <a:pt x="7447" y="5248"/>
                    <a:pt x="7648" y="5248"/>
                  </a:cubicBezTo>
                  <a:cubicBezTo>
                    <a:pt x="8015" y="5248"/>
                    <a:pt x="8380" y="5178"/>
                    <a:pt x="8694" y="4982"/>
                  </a:cubicBezTo>
                  <a:cubicBezTo>
                    <a:pt x="9058" y="4799"/>
                    <a:pt x="9271" y="4495"/>
                    <a:pt x="9454" y="4191"/>
                  </a:cubicBezTo>
                  <a:cubicBezTo>
                    <a:pt x="9575" y="4009"/>
                    <a:pt x="9697" y="3766"/>
                    <a:pt x="9666" y="3553"/>
                  </a:cubicBezTo>
                  <a:cubicBezTo>
                    <a:pt x="9545" y="3128"/>
                    <a:pt x="8967" y="3067"/>
                    <a:pt x="8572" y="2945"/>
                  </a:cubicBezTo>
                  <a:cubicBezTo>
                    <a:pt x="7995" y="2824"/>
                    <a:pt x="7508" y="2550"/>
                    <a:pt x="7113" y="2155"/>
                  </a:cubicBezTo>
                  <a:cubicBezTo>
                    <a:pt x="7052" y="2064"/>
                    <a:pt x="6961" y="2003"/>
                    <a:pt x="6961" y="1881"/>
                  </a:cubicBezTo>
                  <a:cubicBezTo>
                    <a:pt x="6931" y="1577"/>
                    <a:pt x="7356" y="1486"/>
                    <a:pt x="7569" y="1304"/>
                  </a:cubicBezTo>
                  <a:cubicBezTo>
                    <a:pt x="7964" y="1000"/>
                    <a:pt x="7691" y="331"/>
                    <a:pt x="7265" y="118"/>
                  </a:cubicBezTo>
                  <a:cubicBezTo>
                    <a:pt x="7091" y="31"/>
                    <a:pt x="6901" y="0"/>
                    <a:pt x="670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4" name="Google Shape;3524;p369"/>
            <p:cNvSpPr/>
            <p:nvPr/>
          </p:nvSpPr>
          <p:spPr>
            <a:xfrm>
              <a:off x="5071025" y="4867375"/>
              <a:ext cx="152775" cy="51800"/>
            </a:xfrm>
            <a:custGeom>
              <a:rect b="b" l="l" r="r" t="t"/>
              <a:pathLst>
                <a:path extrusionOk="0" h="2072" w="6111">
                  <a:moveTo>
                    <a:pt x="1946" y="1"/>
                  </a:moveTo>
                  <a:cubicBezTo>
                    <a:pt x="1399" y="1"/>
                    <a:pt x="852" y="62"/>
                    <a:pt x="426" y="396"/>
                  </a:cubicBezTo>
                  <a:lnTo>
                    <a:pt x="1133" y="372"/>
                  </a:lnTo>
                  <a:lnTo>
                    <a:pt x="1133" y="372"/>
                  </a:lnTo>
                  <a:cubicBezTo>
                    <a:pt x="791" y="395"/>
                    <a:pt x="443" y="492"/>
                    <a:pt x="183" y="700"/>
                  </a:cubicBezTo>
                  <a:cubicBezTo>
                    <a:pt x="122" y="730"/>
                    <a:pt x="92" y="761"/>
                    <a:pt x="31" y="852"/>
                  </a:cubicBezTo>
                  <a:cubicBezTo>
                    <a:pt x="1" y="1004"/>
                    <a:pt x="92" y="1156"/>
                    <a:pt x="153" y="1217"/>
                  </a:cubicBezTo>
                  <a:cubicBezTo>
                    <a:pt x="639" y="1794"/>
                    <a:pt x="1399" y="2037"/>
                    <a:pt x="2159" y="2068"/>
                  </a:cubicBezTo>
                  <a:cubicBezTo>
                    <a:pt x="2228" y="2070"/>
                    <a:pt x="2297" y="2072"/>
                    <a:pt x="2365" y="2072"/>
                  </a:cubicBezTo>
                  <a:cubicBezTo>
                    <a:pt x="3052" y="2072"/>
                    <a:pt x="3717" y="1946"/>
                    <a:pt x="4408" y="1946"/>
                  </a:cubicBezTo>
                  <a:cubicBezTo>
                    <a:pt x="4530" y="1946"/>
                    <a:pt x="4653" y="1948"/>
                    <a:pt x="4777" y="1948"/>
                  </a:cubicBezTo>
                  <a:cubicBezTo>
                    <a:pt x="5149" y="1948"/>
                    <a:pt x="5525" y="1931"/>
                    <a:pt x="5867" y="1794"/>
                  </a:cubicBezTo>
                  <a:cubicBezTo>
                    <a:pt x="5958" y="1764"/>
                    <a:pt x="6049" y="1673"/>
                    <a:pt x="6080" y="1612"/>
                  </a:cubicBezTo>
                  <a:cubicBezTo>
                    <a:pt x="6110" y="1490"/>
                    <a:pt x="6049" y="1338"/>
                    <a:pt x="5958" y="1217"/>
                  </a:cubicBezTo>
                  <a:cubicBezTo>
                    <a:pt x="5502" y="670"/>
                    <a:pt x="4803" y="305"/>
                    <a:pt x="4104" y="153"/>
                  </a:cubicBezTo>
                  <a:cubicBezTo>
                    <a:pt x="3375" y="1"/>
                    <a:pt x="2675" y="1"/>
                    <a:pt x="19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5" name="Google Shape;3525;p369"/>
            <p:cNvSpPr/>
            <p:nvPr/>
          </p:nvSpPr>
          <p:spPr>
            <a:xfrm>
              <a:off x="4512500" y="4215100"/>
              <a:ext cx="1041850" cy="633700"/>
            </a:xfrm>
            <a:custGeom>
              <a:rect b="b" l="l" r="r" t="t"/>
              <a:pathLst>
                <a:path extrusionOk="0" h="25348" w="41674">
                  <a:moveTo>
                    <a:pt x="28611" y="428"/>
                  </a:moveTo>
                  <a:cubicBezTo>
                    <a:pt x="29060" y="428"/>
                    <a:pt x="29390" y="776"/>
                    <a:pt x="29637" y="1471"/>
                  </a:cubicBezTo>
                  <a:cubicBezTo>
                    <a:pt x="29758" y="1836"/>
                    <a:pt x="29728" y="2231"/>
                    <a:pt x="29667" y="2596"/>
                  </a:cubicBezTo>
                  <a:cubicBezTo>
                    <a:pt x="29637" y="3113"/>
                    <a:pt x="29454" y="3569"/>
                    <a:pt x="29272" y="4055"/>
                  </a:cubicBezTo>
                  <a:cubicBezTo>
                    <a:pt x="28907" y="4906"/>
                    <a:pt x="28573" y="5727"/>
                    <a:pt x="28512" y="6639"/>
                  </a:cubicBezTo>
                  <a:cubicBezTo>
                    <a:pt x="28360" y="8158"/>
                    <a:pt x="28877" y="9587"/>
                    <a:pt x="30093" y="10560"/>
                  </a:cubicBezTo>
                  <a:cubicBezTo>
                    <a:pt x="30640" y="10985"/>
                    <a:pt x="31187" y="11259"/>
                    <a:pt x="31795" y="11472"/>
                  </a:cubicBezTo>
                  <a:cubicBezTo>
                    <a:pt x="32159" y="11593"/>
                    <a:pt x="32707" y="11624"/>
                    <a:pt x="33011" y="11806"/>
                  </a:cubicBezTo>
                  <a:cubicBezTo>
                    <a:pt x="33862" y="12353"/>
                    <a:pt x="33588" y="13022"/>
                    <a:pt x="33679" y="13751"/>
                  </a:cubicBezTo>
                  <a:cubicBezTo>
                    <a:pt x="33770" y="14997"/>
                    <a:pt x="34895" y="15089"/>
                    <a:pt x="35959" y="15210"/>
                  </a:cubicBezTo>
                  <a:cubicBezTo>
                    <a:pt x="36962" y="15301"/>
                    <a:pt x="38147" y="15241"/>
                    <a:pt x="39181" y="15453"/>
                  </a:cubicBezTo>
                  <a:cubicBezTo>
                    <a:pt x="39819" y="15605"/>
                    <a:pt x="39485" y="15301"/>
                    <a:pt x="40123" y="16122"/>
                  </a:cubicBezTo>
                  <a:cubicBezTo>
                    <a:pt x="40275" y="16304"/>
                    <a:pt x="40458" y="16517"/>
                    <a:pt x="40609" y="16730"/>
                  </a:cubicBezTo>
                  <a:cubicBezTo>
                    <a:pt x="40397" y="17034"/>
                    <a:pt x="40123" y="17277"/>
                    <a:pt x="39910" y="17581"/>
                  </a:cubicBezTo>
                  <a:cubicBezTo>
                    <a:pt x="39333" y="18007"/>
                    <a:pt x="38239" y="17946"/>
                    <a:pt x="37509" y="17976"/>
                  </a:cubicBezTo>
                  <a:lnTo>
                    <a:pt x="33983" y="18098"/>
                  </a:lnTo>
                  <a:cubicBezTo>
                    <a:pt x="33375" y="18128"/>
                    <a:pt x="32615" y="18037"/>
                    <a:pt x="32099" y="18463"/>
                  </a:cubicBezTo>
                  <a:cubicBezTo>
                    <a:pt x="31004" y="19466"/>
                    <a:pt x="32615" y="20165"/>
                    <a:pt x="33254" y="20742"/>
                  </a:cubicBezTo>
                  <a:cubicBezTo>
                    <a:pt x="34318" y="21654"/>
                    <a:pt x="35655" y="23478"/>
                    <a:pt x="33922" y="24390"/>
                  </a:cubicBezTo>
                  <a:cubicBezTo>
                    <a:pt x="32950" y="24937"/>
                    <a:pt x="31582" y="24967"/>
                    <a:pt x="30488" y="24967"/>
                  </a:cubicBezTo>
                  <a:cubicBezTo>
                    <a:pt x="29302" y="24967"/>
                    <a:pt x="28147" y="24815"/>
                    <a:pt x="27023" y="24542"/>
                  </a:cubicBezTo>
                  <a:cubicBezTo>
                    <a:pt x="26597" y="24420"/>
                    <a:pt x="26172" y="24329"/>
                    <a:pt x="25776" y="24177"/>
                  </a:cubicBezTo>
                  <a:cubicBezTo>
                    <a:pt x="24773" y="23812"/>
                    <a:pt x="24287" y="23569"/>
                    <a:pt x="24044" y="22444"/>
                  </a:cubicBezTo>
                  <a:cubicBezTo>
                    <a:pt x="23892" y="21776"/>
                    <a:pt x="24013" y="21380"/>
                    <a:pt x="23588" y="20773"/>
                  </a:cubicBezTo>
                  <a:cubicBezTo>
                    <a:pt x="23254" y="20317"/>
                    <a:pt x="22767" y="19982"/>
                    <a:pt x="22220" y="19770"/>
                  </a:cubicBezTo>
                  <a:cubicBezTo>
                    <a:pt x="21719" y="19573"/>
                    <a:pt x="21191" y="19494"/>
                    <a:pt x="20652" y="19494"/>
                  </a:cubicBezTo>
                  <a:cubicBezTo>
                    <a:pt x="19362" y="19494"/>
                    <a:pt x="18010" y="19943"/>
                    <a:pt x="16810" y="20286"/>
                  </a:cubicBezTo>
                  <a:cubicBezTo>
                    <a:pt x="15259" y="20768"/>
                    <a:pt x="13578" y="21308"/>
                    <a:pt x="11927" y="21308"/>
                  </a:cubicBezTo>
                  <a:cubicBezTo>
                    <a:pt x="11183" y="21308"/>
                    <a:pt x="10445" y="21198"/>
                    <a:pt x="9727" y="20925"/>
                  </a:cubicBezTo>
                  <a:cubicBezTo>
                    <a:pt x="8968" y="20681"/>
                    <a:pt x="8177" y="20104"/>
                    <a:pt x="8056" y="19222"/>
                  </a:cubicBezTo>
                  <a:cubicBezTo>
                    <a:pt x="7934" y="18280"/>
                    <a:pt x="8785" y="18341"/>
                    <a:pt x="9211" y="18007"/>
                  </a:cubicBezTo>
                  <a:cubicBezTo>
                    <a:pt x="9424" y="17824"/>
                    <a:pt x="9667" y="17642"/>
                    <a:pt x="9545" y="17277"/>
                  </a:cubicBezTo>
                  <a:cubicBezTo>
                    <a:pt x="9211" y="16213"/>
                    <a:pt x="6536" y="16335"/>
                    <a:pt x="5746" y="16304"/>
                  </a:cubicBezTo>
                  <a:cubicBezTo>
                    <a:pt x="5290" y="16304"/>
                    <a:pt x="4864" y="16304"/>
                    <a:pt x="4408" y="16274"/>
                  </a:cubicBezTo>
                  <a:cubicBezTo>
                    <a:pt x="3952" y="16213"/>
                    <a:pt x="2888" y="16304"/>
                    <a:pt x="2524" y="16000"/>
                  </a:cubicBezTo>
                  <a:cubicBezTo>
                    <a:pt x="2402" y="15757"/>
                    <a:pt x="2281" y="15545"/>
                    <a:pt x="2159" y="15271"/>
                  </a:cubicBezTo>
                  <a:cubicBezTo>
                    <a:pt x="1642" y="14754"/>
                    <a:pt x="1703" y="14359"/>
                    <a:pt x="2372" y="14146"/>
                  </a:cubicBezTo>
                  <a:lnTo>
                    <a:pt x="2919" y="13782"/>
                  </a:lnTo>
                  <a:cubicBezTo>
                    <a:pt x="3588" y="13447"/>
                    <a:pt x="4226" y="13143"/>
                    <a:pt x="4895" y="12931"/>
                  </a:cubicBezTo>
                  <a:cubicBezTo>
                    <a:pt x="6992" y="12171"/>
                    <a:pt x="9089" y="12171"/>
                    <a:pt x="11217" y="11806"/>
                  </a:cubicBezTo>
                  <a:cubicBezTo>
                    <a:pt x="12311" y="11654"/>
                    <a:pt x="13345" y="11289"/>
                    <a:pt x="14317" y="10833"/>
                  </a:cubicBezTo>
                  <a:cubicBezTo>
                    <a:pt x="14834" y="10590"/>
                    <a:pt x="15746" y="10347"/>
                    <a:pt x="15989" y="9830"/>
                  </a:cubicBezTo>
                  <a:cubicBezTo>
                    <a:pt x="16354" y="9283"/>
                    <a:pt x="15837" y="8888"/>
                    <a:pt x="15594" y="8432"/>
                  </a:cubicBezTo>
                  <a:cubicBezTo>
                    <a:pt x="14439" y="6183"/>
                    <a:pt x="18056" y="5818"/>
                    <a:pt x="19333" y="5636"/>
                  </a:cubicBezTo>
                  <a:cubicBezTo>
                    <a:pt x="19856" y="5557"/>
                    <a:pt x="20413" y="5541"/>
                    <a:pt x="20981" y="5541"/>
                  </a:cubicBezTo>
                  <a:cubicBezTo>
                    <a:pt x="21365" y="5541"/>
                    <a:pt x="21755" y="5548"/>
                    <a:pt x="22142" y="5548"/>
                  </a:cubicBezTo>
                  <a:cubicBezTo>
                    <a:pt x="23175" y="5548"/>
                    <a:pt x="24195" y="5497"/>
                    <a:pt x="25077" y="5119"/>
                  </a:cubicBezTo>
                  <a:cubicBezTo>
                    <a:pt x="27053" y="4268"/>
                    <a:pt x="26172" y="1532"/>
                    <a:pt x="27965" y="681"/>
                  </a:cubicBezTo>
                  <a:cubicBezTo>
                    <a:pt x="27999" y="664"/>
                    <a:pt x="28009" y="624"/>
                    <a:pt x="28001" y="577"/>
                  </a:cubicBezTo>
                  <a:lnTo>
                    <a:pt x="28001" y="577"/>
                  </a:lnTo>
                  <a:lnTo>
                    <a:pt x="28086" y="560"/>
                  </a:lnTo>
                  <a:cubicBezTo>
                    <a:pt x="28278" y="472"/>
                    <a:pt x="28452" y="428"/>
                    <a:pt x="28611" y="428"/>
                  </a:cubicBezTo>
                  <a:close/>
                  <a:moveTo>
                    <a:pt x="28277" y="1"/>
                  </a:moveTo>
                  <a:cubicBezTo>
                    <a:pt x="27930" y="1"/>
                    <a:pt x="27570" y="124"/>
                    <a:pt x="27235" y="408"/>
                  </a:cubicBezTo>
                  <a:cubicBezTo>
                    <a:pt x="27152" y="477"/>
                    <a:pt x="27164" y="572"/>
                    <a:pt x="27219" y="640"/>
                  </a:cubicBezTo>
                  <a:lnTo>
                    <a:pt x="27219" y="640"/>
                  </a:lnTo>
                  <a:cubicBezTo>
                    <a:pt x="25733" y="1788"/>
                    <a:pt x="26574" y="4407"/>
                    <a:pt x="24196" y="4967"/>
                  </a:cubicBezTo>
                  <a:cubicBezTo>
                    <a:pt x="23699" y="5080"/>
                    <a:pt x="23195" y="5108"/>
                    <a:pt x="22691" y="5108"/>
                  </a:cubicBezTo>
                  <a:cubicBezTo>
                    <a:pt x="22223" y="5108"/>
                    <a:pt x="21754" y="5084"/>
                    <a:pt x="21290" y="5084"/>
                  </a:cubicBezTo>
                  <a:cubicBezTo>
                    <a:pt x="21184" y="5084"/>
                    <a:pt x="21079" y="5085"/>
                    <a:pt x="20974" y="5088"/>
                  </a:cubicBezTo>
                  <a:cubicBezTo>
                    <a:pt x="19758" y="5119"/>
                    <a:pt x="18542" y="5332"/>
                    <a:pt x="17357" y="5575"/>
                  </a:cubicBezTo>
                  <a:cubicBezTo>
                    <a:pt x="16171" y="5879"/>
                    <a:pt x="14287" y="6608"/>
                    <a:pt x="14864" y="8219"/>
                  </a:cubicBezTo>
                  <a:cubicBezTo>
                    <a:pt x="15077" y="8827"/>
                    <a:pt x="15837" y="9070"/>
                    <a:pt x="15229" y="9891"/>
                  </a:cubicBezTo>
                  <a:cubicBezTo>
                    <a:pt x="14956" y="10225"/>
                    <a:pt x="13983" y="10529"/>
                    <a:pt x="13557" y="10712"/>
                  </a:cubicBezTo>
                  <a:cubicBezTo>
                    <a:pt x="12068" y="11350"/>
                    <a:pt x="10639" y="11502"/>
                    <a:pt x="9028" y="11624"/>
                  </a:cubicBezTo>
                  <a:cubicBezTo>
                    <a:pt x="6749" y="11806"/>
                    <a:pt x="4591" y="12383"/>
                    <a:pt x="2584" y="13478"/>
                  </a:cubicBezTo>
                  <a:cubicBezTo>
                    <a:pt x="1642" y="13964"/>
                    <a:pt x="1" y="15301"/>
                    <a:pt x="1581" y="16152"/>
                  </a:cubicBezTo>
                  <a:cubicBezTo>
                    <a:pt x="2341" y="16548"/>
                    <a:pt x="3375" y="16608"/>
                    <a:pt x="4256" y="16639"/>
                  </a:cubicBezTo>
                  <a:cubicBezTo>
                    <a:pt x="4864" y="16669"/>
                    <a:pt x="5442" y="16669"/>
                    <a:pt x="6050" y="16669"/>
                  </a:cubicBezTo>
                  <a:cubicBezTo>
                    <a:pt x="6566" y="16730"/>
                    <a:pt x="7934" y="16639"/>
                    <a:pt x="8360" y="17004"/>
                  </a:cubicBezTo>
                  <a:cubicBezTo>
                    <a:pt x="9180" y="17824"/>
                    <a:pt x="7934" y="18007"/>
                    <a:pt x="7661" y="18584"/>
                  </a:cubicBezTo>
                  <a:cubicBezTo>
                    <a:pt x="7417" y="19101"/>
                    <a:pt x="7569" y="19770"/>
                    <a:pt x="7904" y="20225"/>
                  </a:cubicBezTo>
                  <a:cubicBezTo>
                    <a:pt x="8748" y="21351"/>
                    <a:pt x="10369" y="21662"/>
                    <a:pt x="11820" y="21662"/>
                  </a:cubicBezTo>
                  <a:cubicBezTo>
                    <a:pt x="12250" y="21662"/>
                    <a:pt x="12665" y="21635"/>
                    <a:pt x="13041" y="21593"/>
                  </a:cubicBezTo>
                  <a:cubicBezTo>
                    <a:pt x="15476" y="21257"/>
                    <a:pt x="17886" y="19890"/>
                    <a:pt x="20365" y="19890"/>
                  </a:cubicBezTo>
                  <a:cubicBezTo>
                    <a:pt x="20578" y="19890"/>
                    <a:pt x="20791" y="19900"/>
                    <a:pt x="21004" y="19922"/>
                  </a:cubicBezTo>
                  <a:cubicBezTo>
                    <a:pt x="21916" y="19982"/>
                    <a:pt x="22919" y="20408"/>
                    <a:pt x="23375" y="21229"/>
                  </a:cubicBezTo>
                  <a:cubicBezTo>
                    <a:pt x="23709" y="21928"/>
                    <a:pt x="23314" y="22566"/>
                    <a:pt x="23558" y="23174"/>
                  </a:cubicBezTo>
                  <a:cubicBezTo>
                    <a:pt x="23770" y="23782"/>
                    <a:pt x="24378" y="24025"/>
                    <a:pt x="24925" y="24238"/>
                  </a:cubicBezTo>
                  <a:cubicBezTo>
                    <a:pt x="26621" y="24972"/>
                    <a:pt x="28527" y="25347"/>
                    <a:pt x="30398" y="25347"/>
                  </a:cubicBezTo>
                  <a:cubicBezTo>
                    <a:pt x="30775" y="25347"/>
                    <a:pt x="31150" y="25332"/>
                    <a:pt x="31521" y="25302"/>
                  </a:cubicBezTo>
                  <a:cubicBezTo>
                    <a:pt x="32707" y="25180"/>
                    <a:pt x="34925" y="24998"/>
                    <a:pt x="35169" y="23508"/>
                  </a:cubicBezTo>
                  <a:cubicBezTo>
                    <a:pt x="35290" y="22870"/>
                    <a:pt x="34925" y="22232"/>
                    <a:pt x="34561" y="21745"/>
                  </a:cubicBezTo>
                  <a:cubicBezTo>
                    <a:pt x="34348" y="21380"/>
                    <a:pt x="34074" y="21046"/>
                    <a:pt x="33770" y="20773"/>
                  </a:cubicBezTo>
                  <a:cubicBezTo>
                    <a:pt x="33497" y="20529"/>
                    <a:pt x="32859" y="20165"/>
                    <a:pt x="32646" y="19861"/>
                  </a:cubicBezTo>
                  <a:cubicBezTo>
                    <a:pt x="31769" y="18533"/>
                    <a:pt x="33101" y="18465"/>
                    <a:pt x="33954" y="18465"/>
                  </a:cubicBezTo>
                  <a:cubicBezTo>
                    <a:pt x="34052" y="18465"/>
                    <a:pt x="34144" y="18466"/>
                    <a:pt x="34225" y="18466"/>
                  </a:cubicBezTo>
                  <a:cubicBezTo>
                    <a:pt x="34295" y="18466"/>
                    <a:pt x="34357" y="18465"/>
                    <a:pt x="34409" y="18463"/>
                  </a:cubicBezTo>
                  <a:cubicBezTo>
                    <a:pt x="35108" y="18432"/>
                    <a:pt x="35746" y="18432"/>
                    <a:pt x="36445" y="18402"/>
                  </a:cubicBezTo>
                  <a:cubicBezTo>
                    <a:pt x="37448" y="18341"/>
                    <a:pt x="38664" y="18463"/>
                    <a:pt x="39667" y="18098"/>
                  </a:cubicBezTo>
                  <a:cubicBezTo>
                    <a:pt x="40701" y="17703"/>
                    <a:pt x="41673" y="16152"/>
                    <a:pt x="40458" y="15362"/>
                  </a:cubicBezTo>
                  <a:cubicBezTo>
                    <a:pt x="39698" y="14845"/>
                    <a:pt x="38360" y="14997"/>
                    <a:pt x="37509" y="14937"/>
                  </a:cubicBezTo>
                  <a:cubicBezTo>
                    <a:pt x="36810" y="14845"/>
                    <a:pt x="36141" y="14815"/>
                    <a:pt x="35442" y="14754"/>
                  </a:cubicBezTo>
                  <a:cubicBezTo>
                    <a:pt x="34865" y="14663"/>
                    <a:pt x="34226" y="14329"/>
                    <a:pt x="34014" y="13721"/>
                  </a:cubicBezTo>
                  <a:cubicBezTo>
                    <a:pt x="33922" y="13478"/>
                    <a:pt x="34074" y="12991"/>
                    <a:pt x="34074" y="12718"/>
                  </a:cubicBezTo>
                  <a:cubicBezTo>
                    <a:pt x="34074" y="12171"/>
                    <a:pt x="33922" y="11775"/>
                    <a:pt x="33436" y="11502"/>
                  </a:cubicBezTo>
                  <a:cubicBezTo>
                    <a:pt x="32950" y="11259"/>
                    <a:pt x="32251" y="11198"/>
                    <a:pt x="31734" y="11016"/>
                  </a:cubicBezTo>
                  <a:cubicBezTo>
                    <a:pt x="30974" y="10712"/>
                    <a:pt x="30245" y="10256"/>
                    <a:pt x="29728" y="9648"/>
                  </a:cubicBezTo>
                  <a:cubicBezTo>
                    <a:pt x="28542" y="8280"/>
                    <a:pt x="28725" y="6456"/>
                    <a:pt x="29333" y="4906"/>
                  </a:cubicBezTo>
                  <a:cubicBezTo>
                    <a:pt x="29728" y="3903"/>
                    <a:pt x="30245" y="2900"/>
                    <a:pt x="30093" y="1775"/>
                  </a:cubicBezTo>
                  <a:cubicBezTo>
                    <a:pt x="29962" y="794"/>
                    <a:pt x="29158" y="1"/>
                    <a:pt x="2827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6" name="Google Shape;3526;p369"/>
            <p:cNvSpPr/>
            <p:nvPr/>
          </p:nvSpPr>
          <p:spPr>
            <a:xfrm>
              <a:off x="5030000" y="3898650"/>
              <a:ext cx="892900" cy="594900"/>
            </a:xfrm>
            <a:custGeom>
              <a:rect b="b" l="l" r="r" t="t"/>
              <a:pathLst>
                <a:path extrusionOk="0" h="23796" w="35716">
                  <a:moveTo>
                    <a:pt x="25505" y="0"/>
                  </a:moveTo>
                  <a:cubicBezTo>
                    <a:pt x="25116" y="0"/>
                    <a:pt x="24719" y="28"/>
                    <a:pt x="24317" y="87"/>
                  </a:cubicBezTo>
                  <a:cubicBezTo>
                    <a:pt x="22767" y="299"/>
                    <a:pt x="21247" y="847"/>
                    <a:pt x="19727" y="1302"/>
                  </a:cubicBezTo>
                  <a:cubicBezTo>
                    <a:pt x="18025" y="1789"/>
                    <a:pt x="16292" y="2245"/>
                    <a:pt x="14621" y="2731"/>
                  </a:cubicBezTo>
                  <a:cubicBezTo>
                    <a:pt x="12037" y="3461"/>
                    <a:pt x="9119" y="3916"/>
                    <a:pt x="6809" y="5345"/>
                  </a:cubicBezTo>
                  <a:cubicBezTo>
                    <a:pt x="5745" y="6044"/>
                    <a:pt x="5259" y="6865"/>
                    <a:pt x="4529" y="7868"/>
                  </a:cubicBezTo>
                  <a:cubicBezTo>
                    <a:pt x="3921" y="8689"/>
                    <a:pt x="3070" y="8749"/>
                    <a:pt x="2371" y="9327"/>
                  </a:cubicBezTo>
                  <a:cubicBezTo>
                    <a:pt x="1976" y="9631"/>
                    <a:pt x="1672" y="9996"/>
                    <a:pt x="1399" y="10421"/>
                  </a:cubicBezTo>
                  <a:cubicBezTo>
                    <a:pt x="0" y="12914"/>
                    <a:pt x="1307" y="15680"/>
                    <a:pt x="2523" y="17959"/>
                  </a:cubicBezTo>
                  <a:cubicBezTo>
                    <a:pt x="2561" y="18025"/>
                    <a:pt x="2619" y="18053"/>
                    <a:pt x="2678" y="18053"/>
                  </a:cubicBezTo>
                  <a:cubicBezTo>
                    <a:pt x="2808" y="18053"/>
                    <a:pt x="2941" y="17914"/>
                    <a:pt x="2858" y="17746"/>
                  </a:cubicBezTo>
                  <a:cubicBezTo>
                    <a:pt x="1672" y="15558"/>
                    <a:pt x="274" y="12670"/>
                    <a:pt x="1946" y="10300"/>
                  </a:cubicBezTo>
                  <a:cubicBezTo>
                    <a:pt x="2645" y="9327"/>
                    <a:pt x="3861" y="9266"/>
                    <a:pt x="4620" y="8415"/>
                  </a:cubicBezTo>
                  <a:cubicBezTo>
                    <a:pt x="5380" y="7534"/>
                    <a:pt x="5715" y="6591"/>
                    <a:pt x="6687" y="5862"/>
                  </a:cubicBezTo>
                  <a:cubicBezTo>
                    <a:pt x="8602" y="4524"/>
                    <a:pt x="11095" y="4068"/>
                    <a:pt x="13283" y="3461"/>
                  </a:cubicBezTo>
                  <a:cubicBezTo>
                    <a:pt x="15928" y="2701"/>
                    <a:pt x="18633" y="1941"/>
                    <a:pt x="21277" y="1211"/>
                  </a:cubicBezTo>
                  <a:cubicBezTo>
                    <a:pt x="22772" y="784"/>
                    <a:pt x="24187" y="446"/>
                    <a:pt x="25599" y="446"/>
                  </a:cubicBezTo>
                  <a:cubicBezTo>
                    <a:pt x="26800" y="446"/>
                    <a:pt x="27998" y="690"/>
                    <a:pt x="29241" y="1333"/>
                  </a:cubicBezTo>
                  <a:cubicBezTo>
                    <a:pt x="31460" y="2488"/>
                    <a:pt x="33101" y="4555"/>
                    <a:pt x="34043" y="6834"/>
                  </a:cubicBezTo>
                  <a:cubicBezTo>
                    <a:pt x="35047" y="9236"/>
                    <a:pt x="35472" y="12093"/>
                    <a:pt x="34439" y="14555"/>
                  </a:cubicBezTo>
                  <a:cubicBezTo>
                    <a:pt x="33831" y="16044"/>
                    <a:pt x="32585" y="16470"/>
                    <a:pt x="31156" y="16987"/>
                  </a:cubicBezTo>
                  <a:cubicBezTo>
                    <a:pt x="29910" y="17473"/>
                    <a:pt x="28603" y="17929"/>
                    <a:pt x="27356" y="18446"/>
                  </a:cubicBezTo>
                  <a:cubicBezTo>
                    <a:pt x="24712" y="19388"/>
                    <a:pt x="22098" y="20330"/>
                    <a:pt x="19423" y="21242"/>
                  </a:cubicBezTo>
                  <a:cubicBezTo>
                    <a:pt x="16505" y="22275"/>
                    <a:pt x="13526" y="23218"/>
                    <a:pt x="10426" y="23400"/>
                  </a:cubicBezTo>
                  <a:cubicBezTo>
                    <a:pt x="10183" y="23400"/>
                    <a:pt x="10152" y="23795"/>
                    <a:pt x="10426" y="23795"/>
                  </a:cubicBezTo>
                  <a:cubicBezTo>
                    <a:pt x="13496" y="23613"/>
                    <a:pt x="16414" y="22731"/>
                    <a:pt x="19302" y="21698"/>
                  </a:cubicBezTo>
                  <a:cubicBezTo>
                    <a:pt x="22280" y="20664"/>
                    <a:pt x="25198" y="19601"/>
                    <a:pt x="28147" y="18537"/>
                  </a:cubicBezTo>
                  <a:cubicBezTo>
                    <a:pt x="29636" y="18020"/>
                    <a:pt x="31156" y="17443"/>
                    <a:pt x="32615" y="16835"/>
                  </a:cubicBezTo>
                  <a:cubicBezTo>
                    <a:pt x="33527" y="16470"/>
                    <a:pt x="34165" y="16014"/>
                    <a:pt x="34621" y="15102"/>
                  </a:cubicBezTo>
                  <a:cubicBezTo>
                    <a:pt x="35715" y="12883"/>
                    <a:pt x="35563" y="10178"/>
                    <a:pt x="34834" y="7868"/>
                  </a:cubicBezTo>
                  <a:cubicBezTo>
                    <a:pt x="33547" y="3728"/>
                    <a:pt x="29995" y="0"/>
                    <a:pt x="2550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7" name="Google Shape;3527;p369"/>
            <p:cNvSpPr/>
            <p:nvPr/>
          </p:nvSpPr>
          <p:spPr>
            <a:xfrm>
              <a:off x="5169675" y="4085875"/>
              <a:ext cx="239525" cy="378675"/>
            </a:xfrm>
            <a:custGeom>
              <a:rect b="b" l="l" r="r" t="t"/>
              <a:pathLst>
                <a:path extrusionOk="0" h="15147" w="9581">
                  <a:moveTo>
                    <a:pt x="248" y="1"/>
                  </a:moveTo>
                  <a:cubicBezTo>
                    <a:pt x="76" y="1"/>
                    <a:pt x="1" y="321"/>
                    <a:pt x="219" y="349"/>
                  </a:cubicBezTo>
                  <a:cubicBezTo>
                    <a:pt x="3319" y="1108"/>
                    <a:pt x="6572" y="2507"/>
                    <a:pt x="7939" y="5577"/>
                  </a:cubicBezTo>
                  <a:cubicBezTo>
                    <a:pt x="9246" y="8403"/>
                    <a:pt x="9094" y="13236"/>
                    <a:pt x="5933" y="14786"/>
                  </a:cubicBezTo>
                  <a:cubicBezTo>
                    <a:pt x="5727" y="14890"/>
                    <a:pt x="5849" y="15147"/>
                    <a:pt x="6022" y="15147"/>
                  </a:cubicBezTo>
                  <a:cubicBezTo>
                    <a:pt x="6052" y="15147"/>
                    <a:pt x="6084" y="15139"/>
                    <a:pt x="6116" y="15121"/>
                  </a:cubicBezTo>
                  <a:cubicBezTo>
                    <a:pt x="9307" y="13571"/>
                    <a:pt x="9581" y="8981"/>
                    <a:pt x="8517" y="6002"/>
                  </a:cubicBezTo>
                  <a:cubicBezTo>
                    <a:pt x="7271" y="2507"/>
                    <a:pt x="3684" y="835"/>
                    <a:pt x="310" y="14"/>
                  </a:cubicBezTo>
                  <a:cubicBezTo>
                    <a:pt x="288" y="5"/>
                    <a:pt x="267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8" name="Google Shape;3528;p369"/>
            <p:cNvSpPr/>
            <p:nvPr/>
          </p:nvSpPr>
          <p:spPr>
            <a:xfrm>
              <a:off x="5153850" y="4177375"/>
              <a:ext cx="140600" cy="127300"/>
            </a:xfrm>
            <a:custGeom>
              <a:rect b="b" l="l" r="r" t="t"/>
              <a:pathLst>
                <a:path extrusionOk="0" h="5092" w="5624">
                  <a:moveTo>
                    <a:pt x="2458" y="1"/>
                  </a:moveTo>
                  <a:cubicBezTo>
                    <a:pt x="1848" y="1"/>
                    <a:pt x="1248" y="183"/>
                    <a:pt x="791" y="640"/>
                  </a:cubicBezTo>
                  <a:cubicBezTo>
                    <a:pt x="1" y="1430"/>
                    <a:pt x="274" y="2616"/>
                    <a:pt x="578" y="3558"/>
                  </a:cubicBezTo>
                  <a:cubicBezTo>
                    <a:pt x="603" y="3670"/>
                    <a:pt x="685" y="3716"/>
                    <a:pt x="766" y="3716"/>
                  </a:cubicBezTo>
                  <a:cubicBezTo>
                    <a:pt x="882" y="3716"/>
                    <a:pt x="997" y="3622"/>
                    <a:pt x="943" y="3497"/>
                  </a:cubicBezTo>
                  <a:cubicBezTo>
                    <a:pt x="730" y="2768"/>
                    <a:pt x="457" y="1886"/>
                    <a:pt x="852" y="1217"/>
                  </a:cubicBezTo>
                  <a:cubicBezTo>
                    <a:pt x="1191" y="628"/>
                    <a:pt x="1783" y="416"/>
                    <a:pt x="2399" y="416"/>
                  </a:cubicBezTo>
                  <a:cubicBezTo>
                    <a:pt x="2830" y="416"/>
                    <a:pt x="3273" y="520"/>
                    <a:pt x="3648" y="670"/>
                  </a:cubicBezTo>
                  <a:cubicBezTo>
                    <a:pt x="4560" y="1005"/>
                    <a:pt x="5198" y="1704"/>
                    <a:pt x="5046" y="2737"/>
                  </a:cubicBezTo>
                  <a:cubicBezTo>
                    <a:pt x="4925" y="3588"/>
                    <a:pt x="4256" y="4196"/>
                    <a:pt x="3648" y="4774"/>
                  </a:cubicBezTo>
                  <a:cubicBezTo>
                    <a:pt x="3479" y="4894"/>
                    <a:pt x="3617" y="5092"/>
                    <a:pt x="3772" y="5092"/>
                  </a:cubicBezTo>
                  <a:cubicBezTo>
                    <a:pt x="3813" y="5092"/>
                    <a:pt x="3854" y="5079"/>
                    <a:pt x="3891" y="5047"/>
                  </a:cubicBezTo>
                  <a:cubicBezTo>
                    <a:pt x="4743" y="4318"/>
                    <a:pt x="5624" y="3376"/>
                    <a:pt x="5472" y="2160"/>
                  </a:cubicBezTo>
                  <a:cubicBezTo>
                    <a:pt x="5350" y="1157"/>
                    <a:pt x="4530" y="518"/>
                    <a:pt x="3648" y="214"/>
                  </a:cubicBezTo>
                  <a:cubicBezTo>
                    <a:pt x="3273" y="81"/>
                    <a:pt x="2863" y="1"/>
                    <a:pt x="2458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9" name="Google Shape;3529;p369"/>
            <p:cNvSpPr/>
            <p:nvPr/>
          </p:nvSpPr>
          <p:spPr>
            <a:xfrm>
              <a:off x="5040625" y="4123625"/>
              <a:ext cx="329825" cy="356575"/>
            </a:xfrm>
            <a:custGeom>
              <a:rect b="b" l="l" r="r" t="t"/>
              <a:pathLst>
                <a:path extrusionOk="0" h="14263" w="13193">
                  <a:moveTo>
                    <a:pt x="5720" y="0"/>
                  </a:moveTo>
                  <a:cubicBezTo>
                    <a:pt x="4447" y="0"/>
                    <a:pt x="3206" y="375"/>
                    <a:pt x="2281" y="1301"/>
                  </a:cubicBezTo>
                  <a:cubicBezTo>
                    <a:pt x="1" y="3580"/>
                    <a:pt x="1794" y="6802"/>
                    <a:pt x="3466" y="8778"/>
                  </a:cubicBezTo>
                  <a:cubicBezTo>
                    <a:pt x="3509" y="8846"/>
                    <a:pt x="3559" y="8874"/>
                    <a:pt x="3606" y="8874"/>
                  </a:cubicBezTo>
                  <a:cubicBezTo>
                    <a:pt x="3726" y="8874"/>
                    <a:pt x="3827" y="8696"/>
                    <a:pt x="3740" y="8565"/>
                  </a:cubicBezTo>
                  <a:cubicBezTo>
                    <a:pt x="2007" y="6559"/>
                    <a:pt x="183" y="2912"/>
                    <a:pt x="3253" y="1088"/>
                  </a:cubicBezTo>
                  <a:cubicBezTo>
                    <a:pt x="4029" y="627"/>
                    <a:pt x="4907" y="427"/>
                    <a:pt x="5798" y="427"/>
                  </a:cubicBezTo>
                  <a:cubicBezTo>
                    <a:pt x="7139" y="427"/>
                    <a:pt x="8510" y="880"/>
                    <a:pt x="9606" y="1574"/>
                  </a:cubicBezTo>
                  <a:cubicBezTo>
                    <a:pt x="12098" y="3155"/>
                    <a:pt x="12737" y="5586"/>
                    <a:pt x="12767" y="8413"/>
                  </a:cubicBezTo>
                  <a:cubicBezTo>
                    <a:pt x="12767" y="9842"/>
                    <a:pt x="12615" y="11118"/>
                    <a:pt x="11521" y="12182"/>
                  </a:cubicBezTo>
                  <a:cubicBezTo>
                    <a:pt x="10639" y="13003"/>
                    <a:pt x="9515" y="13489"/>
                    <a:pt x="8360" y="13884"/>
                  </a:cubicBezTo>
                  <a:cubicBezTo>
                    <a:pt x="8169" y="13939"/>
                    <a:pt x="8223" y="14263"/>
                    <a:pt x="8411" y="14263"/>
                  </a:cubicBezTo>
                  <a:cubicBezTo>
                    <a:pt x="8433" y="14263"/>
                    <a:pt x="8456" y="14258"/>
                    <a:pt x="8481" y="14249"/>
                  </a:cubicBezTo>
                  <a:cubicBezTo>
                    <a:pt x="9758" y="13793"/>
                    <a:pt x="11095" y="13246"/>
                    <a:pt x="12038" y="12182"/>
                  </a:cubicBezTo>
                  <a:cubicBezTo>
                    <a:pt x="13041" y="11058"/>
                    <a:pt x="13193" y="9811"/>
                    <a:pt x="13132" y="8383"/>
                  </a:cubicBezTo>
                  <a:cubicBezTo>
                    <a:pt x="13101" y="5191"/>
                    <a:pt x="12159" y="2364"/>
                    <a:pt x="9150" y="845"/>
                  </a:cubicBezTo>
                  <a:cubicBezTo>
                    <a:pt x="8135" y="330"/>
                    <a:pt x="6914" y="0"/>
                    <a:pt x="572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0" name="Google Shape;3530;p369"/>
            <p:cNvSpPr/>
            <p:nvPr/>
          </p:nvSpPr>
          <p:spPr>
            <a:xfrm>
              <a:off x="4685500" y="4410100"/>
              <a:ext cx="169750" cy="74350"/>
            </a:xfrm>
            <a:custGeom>
              <a:rect b="b" l="l" r="r" t="t"/>
              <a:pathLst>
                <a:path extrusionOk="0" h="2974" w="6790">
                  <a:moveTo>
                    <a:pt x="3903" y="398"/>
                  </a:moveTo>
                  <a:cubicBezTo>
                    <a:pt x="4173" y="398"/>
                    <a:pt x="4397" y="418"/>
                    <a:pt x="4510" y="450"/>
                  </a:cubicBezTo>
                  <a:cubicBezTo>
                    <a:pt x="5209" y="602"/>
                    <a:pt x="6090" y="1665"/>
                    <a:pt x="5239" y="2030"/>
                  </a:cubicBezTo>
                  <a:cubicBezTo>
                    <a:pt x="4966" y="2182"/>
                    <a:pt x="4631" y="2213"/>
                    <a:pt x="4327" y="2304"/>
                  </a:cubicBezTo>
                  <a:cubicBezTo>
                    <a:pt x="3841" y="2419"/>
                    <a:pt x="3355" y="2518"/>
                    <a:pt x="2856" y="2518"/>
                  </a:cubicBezTo>
                  <a:cubicBezTo>
                    <a:pt x="2699" y="2518"/>
                    <a:pt x="2542" y="2508"/>
                    <a:pt x="2382" y="2486"/>
                  </a:cubicBezTo>
                  <a:cubicBezTo>
                    <a:pt x="2200" y="2456"/>
                    <a:pt x="1288" y="2365"/>
                    <a:pt x="1196" y="2152"/>
                  </a:cubicBezTo>
                  <a:cubicBezTo>
                    <a:pt x="1318" y="1817"/>
                    <a:pt x="1470" y="1513"/>
                    <a:pt x="1592" y="1149"/>
                  </a:cubicBezTo>
                  <a:cubicBezTo>
                    <a:pt x="1613" y="1138"/>
                    <a:pt x="1634" y="1128"/>
                    <a:pt x="1655" y="1117"/>
                  </a:cubicBezTo>
                  <a:lnTo>
                    <a:pt x="1655" y="1117"/>
                  </a:lnTo>
                  <a:cubicBezTo>
                    <a:pt x="1690" y="1159"/>
                    <a:pt x="1749" y="1179"/>
                    <a:pt x="1808" y="1179"/>
                  </a:cubicBezTo>
                  <a:cubicBezTo>
                    <a:pt x="1911" y="1179"/>
                    <a:pt x="2017" y="1118"/>
                    <a:pt x="2017" y="997"/>
                  </a:cubicBezTo>
                  <a:cubicBezTo>
                    <a:pt x="2018" y="980"/>
                    <a:pt x="2020" y="964"/>
                    <a:pt x="2024" y="948"/>
                  </a:cubicBezTo>
                  <a:lnTo>
                    <a:pt x="2024" y="948"/>
                  </a:lnTo>
                  <a:cubicBezTo>
                    <a:pt x="2197" y="876"/>
                    <a:pt x="2370" y="817"/>
                    <a:pt x="2534" y="784"/>
                  </a:cubicBezTo>
                  <a:cubicBezTo>
                    <a:pt x="2668" y="751"/>
                    <a:pt x="2700" y="625"/>
                    <a:pt x="2667" y="534"/>
                  </a:cubicBezTo>
                  <a:lnTo>
                    <a:pt x="2667" y="534"/>
                  </a:lnTo>
                  <a:cubicBezTo>
                    <a:pt x="3045" y="437"/>
                    <a:pt x="3520" y="398"/>
                    <a:pt x="3903" y="398"/>
                  </a:cubicBezTo>
                  <a:close/>
                  <a:moveTo>
                    <a:pt x="3786" y="0"/>
                  </a:moveTo>
                  <a:cubicBezTo>
                    <a:pt x="2899" y="0"/>
                    <a:pt x="1954" y="173"/>
                    <a:pt x="1690" y="743"/>
                  </a:cubicBezTo>
                  <a:lnTo>
                    <a:pt x="1690" y="743"/>
                  </a:lnTo>
                  <a:cubicBezTo>
                    <a:pt x="857" y="1134"/>
                    <a:pt x="0" y="1810"/>
                    <a:pt x="1014" y="2486"/>
                  </a:cubicBezTo>
                  <a:cubicBezTo>
                    <a:pt x="1499" y="2834"/>
                    <a:pt x="2181" y="2974"/>
                    <a:pt x="2898" y="2974"/>
                  </a:cubicBezTo>
                  <a:cubicBezTo>
                    <a:pt x="3934" y="2974"/>
                    <a:pt x="5042" y="2681"/>
                    <a:pt x="5725" y="2304"/>
                  </a:cubicBezTo>
                  <a:cubicBezTo>
                    <a:pt x="6789" y="1696"/>
                    <a:pt x="6425" y="480"/>
                    <a:pt x="5300" y="176"/>
                  </a:cubicBezTo>
                  <a:cubicBezTo>
                    <a:pt x="4988" y="84"/>
                    <a:pt x="4401" y="0"/>
                    <a:pt x="378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1" name="Google Shape;3531;p369"/>
            <p:cNvSpPr/>
            <p:nvPr/>
          </p:nvSpPr>
          <p:spPr>
            <a:xfrm>
              <a:off x="5395550" y="4710300"/>
              <a:ext cx="91925" cy="44750"/>
            </a:xfrm>
            <a:custGeom>
              <a:rect b="b" l="l" r="r" t="t"/>
              <a:pathLst>
                <a:path extrusionOk="0" h="1790" w="3677">
                  <a:moveTo>
                    <a:pt x="1804" y="363"/>
                  </a:moveTo>
                  <a:cubicBezTo>
                    <a:pt x="2494" y="363"/>
                    <a:pt x="3193" y="551"/>
                    <a:pt x="2856" y="1056"/>
                  </a:cubicBezTo>
                  <a:cubicBezTo>
                    <a:pt x="2707" y="1329"/>
                    <a:pt x="2335" y="1399"/>
                    <a:pt x="2005" y="1399"/>
                  </a:cubicBezTo>
                  <a:cubicBezTo>
                    <a:pt x="1931" y="1399"/>
                    <a:pt x="1859" y="1396"/>
                    <a:pt x="1792" y="1390"/>
                  </a:cubicBezTo>
                  <a:cubicBezTo>
                    <a:pt x="1579" y="1390"/>
                    <a:pt x="1306" y="1329"/>
                    <a:pt x="1093" y="1208"/>
                  </a:cubicBezTo>
                  <a:cubicBezTo>
                    <a:pt x="1002" y="1177"/>
                    <a:pt x="546" y="934"/>
                    <a:pt x="698" y="813"/>
                  </a:cubicBezTo>
                  <a:cubicBezTo>
                    <a:pt x="838" y="778"/>
                    <a:pt x="827" y="652"/>
                    <a:pt x="751" y="569"/>
                  </a:cubicBezTo>
                  <a:lnTo>
                    <a:pt x="751" y="569"/>
                  </a:lnTo>
                  <a:cubicBezTo>
                    <a:pt x="902" y="443"/>
                    <a:pt x="1351" y="363"/>
                    <a:pt x="1804" y="363"/>
                  </a:cubicBezTo>
                  <a:close/>
                  <a:moveTo>
                    <a:pt x="1602" y="1"/>
                  </a:moveTo>
                  <a:cubicBezTo>
                    <a:pt x="1011" y="1"/>
                    <a:pt x="357" y="118"/>
                    <a:pt x="333" y="656"/>
                  </a:cubicBezTo>
                  <a:lnTo>
                    <a:pt x="333" y="656"/>
                  </a:lnTo>
                  <a:cubicBezTo>
                    <a:pt x="1" y="1063"/>
                    <a:pt x="829" y="1556"/>
                    <a:pt x="1154" y="1664"/>
                  </a:cubicBezTo>
                  <a:cubicBezTo>
                    <a:pt x="1384" y="1740"/>
                    <a:pt x="1677" y="1789"/>
                    <a:pt x="1976" y="1789"/>
                  </a:cubicBezTo>
                  <a:cubicBezTo>
                    <a:pt x="2504" y="1789"/>
                    <a:pt x="3048" y="1635"/>
                    <a:pt x="3281" y="1208"/>
                  </a:cubicBezTo>
                  <a:cubicBezTo>
                    <a:pt x="3677" y="478"/>
                    <a:pt x="2947" y="144"/>
                    <a:pt x="2370" y="53"/>
                  </a:cubicBezTo>
                  <a:cubicBezTo>
                    <a:pt x="2194" y="32"/>
                    <a:pt x="1906" y="1"/>
                    <a:pt x="160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2" name="Google Shape;3532;p369"/>
            <p:cNvSpPr/>
            <p:nvPr/>
          </p:nvSpPr>
          <p:spPr>
            <a:xfrm>
              <a:off x="4792900" y="4746375"/>
              <a:ext cx="263725" cy="138275"/>
            </a:xfrm>
            <a:custGeom>
              <a:rect b="b" l="l" r="r" t="t"/>
              <a:pathLst>
                <a:path extrusionOk="0" h="5531" w="10549">
                  <a:moveTo>
                    <a:pt x="7296" y="1953"/>
                  </a:moveTo>
                  <a:cubicBezTo>
                    <a:pt x="7291" y="2005"/>
                    <a:pt x="7292" y="2029"/>
                    <a:pt x="7297" y="2034"/>
                  </a:cubicBezTo>
                  <a:lnTo>
                    <a:pt x="7297" y="2034"/>
                  </a:lnTo>
                  <a:cubicBezTo>
                    <a:pt x="7294" y="2007"/>
                    <a:pt x="7293" y="1980"/>
                    <a:pt x="7296" y="1953"/>
                  </a:cubicBezTo>
                  <a:close/>
                  <a:moveTo>
                    <a:pt x="6962" y="355"/>
                  </a:moveTo>
                  <a:cubicBezTo>
                    <a:pt x="7402" y="355"/>
                    <a:pt x="7661" y="743"/>
                    <a:pt x="7752" y="1467"/>
                  </a:cubicBezTo>
                  <a:cubicBezTo>
                    <a:pt x="7630" y="1558"/>
                    <a:pt x="7569" y="1588"/>
                    <a:pt x="7448" y="1649"/>
                  </a:cubicBezTo>
                  <a:cubicBezTo>
                    <a:pt x="7448" y="1649"/>
                    <a:pt x="7448" y="1648"/>
                    <a:pt x="7448" y="1648"/>
                  </a:cubicBezTo>
                  <a:cubicBezTo>
                    <a:pt x="7441" y="1648"/>
                    <a:pt x="7328" y="2035"/>
                    <a:pt x="7299" y="2035"/>
                  </a:cubicBezTo>
                  <a:cubicBezTo>
                    <a:pt x="7298" y="2035"/>
                    <a:pt x="7297" y="2035"/>
                    <a:pt x="7297" y="2034"/>
                  </a:cubicBezTo>
                  <a:lnTo>
                    <a:pt x="7297" y="2034"/>
                  </a:lnTo>
                  <a:cubicBezTo>
                    <a:pt x="7329" y="2310"/>
                    <a:pt x="7646" y="2575"/>
                    <a:pt x="7813" y="2713"/>
                  </a:cubicBezTo>
                  <a:cubicBezTo>
                    <a:pt x="8208" y="3017"/>
                    <a:pt x="8633" y="3017"/>
                    <a:pt x="8998" y="3260"/>
                  </a:cubicBezTo>
                  <a:cubicBezTo>
                    <a:pt x="9758" y="3716"/>
                    <a:pt x="10214" y="4324"/>
                    <a:pt x="9120" y="4962"/>
                  </a:cubicBezTo>
                  <a:cubicBezTo>
                    <a:pt x="8831" y="5131"/>
                    <a:pt x="8522" y="5196"/>
                    <a:pt x="8204" y="5196"/>
                  </a:cubicBezTo>
                  <a:cubicBezTo>
                    <a:pt x="7318" y="5196"/>
                    <a:pt x="6352" y="4693"/>
                    <a:pt x="5502" y="4537"/>
                  </a:cubicBezTo>
                  <a:cubicBezTo>
                    <a:pt x="4621" y="4385"/>
                    <a:pt x="3709" y="4415"/>
                    <a:pt x="2797" y="4324"/>
                  </a:cubicBezTo>
                  <a:cubicBezTo>
                    <a:pt x="2281" y="4233"/>
                    <a:pt x="92" y="4081"/>
                    <a:pt x="1095" y="2592"/>
                  </a:cubicBezTo>
                  <a:cubicBezTo>
                    <a:pt x="1484" y="2009"/>
                    <a:pt x="2278" y="1983"/>
                    <a:pt x="2899" y="1983"/>
                  </a:cubicBezTo>
                  <a:cubicBezTo>
                    <a:pt x="2958" y="1983"/>
                    <a:pt x="3015" y="1984"/>
                    <a:pt x="3071" y="1984"/>
                  </a:cubicBezTo>
                  <a:cubicBezTo>
                    <a:pt x="3185" y="1984"/>
                    <a:pt x="3296" y="1987"/>
                    <a:pt x="3404" y="1987"/>
                  </a:cubicBezTo>
                  <a:cubicBezTo>
                    <a:pt x="3754" y="1987"/>
                    <a:pt x="4069" y="1951"/>
                    <a:pt x="4347" y="1649"/>
                  </a:cubicBezTo>
                  <a:cubicBezTo>
                    <a:pt x="4560" y="1467"/>
                    <a:pt x="4560" y="1224"/>
                    <a:pt x="4712" y="1072"/>
                  </a:cubicBezTo>
                  <a:cubicBezTo>
                    <a:pt x="5135" y="524"/>
                    <a:pt x="5640" y="466"/>
                    <a:pt x="6260" y="429"/>
                  </a:cubicBezTo>
                  <a:lnTo>
                    <a:pt x="6260" y="429"/>
                  </a:lnTo>
                  <a:cubicBezTo>
                    <a:pt x="6297" y="469"/>
                    <a:pt x="6349" y="496"/>
                    <a:pt x="6414" y="496"/>
                  </a:cubicBezTo>
                  <a:cubicBezTo>
                    <a:pt x="6424" y="496"/>
                    <a:pt x="6434" y="496"/>
                    <a:pt x="6445" y="494"/>
                  </a:cubicBezTo>
                  <a:cubicBezTo>
                    <a:pt x="6523" y="457"/>
                    <a:pt x="6598" y="427"/>
                    <a:pt x="6670" y="404"/>
                  </a:cubicBezTo>
                  <a:lnTo>
                    <a:pt x="6670" y="404"/>
                  </a:lnTo>
                  <a:cubicBezTo>
                    <a:pt x="6676" y="404"/>
                    <a:pt x="6682" y="403"/>
                    <a:pt x="6688" y="403"/>
                  </a:cubicBezTo>
                  <a:cubicBezTo>
                    <a:pt x="6710" y="400"/>
                    <a:pt x="6729" y="393"/>
                    <a:pt x="6747" y="383"/>
                  </a:cubicBezTo>
                  <a:lnTo>
                    <a:pt x="6747" y="383"/>
                  </a:lnTo>
                  <a:cubicBezTo>
                    <a:pt x="6823" y="365"/>
                    <a:pt x="6895" y="355"/>
                    <a:pt x="6962" y="355"/>
                  </a:cubicBezTo>
                  <a:close/>
                  <a:moveTo>
                    <a:pt x="7153" y="0"/>
                  </a:moveTo>
                  <a:cubicBezTo>
                    <a:pt x="7025" y="0"/>
                    <a:pt x="6896" y="8"/>
                    <a:pt x="6772" y="22"/>
                  </a:cubicBezTo>
                  <a:lnTo>
                    <a:pt x="6772" y="22"/>
                  </a:lnTo>
                  <a:cubicBezTo>
                    <a:pt x="6755" y="12"/>
                    <a:pt x="6734" y="6"/>
                    <a:pt x="6711" y="6"/>
                  </a:cubicBezTo>
                  <a:cubicBezTo>
                    <a:pt x="6703" y="6"/>
                    <a:pt x="6696" y="7"/>
                    <a:pt x="6688" y="8"/>
                  </a:cubicBezTo>
                  <a:cubicBezTo>
                    <a:pt x="6141" y="69"/>
                    <a:pt x="5259" y="8"/>
                    <a:pt x="4803" y="312"/>
                  </a:cubicBezTo>
                  <a:cubicBezTo>
                    <a:pt x="4104" y="768"/>
                    <a:pt x="4591" y="1436"/>
                    <a:pt x="3405" y="1619"/>
                  </a:cubicBezTo>
                  <a:cubicBezTo>
                    <a:pt x="2281" y="1801"/>
                    <a:pt x="1308" y="1436"/>
                    <a:pt x="609" y="2592"/>
                  </a:cubicBezTo>
                  <a:cubicBezTo>
                    <a:pt x="1" y="3564"/>
                    <a:pt x="609" y="4111"/>
                    <a:pt x="1521" y="4415"/>
                  </a:cubicBezTo>
                  <a:cubicBezTo>
                    <a:pt x="2220" y="4658"/>
                    <a:pt x="2980" y="4689"/>
                    <a:pt x="3709" y="4750"/>
                  </a:cubicBezTo>
                  <a:cubicBezTo>
                    <a:pt x="4803" y="4810"/>
                    <a:pt x="5806" y="4962"/>
                    <a:pt x="6870" y="5297"/>
                  </a:cubicBezTo>
                  <a:cubicBezTo>
                    <a:pt x="7321" y="5434"/>
                    <a:pt x="7777" y="5531"/>
                    <a:pt x="8212" y="5531"/>
                  </a:cubicBezTo>
                  <a:cubicBezTo>
                    <a:pt x="8834" y="5531"/>
                    <a:pt x="9415" y="5334"/>
                    <a:pt x="9879" y="4780"/>
                  </a:cubicBezTo>
                  <a:cubicBezTo>
                    <a:pt x="10396" y="4142"/>
                    <a:pt x="10548" y="3412"/>
                    <a:pt x="9667" y="3017"/>
                  </a:cubicBezTo>
                  <a:cubicBezTo>
                    <a:pt x="9484" y="2956"/>
                    <a:pt x="9302" y="2956"/>
                    <a:pt x="9059" y="2865"/>
                  </a:cubicBezTo>
                  <a:cubicBezTo>
                    <a:pt x="8420" y="2804"/>
                    <a:pt x="7995" y="2409"/>
                    <a:pt x="7904" y="1771"/>
                  </a:cubicBezTo>
                  <a:cubicBezTo>
                    <a:pt x="7965" y="1740"/>
                    <a:pt x="8086" y="1649"/>
                    <a:pt x="8147" y="1619"/>
                  </a:cubicBezTo>
                  <a:cubicBezTo>
                    <a:pt x="8238" y="1285"/>
                    <a:pt x="8451" y="1345"/>
                    <a:pt x="8420" y="889"/>
                  </a:cubicBezTo>
                  <a:cubicBezTo>
                    <a:pt x="8340" y="184"/>
                    <a:pt x="7752" y="0"/>
                    <a:pt x="715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3" name="Google Shape;3533;p369"/>
            <p:cNvSpPr/>
            <p:nvPr/>
          </p:nvSpPr>
          <p:spPr>
            <a:xfrm>
              <a:off x="5063225" y="4862450"/>
              <a:ext cx="177275" cy="62150"/>
            </a:xfrm>
            <a:custGeom>
              <a:rect b="b" l="l" r="r" t="t"/>
              <a:pathLst>
                <a:path extrusionOk="0" h="2486" w="7091">
                  <a:moveTo>
                    <a:pt x="2376" y="468"/>
                  </a:moveTo>
                  <a:cubicBezTo>
                    <a:pt x="2700" y="468"/>
                    <a:pt x="3023" y="491"/>
                    <a:pt x="3322" y="502"/>
                  </a:cubicBezTo>
                  <a:cubicBezTo>
                    <a:pt x="3717" y="563"/>
                    <a:pt x="7061" y="1201"/>
                    <a:pt x="5480" y="2022"/>
                  </a:cubicBezTo>
                  <a:cubicBezTo>
                    <a:pt x="5291" y="2130"/>
                    <a:pt x="4952" y="2160"/>
                    <a:pt x="4596" y="2160"/>
                  </a:cubicBezTo>
                  <a:cubicBezTo>
                    <a:pt x="4151" y="2160"/>
                    <a:pt x="3680" y="2113"/>
                    <a:pt x="3443" y="2113"/>
                  </a:cubicBezTo>
                  <a:cubicBezTo>
                    <a:pt x="3212" y="2126"/>
                    <a:pt x="2987" y="2140"/>
                    <a:pt x="2766" y="2140"/>
                  </a:cubicBezTo>
                  <a:cubicBezTo>
                    <a:pt x="2492" y="2140"/>
                    <a:pt x="2223" y="2119"/>
                    <a:pt x="1954" y="2052"/>
                  </a:cubicBezTo>
                  <a:cubicBezTo>
                    <a:pt x="1832" y="2022"/>
                    <a:pt x="1772" y="2022"/>
                    <a:pt x="1650" y="1991"/>
                  </a:cubicBezTo>
                  <a:cubicBezTo>
                    <a:pt x="860" y="1839"/>
                    <a:pt x="860" y="1474"/>
                    <a:pt x="1680" y="775"/>
                  </a:cubicBezTo>
                  <a:cubicBezTo>
                    <a:pt x="1783" y="758"/>
                    <a:pt x="1828" y="615"/>
                    <a:pt x="1804" y="499"/>
                  </a:cubicBezTo>
                  <a:lnTo>
                    <a:pt x="1804" y="499"/>
                  </a:lnTo>
                  <a:cubicBezTo>
                    <a:pt x="1992" y="476"/>
                    <a:pt x="2184" y="468"/>
                    <a:pt x="2376" y="468"/>
                  </a:cubicBezTo>
                  <a:close/>
                  <a:moveTo>
                    <a:pt x="2650" y="0"/>
                  </a:moveTo>
                  <a:cubicBezTo>
                    <a:pt x="1872" y="0"/>
                    <a:pt x="1132" y="150"/>
                    <a:pt x="617" y="502"/>
                  </a:cubicBezTo>
                  <a:cubicBezTo>
                    <a:pt x="562" y="547"/>
                    <a:pt x="540" y="606"/>
                    <a:pt x="541" y="664"/>
                  </a:cubicBezTo>
                  <a:lnTo>
                    <a:pt x="541" y="664"/>
                  </a:lnTo>
                  <a:cubicBezTo>
                    <a:pt x="130" y="918"/>
                    <a:pt x="0" y="1314"/>
                    <a:pt x="617" y="1839"/>
                  </a:cubicBezTo>
                  <a:cubicBezTo>
                    <a:pt x="1194" y="2325"/>
                    <a:pt x="1984" y="2447"/>
                    <a:pt x="2714" y="2477"/>
                  </a:cubicBezTo>
                  <a:cubicBezTo>
                    <a:pt x="3057" y="2477"/>
                    <a:pt x="3439" y="2486"/>
                    <a:pt x="3835" y="2486"/>
                  </a:cubicBezTo>
                  <a:cubicBezTo>
                    <a:pt x="4526" y="2486"/>
                    <a:pt x="5256" y="2461"/>
                    <a:pt x="5875" y="2325"/>
                  </a:cubicBezTo>
                  <a:cubicBezTo>
                    <a:pt x="7091" y="2082"/>
                    <a:pt x="6422" y="1201"/>
                    <a:pt x="5662" y="745"/>
                  </a:cubicBezTo>
                  <a:cubicBezTo>
                    <a:pt x="4932" y="300"/>
                    <a:pt x="3752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4" name="Google Shape;3534;p369"/>
            <p:cNvSpPr/>
            <p:nvPr/>
          </p:nvSpPr>
          <p:spPr>
            <a:xfrm>
              <a:off x="5166775" y="4187950"/>
              <a:ext cx="114000" cy="97175"/>
            </a:xfrm>
            <a:custGeom>
              <a:rect b="b" l="l" r="r" t="t"/>
              <a:pathLst>
                <a:path extrusionOk="0" h="3887" w="4560">
                  <a:moveTo>
                    <a:pt x="1859" y="1"/>
                  </a:moveTo>
                  <a:cubicBezTo>
                    <a:pt x="1749" y="1"/>
                    <a:pt x="1636" y="12"/>
                    <a:pt x="1520" y="35"/>
                  </a:cubicBezTo>
                  <a:cubicBezTo>
                    <a:pt x="1064" y="95"/>
                    <a:pt x="639" y="339"/>
                    <a:pt x="396" y="673"/>
                  </a:cubicBezTo>
                  <a:cubicBezTo>
                    <a:pt x="1" y="1159"/>
                    <a:pt x="92" y="1737"/>
                    <a:pt x="122" y="2314"/>
                  </a:cubicBezTo>
                  <a:lnTo>
                    <a:pt x="156" y="2314"/>
                  </a:lnTo>
                  <a:cubicBezTo>
                    <a:pt x="184" y="2532"/>
                    <a:pt x="358" y="2641"/>
                    <a:pt x="532" y="2641"/>
                  </a:cubicBezTo>
                  <a:cubicBezTo>
                    <a:pt x="722" y="2641"/>
                    <a:pt x="912" y="2512"/>
                    <a:pt x="912" y="2253"/>
                  </a:cubicBezTo>
                  <a:cubicBezTo>
                    <a:pt x="912" y="2173"/>
                    <a:pt x="912" y="2091"/>
                    <a:pt x="913" y="2010"/>
                  </a:cubicBezTo>
                  <a:lnTo>
                    <a:pt x="913" y="2010"/>
                  </a:lnTo>
                  <a:cubicBezTo>
                    <a:pt x="951" y="1693"/>
                    <a:pt x="1017" y="1248"/>
                    <a:pt x="1059" y="1248"/>
                  </a:cubicBezTo>
                  <a:cubicBezTo>
                    <a:pt x="1061" y="1248"/>
                    <a:pt x="1063" y="1249"/>
                    <a:pt x="1064" y="1250"/>
                  </a:cubicBezTo>
                  <a:cubicBezTo>
                    <a:pt x="1056" y="1230"/>
                    <a:pt x="1048" y="1210"/>
                    <a:pt x="1040" y="1190"/>
                  </a:cubicBezTo>
                  <a:lnTo>
                    <a:pt x="1040" y="1190"/>
                  </a:lnTo>
                  <a:cubicBezTo>
                    <a:pt x="1103" y="1250"/>
                    <a:pt x="1184" y="1277"/>
                    <a:pt x="1267" y="1277"/>
                  </a:cubicBezTo>
                  <a:cubicBezTo>
                    <a:pt x="1410" y="1277"/>
                    <a:pt x="1559" y="1196"/>
                    <a:pt x="1620" y="1071"/>
                  </a:cubicBezTo>
                  <a:lnTo>
                    <a:pt x="1620" y="1071"/>
                  </a:lnTo>
                  <a:cubicBezTo>
                    <a:pt x="1670" y="1205"/>
                    <a:pt x="1790" y="1311"/>
                    <a:pt x="1976" y="1311"/>
                  </a:cubicBezTo>
                  <a:cubicBezTo>
                    <a:pt x="2114" y="1311"/>
                    <a:pt x="2785" y="1328"/>
                    <a:pt x="3083" y="1506"/>
                  </a:cubicBezTo>
                  <a:lnTo>
                    <a:pt x="3083" y="1506"/>
                  </a:lnTo>
                  <a:cubicBezTo>
                    <a:pt x="3133" y="1578"/>
                    <a:pt x="3180" y="1652"/>
                    <a:pt x="3224" y="1727"/>
                  </a:cubicBezTo>
                  <a:lnTo>
                    <a:pt x="3224" y="1727"/>
                  </a:lnTo>
                  <a:cubicBezTo>
                    <a:pt x="3223" y="1730"/>
                    <a:pt x="3223" y="1733"/>
                    <a:pt x="3222" y="1737"/>
                  </a:cubicBezTo>
                  <a:cubicBezTo>
                    <a:pt x="3224" y="1736"/>
                    <a:pt x="3226" y="1735"/>
                    <a:pt x="3228" y="1735"/>
                  </a:cubicBezTo>
                  <a:lnTo>
                    <a:pt x="3228" y="1735"/>
                  </a:lnTo>
                  <a:cubicBezTo>
                    <a:pt x="3258" y="1786"/>
                    <a:pt x="3287" y="1837"/>
                    <a:pt x="3314" y="1889"/>
                  </a:cubicBezTo>
                  <a:cubicBezTo>
                    <a:pt x="3382" y="2013"/>
                    <a:pt x="3496" y="2066"/>
                    <a:pt x="3614" y="2066"/>
                  </a:cubicBezTo>
                  <a:cubicBezTo>
                    <a:pt x="3616" y="2066"/>
                    <a:pt x="3617" y="2066"/>
                    <a:pt x="3619" y="2066"/>
                  </a:cubicBezTo>
                  <a:lnTo>
                    <a:pt x="3619" y="2066"/>
                  </a:lnTo>
                  <a:cubicBezTo>
                    <a:pt x="3628" y="2071"/>
                    <a:pt x="3638" y="2076"/>
                    <a:pt x="3648" y="2080"/>
                  </a:cubicBezTo>
                  <a:lnTo>
                    <a:pt x="3648" y="2080"/>
                  </a:lnTo>
                  <a:cubicBezTo>
                    <a:pt x="3648" y="2233"/>
                    <a:pt x="3647" y="3136"/>
                    <a:pt x="3618" y="3165"/>
                  </a:cubicBezTo>
                  <a:cubicBezTo>
                    <a:pt x="3256" y="3372"/>
                    <a:pt x="3487" y="3886"/>
                    <a:pt x="3826" y="3886"/>
                  </a:cubicBezTo>
                  <a:cubicBezTo>
                    <a:pt x="3886" y="3886"/>
                    <a:pt x="3949" y="3870"/>
                    <a:pt x="4013" y="3834"/>
                  </a:cubicBezTo>
                  <a:cubicBezTo>
                    <a:pt x="4256" y="3682"/>
                    <a:pt x="4408" y="3439"/>
                    <a:pt x="4408" y="3135"/>
                  </a:cubicBezTo>
                  <a:cubicBezTo>
                    <a:pt x="4469" y="2831"/>
                    <a:pt x="4317" y="2557"/>
                    <a:pt x="4378" y="2253"/>
                  </a:cubicBezTo>
                  <a:cubicBezTo>
                    <a:pt x="4408" y="2041"/>
                    <a:pt x="4560" y="1828"/>
                    <a:pt x="4529" y="1615"/>
                  </a:cubicBezTo>
                  <a:cubicBezTo>
                    <a:pt x="4529" y="673"/>
                    <a:pt x="3587" y="339"/>
                    <a:pt x="2767" y="217"/>
                  </a:cubicBezTo>
                  <a:cubicBezTo>
                    <a:pt x="2736" y="209"/>
                    <a:pt x="2705" y="205"/>
                    <a:pt x="2675" y="204"/>
                  </a:cubicBezTo>
                  <a:lnTo>
                    <a:pt x="2675" y="204"/>
                  </a:lnTo>
                  <a:cubicBezTo>
                    <a:pt x="2423" y="76"/>
                    <a:pt x="2149" y="1"/>
                    <a:pt x="185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35" name="Google Shape;3535;p369"/>
          <p:cNvGrpSpPr/>
          <p:nvPr/>
        </p:nvGrpSpPr>
        <p:grpSpPr>
          <a:xfrm>
            <a:off x="7025614" y="3888167"/>
            <a:ext cx="962928" cy="1114475"/>
            <a:chOff x="561775" y="1142525"/>
            <a:chExt cx="1170875" cy="1355150"/>
          </a:xfrm>
        </p:grpSpPr>
        <p:sp>
          <p:nvSpPr>
            <p:cNvPr id="3536" name="Google Shape;3536;p369"/>
            <p:cNvSpPr/>
            <p:nvPr/>
          </p:nvSpPr>
          <p:spPr>
            <a:xfrm>
              <a:off x="561775" y="1532100"/>
              <a:ext cx="1170875" cy="960625"/>
            </a:xfrm>
            <a:custGeom>
              <a:rect b="b" l="l" r="r" t="t"/>
              <a:pathLst>
                <a:path extrusionOk="0" h="38425" w="46835">
                  <a:moveTo>
                    <a:pt x="36306" y="0"/>
                  </a:moveTo>
                  <a:cubicBezTo>
                    <a:pt x="31982" y="0"/>
                    <a:pt x="27281" y="2461"/>
                    <a:pt x="24919" y="5499"/>
                  </a:cubicBezTo>
                  <a:cubicBezTo>
                    <a:pt x="24121" y="6521"/>
                    <a:pt x="22070" y="8887"/>
                    <a:pt x="21837" y="10258"/>
                  </a:cubicBezTo>
                  <a:lnTo>
                    <a:pt x="21837" y="10258"/>
                  </a:lnTo>
                  <a:cubicBezTo>
                    <a:pt x="20933" y="9742"/>
                    <a:pt x="19219" y="6908"/>
                    <a:pt x="18681" y="6400"/>
                  </a:cubicBezTo>
                  <a:cubicBezTo>
                    <a:pt x="16203" y="3959"/>
                    <a:pt x="11928" y="1793"/>
                    <a:pt x="8206" y="1793"/>
                  </a:cubicBezTo>
                  <a:cubicBezTo>
                    <a:pt x="5316" y="1793"/>
                    <a:pt x="2758" y="3100"/>
                    <a:pt x="1635" y="6600"/>
                  </a:cubicBezTo>
                  <a:cubicBezTo>
                    <a:pt x="1" y="11737"/>
                    <a:pt x="234" y="16907"/>
                    <a:pt x="2803" y="21644"/>
                  </a:cubicBezTo>
                  <a:cubicBezTo>
                    <a:pt x="5071" y="25847"/>
                    <a:pt x="8540" y="29416"/>
                    <a:pt x="12310" y="32352"/>
                  </a:cubicBezTo>
                  <a:cubicBezTo>
                    <a:pt x="14344" y="33986"/>
                    <a:pt x="16246" y="35621"/>
                    <a:pt x="18347" y="37155"/>
                  </a:cubicBezTo>
                  <a:cubicBezTo>
                    <a:pt x="18916" y="37574"/>
                    <a:pt x="19754" y="38424"/>
                    <a:pt x="20572" y="38424"/>
                  </a:cubicBezTo>
                  <a:cubicBezTo>
                    <a:pt x="20665" y="38424"/>
                    <a:pt x="20757" y="38413"/>
                    <a:pt x="20849" y="38389"/>
                  </a:cubicBezTo>
                  <a:cubicBezTo>
                    <a:pt x="23351" y="37755"/>
                    <a:pt x="25786" y="35354"/>
                    <a:pt x="27654" y="33753"/>
                  </a:cubicBezTo>
                  <a:cubicBezTo>
                    <a:pt x="32958" y="29149"/>
                    <a:pt x="37594" y="25347"/>
                    <a:pt x="41097" y="19342"/>
                  </a:cubicBezTo>
                  <a:cubicBezTo>
                    <a:pt x="43532" y="15173"/>
                    <a:pt x="46834" y="5999"/>
                    <a:pt x="41998" y="1930"/>
                  </a:cubicBezTo>
                  <a:cubicBezTo>
                    <a:pt x="40391" y="573"/>
                    <a:pt x="38392" y="0"/>
                    <a:pt x="3630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7" name="Google Shape;3537;p369"/>
            <p:cNvSpPr/>
            <p:nvPr/>
          </p:nvSpPr>
          <p:spPr>
            <a:xfrm>
              <a:off x="561775" y="1476100"/>
              <a:ext cx="1170875" cy="1021575"/>
            </a:xfrm>
            <a:custGeom>
              <a:rect b="b" l="l" r="r" t="t"/>
              <a:pathLst>
                <a:path extrusionOk="0" fill="none" h="40863" w="46835">
                  <a:moveTo>
                    <a:pt x="22117" y="12576"/>
                  </a:moveTo>
                  <a:cubicBezTo>
                    <a:pt x="21349" y="12676"/>
                    <a:pt x="19281" y="9207"/>
                    <a:pt x="18681" y="8640"/>
                  </a:cubicBezTo>
                  <a:cubicBezTo>
                    <a:pt x="14278" y="4303"/>
                    <a:pt x="4204" y="834"/>
                    <a:pt x="1635" y="8840"/>
                  </a:cubicBezTo>
                  <a:cubicBezTo>
                    <a:pt x="1" y="13977"/>
                    <a:pt x="234" y="19147"/>
                    <a:pt x="2803" y="23884"/>
                  </a:cubicBezTo>
                  <a:cubicBezTo>
                    <a:pt x="5071" y="28087"/>
                    <a:pt x="8540" y="31656"/>
                    <a:pt x="12310" y="34592"/>
                  </a:cubicBezTo>
                  <a:cubicBezTo>
                    <a:pt x="14344" y="36226"/>
                    <a:pt x="16246" y="37861"/>
                    <a:pt x="18347" y="39395"/>
                  </a:cubicBezTo>
                  <a:cubicBezTo>
                    <a:pt x="18981" y="39862"/>
                    <a:pt x="19948" y="40863"/>
                    <a:pt x="20849" y="40629"/>
                  </a:cubicBezTo>
                  <a:cubicBezTo>
                    <a:pt x="23351" y="39995"/>
                    <a:pt x="25786" y="37594"/>
                    <a:pt x="27654" y="35993"/>
                  </a:cubicBezTo>
                  <a:cubicBezTo>
                    <a:pt x="32958" y="31389"/>
                    <a:pt x="37594" y="27587"/>
                    <a:pt x="41097" y="21582"/>
                  </a:cubicBezTo>
                  <a:cubicBezTo>
                    <a:pt x="43532" y="17413"/>
                    <a:pt x="46834" y="8239"/>
                    <a:pt x="41998" y="4170"/>
                  </a:cubicBezTo>
                  <a:cubicBezTo>
                    <a:pt x="37061" y="0"/>
                    <a:pt x="28421" y="3236"/>
                    <a:pt x="24919" y="7739"/>
                  </a:cubicBezTo>
                  <a:cubicBezTo>
                    <a:pt x="24085" y="8806"/>
                    <a:pt x="21883" y="11342"/>
                    <a:pt x="21816" y="12676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8" name="Google Shape;3538;p369"/>
            <p:cNvSpPr/>
            <p:nvPr/>
          </p:nvSpPr>
          <p:spPr>
            <a:xfrm>
              <a:off x="811975" y="1373000"/>
              <a:ext cx="283550" cy="513400"/>
            </a:xfrm>
            <a:custGeom>
              <a:rect b="b" l="l" r="r" t="t"/>
              <a:pathLst>
                <a:path extrusionOk="0" h="20536" w="11342">
                  <a:moveTo>
                    <a:pt x="3118" y="1"/>
                  </a:moveTo>
                  <a:cubicBezTo>
                    <a:pt x="2940" y="1"/>
                    <a:pt x="2795" y="26"/>
                    <a:pt x="2702" y="88"/>
                  </a:cubicBezTo>
                  <a:cubicBezTo>
                    <a:pt x="2502" y="188"/>
                    <a:pt x="2468" y="1022"/>
                    <a:pt x="2435" y="1289"/>
                  </a:cubicBezTo>
                  <a:cubicBezTo>
                    <a:pt x="2202" y="2456"/>
                    <a:pt x="2268" y="3590"/>
                    <a:pt x="2035" y="4791"/>
                  </a:cubicBezTo>
                  <a:cubicBezTo>
                    <a:pt x="1201" y="9695"/>
                    <a:pt x="834" y="14698"/>
                    <a:pt x="0" y="19535"/>
                  </a:cubicBezTo>
                  <a:lnTo>
                    <a:pt x="6805" y="20536"/>
                  </a:lnTo>
                  <a:cubicBezTo>
                    <a:pt x="7605" y="15866"/>
                    <a:pt x="8606" y="11196"/>
                    <a:pt x="9874" y="6626"/>
                  </a:cubicBezTo>
                  <a:cubicBezTo>
                    <a:pt x="10274" y="5258"/>
                    <a:pt x="10474" y="3857"/>
                    <a:pt x="10874" y="2523"/>
                  </a:cubicBezTo>
                  <a:cubicBezTo>
                    <a:pt x="10975" y="2290"/>
                    <a:pt x="11341" y="1456"/>
                    <a:pt x="11175" y="1255"/>
                  </a:cubicBezTo>
                  <a:cubicBezTo>
                    <a:pt x="11041" y="1089"/>
                    <a:pt x="10107" y="1089"/>
                    <a:pt x="9874" y="1022"/>
                  </a:cubicBezTo>
                  <a:cubicBezTo>
                    <a:pt x="8597" y="798"/>
                    <a:pt x="7259" y="453"/>
                    <a:pt x="5976" y="453"/>
                  </a:cubicBezTo>
                  <a:cubicBezTo>
                    <a:pt x="5919" y="453"/>
                    <a:pt x="5861" y="453"/>
                    <a:pt x="5804" y="455"/>
                  </a:cubicBezTo>
                  <a:cubicBezTo>
                    <a:pt x="5791" y="456"/>
                    <a:pt x="5777" y="456"/>
                    <a:pt x="5762" y="456"/>
                  </a:cubicBezTo>
                  <a:cubicBezTo>
                    <a:pt x="5238" y="456"/>
                    <a:pt x="3877" y="1"/>
                    <a:pt x="311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9" name="Google Shape;3539;p369"/>
            <p:cNvSpPr/>
            <p:nvPr/>
          </p:nvSpPr>
          <p:spPr>
            <a:xfrm>
              <a:off x="1179725" y="2125725"/>
              <a:ext cx="118450" cy="139475"/>
            </a:xfrm>
            <a:custGeom>
              <a:rect b="b" l="l" r="r" t="t"/>
              <a:pathLst>
                <a:path extrusionOk="0" h="5579" w="4738">
                  <a:moveTo>
                    <a:pt x="3403" y="0"/>
                  </a:moveTo>
                  <a:cubicBezTo>
                    <a:pt x="2169" y="601"/>
                    <a:pt x="1068" y="1368"/>
                    <a:pt x="1" y="2335"/>
                  </a:cubicBezTo>
                  <a:cubicBezTo>
                    <a:pt x="468" y="2669"/>
                    <a:pt x="1235" y="4904"/>
                    <a:pt x="2402" y="5471"/>
                  </a:cubicBezTo>
                  <a:cubicBezTo>
                    <a:pt x="2539" y="5545"/>
                    <a:pt x="2674" y="5578"/>
                    <a:pt x="2805" y="5578"/>
                  </a:cubicBezTo>
                  <a:cubicBezTo>
                    <a:pt x="3380" y="5578"/>
                    <a:pt x="3880" y="4947"/>
                    <a:pt x="4070" y="4404"/>
                  </a:cubicBezTo>
                  <a:cubicBezTo>
                    <a:pt x="4737" y="2402"/>
                    <a:pt x="3403" y="1435"/>
                    <a:pt x="3403" y="0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0" name="Google Shape;3540;p369"/>
            <p:cNvSpPr/>
            <p:nvPr/>
          </p:nvSpPr>
          <p:spPr>
            <a:xfrm>
              <a:off x="775275" y="2126550"/>
              <a:ext cx="6700" cy="4200"/>
            </a:xfrm>
            <a:custGeom>
              <a:rect b="b" l="l" r="r" t="t"/>
              <a:pathLst>
                <a:path extrusionOk="0" fill="none" h="168" w="268">
                  <a:moveTo>
                    <a:pt x="0" y="1"/>
                  </a:moveTo>
                  <a:cubicBezTo>
                    <a:pt x="100" y="34"/>
                    <a:pt x="167" y="134"/>
                    <a:pt x="267" y="168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369"/>
            <p:cNvSpPr/>
            <p:nvPr/>
          </p:nvSpPr>
          <p:spPr>
            <a:xfrm>
              <a:off x="831150" y="2192450"/>
              <a:ext cx="227675" cy="193475"/>
            </a:xfrm>
            <a:custGeom>
              <a:rect b="b" l="l" r="r" t="t"/>
              <a:pathLst>
                <a:path extrusionOk="0" fill="none" h="7739" w="9107">
                  <a:moveTo>
                    <a:pt x="0" y="167"/>
                  </a:moveTo>
                  <a:cubicBezTo>
                    <a:pt x="0" y="0"/>
                    <a:pt x="100" y="434"/>
                    <a:pt x="200" y="567"/>
                  </a:cubicBezTo>
                  <a:cubicBezTo>
                    <a:pt x="401" y="934"/>
                    <a:pt x="401" y="901"/>
                    <a:pt x="734" y="1234"/>
                  </a:cubicBezTo>
                  <a:cubicBezTo>
                    <a:pt x="1401" y="1835"/>
                    <a:pt x="2168" y="2335"/>
                    <a:pt x="2769" y="2935"/>
                  </a:cubicBezTo>
                  <a:cubicBezTo>
                    <a:pt x="4670" y="4770"/>
                    <a:pt x="7172" y="6004"/>
                    <a:pt x="9107" y="7739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369"/>
            <p:cNvSpPr/>
            <p:nvPr/>
          </p:nvSpPr>
          <p:spPr>
            <a:xfrm>
              <a:off x="1433250" y="2008975"/>
              <a:ext cx="65050" cy="100100"/>
            </a:xfrm>
            <a:custGeom>
              <a:rect b="b" l="l" r="r" t="t"/>
              <a:pathLst>
                <a:path extrusionOk="0" fill="none" h="4004" w="2602">
                  <a:moveTo>
                    <a:pt x="2335" y="0"/>
                  </a:moveTo>
                  <a:cubicBezTo>
                    <a:pt x="2602" y="34"/>
                    <a:pt x="2035" y="434"/>
                    <a:pt x="1935" y="701"/>
                  </a:cubicBezTo>
                  <a:cubicBezTo>
                    <a:pt x="1801" y="934"/>
                    <a:pt x="1668" y="1235"/>
                    <a:pt x="1501" y="1502"/>
                  </a:cubicBezTo>
                  <a:cubicBezTo>
                    <a:pt x="1001" y="2369"/>
                    <a:pt x="534" y="3169"/>
                    <a:pt x="0" y="4003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3" name="Google Shape;3543;p369"/>
            <p:cNvSpPr/>
            <p:nvPr/>
          </p:nvSpPr>
          <p:spPr>
            <a:xfrm>
              <a:off x="1224750" y="2179925"/>
              <a:ext cx="45075" cy="26725"/>
            </a:xfrm>
            <a:custGeom>
              <a:rect b="b" l="l" r="r" t="t"/>
              <a:pathLst>
                <a:path extrusionOk="0" fill="none" h="1069" w="1803">
                  <a:moveTo>
                    <a:pt x="1" y="34"/>
                  </a:moveTo>
                  <a:cubicBezTo>
                    <a:pt x="1" y="1"/>
                    <a:pt x="535" y="534"/>
                    <a:pt x="601" y="534"/>
                  </a:cubicBezTo>
                  <a:cubicBezTo>
                    <a:pt x="968" y="801"/>
                    <a:pt x="1368" y="901"/>
                    <a:pt x="1802" y="1068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4" name="Google Shape;3544;p369"/>
            <p:cNvSpPr/>
            <p:nvPr/>
          </p:nvSpPr>
          <p:spPr>
            <a:xfrm>
              <a:off x="1237275" y="2173250"/>
              <a:ext cx="19200" cy="53400"/>
            </a:xfrm>
            <a:custGeom>
              <a:rect b="b" l="l" r="r" t="t"/>
              <a:pathLst>
                <a:path extrusionOk="0" fill="none" h="2136" w="768">
                  <a:moveTo>
                    <a:pt x="667" y="1"/>
                  </a:moveTo>
                  <a:cubicBezTo>
                    <a:pt x="767" y="134"/>
                    <a:pt x="467" y="234"/>
                    <a:pt x="434" y="434"/>
                  </a:cubicBezTo>
                  <a:cubicBezTo>
                    <a:pt x="267" y="935"/>
                    <a:pt x="0" y="1602"/>
                    <a:pt x="0" y="2136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5" name="Google Shape;3545;p369"/>
            <p:cNvSpPr/>
            <p:nvPr/>
          </p:nvSpPr>
          <p:spPr>
            <a:xfrm>
              <a:off x="1354025" y="1800425"/>
              <a:ext cx="73400" cy="113500"/>
            </a:xfrm>
            <a:custGeom>
              <a:rect b="b" l="l" r="r" t="t"/>
              <a:pathLst>
                <a:path extrusionOk="0" h="4540" w="2936">
                  <a:moveTo>
                    <a:pt x="1821" y="0"/>
                  </a:moveTo>
                  <a:cubicBezTo>
                    <a:pt x="1444" y="0"/>
                    <a:pt x="1090" y="251"/>
                    <a:pt x="834" y="737"/>
                  </a:cubicBezTo>
                  <a:cubicBezTo>
                    <a:pt x="801" y="770"/>
                    <a:pt x="767" y="870"/>
                    <a:pt x="767" y="937"/>
                  </a:cubicBezTo>
                  <a:cubicBezTo>
                    <a:pt x="534" y="1071"/>
                    <a:pt x="367" y="1237"/>
                    <a:pt x="334" y="1371"/>
                  </a:cubicBezTo>
                  <a:cubicBezTo>
                    <a:pt x="0" y="2038"/>
                    <a:pt x="134" y="2638"/>
                    <a:pt x="200" y="3272"/>
                  </a:cubicBezTo>
                  <a:lnTo>
                    <a:pt x="200" y="3372"/>
                  </a:lnTo>
                  <a:cubicBezTo>
                    <a:pt x="234" y="3706"/>
                    <a:pt x="300" y="4540"/>
                    <a:pt x="934" y="4540"/>
                  </a:cubicBezTo>
                  <a:lnTo>
                    <a:pt x="968" y="4540"/>
                  </a:lnTo>
                  <a:cubicBezTo>
                    <a:pt x="1801" y="4506"/>
                    <a:pt x="2535" y="2872"/>
                    <a:pt x="2702" y="1738"/>
                  </a:cubicBezTo>
                  <a:cubicBezTo>
                    <a:pt x="2936" y="570"/>
                    <a:pt x="2469" y="203"/>
                    <a:pt x="2168" y="70"/>
                  </a:cubicBezTo>
                  <a:cubicBezTo>
                    <a:pt x="2052" y="23"/>
                    <a:pt x="1935" y="0"/>
                    <a:pt x="182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6" name="Google Shape;3546;p369"/>
            <p:cNvSpPr/>
            <p:nvPr/>
          </p:nvSpPr>
          <p:spPr>
            <a:xfrm>
              <a:off x="725225" y="1852200"/>
              <a:ext cx="316100" cy="45875"/>
            </a:xfrm>
            <a:custGeom>
              <a:rect b="b" l="l" r="r" t="t"/>
              <a:pathLst>
                <a:path extrusionOk="0" fill="none" h="1835" w="12644">
                  <a:moveTo>
                    <a:pt x="1" y="34"/>
                  </a:moveTo>
                  <a:cubicBezTo>
                    <a:pt x="101" y="0"/>
                    <a:pt x="2202" y="634"/>
                    <a:pt x="2603" y="667"/>
                  </a:cubicBezTo>
                  <a:cubicBezTo>
                    <a:pt x="5004" y="834"/>
                    <a:pt x="7440" y="1335"/>
                    <a:pt x="9841" y="1501"/>
                  </a:cubicBezTo>
                  <a:cubicBezTo>
                    <a:pt x="10308" y="1535"/>
                    <a:pt x="12243" y="1835"/>
                    <a:pt x="12643" y="1535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7" name="Google Shape;3547;p369"/>
            <p:cNvSpPr/>
            <p:nvPr/>
          </p:nvSpPr>
          <p:spPr>
            <a:xfrm>
              <a:off x="1432400" y="1630375"/>
              <a:ext cx="118450" cy="70075"/>
            </a:xfrm>
            <a:custGeom>
              <a:rect b="b" l="l" r="r" t="t"/>
              <a:pathLst>
                <a:path extrusionOk="0" fill="none" h="2803" w="4738">
                  <a:moveTo>
                    <a:pt x="168" y="0"/>
                  </a:moveTo>
                  <a:cubicBezTo>
                    <a:pt x="1" y="134"/>
                    <a:pt x="568" y="34"/>
                    <a:pt x="735" y="134"/>
                  </a:cubicBezTo>
                  <a:cubicBezTo>
                    <a:pt x="1235" y="334"/>
                    <a:pt x="1802" y="667"/>
                    <a:pt x="2302" y="968"/>
                  </a:cubicBezTo>
                  <a:cubicBezTo>
                    <a:pt x="2736" y="1201"/>
                    <a:pt x="3236" y="1501"/>
                    <a:pt x="3703" y="1802"/>
                  </a:cubicBezTo>
                  <a:cubicBezTo>
                    <a:pt x="4037" y="2002"/>
                    <a:pt x="4737" y="2802"/>
                    <a:pt x="4737" y="2369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369"/>
            <p:cNvSpPr/>
            <p:nvPr/>
          </p:nvSpPr>
          <p:spPr>
            <a:xfrm>
              <a:off x="1458250" y="1606175"/>
              <a:ext cx="74250" cy="114275"/>
            </a:xfrm>
            <a:custGeom>
              <a:rect b="b" l="l" r="r" t="t"/>
              <a:pathLst>
                <a:path extrusionOk="0" fill="none" h="4571" w="2970">
                  <a:moveTo>
                    <a:pt x="2970" y="168"/>
                  </a:moveTo>
                  <a:cubicBezTo>
                    <a:pt x="2936" y="1"/>
                    <a:pt x="2636" y="301"/>
                    <a:pt x="2503" y="401"/>
                  </a:cubicBezTo>
                  <a:cubicBezTo>
                    <a:pt x="2169" y="735"/>
                    <a:pt x="1869" y="1135"/>
                    <a:pt x="1635" y="1535"/>
                  </a:cubicBezTo>
                  <a:cubicBezTo>
                    <a:pt x="1268" y="2169"/>
                    <a:pt x="1" y="3837"/>
                    <a:pt x="1" y="457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9" name="Google Shape;3549;p369"/>
            <p:cNvSpPr/>
            <p:nvPr/>
          </p:nvSpPr>
          <p:spPr>
            <a:xfrm>
              <a:off x="1150550" y="2119875"/>
              <a:ext cx="141775" cy="89275"/>
            </a:xfrm>
            <a:custGeom>
              <a:rect b="b" l="l" r="r" t="t"/>
              <a:pathLst>
                <a:path extrusionOk="0" fill="none" h="3571" w="5671">
                  <a:moveTo>
                    <a:pt x="0" y="3570"/>
                  </a:moveTo>
                  <a:lnTo>
                    <a:pt x="0" y="3503"/>
                  </a:lnTo>
                  <a:cubicBezTo>
                    <a:pt x="400" y="2970"/>
                    <a:pt x="1001" y="2503"/>
                    <a:pt x="1468" y="2069"/>
                  </a:cubicBezTo>
                  <a:cubicBezTo>
                    <a:pt x="2302" y="1235"/>
                    <a:pt x="4470" y="1"/>
                    <a:pt x="5671" y="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0" name="Google Shape;3550;p369"/>
            <p:cNvSpPr/>
            <p:nvPr/>
          </p:nvSpPr>
          <p:spPr>
            <a:xfrm>
              <a:off x="716900" y="1146700"/>
              <a:ext cx="556250" cy="361100"/>
            </a:xfrm>
            <a:custGeom>
              <a:rect b="b" l="l" r="r" t="t"/>
              <a:pathLst>
                <a:path extrusionOk="0" h="14444" w="22250">
                  <a:moveTo>
                    <a:pt x="11609" y="0"/>
                  </a:moveTo>
                  <a:cubicBezTo>
                    <a:pt x="11575" y="534"/>
                    <a:pt x="10841" y="2869"/>
                    <a:pt x="10775" y="3469"/>
                  </a:cubicBezTo>
                  <a:cubicBezTo>
                    <a:pt x="10742" y="3699"/>
                    <a:pt x="10677" y="5906"/>
                    <a:pt x="10164" y="5906"/>
                  </a:cubicBezTo>
                  <a:cubicBezTo>
                    <a:pt x="10156" y="5906"/>
                    <a:pt x="10149" y="5905"/>
                    <a:pt x="10141" y="5904"/>
                  </a:cubicBezTo>
                  <a:cubicBezTo>
                    <a:pt x="9030" y="5793"/>
                    <a:pt x="7665" y="5382"/>
                    <a:pt x="6373" y="5382"/>
                  </a:cubicBezTo>
                  <a:cubicBezTo>
                    <a:pt x="6113" y="5382"/>
                    <a:pt x="5856" y="5398"/>
                    <a:pt x="5604" y="5437"/>
                  </a:cubicBezTo>
                  <a:cubicBezTo>
                    <a:pt x="4270" y="5704"/>
                    <a:pt x="3336" y="6038"/>
                    <a:pt x="2169" y="6705"/>
                  </a:cubicBezTo>
                  <a:cubicBezTo>
                    <a:pt x="1268" y="7239"/>
                    <a:pt x="0" y="8339"/>
                    <a:pt x="301" y="9507"/>
                  </a:cubicBezTo>
                  <a:cubicBezTo>
                    <a:pt x="301" y="9507"/>
                    <a:pt x="1468" y="9373"/>
                    <a:pt x="1601" y="9373"/>
                  </a:cubicBezTo>
                  <a:cubicBezTo>
                    <a:pt x="2269" y="9373"/>
                    <a:pt x="2902" y="9540"/>
                    <a:pt x="3570" y="9540"/>
                  </a:cubicBezTo>
                  <a:cubicBezTo>
                    <a:pt x="5104" y="9540"/>
                    <a:pt x="6839" y="10041"/>
                    <a:pt x="8440" y="10374"/>
                  </a:cubicBezTo>
                  <a:cubicBezTo>
                    <a:pt x="10341" y="10741"/>
                    <a:pt x="12476" y="10975"/>
                    <a:pt x="14377" y="11075"/>
                  </a:cubicBezTo>
                  <a:cubicBezTo>
                    <a:pt x="14944" y="11075"/>
                    <a:pt x="15511" y="11342"/>
                    <a:pt x="16012" y="11475"/>
                  </a:cubicBezTo>
                  <a:cubicBezTo>
                    <a:pt x="17113" y="11742"/>
                    <a:pt x="18514" y="11875"/>
                    <a:pt x="19448" y="12676"/>
                  </a:cubicBezTo>
                  <a:cubicBezTo>
                    <a:pt x="19881" y="13043"/>
                    <a:pt x="20181" y="13543"/>
                    <a:pt x="20615" y="13910"/>
                  </a:cubicBezTo>
                  <a:cubicBezTo>
                    <a:pt x="20759" y="14054"/>
                    <a:pt x="20877" y="14444"/>
                    <a:pt x="20971" y="14444"/>
                  </a:cubicBezTo>
                  <a:cubicBezTo>
                    <a:pt x="20987" y="14444"/>
                    <a:pt x="21001" y="14434"/>
                    <a:pt x="21015" y="14410"/>
                  </a:cubicBezTo>
                  <a:cubicBezTo>
                    <a:pt x="22250" y="12576"/>
                    <a:pt x="21149" y="11708"/>
                    <a:pt x="20815" y="10908"/>
                  </a:cubicBezTo>
                  <a:cubicBezTo>
                    <a:pt x="20548" y="10341"/>
                    <a:pt x="20148" y="9707"/>
                    <a:pt x="19614" y="9340"/>
                  </a:cubicBezTo>
                  <a:cubicBezTo>
                    <a:pt x="18647" y="8673"/>
                    <a:pt x="17713" y="7872"/>
                    <a:pt x="16612" y="7572"/>
                  </a:cubicBezTo>
                  <a:cubicBezTo>
                    <a:pt x="15678" y="7339"/>
                    <a:pt x="14511" y="7139"/>
                    <a:pt x="13777" y="6672"/>
                  </a:cubicBezTo>
                  <a:cubicBezTo>
                    <a:pt x="13627" y="6588"/>
                    <a:pt x="13410" y="6588"/>
                    <a:pt x="13181" y="6588"/>
                  </a:cubicBezTo>
                  <a:cubicBezTo>
                    <a:pt x="12951" y="6588"/>
                    <a:pt x="12709" y="6588"/>
                    <a:pt x="12509" y="6505"/>
                  </a:cubicBezTo>
                  <a:cubicBezTo>
                    <a:pt x="12109" y="6338"/>
                    <a:pt x="12109" y="5637"/>
                    <a:pt x="12276" y="5371"/>
                  </a:cubicBezTo>
                  <a:cubicBezTo>
                    <a:pt x="12843" y="4337"/>
                    <a:pt x="13010" y="2835"/>
                    <a:pt x="13610" y="1701"/>
                  </a:cubicBezTo>
                  <a:cubicBezTo>
                    <a:pt x="13643" y="1568"/>
                    <a:pt x="14244" y="500"/>
                    <a:pt x="14110" y="367"/>
                  </a:cubicBezTo>
                  <a:lnTo>
                    <a:pt x="1160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1" name="Google Shape;3551;p369"/>
            <p:cNvSpPr/>
            <p:nvPr/>
          </p:nvSpPr>
          <p:spPr>
            <a:xfrm>
              <a:off x="707725" y="1142525"/>
              <a:ext cx="586275" cy="366950"/>
            </a:xfrm>
            <a:custGeom>
              <a:rect b="b" l="l" r="r" t="t"/>
              <a:pathLst>
                <a:path extrusionOk="0" fill="none" h="14678" w="23451">
                  <a:moveTo>
                    <a:pt x="12009" y="0"/>
                  </a:moveTo>
                  <a:cubicBezTo>
                    <a:pt x="12009" y="67"/>
                    <a:pt x="12309" y="0"/>
                    <a:pt x="12376" y="34"/>
                  </a:cubicBezTo>
                  <a:cubicBezTo>
                    <a:pt x="12776" y="134"/>
                    <a:pt x="14311" y="367"/>
                    <a:pt x="14511" y="634"/>
                  </a:cubicBezTo>
                  <a:cubicBezTo>
                    <a:pt x="14644" y="734"/>
                    <a:pt x="14010" y="1735"/>
                    <a:pt x="13977" y="1868"/>
                  </a:cubicBezTo>
                  <a:cubicBezTo>
                    <a:pt x="13377" y="3002"/>
                    <a:pt x="13210" y="4504"/>
                    <a:pt x="12643" y="5538"/>
                  </a:cubicBezTo>
                  <a:cubicBezTo>
                    <a:pt x="12476" y="5804"/>
                    <a:pt x="12476" y="6505"/>
                    <a:pt x="12876" y="6672"/>
                  </a:cubicBezTo>
                  <a:cubicBezTo>
                    <a:pt x="13277" y="6839"/>
                    <a:pt x="13844" y="6672"/>
                    <a:pt x="14144" y="6839"/>
                  </a:cubicBezTo>
                  <a:cubicBezTo>
                    <a:pt x="15478" y="7639"/>
                    <a:pt x="17046" y="7539"/>
                    <a:pt x="18447" y="8306"/>
                  </a:cubicBezTo>
                  <a:cubicBezTo>
                    <a:pt x="19981" y="9140"/>
                    <a:pt x="23450" y="12743"/>
                    <a:pt x="21349" y="14544"/>
                  </a:cubicBezTo>
                  <a:cubicBezTo>
                    <a:pt x="21182" y="14677"/>
                    <a:pt x="21115" y="14210"/>
                    <a:pt x="20949" y="14044"/>
                  </a:cubicBezTo>
                  <a:cubicBezTo>
                    <a:pt x="20515" y="13677"/>
                    <a:pt x="20215" y="13176"/>
                    <a:pt x="19781" y="12809"/>
                  </a:cubicBezTo>
                  <a:cubicBezTo>
                    <a:pt x="18013" y="11242"/>
                    <a:pt x="14711" y="11342"/>
                    <a:pt x="12509" y="11008"/>
                  </a:cubicBezTo>
                  <a:cubicBezTo>
                    <a:pt x="9074" y="10474"/>
                    <a:pt x="5471" y="9540"/>
                    <a:pt x="2002" y="9574"/>
                  </a:cubicBezTo>
                  <a:cubicBezTo>
                    <a:pt x="1868" y="9574"/>
                    <a:pt x="701" y="9707"/>
                    <a:pt x="701" y="9707"/>
                  </a:cubicBezTo>
                  <a:cubicBezTo>
                    <a:pt x="0" y="8406"/>
                    <a:pt x="2402" y="6972"/>
                    <a:pt x="3236" y="6538"/>
                  </a:cubicBezTo>
                  <a:cubicBezTo>
                    <a:pt x="5838" y="5237"/>
                    <a:pt x="7906" y="5905"/>
                    <a:pt x="10608" y="6071"/>
                  </a:cubicBezTo>
                  <a:cubicBezTo>
                    <a:pt x="10808" y="6071"/>
                    <a:pt x="11042" y="5204"/>
                    <a:pt x="11042" y="5037"/>
                  </a:cubicBezTo>
                  <a:cubicBezTo>
                    <a:pt x="11075" y="4403"/>
                    <a:pt x="12209" y="367"/>
                    <a:pt x="12009" y="100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52" name="Google Shape;3552;p369"/>
          <p:cNvGrpSpPr/>
          <p:nvPr/>
        </p:nvGrpSpPr>
        <p:grpSpPr>
          <a:xfrm>
            <a:off x="8047725" y="4829563"/>
            <a:ext cx="509800" cy="508500"/>
            <a:chOff x="6299400" y="3344375"/>
            <a:chExt cx="509800" cy="508500"/>
          </a:xfrm>
        </p:grpSpPr>
        <p:sp>
          <p:nvSpPr>
            <p:cNvPr id="3553" name="Google Shape;3553;p369"/>
            <p:cNvSpPr/>
            <p:nvPr/>
          </p:nvSpPr>
          <p:spPr>
            <a:xfrm>
              <a:off x="6564350" y="3355875"/>
              <a:ext cx="175575" cy="200650"/>
            </a:xfrm>
            <a:custGeom>
              <a:rect b="b" l="l" r="r" t="t"/>
              <a:pathLst>
                <a:path extrusionOk="0" h="8026" w="7023">
                  <a:moveTo>
                    <a:pt x="6110" y="1"/>
                  </a:moveTo>
                  <a:lnTo>
                    <a:pt x="5351" y="1034"/>
                  </a:lnTo>
                  <a:lnTo>
                    <a:pt x="1" y="7053"/>
                  </a:lnTo>
                  <a:lnTo>
                    <a:pt x="1490" y="8025"/>
                  </a:lnTo>
                  <a:lnTo>
                    <a:pt x="3831" y="7873"/>
                  </a:lnTo>
                  <a:cubicBezTo>
                    <a:pt x="4895" y="5381"/>
                    <a:pt x="5928" y="2858"/>
                    <a:pt x="6961" y="305"/>
                  </a:cubicBezTo>
                  <a:cubicBezTo>
                    <a:pt x="6992" y="244"/>
                    <a:pt x="7022" y="153"/>
                    <a:pt x="6992" y="92"/>
                  </a:cubicBezTo>
                  <a:cubicBezTo>
                    <a:pt x="6992" y="47"/>
                    <a:pt x="6954" y="24"/>
                    <a:pt x="6916" y="24"/>
                  </a:cubicBezTo>
                  <a:cubicBezTo>
                    <a:pt x="6878" y="24"/>
                    <a:pt x="6840" y="47"/>
                    <a:pt x="6840" y="92"/>
                  </a:cubicBezTo>
                  <a:lnTo>
                    <a:pt x="66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369"/>
            <p:cNvSpPr/>
            <p:nvPr/>
          </p:nvSpPr>
          <p:spPr>
            <a:xfrm>
              <a:off x="6314350" y="3610450"/>
              <a:ext cx="492450" cy="240900"/>
            </a:xfrm>
            <a:custGeom>
              <a:rect b="b" l="l" r="r" t="t"/>
              <a:pathLst>
                <a:path extrusionOk="0" h="9636" w="19698">
                  <a:moveTo>
                    <a:pt x="19697" y="0"/>
                  </a:moveTo>
                  <a:lnTo>
                    <a:pt x="1" y="9636"/>
                  </a:lnTo>
                  <a:cubicBezTo>
                    <a:pt x="2736" y="9393"/>
                    <a:pt x="5472" y="9028"/>
                    <a:pt x="8025" y="7964"/>
                  </a:cubicBezTo>
                  <a:cubicBezTo>
                    <a:pt x="9393" y="7387"/>
                    <a:pt x="10700" y="6627"/>
                    <a:pt x="11977" y="5867"/>
                  </a:cubicBezTo>
                  <a:cubicBezTo>
                    <a:pt x="13831" y="4803"/>
                    <a:pt x="15654" y="3709"/>
                    <a:pt x="17539" y="2645"/>
                  </a:cubicBezTo>
                  <a:cubicBezTo>
                    <a:pt x="17691" y="2554"/>
                    <a:pt x="17843" y="2432"/>
                    <a:pt x="17995" y="2341"/>
                  </a:cubicBezTo>
                  <a:cubicBezTo>
                    <a:pt x="18177" y="2128"/>
                    <a:pt x="18299" y="1885"/>
                    <a:pt x="18451" y="1611"/>
                  </a:cubicBezTo>
                  <a:cubicBezTo>
                    <a:pt x="18755" y="1004"/>
                    <a:pt x="19211" y="456"/>
                    <a:pt x="19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5" name="Google Shape;3555;p369"/>
            <p:cNvSpPr/>
            <p:nvPr/>
          </p:nvSpPr>
          <p:spPr>
            <a:xfrm>
              <a:off x="6400975" y="3562575"/>
              <a:ext cx="256875" cy="95000"/>
            </a:xfrm>
            <a:custGeom>
              <a:rect b="b" l="l" r="r" t="t"/>
              <a:pathLst>
                <a:path extrusionOk="0" h="3800" w="10275">
                  <a:moveTo>
                    <a:pt x="2098" y="1"/>
                  </a:moveTo>
                  <a:lnTo>
                    <a:pt x="1" y="852"/>
                  </a:lnTo>
                  <a:lnTo>
                    <a:pt x="31" y="943"/>
                  </a:lnTo>
                  <a:cubicBezTo>
                    <a:pt x="1703" y="1672"/>
                    <a:pt x="3284" y="2523"/>
                    <a:pt x="4743" y="3557"/>
                  </a:cubicBezTo>
                  <a:cubicBezTo>
                    <a:pt x="4864" y="3648"/>
                    <a:pt x="5016" y="3739"/>
                    <a:pt x="5168" y="3800"/>
                  </a:cubicBezTo>
                  <a:lnTo>
                    <a:pt x="9150" y="3131"/>
                  </a:lnTo>
                  <a:lnTo>
                    <a:pt x="10275" y="1308"/>
                  </a:lnTo>
                  <a:lnTo>
                    <a:pt x="20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369"/>
            <p:cNvSpPr/>
            <p:nvPr/>
          </p:nvSpPr>
          <p:spPr>
            <a:xfrm>
              <a:off x="6304475" y="3346775"/>
              <a:ext cx="498525" cy="502300"/>
            </a:xfrm>
            <a:custGeom>
              <a:rect b="b" l="l" r="r" t="t"/>
              <a:pathLst>
                <a:path extrusionOk="0" h="20092" w="19941">
                  <a:moveTo>
                    <a:pt x="17356" y="0"/>
                  </a:moveTo>
                  <a:lnTo>
                    <a:pt x="17356" y="0"/>
                  </a:lnTo>
                  <a:cubicBezTo>
                    <a:pt x="12706" y="2189"/>
                    <a:pt x="8420" y="6110"/>
                    <a:pt x="3891" y="9271"/>
                  </a:cubicBezTo>
                  <a:cubicBezTo>
                    <a:pt x="5381" y="9514"/>
                    <a:pt x="11004" y="10365"/>
                    <a:pt x="12645" y="10547"/>
                  </a:cubicBezTo>
                  <a:lnTo>
                    <a:pt x="9119" y="12766"/>
                  </a:lnTo>
                  <a:lnTo>
                    <a:pt x="1" y="20092"/>
                  </a:lnTo>
                  <a:cubicBezTo>
                    <a:pt x="5046" y="18511"/>
                    <a:pt x="9879" y="16262"/>
                    <a:pt x="14439" y="13526"/>
                  </a:cubicBezTo>
                  <a:cubicBezTo>
                    <a:pt x="15502" y="12888"/>
                    <a:pt x="16566" y="12189"/>
                    <a:pt x="17721" y="11672"/>
                  </a:cubicBezTo>
                  <a:cubicBezTo>
                    <a:pt x="18481" y="11307"/>
                    <a:pt x="19302" y="11003"/>
                    <a:pt x="19940" y="10456"/>
                  </a:cubicBezTo>
                  <a:cubicBezTo>
                    <a:pt x="17265" y="8936"/>
                    <a:pt x="14347" y="7933"/>
                    <a:pt x="11338" y="7629"/>
                  </a:cubicBezTo>
                  <a:cubicBezTo>
                    <a:pt x="13101" y="6231"/>
                    <a:pt x="14590" y="4438"/>
                    <a:pt x="15594" y="2462"/>
                  </a:cubicBezTo>
                  <a:cubicBezTo>
                    <a:pt x="15867" y="2006"/>
                    <a:pt x="17113" y="487"/>
                    <a:pt x="17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7" name="Google Shape;3557;p369"/>
            <p:cNvSpPr/>
            <p:nvPr/>
          </p:nvSpPr>
          <p:spPr>
            <a:xfrm>
              <a:off x="6301675" y="3344375"/>
              <a:ext cx="440950" cy="504300"/>
            </a:xfrm>
            <a:custGeom>
              <a:rect b="b" l="l" r="r" t="t"/>
              <a:pathLst>
                <a:path extrusionOk="0" h="20172" w="17638">
                  <a:moveTo>
                    <a:pt x="17463" y="1"/>
                  </a:moveTo>
                  <a:cubicBezTo>
                    <a:pt x="17455" y="1"/>
                    <a:pt x="17446" y="2"/>
                    <a:pt x="17438" y="5"/>
                  </a:cubicBezTo>
                  <a:cubicBezTo>
                    <a:pt x="12499" y="2369"/>
                    <a:pt x="8436" y="6152"/>
                    <a:pt x="4014" y="9247"/>
                  </a:cubicBezTo>
                  <a:lnTo>
                    <a:pt x="4014" y="9247"/>
                  </a:lnTo>
                  <a:cubicBezTo>
                    <a:pt x="4010" y="9246"/>
                    <a:pt x="4007" y="9246"/>
                    <a:pt x="4003" y="9245"/>
                  </a:cubicBezTo>
                  <a:lnTo>
                    <a:pt x="4003" y="9245"/>
                  </a:lnTo>
                  <a:cubicBezTo>
                    <a:pt x="4003" y="9248"/>
                    <a:pt x="4003" y="9251"/>
                    <a:pt x="4003" y="9254"/>
                  </a:cubicBezTo>
                  <a:lnTo>
                    <a:pt x="4003" y="9254"/>
                  </a:lnTo>
                  <a:cubicBezTo>
                    <a:pt x="3993" y="9261"/>
                    <a:pt x="3983" y="9269"/>
                    <a:pt x="3973" y="9276"/>
                  </a:cubicBezTo>
                  <a:cubicBezTo>
                    <a:pt x="3912" y="9336"/>
                    <a:pt x="3912" y="9428"/>
                    <a:pt x="4003" y="9428"/>
                  </a:cubicBezTo>
                  <a:cubicBezTo>
                    <a:pt x="6869" y="9900"/>
                    <a:pt x="9706" y="10115"/>
                    <a:pt x="12543" y="10601"/>
                  </a:cubicBezTo>
                  <a:lnTo>
                    <a:pt x="12543" y="10601"/>
                  </a:lnTo>
                  <a:cubicBezTo>
                    <a:pt x="10261" y="11785"/>
                    <a:pt x="8257" y="13520"/>
                    <a:pt x="6252" y="15112"/>
                  </a:cubicBezTo>
                  <a:cubicBezTo>
                    <a:pt x="4216" y="16723"/>
                    <a:pt x="2149" y="18455"/>
                    <a:pt x="52" y="20005"/>
                  </a:cubicBezTo>
                  <a:cubicBezTo>
                    <a:pt x="1" y="20056"/>
                    <a:pt x="35" y="20171"/>
                    <a:pt x="102" y="20171"/>
                  </a:cubicBezTo>
                  <a:cubicBezTo>
                    <a:pt x="114" y="20171"/>
                    <a:pt x="128" y="20167"/>
                    <a:pt x="143" y="20157"/>
                  </a:cubicBezTo>
                  <a:cubicBezTo>
                    <a:pt x="2149" y="18637"/>
                    <a:pt x="4094" y="17027"/>
                    <a:pt x="6070" y="15446"/>
                  </a:cubicBezTo>
                  <a:cubicBezTo>
                    <a:pt x="8182" y="13726"/>
                    <a:pt x="10325" y="11856"/>
                    <a:pt x="12765" y="10639"/>
                  </a:cubicBezTo>
                  <a:lnTo>
                    <a:pt x="12765" y="10639"/>
                  </a:lnTo>
                  <a:cubicBezTo>
                    <a:pt x="12772" y="10641"/>
                    <a:pt x="12780" y="10642"/>
                    <a:pt x="12788" y="10643"/>
                  </a:cubicBezTo>
                  <a:cubicBezTo>
                    <a:pt x="12788" y="10639"/>
                    <a:pt x="12788" y="10634"/>
                    <a:pt x="12787" y="10628"/>
                  </a:cubicBezTo>
                  <a:lnTo>
                    <a:pt x="12787" y="10628"/>
                  </a:lnTo>
                  <a:cubicBezTo>
                    <a:pt x="12798" y="10623"/>
                    <a:pt x="12808" y="10618"/>
                    <a:pt x="12818" y="10613"/>
                  </a:cubicBezTo>
                  <a:cubicBezTo>
                    <a:pt x="12909" y="10583"/>
                    <a:pt x="12879" y="10461"/>
                    <a:pt x="12788" y="10461"/>
                  </a:cubicBezTo>
                  <a:cubicBezTo>
                    <a:pt x="9974" y="9958"/>
                    <a:pt x="7102" y="9743"/>
                    <a:pt x="4228" y="9282"/>
                  </a:cubicBezTo>
                  <a:lnTo>
                    <a:pt x="4228" y="9282"/>
                  </a:lnTo>
                  <a:cubicBezTo>
                    <a:pt x="8603" y="6203"/>
                    <a:pt x="12636" y="2468"/>
                    <a:pt x="17499" y="127"/>
                  </a:cubicBezTo>
                  <a:cubicBezTo>
                    <a:pt x="17637" y="127"/>
                    <a:pt x="17549" y="1"/>
                    <a:pt x="1746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8" name="Google Shape;3558;p369"/>
            <p:cNvSpPr/>
            <p:nvPr/>
          </p:nvSpPr>
          <p:spPr>
            <a:xfrm>
              <a:off x="6299400" y="3345025"/>
              <a:ext cx="502825" cy="504150"/>
            </a:xfrm>
            <a:custGeom>
              <a:rect b="b" l="l" r="r" t="t"/>
              <a:pathLst>
                <a:path extrusionOk="0" h="20166" w="20113">
                  <a:moveTo>
                    <a:pt x="17563" y="0"/>
                  </a:moveTo>
                  <a:cubicBezTo>
                    <a:pt x="17532" y="0"/>
                    <a:pt x="17497" y="11"/>
                    <a:pt x="17468" y="40"/>
                  </a:cubicBezTo>
                  <a:cubicBezTo>
                    <a:pt x="17225" y="526"/>
                    <a:pt x="16830" y="982"/>
                    <a:pt x="16465" y="1438"/>
                  </a:cubicBezTo>
                  <a:cubicBezTo>
                    <a:pt x="16040" y="1955"/>
                    <a:pt x="15705" y="2532"/>
                    <a:pt x="15341" y="3110"/>
                  </a:cubicBezTo>
                  <a:cubicBezTo>
                    <a:pt x="14352" y="4787"/>
                    <a:pt x="13039" y="6287"/>
                    <a:pt x="11518" y="7552"/>
                  </a:cubicBezTo>
                  <a:lnTo>
                    <a:pt x="11518" y="7552"/>
                  </a:lnTo>
                  <a:cubicBezTo>
                    <a:pt x="11506" y="7550"/>
                    <a:pt x="11493" y="7549"/>
                    <a:pt x="11480" y="7548"/>
                  </a:cubicBezTo>
                  <a:lnTo>
                    <a:pt x="11480" y="7548"/>
                  </a:lnTo>
                  <a:cubicBezTo>
                    <a:pt x="11486" y="7553"/>
                    <a:pt x="11491" y="7562"/>
                    <a:pt x="11495" y="7571"/>
                  </a:cubicBezTo>
                  <a:lnTo>
                    <a:pt x="11495" y="7571"/>
                  </a:lnTo>
                  <a:cubicBezTo>
                    <a:pt x="11480" y="7584"/>
                    <a:pt x="11465" y="7596"/>
                    <a:pt x="11450" y="7608"/>
                  </a:cubicBezTo>
                  <a:cubicBezTo>
                    <a:pt x="11359" y="7669"/>
                    <a:pt x="11450" y="7760"/>
                    <a:pt x="11511" y="7760"/>
                  </a:cubicBezTo>
                  <a:cubicBezTo>
                    <a:pt x="13517" y="8003"/>
                    <a:pt x="15462" y="8459"/>
                    <a:pt x="17316" y="9219"/>
                  </a:cubicBezTo>
                  <a:cubicBezTo>
                    <a:pt x="17833" y="9402"/>
                    <a:pt x="18319" y="9645"/>
                    <a:pt x="18775" y="9858"/>
                  </a:cubicBezTo>
                  <a:cubicBezTo>
                    <a:pt x="18958" y="9979"/>
                    <a:pt x="19140" y="10040"/>
                    <a:pt x="19353" y="10162"/>
                  </a:cubicBezTo>
                  <a:cubicBezTo>
                    <a:pt x="19414" y="10192"/>
                    <a:pt x="19535" y="10253"/>
                    <a:pt x="19596" y="10314"/>
                  </a:cubicBezTo>
                  <a:cubicBezTo>
                    <a:pt x="19809" y="10465"/>
                    <a:pt x="19870" y="10435"/>
                    <a:pt x="19687" y="10617"/>
                  </a:cubicBezTo>
                  <a:cubicBezTo>
                    <a:pt x="19383" y="10921"/>
                    <a:pt x="18897" y="11104"/>
                    <a:pt x="18502" y="11256"/>
                  </a:cubicBezTo>
                  <a:cubicBezTo>
                    <a:pt x="18046" y="11469"/>
                    <a:pt x="17620" y="11651"/>
                    <a:pt x="17225" y="11864"/>
                  </a:cubicBezTo>
                  <a:cubicBezTo>
                    <a:pt x="15462" y="12776"/>
                    <a:pt x="13821" y="13900"/>
                    <a:pt x="12088" y="14842"/>
                  </a:cubicBezTo>
                  <a:cubicBezTo>
                    <a:pt x="10325" y="15845"/>
                    <a:pt x="8502" y="16697"/>
                    <a:pt x="6678" y="17487"/>
                  </a:cubicBezTo>
                  <a:cubicBezTo>
                    <a:pt x="4550" y="18460"/>
                    <a:pt x="2362" y="19250"/>
                    <a:pt x="112" y="19979"/>
                  </a:cubicBezTo>
                  <a:cubicBezTo>
                    <a:pt x="0" y="20007"/>
                    <a:pt x="43" y="20165"/>
                    <a:pt x="122" y="20165"/>
                  </a:cubicBezTo>
                  <a:cubicBezTo>
                    <a:pt x="129" y="20165"/>
                    <a:pt x="136" y="20164"/>
                    <a:pt x="143" y="20162"/>
                  </a:cubicBezTo>
                  <a:cubicBezTo>
                    <a:pt x="3760" y="19007"/>
                    <a:pt x="7255" y="17578"/>
                    <a:pt x="10599" y="15845"/>
                  </a:cubicBezTo>
                  <a:cubicBezTo>
                    <a:pt x="12271" y="14964"/>
                    <a:pt x="13942" y="13991"/>
                    <a:pt x="15553" y="13019"/>
                  </a:cubicBezTo>
                  <a:cubicBezTo>
                    <a:pt x="16374" y="12532"/>
                    <a:pt x="17164" y="12046"/>
                    <a:pt x="18046" y="11651"/>
                  </a:cubicBezTo>
                  <a:cubicBezTo>
                    <a:pt x="18775" y="11347"/>
                    <a:pt x="19505" y="11043"/>
                    <a:pt x="20052" y="10526"/>
                  </a:cubicBezTo>
                  <a:cubicBezTo>
                    <a:pt x="20113" y="10465"/>
                    <a:pt x="20113" y="10405"/>
                    <a:pt x="20052" y="10374"/>
                  </a:cubicBezTo>
                  <a:cubicBezTo>
                    <a:pt x="17499" y="8890"/>
                    <a:pt x="14657" y="7928"/>
                    <a:pt x="11695" y="7572"/>
                  </a:cubicBezTo>
                  <a:lnTo>
                    <a:pt x="11695" y="7572"/>
                  </a:lnTo>
                  <a:cubicBezTo>
                    <a:pt x="13149" y="6354"/>
                    <a:pt x="14403" y="4938"/>
                    <a:pt x="15401" y="3323"/>
                  </a:cubicBezTo>
                  <a:cubicBezTo>
                    <a:pt x="15766" y="2715"/>
                    <a:pt x="16070" y="2167"/>
                    <a:pt x="16496" y="1590"/>
                  </a:cubicBezTo>
                  <a:cubicBezTo>
                    <a:pt x="16860" y="1073"/>
                    <a:pt x="17286" y="587"/>
                    <a:pt x="17590" y="70"/>
                  </a:cubicBezTo>
                  <a:cubicBezTo>
                    <a:pt x="17673" y="49"/>
                    <a:pt x="17628" y="0"/>
                    <a:pt x="1756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369"/>
            <p:cNvSpPr/>
            <p:nvPr/>
          </p:nvSpPr>
          <p:spPr>
            <a:xfrm>
              <a:off x="6658875" y="3355125"/>
              <a:ext cx="88650" cy="200025"/>
            </a:xfrm>
            <a:custGeom>
              <a:rect b="b" l="l" r="r" t="t"/>
              <a:pathLst>
                <a:path extrusionOk="0" h="8001" w="3546">
                  <a:moveTo>
                    <a:pt x="3089" y="1"/>
                  </a:moveTo>
                  <a:cubicBezTo>
                    <a:pt x="3059" y="1"/>
                    <a:pt x="3059" y="31"/>
                    <a:pt x="3029" y="31"/>
                  </a:cubicBezTo>
                  <a:cubicBezTo>
                    <a:pt x="2952" y="82"/>
                    <a:pt x="3004" y="197"/>
                    <a:pt x="3094" y="197"/>
                  </a:cubicBezTo>
                  <a:cubicBezTo>
                    <a:pt x="3112" y="197"/>
                    <a:pt x="3130" y="193"/>
                    <a:pt x="3150" y="183"/>
                  </a:cubicBezTo>
                  <a:lnTo>
                    <a:pt x="3150" y="183"/>
                  </a:lnTo>
                  <a:lnTo>
                    <a:pt x="3059" y="548"/>
                  </a:lnTo>
                  <a:cubicBezTo>
                    <a:pt x="3029" y="669"/>
                    <a:pt x="2937" y="852"/>
                    <a:pt x="2877" y="1004"/>
                  </a:cubicBezTo>
                  <a:cubicBezTo>
                    <a:pt x="2725" y="1338"/>
                    <a:pt x="2603" y="1672"/>
                    <a:pt x="2451" y="1976"/>
                  </a:cubicBezTo>
                  <a:cubicBezTo>
                    <a:pt x="2177" y="2615"/>
                    <a:pt x="1934" y="3222"/>
                    <a:pt x="1691" y="3891"/>
                  </a:cubicBezTo>
                  <a:cubicBezTo>
                    <a:pt x="1174" y="5198"/>
                    <a:pt x="597" y="6536"/>
                    <a:pt x="19" y="7873"/>
                  </a:cubicBezTo>
                  <a:cubicBezTo>
                    <a:pt x="1" y="7948"/>
                    <a:pt x="51" y="8000"/>
                    <a:pt x="100" y="8000"/>
                  </a:cubicBezTo>
                  <a:cubicBezTo>
                    <a:pt x="130" y="8000"/>
                    <a:pt x="160" y="7980"/>
                    <a:pt x="171" y="7934"/>
                  </a:cubicBezTo>
                  <a:cubicBezTo>
                    <a:pt x="810" y="6414"/>
                    <a:pt x="1448" y="4894"/>
                    <a:pt x="2086" y="3374"/>
                  </a:cubicBezTo>
                  <a:cubicBezTo>
                    <a:pt x="2390" y="2615"/>
                    <a:pt x="2725" y="1824"/>
                    <a:pt x="3029" y="1034"/>
                  </a:cubicBezTo>
                  <a:cubicBezTo>
                    <a:pt x="3150" y="760"/>
                    <a:pt x="3545" y="183"/>
                    <a:pt x="318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369"/>
            <p:cNvSpPr/>
            <p:nvPr/>
          </p:nvSpPr>
          <p:spPr>
            <a:xfrm>
              <a:off x="6399475" y="3583850"/>
              <a:ext cx="135000" cy="76300"/>
            </a:xfrm>
            <a:custGeom>
              <a:rect b="b" l="l" r="r" t="t"/>
              <a:pathLst>
                <a:path extrusionOk="0" h="3052" w="5400">
                  <a:moveTo>
                    <a:pt x="182" y="1"/>
                  </a:moveTo>
                  <a:cubicBezTo>
                    <a:pt x="61" y="1"/>
                    <a:pt x="0" y="153"/>
                    <a:pt x="91" y="213"/>
                  </a:cubicBezTo>
                  <a:cubicBezTo>
                    <a:pt x="1064" y="609"/>
                    <a:pt x="2006" y="1064"/>
                    <a:pt x="2918" y="1612"/>
                  </a:cubicBezTo>
                  <a:cubicBezTo>
                    <a:pt x="3678" y="2068"/>
                    <a:pt x="4438" y="2706"/>
                    <a:pt x="5258" y="3040"/>
                  </a:cubicBezTo>
                  <a:cubicBezTo>
                    <a:pt x="5274" y="3048"/>
                    <a:pt x="5287" y="3051"/>
                    <a:pt x="5299" y="3051"/>
                  </a:cubicBezTo>
                  <a:cubicBezTo>
                    <a:pt x="5386" y="3051"/>
                    <a:pt x="5399" y="2884"/>
                    <a:pt x="5319" y="2858"/>
                  </a:cubicBezTo>
                  <a:cubicBezTo>
                    <a:pt x="4863" y="2675"/>
                    <a:pt x="4468" y="2341"/>
                    <a:pt x="4043" y="2068"/>
                  </a:cubicBezTo>
                  <a:cubicBezTo>
                    <a:pt x="3617" y="1794"/>
                    <a:pt x="3222" y="1520"/>
                    <a:pt x="2796" y="1308"/>
                  </a:cubicBezTo>
                  <a:cubicBezTo>
                    <a:pt x="1945" y="821"/>
                    <a:pt x="1094" y="396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1" name="Google Shape;3561;p369"/>
            <p:cNvSpPr/>
            <p:nvPr/>
          </p:nvSpPr>
          <p:spPr>
            <a:xfrm>
              <a:off x="6312075" y="3607775"/>
              <a:ext cx="497125" cy="245100"/>
            </a:xfrm>
            <a:custGeom>
              <a:rect b="b" l="l" r="r" t="t"/>
              <a:pathLst>
                <a:path extrusionOk="0" h="9804" w="19885">
                  <a:moveTo>
                    <a:pt x="19773" y="1"/>
                  </a:moveTo>
                  <a:cubicBezTo>
                    <a:pt x="19749" y="1"/>
                    <a:pt x="19722" y="14"/>
                    <a:pt x="19697" y="47"/>
                  </a:cubicBezTo>
                  <a:cubicBezTo>
                    <a:pt x="19150" y="563"/>
                    <a:pt x="18694" y="1171"/>
                    <a:pt x="18299" y="1901"/>
                  </a:cubicBezTo>
                  <a:cubicBezTo>
                    <a:pt x="17843" y="2721"/>
                    <a:pt x="16718" y="3147"/>
                    <a:pt x="15897" y="3603"/>
                  </a:cubicBezTo>
                  <a:cubicBezTo>
                    <a:pt x="14286" y="4606"/>
                    <a:pt x="12615" y="5548"/>
                    <a:pt x="10973" y="6491"/>
                  </a:cubicBezTo>
                  <a:cubicBezTo>
                    <a:pt x="9332" y="7433"/>
                    <a:pt x="7630" y="8253"/>
                    <a:pt x="5806" y="8709"/>
                  </a:cubicBezTo>
                  <a:cubicBezTo>
                    <a:pt x="3952" y="9196"/>
                    <a:pt x="2037" y="9409"/>
                    <a:pt x="92" y="9621"/>
                  </a:cubicBezTo>
                  <a:cubicBezTo>
                    <a:pt x="1" y="9621"/>
                    <a:pt x="1" y="9804"/>
                    <a:pt x="92" y="9804"/>
                  </a:cubicBezTo>
                  <a:cubicBezTo>
                    <a:pt x="1976" y="9652"/>
                    <a:pt x="3830" y="9439"/>
                    <a:pt x="5624" y="8983"/>
                  </a:cubicBezTo>
                  <a:cubicBezTo>
                    <a:pt x="7478" y="8527"/>
                    <a:pt x="9180" y="7706"/>
                    <a:pt x="10852" y="6794"/>
                  </a:cubicBezTo>
                  <a:cubicBezTo>
                    <a:pt x="12615" y="5822"/>
                    <a:pt x="14347" y="4758"/>
                    <a:pt x="16110" y="3725"/>
                  </a:cubicBezTo>
                  <a:cubicBezTo>
                    <a:pt x="16779" y="3360"/>
                    <a:pt x="17721" y="2965"/>
                    <a:pt x="18238" y="2357"/>
                  </a:cubicBezTo>
                  <a:cubicBezTo>
                    <a:pt x="18451" y="2083"/>
                    <a:pt x="18603" y="1718"/>
                    <a:pt x="18785" y="1414"/>
                  </a:cubicBezTo>
                  <a:cubicBezTo>
                    <a:pt x="19089" y="959"/>
                    <a:pt x="19454" y="533"/>
                    <a:pt x="19819" y="138"/>
                  </a:cubicBezTo>
                  <a:cubicBezTo>
                    <a:pt x="19885" y="94"/>
                    <a:pt x="19838" y="1"/>
                    <a:pt x="1977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2" name="Google Shape;3562;p369"/>
          <p:cNvGrpSpPr/>
          <p:nvPr/>
        </p:nvGrpSpPr>
        <p:grpSpPr>
          <a:xfrm>
            <a:off x="9136397" y="1825261"/>
            <a:ext cx="944447" cy="930997"/>
            <a:chOff x="1645525" y="2289575"/>
            <a:chExt cx="988225" cy="974050"/>
          </a:xfrm>
        </p:grpSpPr>
        <p:sp>
          <p:nvSpPr>
            <p:cNvPr id="3563" name="Google Shape;3563;p369"/>
            <p:cNvSpPr/>
            <p:nvPr/>
          </p:nvSpPr>
          <p:spPr>
            <a:xfrm>
              <a:off x="1645525" y="2303500"/>
              <a:ext cx="988225" cy="881650"/>
            </a:xfrm>
            <a:custGeom>
              <a:rect b="b" l="l" r="r" t="t"/>
              <a:pathLst>
                <a:path extrusionOk="0" h="35266" w="39529">
                  <a:moveTo>
                    <a:pt x="22016" y="1"/>
                  </a:moveTo>
                  <a:cubicBezTo>
                    <a:pt x="17980" y="1"/>
                    <a:pt x="14077" y="1211"/>
                    <a:pt x="10574" y="3413"/>
                  </a:cubicBezTo>
                  <a:cubicBezTo>
                    <a:pt x="8973" y="4414"/>
                    <a:pt x="7505" y="5648"/>
                    <a:pt x="6305" y="7116"/>
                  </a:cubicBezTo>
                  <a:cubicBezTo>
                    <a:pt x="0" y="14621"/>
                    <a:pt x="1334" y="26363"/>
                    <a:pt x="9540" y="31967"/>
                  </a:cubicBezTo>
                  <a:cubicBezTo>
                    <a:pt x="12815" y="34200"/>
                    <a:pt x="16524" y="35266"/>
                    <a:pt x="20177" y="35266"/>
                  </a:cubicBezTo>
                  <a:cubicBezTo>
                    <a:pt x="27054" y="35266"/>
                    <a:pt x="33736" y="31491"/>
                    <a:pt x="36960" y="24628"/>
                  </a:cubicBezTo>
                  <a:cubicBezTo>
                    <a:pt x="39528" y="19124"/>
                    <a:pt x="39128" y="12920"/>
                    <a:pt x="35992" y="7716"/>
                  </a:cubicBezTo>
                  <a:cubicBezTo>
                    <a:pt x="34658" y="5481"/>
                    <a:pt x="33124" y="3914"/>
                    <a:pt x="30955" y="2579"/>
                  </a:cubicBezTo>
                  <a:cubicBezTo>
                    <a:pt x="29121" y="1412"/>
                    <a:pt x="27286" y="578"/>
                    <a:pt x="25151" y="244"/>
                  </a:cubicBezTo>
                  <a:cubicBezTo>
                    <a:pt x="24101" y="81"/>
                    <a:pt x="23054" y="1"/>
                    <a:pt x="22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4" name="Google Shape;3564;p369"/>
            <p:cNvSpPr/>
            <p:nvPr/>
          </p:nvSpPr>
          <p:spPr>
            <a:xfrm>
              <a:off x="2514475" y="2750750"/>
              <a:ext cx="4175" cy="25025"/>
            </a:xfrm>
            <a:custGeom>
              <a:rect b="b" l="l" r="r" t="t"/>
              <a:pathLst>
                <a:path extrusionOk="0" fill="none" h="1001" w="167">
                  <a:moveTo>
                    <a:pt x="167" y="0"/>
                  </a:moveTo>
                  <a:cubicBezTo>
                    <a:pt x="100" y="0"/>
                    <a:pt x="0" y="934"/>
                    <a:pt x="0" y="1001"/>
                  </a:cubicBezTo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5" name="Google Shape;3565;p369"/>
            <p:cNvSpPr/>
            <p:nvPr/>
          </p:nvSpPr>
          <p:spPr>
            <a:xfrm>
              <a:off x="2521150" y="2809950"/>
              <a:ext cx="3350" cy="4200"/>
            </a:xfrm>
            <a:custGeom>
              <a:rect b="b" l="l" r="r" t="t"/>
              <a:pathLst>
                <a:path extrusionOk="0" fill="none" h="168" w="134">
                  <a:moveTo>
                    <a:pt x="100" y="1"/>
                  </a:moveTo>
                  <a:cubicBezTo>
                    <a:pt x="133" y="34"/>
                    <a:pt x="0" y="134"/>
                    <a:pt x="0" y="167"/>
                  </a:cubicBezTo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6" name="Google Shape;3566;p369"/>
            <p:cNvSpPr/>
            <p:nvPr/>
          </p:nvSpPr>
          <p:spPr>
            <a:xfrm>
              <a:off x="1946550" y="2981750"/>
              <a:ext cx="90925" cy="55050"/>
            </a:xfrm>
            <a:custGeom>
              <a:rect b="b" l="l" r="r" t="t"/>
              <a:pathLst>
                <a:path extrusionOk="0" fill="none" h="2202" w="3637">
                  <a:moveTo>
                    <a:pt x="1" y="0"/>
                  </a:moveTo>
                  <a:cubicBezTo>
                    <a:pt x="435" y="1168"/>
                    <a:pt x="2603" y="2002"/>
                    <a:pt x="3637" y="2202"/>
                  </a:cubicBezTo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7" name="Google Shape;3567;p369"/>
            <p:cNvSpPr/>
            <p:nvPr/>
          </p:nvSpPr>
          <p:spPr>
            <a:xfrm>
              <a:off x="1980750" y="3044300"/>
              <a:ext cx="15875" cy="7525"/>
            </a:xfrm>
            <a:custGeom>
              <a:rect b="b" l="l" r="r" t="t"/>
              <a:pathLst>
                <a:path extrusionOk="0" fill="none" h="301" w="635">
                  <a:moveTo>
                    <a:pt x="1" y="0"/>
                  </a:moveTo>
                  <a:cubicBezTo>
                    <a:pt x="1" y="167"/>
                    <a:pt x="568" y="267"/>
                    <a:pt x="634" y="300"/>
                  </a:cubicBezTo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8" name="Google Shape;3568;p369"/>
            <p:cNvSpPr/>
            <p:nvPr/>
          </p:nvSpPr>
          <p:spPr>
            <a:xfrm>
              <a:off x="1853150" y="2554600"/>
              <a:ext cx="167650" cy="105325"/>
            </a:xfrm>
            <a:custGeom>
              <a:rect b="b" l="l" r="r" t="t"/>
              <a:pathLst>
                <a:path extrusionOk="0" h="4213" w="6706">
                  <a:moveTo>
                    <a:pt x="6215" y="0"/>
                  </a:moveTo>
                  <a:cubicBezTo>
                    <a:pt x="5935" y="0"/>
                    <a:pt x="5434" y="163"/>
                    <a:pt x="4504" y="608"/>
                  </a:cubicBezTo>
                  <a:cubicBezTo>
                    <a:pt x="4204" y="775"/>
                    <a:pt x="3870" y="908"/>
                    <a:pt x="3537" y="1041"/>
                  </a:cubicBezTo>
                  <a:cubicBezTo>
                    <a:pt x="2670" y="1408"/>
                    <a:pt x="1802" y="1775"/>
                    <a:pt x="1002" y="2542"/>
                  </a:cubicBezTo>
                  <a:cubicBezTo>
                    <a:pt x="935" y="2576"/>
                    <a:pt x="868" y="2676"/>
                    <a:pt x="802" y="2709"/>
                  </a:cubicBezTo>
                  <a:cubicBezTo>
                    <a:pt x="468" y="3009"/>
                    <a:pt x="34" y="3376"/>
                    <a:pt x="1" y="3843"/>
                  </a:cubicBezTo>
                  <a:cubicBezTo>
                    <a:pt x="1" y="3943"/>
                    <a:pt x="34" y="4044"/>
                    <a:pt x="134" y="4077"/>
                  </a:cubicBezTo>
                  <a:cubicBezTo>
                    <a:pt x="168" y="4110"/>
                    <a:pt x="268" y="4210"/>
                    <a:pt x="368" y="4210"/>
                  </a:cubicBezTo>
                  <a:cubicBezTo>
                    <a:pt x="386" y="4212"/>
                    <a:pt x="405" y="4212"/>
                    <a:pt x="424" y="4212"/>
                  </a:cubicBezTo>
                  <a:cubicBezTo>
                    <a:pt x="850" y="4212"/>
                    <a:pt x="1394" y="3856"/>
                    <a:pt x="1969" y="3376"/>
                  </a:cubicBezTo>
                  <a:cubicBezTo>
                    <a:pt x="2102" y="3343"/>
                    <a:pt x="2169" y="3243"/>
                    <a:pt x="2269" y="3210"/>
                  </a:cubicBezTo>
                  <a:cubicBezTo>
                    <a:pt x="2803" y="2909"/>
                    <a:pt x="2836" y="2876"/>
                    <a:pt x="3303" y="2709"/>
                  </a:cubicBezTo>
                  <a:lnTo>
                    <a:pt x="3470" y="2609"/>
                  </a:lnTo>
                  <a:cubicBezTo>
                    <a:pt x="3537" y="2609"/>
                    <a:pt x="3637" y="2576"/>
                    <a:pt x="3704" y="2542"/>
                  </a:cubicBezTo>
                  <a:cubicBezTo>
                    <a:pt x="3804" y="2509"/>
                    <a:pt x="3937" y="2442"/>
                    <a:pt x="4037" y="2409"/>
                  </a:cubicBezTo>
                  <a:cubicBezTo>
                    <a:pt x="4938" y="2042"/>
                    <a:pt x="5605" y="1742"/>
                    <a:pt x="6172" y="1075"/>
                  </a:cubicBezTo>
                  <a:lnTo>
                    <a:pt x="6205" y="1041"/>
                  </a:lnTo>
                  <a:lnTo>
                    <a:pt x="6239" y="1008"/>
                  </a:lnTo>
                  <a:cubicBezTo>
                    <a:pt x="6506" y="875"/>
                    <a:pt x="6706" y="775"/>
                    <a:pt x="6672" y="574"/>
                  </a:cubicBezTo>
                  <a:cubicBezTo>
                    <a:pt x="6672" y="541"/>
                    <a:pt x="6639" y="508"/>
                    <a:pt x="6572" y="441"/>
                  </a:cubicBezTo>
                  <a:cubicBezTo>
                    <a:pt x="6572" y="374"/>
                    <a:pt x="6572" y="241"/>
                    <a:pt x="6539" y="174"/>
                  </a:cubicBezTo>
                  <a:cubicBezTo>
                    <a:pt x="6486" y="69"/>
                    <a:pt x="6398" y="0"/>
                    <a:pt x="6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9" name="Google Shape;3569;p369"/>
            <p:cNvSpPr/>
            <p:nvPr/>
          </p:nvSpPr>
          <p:spPr>
            <a:xfrm>
              <a:off x="1943225" y="2669700"/>
              <a:ext cx="55075" cy="101925"/>
            </a:xfrm>
            <a:custGeom>
              <a:rect b="b" l="l" r="r" t="t"/>
              <a:pathLst>
                <a:path extrusionOk="0" h="4077" w="2203">
                  <a:moveTo>
                    <a:pt x="1464" y="0"/>
                  </a:moveTo>
                  <a:cubicBezTo>
                    <a:pt x="1444" y="0"/>
                    <a:pt x="1423" y="2"/>
                    <a:pt x="1402" y="7"/>
                  </a:cubicBezTo>
                  <a:cubicBezTo>
                    <a:pt x="1301" y="73"/>
                    <a:pt x="1201" y="73"/>
                    <a:pt x="1068" y="273"/>
                  </a:cubicBezTo>
                  <a:cubicBezTo>
                    <a:pt x="1001" y="273"/>
                    <a:pt x="901" y="273"/>
                    <a:pt x="834" y="307"/>
                  </a:cubicBezTo>
                  <a:cubicBezTo>
                    <a:pt x="234" y="574"/>
                    <a:pt x="1" y="1508"/>
                    <a:pt x="67" y="2308"/>
                  </a:cubicBezTo>
                  <a:cubicBezTo>
                    <a:pt x="34" y="2809"/>
                    <a:pt x="67" y="3409"/>
                    <a:pt x="401" y="3776"/>
                  </a:cubicBezTo>
                  <a:cubicBezTo>
                    <a:pt x="534" y="3909"/>
                    <a:pt x="734" y="4076"/>
                    <a:pt x="1068" y="4076"/>
                  </a:cubicBezTo>
                  <a:lnTo>
                    <a:pt x="1235" y="4076"/>
                  </a:lnTo>
                  <a:cubicBezTo>
                    <a:pt x="1402" y="4009"/>
                    <a:pt x="1702" y="3943"/>
                    <a:pt x="1869" y="3576"/>
                  </a:cubicBezTo>
                  <a:cubicBezTo>
                    <a:pt x="2202" y="2942"/>
                    <a:pt x="2202" y="1674"/>
                    <a:pt x="1935" y="1241"/>
                  </a:cubicBezTo>
                  <a:cubicBezTo>
                    <a:pt x="2002" y="807"/>
                    <a:pt x="1902" y="474"/>
                    <a:pt x="1768" y="240"/>
                  </a:cubicBezTo>
                  <a:cubicBezTo>
                    <a:pt x="1710" y="95"/>
                    <a:pt x="1602" y="0"/>
                    <a:pt x="1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0" name="Google Shape;3570;p369"/>
            <p:cNvSpPr/>
            <p:nvPr/>
          </p:nvSpPr>
          <p:spPr>
            <a:xfrm>
              <a:off x="1926550" y="2610650"/>
              <a:ext cx="2525" cy="2525"/>
            </a:xfrm>
            <a:custGeom>
              <a:rect b="b" l="l" r="r" t="t"/>
              <a:pathLst>
                <a:path extrusionOk="0" fill="none" h="101" w="101">
                  <a:moveTo>
                    <a:pt x="100" y="100"/>
                  </a:moveTo>
                  <a:cubicBezTo>
                    <a:pt x="67" y="100"/>
                    <a:pt x="67" y="100"/>
                    <a:pt x="0" y="0"/>
                  </a:cubicBezTo>
                </a:path>
              </a:pathLst>
            </a:custGeom>
            <a:noFill/>
            <a:ln cap="rnd" cmpd="sng" w="13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1" name="Google Shape;3571;p369"/>
            <p:cNvSpPr/>
            <p:nvPr/>
          </p:nvSpPr>
          <p:spPr>
            <a:xfrm>
              <a:off x="2222600" y="2522850"/>
              <a:ext cx="181825" cy="41125"/>
            </a:xfrm>
            <a:custGeom>
              <a:rect b="b" l="l" r="r" t="t"/>
              <a:pathLst>
                <a:path extrusionOk="0" h="1645" w="7273">
                  <a:moveTo>
                    <a:pt x="3870" y="510"/>
                  </a:moveTo>
                  <a:lnTo>
                    <a:pt x="3870" y="510"/>
                  </a:lnTo>
                  <a:cubicBezTo>
                    <a:pt x="3836" y="543"/>
                    <a:pt x="3770" y="543"/>
                    <a:pt x="3736" y="543"/>
                  </a:cubicBezTo>
                  <a:lnTo>
                    <a:pt x="3202" y="543"/>
                  </a:lnTo>
                  <a:cubicBezTo>
                    <a:pt x="3436" y="543"/>
                    <a:pt x="3669" y="543"/>
                    <a:pt x="3870" y="510"/>
                  </a:cubicBezTo>
                  <a:close/>
                  <a:moveTo>
                    <a:pt x="3849" y="1"/>
                  </a:moveTo>
                  <a:cubicBezTo>
                    <a:pt x="2416" y="1"/>
                    <a:pt x="896" y="362"/>
                    <a:pt x="67" y="1144"/>
                  </a:cubicBezTo>
                  <a:cubicBezTo>
                    <a:pt x="34" y="1211"/>
                    <a:pt x="0" y="1277"/>
                    <a:pt x="0" y="1344"/>
                  </a:cubicBezTo>
                  <a:cubicBezTo>
                    <a:pt x="0" y="1477"/>
                    <a:pt x="67" y="1611"/>
                    <a:pt x="200" y="1611"/>
                  </a:cubicBezTo>
                  <a:cubicBezTo>
                    <a:pt x="234" y="1644"/>
                    <a:pt x="367" y="1644"/>
                    <a:pt x="534" y="1644"/>
                  </a:cubicBezTo>
                  <a:lnTo>
                    <a:pt x="867" y="1644"/>
                  </a:lnTo>
                  <a:cubicBezTo>
                    <a:pt x="1034" y="1611"/>
                    <a:pt x="1234" y="1544"/>
                    <a:pt x="1401" y="1544"/>
                  </a:cubicBezTo>
                  <a:cubicBezTo>
                    <a:pt x="1535" y="1544"/>
                    <a:pt x="1701" y="1544"/>
                    <a:pt x="1868" y="1511"/>
                  </a:cubicBezTo>
                  <a:cubicBezTo>
                    <a:pt x="2068" y="1477"/>
                    <a:pt x="2335" y="1444"/>
                    <a:pt x="2535" y="1377"/>
                  </a:cubicBezTo>
                  <a:cubicBezTo>
                    <a:pt x="2614" y="1373"/>
                    <a:pt x="2694" y="1371"/>
                    <a:pt x="2775" y="1371"/>
                  </a:cubicBezTo>
                  <a:cubicBezTo>
                    <a:pt x="3269" y="1371"/>
                    <a:pt x="3777" y="1449"/>
                    <a:pt x="4237" y="1477"/>
                  </a:cubicBezTo>
                  <a:cubicBezTo>
                    <a:pt x="4570" y="1511"/>
                    <a:pt x="4937" y="1544"/>
                    <a:pt x="5271" y="1544"/>
                  </a:cubicBezTo>
                  <a:cubicBezTo>
                    <a:pt x="5404" y="1544"/>
                    <a:pt x="5537" y="1578"/>
                    <a:pt x="5671" y="1578"/>
                  </a:cubicBezTo>
                  <a:cubicBezTo>
                    <a:pt x="5802" y="1601"/>
                    <a:pt x="5934" y="1621"/>
                    <a:pt x="6068" y="1621"/>
                  </a:cubicBezTo>
                  <a:cubicBezTo>
                    <a:pt x="6309" y="1621"/>
                    <a:pt x="6560" y="1558"/>
                    <a:pt x="6838" y="1344"/>
                  </a:cubicBezTo>
                  <a:lnTo>
                    <a:pt x="6872" y="1311"/>
                  </a:lnTo>
                  <a:cubicBezTo>
                    <a:pt x="6938" y="1277"/>
                    <a:pt x="7272" y="1044"/>
                    <a:pt x="7105" y="710"/>
                  </a:cubicBezTo>
                  <a:cubicBezTo>
                    <a:pt x="6938" y="343"/>
                    <a:pt x="6338" y="277"/>
                    <a:pt x="5838" y="210"/>
                  </a:cubicBezTo>
                  <a:cubicBezTo>
                    <a:pt x="5704" y="210"/>
                    <a:pt x="5571" y="177"/>
                    <a:pt x="5504" y="177"/>
                  </a:cubicBezTo>
                  <a:cubicBezTo>
                    <a:pt x="5002" y="61"/>
                    <a:pt x="4433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2" name="Google Shape;3572;p369"/>
            <p:cNvSpPr/>
            <p:nvPr/>
          </p:nvSpPr>
          <p:spPr>
            <a:xfrm>
              <a:off x="2268450" y="2769100"/>
              <a:ext cx="70075" cy="19200"/>
            </a:xfrm>
            <a:custGeom>
              <a:rect b="b" l="l" r="r" t="t"/>
              <a:pathLst>
                <a:path extrusionOk="0" fill="none" h="768" w="2803">
                  <a:moveTo>
                    <a:pt x="34" y="200"/>
                  </a:moveTo>
                  <a:cubicBezTo>
                    <a:pt x="1" y="134"/>
                    <a:pt x="201" y="334"/>
                    <a:pt x="268" y="367"/>
                  </a:cubicBezTo>
                  <a:cubicBezTo>
                    <a:pt x="501" y="500"/>
                    <a:pt x="701" y="601"/>
                    <a:pt x="901" y="634"/>
                  </a:cubicBezTo>
                  <a:cubicBezTo>
                    <a:pt x="1569" y="767"/>
                    <a:pt x="2369" y="467"/>
                    <a:pt x="2803" y="0"/>
                  </a:cubicBezTo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3" name="Google Shape;3573;p369"/>
            <p:cNvSpPr/>
            <p:nvPr/>
          </p:nvSpPr>
          <p:spPr>
            <a:xfrm>
              <a:off x="1929050" y="2782425"/>
              <a:ext cx="82575" cy="32550"/>
            </a:xfrm>
            <a:custGeom>
              <a:rect b="b" l="l" r="r" t="t"/>
              <a:pathLst>
                <a:path extrusionOk="0" fill="none" h="1302" w="3303">
                  <a:moveTo>
                    <a:pt x="67" y="468"/>
                  </a:moveTo>
                  <a:cubicBezTo>
                    <a:pt x="0" y="668"/>
                    <a:pt x="768" y="968"/>
                    <a:pt x="834" y="1002"/>
                  </a:cubicBezTo>
                  <a:cubicBezTo>
                    <a:pt x="1735" y="1302"/>
                    <a:pt x="2769" y="668"/>
                    <a:pt x="3303" y="1"/>
                  </a:cubicBezTo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4" name="Google Shape;3574;p369"/>
            <p:cNvSpPr/>
            <p:nvPr/>
          </p:nvSpPr>
          <p:spPr>
            <a:xfrm>
              <a:off x="1718900" y="2302850"/>
              <a:ext cx="626300" cy="330900"/>
            </a:xfrm>
            <a:custGeom>
              <a:rect b="b" l="l" r="r" t="t"/>
              <a:pathLst>
                <a:path extrusionOk="0" h="13236" w="25052">
                  <a:moveTo>
                    <a:pt x="20504" y="1"/>
                  </a:moveTo>
                  <a:cubicBezTo>
                    <a:pt x="20452" y="1"/>
                    <a:pt x="20400" y="2"/>
                    <a:pt x="20348" y="3"/>
                  </a:cubicBezTo>
                  <a:cubicBezTo>
                    <a:pt x="19881" y="70"/>
                    <a:pt x="19981" y="237"/>
                    <a:pt x="19548" y="404"/>
                  </a:cubicBezTo>
                  <a:lnTo>
                    <a:pt x="16412" y="1638"/>
                  </a:lnTo>
                  <a:cubicBezTo>
                    <a:pt x="13977" y="2605"/>
                    <a:pt x="11542" y="3673"/>
                    <a:pt x="9140" y="4640"/>
                  </a:cubicBezTo>
                  <a:cubicBezTo>
                    <a:pt x="7806" y="5174"/>
                    <a:pt x="6538" y="5808"/>
                    <a:pt x="5204" y="6341"/>
                  </a:cubicBezTo>
                  <a:cubicBezTo>
                    <a:pt x="4704" y="6575"/>
                    <a:pt x="3470" y="6775"/>
                    <a:pt x="3136" y="7175"/>
                  </a:cubicBezTo>
                  <a:cubicBezTo>
                    <a:pt x="1969" y="8576"/>
                    <a:pt x="0" y="13180"/>
                    <a:pt x="0" y="13180"/>
                  </a:cubicBezTo>
                  <a:cubicBezTo>
                    <a:pt x="10" y="13219"/>
                    <a:pt x="39" y="13236"/>
                    <a:pt x="81" y="13236"/>
                  </a:cubicBezTo>
                  <a:cubicBezTo>
                    <a:pt x="325" y="13236"/>
                    <a:pt x="1021" y="12669"/>
                    <a:pt x="1135" y="12612"/>
                  </a:cubicBezTo>
                  <a:cubicBezTo>
                    <a:pt x="2736" y="11812"/>
                    <a:pt x="4470" y="10978"/>
                    <a:pt x="6138" y="10244"/>
                  </a:cubicBezTo>
                  <a:cubicBezTo>
                    <a:pt x="10875" y="8109"/>
                    <a:pt x="15545" y="5674"/>
                    <a:pt x="20315" y="3506"/>
                  </a:cubicBezTo>
                  <a:cubicBezTo>
                    <a:pt x="21482" y="2972"/>
                    <a:pt x="23150" y="1838"/>
                    <a:pt x="24151" y="1571"/>
                  </a:cubicBezTo>
                  <a:cubicBezTo>
                    <a:pt x="24362" y="1481"/>
                    <a:pt x="24681" y="1228"/>
                    <a:pt x="24961" y="1228"/>
                  </a:cubicBezTo>
                  <a:cubicBezTo>
                    <a:pt x="24992" y="1228"/>
                    <a:pt x="25022" y="1231"/>
                    <a:pt x="25052" y="1238"/>
                  </a:cubicBezTo>
                  <a:cubicBezTo>
                    <a:pt x="25052" y="1238"/>
                    <a:pt x="22547" y="1"/>
                    <a:pt x="20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5" name="Google Shape;3575;p369"/>
            <p:cNvSpPr/>
            <p:nvPr/>
          </p:nvSpPr>
          <p:spPr>
            <a:xfrm>
              <a:off x="1718900" y="2301250"/>
              <a:ext cx="626300" cy="337775"/>
            </a:xfrm>
            <a:custGeom>
              <a:rect b="b" l="l" r="r" t="t"/>
              <a:pathLst>
                <a:path extrusionOk="0" fill="none" h="13511" w="25052">
                  <a:moveTo>
                    <a:pt x="3136" y="7239"/>
                  </a:moveTo>
                  <a:cubicBezTo>
                    <a:pt x="3470" y="6839"/>
                    <a:pt x="4704" y="6639"/>
                    <a:pt x="5204" y="6405"/>
                  </a:cubicBezTo>
                  <a:cubicBezTo>
                    <a:pt x="6538" y="5872"/>
                    <a:pt x="7806" y="5238"/>
                    <a:pt x="9140" y="4704"/>
                  </a:cubicBezTo>
                  <a:cubicBezTo>
                    <a:pt x="11542" y="3737"/>
                    <a:pt x="13977" y="2669"/>
                    <a:pt x="16412" y="1702"/>
                  </a:cubicBezTo>
                  <a:lnTo>
                    <a:pt x="19548" y="468"/>
                  </a:lnTo>
                  <a:cubicBezTo>
                    <a:pt x="19981" y="301"/>
                    <a:pt x="19881" y="134"/>
                    <a:pt x="20348" y="67"/>
                  </a:cubicBezTo>
                  <a:cubicBezTo>
                    <a:pt x="22416" y="1"/>
                    <a:pt x="25052" y="1302"/>
                    <a:pt x="25052" y="1302"/>
                  </a:cubicBezTo>
                  <a:cubicBezTo>
                    <a:pt x="24751" y="1235"/>
                    <a:pt x="24385" y="1535"/>
                    <a:pt x="24151" y="1635"/>
                  </a:cubicBezTo>
                  <a:cubicBezTo>
                    <a:pt x="23150" y="1902"/>
                    <a:pt x="21482" y="3036"/>
                    <a:pt x="20315" y="3570"/>
                  </a:cubicBezTo>
                  <a:cubicBezTo>
                    <a:pt x="15545" y="5738"/>
                    <a:pt x="10875" y="8173"/>
                    <a:pt x="6138" y="10308"/>
                  </a:cubicBezTo>
                  <a:cubicBezTo>
                    <a:pt x="4470" y="11042"/>
                    <a:pt x="2736" y="11876"/>
                    <a:pt x="1135" y="12676"/>
                  </a:cubicBezTo>
                  <a:cubicBezTo>
                    <a:pt x="1001" y="12743"/>
                    <a:pt x="67" y="13510"/>
                    <a:pt x="0" y="13244"/>
                  </a:cubicBezTo>
                  <a:cubicBezTo>
                    <a:pt x="0" y="13244"/>
                    <a:pt x="1969" y="8640"/>
                    <a:pt x="3136" y="7239"/>
                  </a:cubicBezTo>
                  <a:close/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6" name="Google Shape;3576;p369"/>
            <p:cNvSpPr/>
            <p:nvPr/>
          </p:nvSpPr>
          <p:spPr>
            <a:xfrm>
              <a:off x="2277625" y="2661375"/>
              <a:ext cx="43400" cy="91050"/>
            </a:xfrm>
            <a:custGeom>
              <a:rect b="b" l="l" r="r" t="t"/>
              <a:pathLst>
                <a:path extrusionOk="0" h="3642" w="1736">
                  <a:moveTo>
                    <a:pt x="754" y="1"/>
                  </a:moveTo>
                  <a:cubicBezTo>
                    <a:pt x="521" y="1"/>
                    <a:pt x="321" y="130"/>
                    <a:pt x="201" y="340"/>
                  </a:cubicBezTo>
                  <a:cubicBezTo>
                    <a:pt x="1" y="673"/>
                    <a:pt x="1" y="1440"/>
                    <a:pt x="67" y="2007"/>
                  </a:cubicBezTo>
                  <a:cubicBezTo>
                    <a:pt x="1" y="2508"/>
                    <a:pt x="1" y="2975"/>
                    <a:pt x="201" y="3308"/>
                  </a:cubicBezTo>
                  <a:cubicBezTo>
                    <a:pt x="334" y="3475"/>
                    <a:pt x="534" y="3609"/>
                    <a:pt x="801" y="3642"/>
                  </a:cubicBezTo>
                  <a:lnTo>
                    <a:pt x="868" y="3642"/>
                  </a:lnTo>
                  <a:cubicBezTo>
                    <a:pt x="1035" y="3642"/>
                    <a:pt x="1202" y="3575"/>
                    <a:pt x="1302" y="3509"/>
                  </a:cubicBezTo>
                  <a:cubicBezTo>
                    <a:pt x="1402" y="3342"/>
                    <a:pt x="1502" y="3108"/>
                    <a:pt x="1535" y="2808"/>
                  </a:cubicBezTo>
                  <a:cubicBezTo>
                    <a:pt x="1635" y="2641"/>
                    <a:pt x="1669" y="2441"/>
                    <a:pt x="1669" y="2174"/>
                  </a:cubicBezTo>
                  <a:cubicBezTo>
                    <a:pt x="1702" y="1841"/>
                    <a:pt x="1735" y="1507"/>
                    <a:pt x="1702" y="1207"/>
                  </a:cubicBezTo>
                  <a:cubicBezTo>
                    <a:pt x="1635" y="506"/>
                    <a:pt x="1335" y="39"/>
                    <a:pt x="835" y="6"/>
                  </a:cubicBezTo>
                  <a:cubicBezTo>
                    <a:pt x="807" y="3"/>
                    <a:pt x="781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7" name="Google Shape;3577;p369"/>
            <p:cNvSpPr/>
            <p:nvPr/>
          </p:nvSpPr>
          <p:spPr>
            <a:xfrm>
              <a:off x="1929050" y="2343775"/>
              <a:ext cx="604625" cy="134925"/>
            </a:xfrm>
            <a:custGeom>
              <a:rect b="b" l="l" r="r" t="t"/>
              <a:pathLst>
                <a:path extrusionOk="0" h="5397" w="24185">
                  <a:moveTo>
                    <a:pt x="2959" y="0"/>
                  </a:moveTo>
                  <a:cubicBezTo>
                    <a:pt x="2918" y="0"/>
                    <a:pt x="2877" y="1"/>
                    <a:pt x="2836" y="1"/>
                  </a:cubicBezTo>
                  <a:cubicBezTo>
                    <a:pt x="2836" y="1"/>
                    <a:pt x="0" y="1102"/>
                    <a:pt x="267" y="1469"/>
                  </a:cubicBezTo>
                  <a:cubicBezTo>
                    <a:pt x="434" y="1702"/>
                    <a:pt x="6172" y="3137"/>
                    <a:pt x="8340" y="3637"/>
                  </a:cubicBezTo>
                  <a:cubicBezTo>
                    <a:pt x="11442" y="4337"/>
                    <a:pt x="12843" y="4704"/>
                    <a:pt x="15979" y="5038"/>
                  </a:cubicBezTo>
                  <a:cubicBezTo>
                    <a:pt x="17794" y="5240"/>
                    <a:pt x="19700" y="5396"/>
                    <a:pt x="21545" y="5396"/>
                  </a:cubicBezTo>
                  <a:cubicBezTo>
                    <a:pt x="22445" y="5396"/>
                    <a:pt x="23331" y="5359"/>
                    <a:pt x="24184" y="5271"/>
                  </a:cubicBezTo>
                  <a:lnTo>
                    <a:pt x="22483" y="3170"/>
                  </a:lnTo>
                  <a:cubicBezTo>
                    <a:pt x="22447" y="3173"/>
                    <a:pt x="22412" y="3174"/>
                    <a:pt x="22376" y="3174"/>
                  </a:cubicBezTo>
                  <a:cubicBezTo>
                    <a:pt x="22012" y="3174"/>
                    <a:pt x="21650" y="3031"/>
                    <a:pt x="21316" y="2970"/>
                  </a:cubicBezTo>
                  <a:cubicBezTo>
                    <a:pt x="20448" y="2803"/>
                    <a:pt x="19448" y="2803"/>
                    <a:pt x="18514" y="2670"/>
                  </a:cubicBezTo>
                  <a:cubicBezTo>
                    <a:pt x="18366" y="2645"/>
                    <a:pt x="18209" y="2638"/>
                    <a:pt x="18049" y="2638"/>
                  </a:cubicBezTo>
                  <a:cubicBezTo>
                    <a:pt x="17875" y="2638"/>
                    <a:pt x="17698" y="2646"/>
                    <a:pt x="17527" y="2646"/>
                  </a:cubicBezTo>
                  <a:cubicBezTo>
                    <a:pt x="17431" y="2646"/>
                    <a:pt x="17337" y="2644"/>
                    <a:pt x="17246" y="2636"/>
                  </a:cubicBezTo>
                  <a:cubicBezTo>
                    <a:pt x="16079" y="2536"/>
                    <a:pt x="14911" y="2336"/>
                    <a:pt x="13744" y="2136"/>
                  </a:cubicBezTo>
                  <a:cubicBezTo>
                    <a:pt x="10148" y="1476"/>
                    <a:pt x="6649" y="0"/>
                    <a:pt x="2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8" name="Google Shape;3578;p369"/>
            <p:cNvSpPr/>
            <p:nvPr/>
          </p:nvSpPr>
          <p:spPr>
            <a:xfrm>
              <a:off x="1929050" y="2342950"/>
              <a:ext cx="604625" cy="139300"/>
            </a:xfrm>
            <a:custGeom>
              <a:rect b="b" l="l" r="r" t="t"/>
              <a:pathLst>
                <a:path extrusionOk="0" fill="none" h="5572" w="24185">
                  <a:moveTo>
                    <a:pt x="24184" y="5304"/>
                  </a:moveTo>
                  <a:cubicBezTo>
                    <a:pt x="21583" y="5571"/>
                    <a:pt x="18680" y="5371"/>
                    <a:pt x="15979" y="5071"/>
                  </a:cubicBezTo>
                  <a:cubicBezTo>
                    <a:pt x="12843" y="4737"/>
                    <a:pt x="11442" y="4370"/>
                    <a:pt x="8340" y="3670"/>
                  </a:cubicBezTo>
                  <a:cubicBezTo>
                    <a:pt x="6172" y="3170"/>
                    <a:pt x="434" y="1735"/>
                    <a:pt x="267" y="1502"/>
                  </a:cubicBezTo>
                  <a:cubicBezTo>
                    <a:pt x="0" y="1135"/>
                    <a:pt x="2836" y="34"/>
                    <a:pt x="2836" y="34"/>
                  </a:cubicBezTo>
                  <a:cubicBezTo>
                    <a:pt x="6572" y="1"/>
                    <a:pt x="10108" y="1502"/>
                    <a:pt x="13744" y="2169"/>
                  </a:cubicBezTo>
                  <a:cubicBezTo>
                    <a:pt x="14911" y="2369"/>
                    <a:pt x="16079" y="2569"/>
                    <a:pt x="17246" y="2669"/>
                  </a:cubicBezTo>
                  <a:cubicBezTo>
                    <a:pt x="17646" y="2703"/>
                    <a:pt x="18113" y="2636"/>
                    <a:pt x="18514" y="2703"/>
                  </a:cubicBezTo>
                  <a:cubicBezTo>
                    <a:pt x="19448" y="2836"/>
                    <a:pt x="20448" y="2836"/>
                    <a:pt x="21316" y="3003"/>
                  </a:cubicBezTo>
                  <a:cubicBezTo>
                    <a:pt x="21683" y="3069"/>
                    <a:pt x="22083" y="3236"/>
                    <a:pt x="22483" y="3203"/>
                  </a:cubicBezTo>
                  <a:close/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9" name="Google Shape;3579;p369"/>
            <p:cNvSpPr/>
            <p:nvPr/>
          </p:nvSpPr>
          <p:spPr>
            <a:xfrm>
              <a:off x="2244275" y="2864150"/>
              <a:ext cx="159300" cy="108450"/>
            </a:xfrm>
            <a:custGeom>
              <a:rect b="b" l="l" r="r" t="t"/>
              <a:pathLst>
                <a:path extrusionOk="0" fill="none" h="4338" w="6372">
                  <a:moveTo>
                    <a:pt x="0" y="4337"/>
                  </a:moveTo>
                  <a:cubicBezTo>
                    <a:pt x="334" y="4070"/>
                    <a:pt x="501" y="2836"/>
                    <a:pt x="1001" y="2536"/>
                  </a:cubicBezTo>
                  <a:cubicBezTo>
                    <a:pt x="1468" y="2269"/>
                    <a:pt x="2402" y="3337"/>
                    <a:pt x="2869" y="3170"/>
                  </a:cubicBezTo>
                  <a:cubicBezTo>
                    <a:pt x="3236" y="3036"/>
                    <a:pt x="3203" y="1335"/>
                    <a:pt x="3670" y="1202"/>
                  </a:cubicBezTo>
                  <a:cubicBezTo>
                    <a:pt x="4003" y="1135"/>
                    <a:pt x="4537" y="1969"/>
                    <a:pt x="4871" y="1735"/>
                  </a:cubicBezTo>
                  <a:cubicBezTo>
                    <a:pt x="5204" y="1535"/>
                    <a:pt x="5304" y="68"/>
                    <a:pt x="5638" y="34"/>
                  </a:cubicBezTo>
                  <a:cubicBezTo>
                    <a:pt x="5871" y="1"/>
                    <a:pt x="6138" y="468"/>
                    <a:pt x="6372" y="535"/>
                  </a:cubicBezTo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0" name="Google Shape;3580;p369"/>
            <p:cNvSpPr/>
            <p:nvPr/>
          </p:nvSpPr>
          <p:spPr>
            <a:xfrm>
              <a:off x="1645525" y="2289575"/>
              <a:ext cx="988225" cy="974050"/>
            </a:xfrm>
            <a:custGeom>
              <a:rect b="b" l="l" r="r" t="t"/>
              <a:pathLst>
                <a:path extrusionOk="0" fill="none" h="38962" w="39529">
                  <a:moveTo>
                    <a:pt x="6305" y="7673"/>
                  </a:moveTo>
                  <a:cubicBezTo>
                    <a:pt x="0" y="15178"/>
                    <a:pt x="1334" y="26920"/>
                    <a:pt x="9540" y="32524"/>
                  </a:cubicBezTo>
                  <a:cubicBezTo>
                    <a:pt x="18980" y="38962"/>
                    <a:pt x="32023" y="35693"/>
                    <a:pt x="36960" y="25185"/>
                  </a:cubicBezTo>
                  <a:cubicBezTo>
                    <a:pt x="39528" y="19681"/>
                    <a:pt x="39128" y="13477"/>
                    <a:pt x="35992" y="8273"/>
                  </a:cubicBezTo>
                  <a:cubicBezTo>
                    <a:pt x="34658" y="6038"/>
                    <a:pt x="33124" y="4471"/>
                    <a:pt x="30955" y="3136"/>
                  </a:cubicBezTo>
                  <a:cubicBezTo>
                    <a:pt x="29121" y="1969"/>
                    <a:pt x="27286" y="1135"/>
                    <a:pt x="25151" y="801"/>
                  </a:cubicBezTo>
                  <a:cubicBezTo>
                    <a:pt x="20014" y="1"/>
                    <a:pt x="14977" y="1202"/>
                    <a:pt x="10574" y="3970"/>
                  </a:cubicBezTo>
                  <a:cubicBezTo>
                    <a:pt x="8973" y="4971"/>
                    <a:pt x="7505" y="6205"/>
                    <a:pt x="6305" y="7673"/>
                  </a:cubicBezTo>
                  <a:close/>
                </a:path>
              </a:pathLst>
            </a:custGeom>
            <a:noFill/>
            <a:ln cap="rnd" cmpd="sng" w="133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81" name="Google Shape;3581;p369"/>
          <p:cNvGrpSpPr/>
          <p:nvPr/>
        </p:nvGrpSpPr>
        <p:grpSpPr>
          <a:xfrm flipH="1" rot="2344231">
            <a:off x="9283528" y="3028971"/>
            <a:ext cx="509819" cy="508519"/>
            <a:chOff x="6299400" y="3344375"/>
            <a:chExt cx="509800" cy="508500"/>
          </a:xfrm>
        </p:grpSpPr>
        <p:sp>
          <p:nvSpPr>
            <p:cNvPr id="3582" name="Google Shape;3582;p369"/>
            <p:cNvSpPr/>
            <p:nvPr/>
          </p:nvSpPr>
          <p:spPr>
            <a:xfrm>
              <a:off x="6564350" y="3355875"/>
              <a:ext cx="175575" cy="200650"/>
            </a:xfrm>
            <a:custGeom>
              <a:rect b="b" l="l" r="r" t="t"/>
              <a:pathLst>
                <a:path extrusionOk="0" h="8026" w="7023">
                  <a:moveTo>
                    <a:pt x="6110" y="1"/>
                  </a:moveTo>
                  <a:lnTo>
                    <a:pt x="5351" y="1034"/>
                  </a:lnTo>
                  <a:lnTo>
                    <a:pt x="1" y="7053"/>
                  </a:lnTo>
                  <a:lnTo>
                    <a:pt x="1490" y="8025"/>
                  </a:lnTo>
                  <a:lnTo>
                    <a:pt x="3831" y="7873"/>
                  </a:lnTo>
                  <a:cubicBezTo>
                    <a:pt x="4895" y="5381"/>
                    <a:pt x="5928" y="2858"/>
                    <a:pt x="6961" y="305"/>
                  </a:cubicBezTo>
                  <a:cubicBezTo>
                    <a:pt x="6992" y="244"/>
                    <a:pt x="7022" y="153"/>
                    <a:pt x="6992" y="92"/>
                  </a:cubicBezTo>
                  <a:cubicBezTo>
                    <a:pt x="6992" y="47"/>
                    <a:pt x="6954" y="24"/>
                    <a:pt x="6916" y="24"/>
                  </a:cubicBezTo>
                  <a:cubicBezTo>
                    <a:pt x="6878" y="24"/>
                    <a:pt x="6840" y="47"/>
                    <a:pt x="6840" y="92"/>
                  </a:cubicBezTo>
                  <a:lnTo>
                    <a:pt x="66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369"/>
            <p:cNvSpPr/>
            <p:nvPr/>
          </p:nvSpPr>
          <p:spPr>
            <a:xfrm>
              <a:off x="6314350" y="3610450"/>
              <a:ext cx="492450" cy="240900"/>
            </a:xfrm>
            <a:custGeom>
              <a:rect b="b" l="l" r="r" t="t"/>
              <a:pathLst>
                <a:path extrusionOk="0" h="9636" w="19698">
                  <a:moveTo>
                    <a:pt x="19697" y="0"/>
                  </a:moveTo>
                  <a:lnTo>
                    <a:pt x="1" y="9636"/>
                  </a:lnTo>
                  <a:cubicBezTo>
                    <a:pt x="2736" y="9393"/>
                    <a:pt x="5472" y="9028"/>
                    <a:pt x="8025" y="7964"/>
                  </a:cubicBezTo>
                  <a:cubicBezTo>
                    <a:pt x="9393" y="7387"/>
                    <a:pt x="10700" y="6627"/>
                    <a:pt x="11977" y="5867"/>
                  </a:cubicBezTo>
                  <a:cubicBezTo>
                    <a:pt x="13831" y="4803"/>
                    <a:pt x="15654" y="3709"/>
                    <a:pt x="17539" y="2645"/>
                  </a:cubicBezTo>
                  <a:cubicBezTo>
                    <a:pt x="17691" y="2554"/>
                    <a:pt x="17843" y="2432"/>
                    <a:pt x="17995" y="2341"/>
                  </a:cubicBezTo>
                  <a:cubicBezTo>
                    <a:pt x="18177" y="2128"/>
                    <a:pt x="18299" y="1885"/>
                    <a:pt x="18451" y="1611"/>
                  </a:cubicBezTo>
                  <a:cubicBezTo>
                    <a:pt x="18755" y="1004"/>
                    <a:pt x="19211" y="456"/>
                    <a:pt x="19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4" name="Google Shape;3584;p369"/>
            <p:cNvSpPr/>
            <p:nvPr/>
          </p:nvSpPr>
          <p:spPr>
            <a:xfrm>
              <a:off x="6400975" y="3562575"/>
              <a:ext cx="256875" cy="95000"/>
            </a:xfrm>
            <a:custGeom>
              <a:rect b="b" l="l" r="r" t="t"/>
              <a:pathLst>
                <a:path extrusionOk="0" h="3800" w="10275">
                  <a:moveTo>
                    <a:pt x="2098" y="1"/>
                  </a:moveTo>
                  <a:lnTo>
                    <a:pt x="1" y="852"/>
                  </a:lnTo>
                  <a:lnTo>
                    <a:pt x="31" y="943"/>
                  </a:lnTo>
                  <a:cubicBezTo>
                    <a:pt x="1703" y="1672"/>
                    <a:pt x="3284" y="2523"/>
                    <a:pt x="4743" y="3557"/>
                  </a:cubicBezTo>
                  <a:cubicBezTo>
                    <a:pt x="4864" y="3648"/>
                    <a:pt x="5016" y="3739"/>
                    <a:pt x="5168" y="3800"/>
                  </a:cubicBezTo>
                  <a:lnTo>
                    <a:pt x="9150" y="3131"/>
                  </a:lnTo>
                  <a:lnTo>
                    <a:pt x="10275" y="1308"/>
                  </a:lnTo>
                  <a:lnTo>
                    <a:pt x="20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5" name="Google Shape;3585;p369"/>
            <p:cNvSpPr/>
            <p:nvPr/>
          </p:nvSpPr>
          <p:spPr>
            <a:xfrm>
              <a:off x="6304475" y="3346775"/>
              <a:ext cx="498525" cy="502300"/>
            </a:xfrm>
            <a:custGeom>
              <a:rect b="b" l="l" r="r" t="t"/>
              <a:pathLst>
                <a:path extrusionOk="0" h="20092" w="19941">
                  <a:moveTo>
                    <a:pt x="17356" y="0"/>
                  </a:moveTo>
                  <a:lnTo>
                    <a:pt x="17356" y="0"/>
                  </a:lnTo>
                  <a:cubicBezTo>
                    <a:pt x="12706" y="2189"/>
                    <a:pt x="8420" y="6110"/>
                    <a:pt x="3891" y="9271"/>
                  </a:cubicBezTo>
                  <a:cubicBezTo>
                    <a:pt x="5381" y="9514"/>
                    <a:pt x="11004" y="10365"/>
                    <a:pt x="12645" y="10547"/>
                  </a:cubicBezTo>
                  <a:lnTo>
                    <a:pt x="9119" y="12766"/>
                  </a:lnTo>
                  <a:lnTo>
                    <a:pt x="1" y="20092"/>
                  </a:lnTo>
                  <a:cubicBezTo>
                    <a:pt x="5046" y="18511"/>
                    <a:pt x="9879" y="16262"/>
                    <a:pt x="14439" y="13526"/>
                  </a:cubicBezTo>
                  <a:cubicBezTo>
                    <a:pt x="15502" y="12888"/>
                    <a:pt x="16566" y="12189"/>
                    <a:pt x="17721" y="11672"/>
                  </a:cubicBezTo>
                  <a:cubicBezTo>
                    <a:pt x="18481" y="11307"/>
                    <a:pt x="19302" y="11003"/>
                    <a:pt x="19940" y="10456"/>
                  </a:cubicBezTo>
                  <a:cubicBezTo>
                    <a:pt x="17265" y="8936"/>
                    <a:pt x="14347" y="7933"/>
                    <a:pt x="11338" y="7629"/>
                  </a:cubicBezTo>
                  <a:cubicBezTo>
                    <a:pt x="13101" y="6231"/>
                    <a:pt x="14590" y="4438"/>
                    <a:pt x="15594" y="2462"/>
                  </a:cubicBezTo>
                  <a:cubicBezTo>
                    <a:pt x="15867" y="2006"/>
                    <a:pt x="17113" y="487"/>
                    <a:pt x="17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6" name="Google Shape;3586;p369"/>
            <p:cNvSpPr/>
            <p:nvPr/>
          </p:nvSpPr>
          <p:spPr>
            <a:xfrm>
              <a:off x="6301675" y="3344375"/>
              <a:ext cx="440950" cy="504300"/>
            </a:xfrm>
            <a:custGeom>
              <a:rect b="b" l="l" r="r" t="t"/>
              <a:pathLst>
                <a:path extrusionOk="0" h="20172" w="17638">
                  <a:moveTo>
                    <a:pt x="17463" y="1"/>
                  </a:moveTo>
                  <a:cubicBezTo>
                    <a:pt x="17455" y="1"/>
                    <a:pt x="17446" y="2"/>
                    <a:pt x="17438" y="5"/>
                  </a:cubicBezTo>
                  <a:cubicBezTo>
                    <a:pt x="12499" y="2369"/>
                    <a:pt x="8436" y="6152"/>
                    <a:pt x="4014" y="9247"/>
                  </a:cubicBezTo>
                  <a:lnTo>
                    <a:pt x="4014" y="9247"/>
                  </a:lnTo>
                  <a:cubicBezTo>
                    <a:pt x="4010" y="9246"/>
                    <a:pt x="4007" y="9246"/>
                    <a:pt x="4003" y="9245"/>
                  </a:cubicBezTo>
                  <a:lnTo>
                    <a:pt x="4003" y="9245"/>
                  </a:lnTo>
                  <a:cubicBezTo>
                    <a:pt x="4003" y="9248"/>
                    <a:pt x="4003" y="9251"/>
                    <a:pt x="4003" y="9254"/>
                  </a:cubicBezTo>
                  <a:lnTo>
                    <a:pt x="4003" y="9254"/>
                  </a:lnTo>
                  <a:cubicBezTo>
                    <a:pt x="3993" y="9261"/>
                    <a:pt x="3983" y="9269"/>
                    <a:pt x="3973" y="9276"/>
                  </a:cubicBezTo>
                  <a:cubicBezTo>
                    <a:pt x="3912" y="9336"/>
                    <a:pt x="3912" y="9428"/>
                    <a:pt x="4003" y="9428"/>
                  </a:cubicBezTo>
                  <a:cubicBezTo>
                    <a:pt x="6869" y="9900"/>
                    <a:pt x="9706" y="10115"/>
                    <a:pt x="12543" y="10601"/>
                  </a:cubicBezTo>
                  <a:lnTo>
                    <a:pt x="12543" y="10601"/>
                  </a:lnTo>
                  <a:cubicBezTo>
                    <a:pt x="10261" y="11785"/>
                    <a:pt x="8257" y="13520"/>
                    <a:pt x="6252" y="15112"/>
                  </a:cubicBezTo>
                  <a:cubicBezTo>
                    <a:pt x="4216" y="16723"/>
                    <a:pt x="2149" y="18455"/>
                    <a:pt x="52" y="20005"/>
                  </a:cubicBezTo>
                  <a:cubicBezTo>
                    <a:pt x="1" y="20056"/>
                    <a:pt x="35" y="20171"/>
                    <a:pt x="102" y="20171"/>
                  </a:cubicBezTo>
                  <a:cubicBezTo>
                    <a:pt x="114" y="20171"/>
                    <a:pt x="128" y="20167"/>
                    <a:pt x="143" y="20157"/>
                  </a:cubicBezTo>
                  <a:cubicBezTo>
                    <a:pt x="2149" y="18637"/>
                    <a:pt x="4094" y="17027"/>
                    <a:pt x="6070" y="15446"/>
                  </a:cubicBezTo>
                  <a:cubicBezTo>
                    <a:pt x="8182" y="13726"/>
                    <a:pt x="10325" y="11856"/>
                    <a:pt x="12765" y="10639"/>
                  </a:cubicBezTo>
                  <a:lnTo>
                    <a:pt x="12765" y="10639"/>
                  </a:lnTo>
                  <a:cubicBezTo>
                    <a:pt x="12772" y="10641"/>
                    <a:pt x="12780" y="10642"/>
                    <a:pt x="12788" y="10643"/>
                  </a:cubicBezTo>
                  <a:cubicBezTo>
                    <a:pt x="12788" y="10639"/>
                    <a:pt x="12788" y="10634"/>
                    <a:pt x="12787" y="10628"/>
                  </a:cubicBezTo>
                  <a:lnTo>
                    <a:pt x="12787" y="10628"/>
                  </a:lnTo>
                  <a:cubicBezTo>
                    <a:pt x="12798" y="10623"/>
                    <a:pt x="12808" y="10618"/>
                    <a:pt x="12818" y="10613"/>
                  </a:cubicBezTo>
                  <a:cubicBezTo>
                    <a:pt x="12909" y="10583"/>
                    <a:pt x="12879" y="10461"/>
                    <a:pt x="12788" y="10461"/>
                  </a:cubicBezTo>
                  <a:cubicBezTo>
                    <a:pt x="9974" y="9958"/>
                    <a:pt x="7102" y="9743"/>
                    <a:pt x="4228" y="9282"/>
                  </a:cubicBezTo>
                  <a:lnTo>
                    <a:pt x="4228" y="9282"/>
                  </a:lnTo>
                  <a:cubicBezTo>
                    <a:pt x="8603" y="6203"/>
                    <a:pt x="12636" y="2468"/>
                    <a:pt x="17499" y="127"/>
                  </a:cubicBezTo>
                  <a:cubicBezTo>
                    <a:pt x="17637" y="127"/>
                    <a:pt x="17549" y="1"/>
                    <a:pt x="1746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7" name="Google Shape;3587;p369"/>
            <p:cNvSpPr/>
            <p:nvPr/>
          </p:nvSpPr>
          <p:spPr>
            <a:xfrm>
              <a:off x="6299400" y="3345025"/>
              <a:ext cx="502825" cy="504150"/>
            </a:xfrm>
            <a:custGeom>
              <a:rect b="b" l="l" r="r" t="t"/>
              <a:pathLst>
                <a:path extrusionOk="0" h="20166" w="20113">
                  <a:moveTo>
                    <a:pt x="17563" y="0"/>
                  </a:moveTo>
                  <a:cubicBezTo>
                    <a:pt x="17532" y="0"/>
                    <a:pt x="17497" y="11"/>
                    <a:pt x="17468" y="40"/>
                  </a:cubicBezTo>
                  <a:cubicBezTo>
                    <a:pt x="17225" y="526"/>
                    <a:pt x="16830" y="982"/>
                    <a:pt x="16465" y="1438"/>
                  </a:cubicBezTo>
                  <a:cubicBezTo>
                    <a:pt x="16040" y="1955"/>
                    <a:pt x="15705" y="2532"/>
                    <a:pt x="15341" y="3110"/>
                  </a:cubicBezTo>
                  <a:cubicBezTo>
                    <a:pt x="14352" y="4787"/>
                    <a:pt x="13039" y="6287"/>
                    <a:pt x="11518" y="7552"/>
                  </a:cubicBezTo>
                  <a:lnTo>
                    <a:pt x="11518" y="7552"/>
                  </a:lnTo>
                  <a:cubicBezTo>
                    <a:pt x="11506" y="7550"/>
                    <a:pt x="11493" y="7549"/>
                    <a:pt x="11480" y="7548"/>
                  </a:cubicBezTo>
                  <a:lnTo>
                    <a:pt x="11480" y="7548"/>
                  </a:lnTo>
                  <a:cubicBezTo>
                    <a:pt x="11486" y="7553"/>
                    <a:pt x="11491" y="7562"/>
                    <a:pt x="11495" y="7571"/>
                  </a:cubicBezTo>
                  <a:lnTo>
                    <a:pt x="11495" y="7571"/>
                  </a:lnTo>
                  <a:cubicBezTo>
                    <a:pt x="11480" y="7584"/>
                    <a:pt x="11465" y="7596"/>
                    <a:pt x="11450" y="7608"/>
                  </a:cubicBezTo>
                  <a:cubicBezTo>
                    <a:pt x="11359" y="7669"/>
                    <a:pt x="11450" y="7760"/>
                    <a:pt x="11511" y="7760"/>
                  </a:cubicBezTo>
                  <a:cubicBezTo>
                    <a:pt x="13517" y="8003"/>
                    <a:pt x="15462" y="8459"/>
                    <a:pt x="17316" y="9219"/>
                  </a:cubicBezTo>
                  <a:cubicBezTo>
                    <a:pt x="17833" y="9402"/>
                    <a:pt x="18319" y="9645"/>
                    <a:pt x="18775" y="9858"/>
                  </a:cubicBezTo>
                  <a:cubicBezTo>
                    <a:pt x="18958" y="9979"/>
                    <a:pt x="19140" y="10040"/>
                    <a:pt x="19353" y="10162"/>
                  </a:cubicBezTo>
                  <a:cubicBezTo>
                    <a:pt x="19414" y="10192"/>
                    <a:pt x="19535" y="10253"/>
                    <a:pt x="19596" y="10314"/>
                  </a:cubicBezTo>
                  <a:cubicBezTo>
                    <a:pt x="19809" y="10465"/>
                    <a:pt x="19870" y="10435"/>
                    <a:pt x="19687" y="10617"/>
                  </a:cubicBezTo>
                  <a:cubicBezTo>
                    <a:pt x="19383" y="10921"/>
                    <a:pt x="18897" y="11104"/>
                    <a:pt x="18502" y="11256"/>
                  </a:cubicBezTo>
                  <a:cubicBezTo>
                    <a:pt x="18046" y="11469"/>
                    <a:pt x="17620" y="11651"/>
                    <a:pt x="17225" y="11864"/>
                  </a:cubicBezTo>
                  <a:cubicBezTo>
                    <a:pt x="15462" y="12776"/>
                    <a:pt x="13821" y="13900"/>
                    <a:pt x="12088" y="14842"/>
                  </a:cubicBezTo>
                  <a:cubicBezTo>
                    <a:pt x="10325" y="15845"/>
                    <a:pt x="8502" y="16697"/>
                    <a:pt x="6678" y="17487"/>
                  </a:cubicBezTo>
                  <a:cubicBezTo>
                    <a:pt x="4550" y="18460"/>
                    <a:pt x="2362" y="19250"/>
                    <a:pt x="112" y="19979"/>
                  </a:cubicBezTo>
                  <a:cubicBezTo>
                    <a:pt x="0" y="20007"/>
                    <a:pt x="43" y="20165"/>
                    <a:pt x="122" y="20165"/>
                  </a:cubicBezTo>
                  <a:cubicBezTo>
                    <a:pt x="129" y="20165"/>
                    <a:pt x="136" y="20164"/>
                    <a:pt x="143" y="20162"/>
                  </a:cubicBezTo>
                  <a:cubicBezTo>
                    <a:pt x="3760" y="19007"/>
                    <a:pt x="7255" y="17578"/>
                    <a:pt x="10599" y="15845"/>
                  </a:cubicBezTo>
                  <a:cubicBezTo>
                    <a:pt x="12271" y="14964"/>
                    <a:pt x="13942" y="13991"/>
                    <a:pt x="15553" y="13019"/>
                  </a:cubicBezTo>
                  <a:cubicBezTo>
                    <a:pt x="16374" y="12532"/>
                    <a:pt x="17164" y="12046"/>
                    <a:pt x="18046" y="11651"/>
                  </a:cubicBezTo>
                  <a:cubicBezTo>
                    <a:pt x="18775" y="11347"/>
                    <a:pt x="19505" y="11043"/>
                    <a:pt x="20052" y="10526"/>
                  </a:cubicBezTo>
                  <a:cubicBezTo>
                    <a:pt x="20113" y="10465"/>
                    <a:pt x="20113" y="10405"/>
                    <a:pt x="20052" y="10374"/>
                  </a:cubicBezTo>
                  <a:cubicBezTo>
                    <a:pt x="17499" y="8890"/>
                    <a:pt x="14657" y="7928"/>
                    <a:pt x="11695" y="7572"/>
                  </a:cubicBezTo>
                  <a:lnTo>
                    <a:pt x="11695" y="7572"/>
                  </a:lnTo>
                  <a:cubicBezTo>
                    <a:pt x="13149" y="6354"/>
                    <a:pt x="14403" y="4938"/>
                    <a:pt x="15401" y="3323"/>
                  </a:cubicBezTo>
                  <a:cubicBezTo>
                    <a:pt x="15766" y="2715"/>
                    <a:pt x="16070" y="2167"/>
                    <a:pt x="16496" y="1590"/>
                  </a:cubicBezTo>
                  <a:cubicBezTo>
                    <a:pt x="16860" y="1073"/>
                    <a:pt x="17286" y="587"/>
                    <a:pt x="17590" y="70"/>
                  </a:cubicBezTo>
                  <a:cubicBezTo>
                    <a:pt x="17673" y="49"/>
                    <a:pt x="17628" y="0"/>
                    <a:pt x="1756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8" name="Google Shape;3588;p369"/>
            <p:cNvSpPr/>
            <p:nvPr/>
          </p:nvSpPr>
          <p:spPr>
            <a:xfrm>
              <a:off x="6658875" y="3355125"/>
              <a:ext cx="88650" cy="200025"/>
            </a:xfrm>
            <a:custGeom>
              <a:rect b="b" l="l" r="r" t="t"/>
              <a:pathLst>
                <a:path extrusionOk="0" h="8001" w="3546">
                  <a:moveTo>
                    <a:pt x="3089" y="1"/>
                  </a:moveTo>
                  <a:cubicBezTo>
                    <a:pt x="3059" y="1"/>
                    <a:pt x="3059" y="31"/>
                    <a:pt x="3029" y="31"/>
                  </a:cubicBezTo>
                  <a:cubicBezTo>
                    <a:pt x="2952" y="82"/>
                    <a:pt x="3004" y="197"/>
                    <a:pt x="3094" y="197"/>
                  </a:cubicBezTo>
                  <a:cubicBezTo>
                    <a:pt x="3112" y="197"/>
                    <a:pt x="3130" y="193"/>
                    <a:pt x="3150" y="183"/>
                  </a:cubicBezTo>
                  <a:lnTo>
                    <a:pt x="3150" y="183"/>
                  </a:lnTo>
                  <a:lnTo>
                    <a:pt x="3059" y="548"/>
                  </a:lnTo>
                  <a:cubicBezTo>
                    <a:pt x="3029" y="669"/>
                    <a:pt x="2937" y="852"/>
                    <a:pt x="2877" y="1004"/>
                  </a:cubicBezTo>
                  <a:cubicBezTo>
                    <a:pt x="2725" y="1338"/>
                    <a:pt x="2603" y="1672"/>
                    <a:pt x="2451" y="1976"/>
                  </a:cubicBezTo>
                  <a:cubicBezTo>
                    <a:pt x="2177" y="2615"/>
                    <a:pt x="1934" y="3222"/>
                    <a:pt x="1691" y="3891"/>
                  </a:cubicBezTo>
                  <a:cubicBezTo>
                    <a:pt x="1174" y="5198"/>
                    <a:pt x="597" y="6536"/>
                    <a:pt x="19" y="7873"/>
                  </a:cubicBezTo>
                  <a:cubicBezTo>
                    <a:pt x="1" y="7948"/>
                    <a:pt x="51" y="8000"/>
                    <a:pt x="100" y="8000"/>
                  </a:cubicBezTo>
                  <a:cubicBezTo>
                    <a:pt x="130" y="8000"/>
                    <a:pt x="160" y="7980"/>
                    <a:pt x="171" y="7934"/>
                  </a:cubicBezTo>
                  <a:cubicBezTo>
                    <a:pt x="810" y="6414"/>
                    <a:pt x="1448" y="4894"/>
                    <a:pt x="2086" y="3374"/>
                  </a:cubicBezTo>
                  <a:cubicBezTo>
                    <a:pt x="2390" y="2615"/>
                    <a:pt x="2725" y="1824"/>
                    <a:pt x="3029" y="1034"/>
                  </a:cubicBezTo>
                  <a:cubicBezTo>
                    <a:pt x="3150" y="760"/>
                    <a:pt x="3545" y="183"/>
                    <a:pt x="318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9" name="Google Shape;3589;p369"/>
            <p:cNvSpPr/>
            <p:nvPr/>
          </p:nvSpPr>
          <p:spPr>
            <a:xfrm>
              <a:off x="6399475" y="3583850"/>
              <a:ext cx="135000" cy="76300"/>
            </a:xfrm>
            <a:custGeom>
              <a:rect b="b" l="l" r="r" t="t"/>
              <a:pathLst>
                <a:path extrusionOk="0" h="3052" w="5400">
                  <a:moveTo>
                    <a:pt x="182" y="1"/>
                  </a:moveTo>
                  <a:cubicBezTo>
                    <a:pt x="61" y="1"/>
                    <a:pt x="0" y="153"/>
                    <a:pt x="91" y="213"/>
                  </a:cubicBezTo>
                  <a:cubicBezTo>
                    <a:pt x="1064" y="609"/>
                    <a:pt x="2006" y="1064"/>
                    <a:pt x="2918" y="1612"/>
                  </a:cubicBezTo>
                  <a:cubicBezTo>
                    <a:pt x="3678" y="2068"/>
                    <a:pt x="4438" y="2706"/>
                    <a:pt x="5258" y="3040"/>
                  </a:cubicBezTo>
                  <a:cubicBezTo>
                    <a:pt x="5274" y="3048"/>
                    <a:pt x="5287" y="3051"/>
                    <a:pt x="5299" y="3051"/>
                  </a:cubicBezTo>
                  <a:cubicBezTo>
                    <a:pt x="5386" y="3051"/>
                    <a:pt x="5399" y="2884"/>
                    <a:pt x="5319" y="2858"/>
                  </a:cubicBezTo>
                  <a:cubicBezTo>
                    <a:pt x="4863" y="2675"/>
                    <a:pt x="4468" y="2341"/>
                    <a:pt x="4043" y="2068"/>
                  </a:cubicBezTo>
                  <a:cubicBezTo>
                    <a:pt x="3617" y="1794"/>
                    <a:pt x="3222" y="1520"/>
                    <a:pt x="2796" y="1308"/>
                  </a:cubicBezTo>
                  <a:cubicBezTo>
                    <a:pt x="1945" y="821"/>
                    <a:pt x="1094" y="396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0" name="Google Shape;3590;p369"/>
            <p:cNvSpPr/>
            <p:nvPr/>
          </p:nvSpPr>
          <p:spPr>
            <a:xfrm>
              <a:off x="6312075" y="3607775"/>
              <a:ext cx="497125" cy="245100"/>
            </a:xfrm>
            <a:custGeom>
              <a:rect b="b" l="l" r="r" t="t"/>
              <a:pathLst>
                <a:path extrusionOk="0" h="9804" w="19885">
                  <a:moveTo>
                    <a:pt x="19773" y="1"/>
                  </a:moveTo>
                  <a:cubicBezTo>
                    <a:pt x="19749" y="1"/>
                    <a:pt x="19722" y="14"/>
                    <a:pt x="19697" y="47"/>
                  </a:cubicBezTo>
                  <a:cubicBezTo>
                    <a:pt x="19150" y="563"/>
                    <a:pt x="18694" y="1171"/>
                    <a:pt x="18299" y="1901"/>
                  </a:cubicBezTo>
                  <a:cubicBezTo>
                    <a:pt x="17843" y="2721"/>
                    <a:pt x="16718" y="3147"/>
                    <a:pt x="15897" y="3603"/>
                  </a:cubicBezTo>
                  <a:cubicBezTo>
                    <a:pt x="14286" y="4606"/>
                    <a:pt x="12615" y="5548"/>
                    <a:pt x="10973" y="6491"/>
                  </a:cubicBezTo>
                  <a:cubicBezTo>
                    <a:pt x="9332" y="7433"/>
                    <a:pt x="7630" y="8253"/>
                    <a:pt x="5806" y="8709"/>
                  </a:cubicBezTo>
                  <a:cubicBezTo>
                    <a:pt x="3952" y="9196"/>
                    <a:pt x="2037" y="9409"/>
                    <a:pt x="92" y="9621"/>
                  </a:cubicBezTo>
                  <a:cubicBezTo>
                    <a:pt x="1" y="9621"/>
                    <a:pt x="1" y="9804"/>
                    <a:pt x="92" y="9804"/>
                  </a:cubicBezTo>
                  <a:cubicBezTo>
                    <a:pt x="1976" y="9652"/>
                    <a:pt x="3830" y="9439"/>
                    <a:pt x="5624" y="8983"/>
                  </a:cubicBezTo>
                  <a:cubicBezTo>
                    <a:pt x="7478" y="8527"/>
                    <a:pt x="9180" y="7706"/>
                    <a:pt x="10852" y="6794"/>
                  </a:cubicBezTo>
                  <a:cubicBezTo>
                    <a:pt x="12615" y="5822"/>
                    <a:pt x="14347" y="4758"/>
                    <a:pt x="16110" y="3725"/>
                  </a:cubicBezTo>
                  <a:cubicBezTo>
                    <a:pt x="16779" y="3360"/>
                    <a:pt x="17721" y="2965"/>
                    <a:pt x="18238" y="2357"/>
                  </a:cubicBezTo>
                  <a:cubicBezTo>
                    <a:pt x="18451" y="2083"/>
                    <a:pt x="18603" y="1718"/>
                    <a:pt x="18785" y="1414"/>
                  </a:cubicBezTo>
                  <a:cubicBezTo>
                    <a:pt x="19089" y="959"/>
                    <a:pt x="19454" y="533"/>
                    <a:pt x="19819" y="138"/>
                  </a:cubicBezTo>
                  <a:cubicBezTo>
                    <a:pt x="19885" y="94"/>
                    <a:pt x="19838" y="1"/>
                    <a:pt x="1977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91" name="Google Shape;3591;p369"/>
          <p:cNvGrpSpPr/>
          <p:nvPr/>
        </p:nvGrpSpPr>
        <p:grpSpPr>
          <a:xfrm flipH="1" rot="207418">
            <a:off x="7927973" y="2162166"/>
            <a:ext cx="444509" cy="531660"/>
            <a:chOff x="3966200" y="758625"/>
            <a:chExt cx="444500" cy="531650"/>
          </a:xfrm>
        </p:grpSpPr>
        <p:sp>
          <p:nvSpPr>
            <p:cNvPr id="3592" name="Google Shape;3592;p369"/>
            <p:cNvSpPr/>
            <p:nvPr/>
          </p:nvSpPr>
          <p:spPr>
            <a:xfrm>
              <a:off x="3973750" y="767775"/>
              <a:ext cx="427850" cy="510675"/>
            </a:xfrm>
            <a:custGeom>
              <a:rect b="b" l="l" r="r" t="t"/>
              <a:pathLst>
                <a:path extrusionOk="0" h="20427" w="17114">
                  <a:moveTo>
                    <a:pt x="8055" y="1"/>
                  </a:moveTo>
                  <a:lnTo>
                    <a:pt x="7386" y="913"/>
                  </a:lnTo>
                  <a:lnTo>
                    <a:pt x="6596" y="4834"/>
                  </a:lnTo>
                  <a:lnTo>
                    <a:pt x="5107" y="9211"/>
                  </a:lnTo>
                  <a:lnTo>
                    <a:pt x="0" y="6748"/>
                  </a:lnTo>
                  <a:lnTo>
                    <a:pt x="2402" y="12584"/>
                  </a:lnTo>
                  <a:lnTo>
                    <a:pt x="2098" y="19697"/>
                  </a:lnTo>
                  <a:lnTo>
                    <a:pt x="5593" y="15320"/>
                  </a:lnTo>
                  <a:cubicBezTo>
                    <a:pt x="5593" y="15320"/>
                    <a:pt x="9727" y="20214"/>
                    <a:pt x="10578" y="20426"/>
                  </a:cubicBezTo>
                  <a:lnTo>
                    <a:pt x="8937" y="11490"/>
                  </a:lnTo>
                  <a:lnTo>
                    <a:pt x="17113" y="7660"/>
                  </a:lnTo>
                  <a:lnTo>
                    <a:pt x="9393" y="7144"/>
                  </a:lnTo>
                  <a:lnTo>
                    <a:pt x="80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3" name="Google Shape;3593;p369"/>
            <p:cNvSpPr/>
            <p:nvPr/>
          </p:nvSpPr>
          <p:spPr>
            <a:xfrm>
              <a:off x="3972225" y="760175"/>
              <a:ext cx="430875" cy="524350"/>
            </a:xfrm>
            <a:custGeom>
              <a:rect b="b" l="l" r="r" t="t"/>
              <a:pathLst>
                <a:path extrusionOk="0" h="20974" w="17235">
                  <a:moveTo>
                    <a:pt x="8359" y="1"/>
                  </a:moveTo>
                  <a:lnTo>
                    <a:pt x="6596" y="9089"/>
                  </a:lnTo>
                  <a:lnTo>
                    <a:pt x="0" y="7052"/>
                  </a:lnTo>
                  <a:lnTo>
                    <a:pt x="4469" y="12736"/>
                  </a:lnTo>
                  <a:lnTo>
                    <a:pt x="2037" y="20366"/>
                  </a:lnTo>
                  <a:lnTo>
                    <a:pt x="6840" y="14135"/>
                  </a:lnTo>
                  <a:lnTo>
                    <a:pt x="10791" y="20974"/>
                  </a:lnTo>
                  <a:lnTo>
                    <a:pt x="10487" y="12311"/>
                  </a:lnTo>
                  <a:lnTo>
                    <a:pt x="17235" y="8147"/>
                  </a:lnTo>
                  <a:lnTo>
                    <a:pt x="9849" y="8755"/>
                  </a:lnTo>
                  <a:lnTo>
                    <a:pt x="83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4" name="Google Shape;3594;p369"/>
            <p:cNvSpPr/>
            <p:nvPr/>
          </p:nvSpPr>
          <p:spPr>
            <a:xfrm>
              <a:off x="3967350" y="758625"/>
              <a:ext cx="443350" cy="531650"/>
            </a:xfrm>
            <a:custGeom>
              <a:rect b="b" l="l" r="r" t="t"/>
              <a:pathLst>
                <a:path extrusionOk="0" h="21266" w="17734">
                  <a:moveTo>
                    <a:pt x="10909" y="12483"/>
                  </a:moveTo>
                  <a:cubicBezTo>
                    <a:pt x="10915" y="12483"/>
                    <a:pt x="10915" y="12501"/>
                    <a:pt x="10890" y="12532"/>
                  </a:cubicBezTo>
                  <a:lnTo>
                    <a:pt x="10890" y="12532"/>
                  </a:lnTo>
                  <a:cubicBezTo>
                    <a:pt x="10891" y="12498"/>
                    <a:pt x="10903" y="12483"/>
                    <a:pt x="10909" y="12483"/>
                  </a:cubicBezTo>
                  <a:close/>
                  <a:moveTo>
                    <a:pt x="4633" y="12829"/>
                  </a:moveTo>
                  <a:lnTo>
                    <a:pt x="4633" y="12829"/>
                  </a:lnTo>
                  <a:cubicBezTo>
                    <a:pt x="4633" y="12832"/>
                    <a:pt x="4632" y="12835"/>
                    <a:pt x="4631" y="12838"/>
                  </a:cubicBezTo>
                  <a:lnTo>
                    <a:pt x="4631" y="12838"/>
                  </a:lnTo>
                  <a:cubicBezTo>
                    <a:pt x="4632" y="12835"/>
                    <a:pt x="4632" y="12832"/>
                    <a:pt x="4633" y="12829"/>
                  </a:cubicBezTo>
                  <a:close/>
                  <a:moveTo>
                    <a:pt x="4629" y="12881"/>
                  </a:moveTo>
                  <a:cubicBezTo>
                    <a:pt x="4652" y="12907"/>
                    <a:pt x="4653" y="12920"/>
                    <a:pt x="4648" y="12920"/>
                  </a:cubicBezTo>
                  <a:cubicBezTo>
                    <a:pt x="4643" y="12920"/>
                    <a:pt x="4632" y="12907"/>
                    <a:pt x="4629" y="12881"/>
                  </a:cubicBezTo>
                  <a:close/>
                  <a:moveTo>
                    <a:pt x="8529" y="861"/>
                  </a:moveTo>
                  <a:cubicBezTo>
                    <a:pt x="8973" y="3544"/>
                    <a:pt x="9420" y="6183"/>
                    <a:pt x="9892" y="8847"/>
                  </a:cubicBezTo>
                  <a:cubicBezTo>
                    <a:pt x="9892" y="8938"/>
                    <a:pt x="9953" y="8969"/>
                    <a:pt x="10013" y="8969"/>
                  </a:cubicBezTo>
                  <a:cubicBezTo>
                    <a:pt x="12302" y="8773"/>
                    <a:pt x="14591" y="8578"/>
                    <a:pt x="16879" y="8406"/>
                  </a:cubicBezTo>
                  <a:lnTo>
                    <a:pt x="16879" y="8406"/>
                  </a:lnTo>
                  <a:cubicBezTo>
                    <a:pt x="14777" y="9694"/>
                    <a:pt x="12697" y="10960"/>
                    <a:pt x="10591" y="12251"/>
                  </a:cubicBezTo>
                  <a:cubicBezTo>
                    <a:pt x="10560" y="12312"/>
                    <a:pt x="10530" y="12343"/>
                    <a:pt x="10530" y="12373"/>
                  </a:cubicBezTo>
                  <a:cubicBezTo>
                    <a:pt x="10644" y="15081"/>
                    <a:pt x="10705" y="17788"/>
                    <a:pt x="10812" y="20521"/>
                  </a:cubicBezTo>
                  <a:lnTo>
                    <a:pt x="10812" y="20521"/>
                  </a:lnTo>
                  <a:cubicBezTo>
                    <a:pt x="9600" y="18413"/>
                    <a:pt x="8367" y="16302"/>
                    <a:pt x="7187" y="14166"/>
                  </a:cubicBezTo>
                  <a:cubicBezTo>
                    <a:pt x="7171" y="14121"/>
                    <a:pt x="7133" y="14098"/>
                    <a:pt x="7088" y="14098"/>
                  </a:cubicBezTo>
                  <a:cubicBezTo>
                    <a:pt x="7042" y="14098"/>
                    <a:pt x="6989" y="14121"/>
                    <a:pt x="6943" y="14166"/>
                  </a:cubicBezTo>
                  <a:cubicBezTo>
                    <a:pt x="5507" y="16072"/>
                    <a:pt x="4046" y="17928"/>
                    <a:pt x="2605" y="19824"/>
                  </a:cubicBezTo>
                  <a:lnTo>
                    <a:pt x="2605" y="19824"/>
                  </a:lnTo>
                  <a:cubicBezTo>
                    <a:pt x="3225" y="17868"/>
                    <a:pt x="3829" y="15914"/>
                    <a:pt x="4481" y="13984"/>
                  </a:cubicBezTo>
                  <a:cubicBezTo>
                    <a:pt x="4603" y="13680"/>
                    <a:pt x="4785" y="13254"/>
                    <a:pt x="4816" y="12950"/>
                  </a:cubicBezTo>
                  <a:cubicBezTo>
                    <a:pt x="4816" y="12768"/>
                    <a:pt x="4785" y="12707"/>
                    <a:pt x="4664" y="12555"/>
                  </a:cubicBezTo>
                  <a:cubicBezTo>
                    <a:pt x="3904" y="11613"/>
                    <a:pt x="3144" y="10640"/>
                    <a:pt x="2384" y="9668"/>
                  </a:cubicBezTo>
                  <a:lnTo>
                    <a:pt x="563" y="7330"/>
                  </a:lnTo>
                  <a:lnTo>
                    <a:pt x="563" y="7330"/>
                  </a:lnTo>
                  <a:lnTo>
                    <a:pt x="6761" y="9273"/>
                  </a:lnTo>
                  <a:cubicBezTo>
                    <a:pt x="6784" y="9280"/>
                    <a:pt x="6805" y="9284"/>
                    <a:pt x="6823" y="9284"/>
                  </a:cubicBezTo>
                  <a:cubicBezTo>
                    <a:pt x="6879" y="9284"/>
                    <a:pt x="6913" y="9250"/>
                    <a:pt x="6913" y="9181"/>
                  </a:cubicBezTo>
                  <a:cubicBezTo>
                    <a:pt x="7442" y="6398"/>
                    <a:pt x="7996" y="3640"/>
                    <a:pt x="8529" y="861"/>
                  </a:cubicBezTo>
                  <a:close/>
                  <a:moveTo>
                    <a:pt x="8578" y="1"/>
                  </a:moveTo>
                  <a:cubicBezTo>
                    <a:pt x="8525" y="1"/>
                    <a:pt x="8477" y="26"/>
                    <a:pt x="8463" y="93"/>
                  </a:cubicBezTo>
                  <a:lnTo>
                    <a:pt x="8402" y="93"/>
                  </a:lnTo>
                  <a:cubicBezTo>
                    <a:pt x="8412" y="152"/>
                    <a:pt x="8422" y="210"/>
                    <a:pt x="8431" y="269"/>
                  </a:cubicBezTo>
                  <a:lnTo>
                    <a:pt x="8431" y="269"/>
                  </a:lnTo>
                  <a:cubicBezTo>
                    <a:pt x="7898" y="3215"/>
                    <a:pt x="7281" y="6133"/>
                    <a:pt x="6749" y="9079"/>
                  </a:cubicBezTo>
                  <a:lnTo>
                    <a:pt x="6749" y="9079"/>
                  </a:lnTo>
                  <a:lnTo>
                    <a:pt x="377" y="7091"/>
                  </a:lnTo>
                  <a:lnTo>
                    <a:pt x="377" y="7091"/>
                  </a:lnTo>
                  <a:lnTo>
                    <a:pt x="347" y="7054"/>
                  </a:lnTo>
                  <a:cubicBezTo>
                    <a:pt x="315" y="7013"/>
                    <a:pt x="279" y="6997"/>
                    <a:pt x="244" y="6997"/>
                  </a:cubicBezTo>
                  <a:cubicBezTo>
                    <a:pt x="222" y="6997"/>
                    <a:pt x="202" y="7004"/>
                    <a:pt x="184" y="7016"/>
                  </a:cubicBezTo>
                  <a:lnTo>
                    <a:pt x="184" y="7016"/>
                  </a:lnTo>
                  <a:cubicBezTo>
                    <a:pt x="167" y="7010"/>
                    <a:pt x="152" y="7008"/>
                    <a:pt x="138" y="7008"/>
                  </a:cubicBezTo>
                  <a:cubicBezTo>
                    <a:pt x="24" y="7008"/>
                    <a:pt x="0" y="7166"/>
                    <a:pt x="143" y="7201"/>
                  </a:cubicBezTo>
                  <a:lnTo>
                    <a:pt x="143" y="7201"/>
                  </a:lnTo>
                  <a:cubicBezTo>
                    <a:pt x="148" y="7213"/>
                    <a:pt x="156" y="7225"/>
                    <a:pt x="165" y="7236"/>
                  </a:cubicBezTo>
                  <a:cubicBezTo>
                    <a:pt x="1533" y="8999"/>
                    <a:pt x="2901" y="10701"/>
                    <a:pt x="4269" y="12464"/>
                  </a:cubicBezTo>
                  <a:cubicBezTo>
                    <a:pt x="4360" y="12555"/>
                    <a:pt x="4451" y="12738"/>
                    <a:pt x="4572" y="12829"/>
                  </a:cubicBezTo>
                  <a:cubicBezTo>
                    <a:pt x="4595" y="12847"/>
                    <a:pt x="4611" y="12862"/>
                    <a:pt x="4623" y="12874"/>
                  </a:cubicBezTo>
                  <a:lnTo>
                    <a:pt x="4623" y="12874"/>
                  </a:lnTo>
                  <a:cubicBezTo>
                    <a:pt x="4559" y="13136"/>
                    <a:pt x="4446" y="13421"/>
                    <a:pt x="4360" y="13680"/>
                  </a:cubicBezTo>
                  <a:cubicBezTo>
                    <a:pt x="3965" y="14957"/>
                    <a:pt x="3539" y="16294"/>
                    <a:pt x="3113" y="17571"/>
                  </a:cubicBezTo>
                  <a:lnTo>
                    <a:pt x="2241" y="20305"/>
                  </a:lnTo>
                  <a:lnTo>
                    <a:pt x="2241" y="20305"/>
                  </a:lnTo>
                  <a:cubicBezTo>
                    <a:pt x="2218" y="20336"/>
                    <a:pt x="2194" y="20367"/>
                    <a:pt x="2171" y="20397"/>
                  </a:cubicBezTo>
                  <a:lnTo>
                    <a:pt x="2205" y="20417"/>
                  </a:lnTo>
                  <a:lnTo>
                    <a:pt x="2202" y="20428"/>
                  </a:lnTo>
                  <a:cubicBezTo>
                    <a:pt x="2181" y="20531"/>
                    <a:pt x="2258" y="20606"/>
                    <a:pt x="2338" y="20606"/>
                  </a:cubicBezTo>
                  <a:cubicBezTo>
                    <a:pt x="2376" y="20606"/>
                    <a:pt x="2415" y="20589"/>
                    <a:pt x="2445" y="20549"/>
                  </a:cubicBezTo>
                  <a:cubicBezTo>
                    <a:pt x="3985" y="18506"/>
                    <a:pt x="5553" y="16520"/>
                    <a:pt x="7095" y="14480"/>
                  </a:cubicBezTo>
                  <a:lnTo>
                    <a:pt x="7095" y="14480"/>
                  </a:lnTo>
                  <a:cubicBezTo>
                    <a:pt x="8344" y="16706"/>
                    <a:pt x="9648" y="18932"/>
                    <a:pt x="10895" y="21188"/>
                  </a:cubicBezTo>
                  <a:cubicBezTo>
                    <a:pt x="10935" y="21241"/>
                    <a:pt x="10992" y="21265"/>
                    <a:pt x="11044" y="21265"/>
                  </a:cubicBezTo>
                  <a:cubicBezTo>
                    <a:pt x="11111" y="21265"/>
                    <a:pt x="11168" y="21226"/>
                    <a:pt x="11168" y="21157"/>
                  </a:cubicBezTo>
                  <a:lnTo>
                    <a:pt x="10956" y="13862"/>
                  </a:lnTo>
                  <a:cubicBezTo>
                    <a:pt x="10956" y="13528"/>
                    <a:pt x="11016" y="12920"/>
                    <a:pt x="10895" y="12586"/>
                  </a:cubicBezTo>
                  <a:cubicBezTo>
                    <a:pt x="10892" y="12570"/>
                    <a:pt x="10890" y="12556"/>
                    <a:pt x="10890" y="12544"/>
                  </a:cubicBezTo>
                  <a:lnTo>
                    <a:pt x="10890" y="12544"/>
                  </a:lnTo>
                  <a:cubicBezTo>
                    <a:pt x="10985" y="12475"/>
                    <a:pt x="11066" y="12424"/>
                    <a:pt x="11168" y="12373"/>
                  </a:cubicBezTo>
                  <a:cubicBezTo>
                    <a:pt x="12354" y="11674"/>
                    <a:pt x="13478" y="10944"/>
                    <a:pt x="14664" y="10215"/>
                  </a:cubicBezTo>
                  <a:cubicBezTo>
                    <a:pt x="15667" y="9607"/>
                    <a:pt x="16640" y="8999"/>
                    <a:pt x="17582" y="8391"/>
                  </a:cubicBezTo>
                  <a:cubicBezTo>
                    <a:pt x="17734" y="8330"/>
                    <a:pt x="17673" y="8118"/>
                    <a:pt x="17521" y="8118"/>
                  </a:cubicBezTo>
                  <a:cubicBezTo>
                    <a:pt x="17481" y="8121"/>
                    <a:pt x="17441" y="8124"/>
                    <a:pt x="17401" y="8128"/>
                  </a:cubicBezTo>
                  <a:lnTo>
                    <a:pt x="17401" y="8128"/>
                  </a:lnTo>
                  <a:cubicBezTo>
                    <a:pt x="17400" y="8115"/>
                    <a:pt x="17399" y="8102"/>
                    <a:pt x="17399" y="8087"/>
                  </a:cubicBezTo>
                  <a:cubicBezTo>
                    <a:pt x="17374" y="8103"/>
                    <a:pt x="17348" y="8119"/>
                    <a:pt x="17322" y="8135"/>
                  </a:cubicBezTo>
                  <a:lnTo>
                    <a:pt x="17322" y="8135"/>
                  </a:lnTo>
                  <a:cubicBezTo>
                    <a:pt x="14966" y="8338"/>
                    <a:pt x="12558" y="8541"/>
                    <a:pt x="10203" y="8716"/>
                  </a:cubicBezTo>
                  <a:lnTo>
                    <a:pt x="10203" y="8716"/>
                  </a:lnTo>
                  <a:cubicBezTo>
                    <a:pt x="9695" y="5843"/>
                    <a:pt x="9216" y="2997"/>
                    <a:pt x="8737" y="93"/>
                  </a:cubicBezTo>
                  <a:cubicBezTo>
                    <a:pt x="8720" y="42"/>
                    <a:pt x="8645" y="1"/>
                    <a:pt x="857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5" name="Google Shape;3595;p369"/>
            <p:cNvSpPr/>
            <p:nvPr/>
          </p:nvSpPr>
          <p:spPr>
            <a:xfrm>
              <a:off x="4111325" y="1148575"/>
              <a:ext cx="133025" cy="136950"/>
            </a:xfrm>
            <a:custGeom>
              <a:rect b="b" l="l" r="r" t="t"/>
              <a:pathLst>
                <a:path extrusionOk="0" h="5478" w="5321">
                  <a:moveTo>
                    <a:pt x="183" y="0"/>
                  </a:moveTo>
                  <a:cubicBezTo>
                    <a:pt x="92" y="0"/>
                    <a:pt x="1" y="128"/>
                    <a:pt x="90" y="240"/>
                  </a:cubicBezTo>
                  <a:cubicBezTo>
                    <a:pt x="1610" y="2094"/>
                    <a:pt x="3251" y="3857"/>
                    <a:pt x="5045" y="5438"/>
                  </a:cubicBezTo>
                  <a:cubicBezTo>
                    <a:pt x="5066" y="5466"/>
                    <a:pt x="5094" y="5478"/>
                    <a:pt x="5122" y="5478"/>
                  </a:cubicBezTo>
                  <a:cubicBezTo>
                    <a:pt x="5217" y="5478"/>
                    <a:pt x="5320" y="5349"/>
                    <a:pt x="5227" y="5255"/>
                  </a:cubicBezTo>
                  <a:cubicBezTo>
                    <a:pt x="3464" y="3614"/>
                    <a:pt x="1792" y="1881"/>
                    <a:pt x="272" y="58"/>
                  </a:cubicBezTo>
                  <a:cubicBezTo>
                    <a:pt x="248" y="17"/>
                    <a:pt x="215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6" name="Google Shape;3596;p369"/>
            <p:cNvSpPr/>
            <p:nvPr/>
          </p:nvSpPr>
          <p:spPr>
            <a:xfrm>
              <a:off x="4020850" y="1082000"/>
              <a:ext cx="19800" cy="186975"/>
            </a:xfrm>
            <a:custGeom>
              <a:rect b="b" l="l" r="r" t="t"/>
              <a:pathLst>
                <a:path extrusionOk="0" h="7479" w="792">
                  <a:moveTo>
                    <a:pt x="654" y="0"/>
                  </a:moveTo>
                  <a:cubicBezTo>
                    <a:pt x="586" y="0"/>
                    <a:pt x="518" y="46"/>
                    <a:pt x="518" y="137"/>
                  </a:cubicBezTo>
                  <a:cubicBezTo>
                    <a:pt x="335" y="2538"/>
                    <a:pt x="183" y="4970"/>
                    <a:pt x="1" y="7341"/>
                  </a:cubicBezTo>
                  <a:cubicBezTo>
                    <a:pt x="1" y="7423"/>
                    <a:pt x="72" y="7478"/>
                    <a:pt x="137" y="7478"/>
                  </a:cubicBezTo>
                  <a:cubicBezTo>
                    <a:pt x="193" y="7478"/>
                    <a:pt x="244" y="7438"/>
                    <a:pt x="244" y="7341"/>
                  </a:cubicBezTo>
                  <a:cubicBezTo>
                    <a:pt x="457" y="4970"/>
                    <a:pt x="578" y="2538"/>
                    <a:pt x="791" y="137"/>
                  </a:cubicBezTo>
                  <a:cubicBezTo>
                    <a:pt x="791" y="46"/>
                    <a:pt x="723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7" name="Google Shape;3597;p369"/>
            <p:cNvSpPr/>
            <p:nvPr/>
          </p:nvSpPr>
          <p:spPr>
            <a:xfrm>
              <a:off x="3966200" y="926925"/>
              <a:ext cx="75275" cy="161775"/>
            </a:xfrm>
            <a:custGeom>
              <a:rect b="b" l="l" r="r" t="t"/>
              <a:pathLst>
                <a:path extrusionOk="0" h="6471" w="3011">
                  <a:moveTo>
                    <a:pt x="159" y="0"/>
                  </a:moveTo>
                  <a:cubicBezTo>
                    <a:pt x="79" y="0"/>
                    <a:pt x="1" y="73"/>
                    <a:pt x="59" y="170"/>
                  </a:cubicBezTo>
                  <a:cubicBezTo>
                    <a:pt x="1123" y="2145"/>
                    <a:pt x="1974" y="4243"/>
                    <a:pt x="2704" y="6370"/>
                  </a:cubicBezTo>
                  <a:cubicBezTo>
                    <a:pt x="2745" y="6439"/>
                    <a:pt x="2817" y="6470"/>
                    <a:pt x="2878" y="6470"/>
                  </a:cubicBezTo>
                  <a:cubicBezTo>
                    <a:pt x="2952" y="6470"/>
                    <a:pt x="3011" y="6424"/>
                    <a:pt x="2977" y="6340"/>
                  </a:cubicBezTo>
                  <a:cubicBezTo>
                    <a:pt x="2248" y="4182"/>
                    <a:pt x="1336" y="2085"/>
                    <a:pt x="272" y="79"/>
                  </a:cubicBezTo>
                  <a:cubicBezTo>
                    <a:pt x="250" y="24"/>
                    <a:pt x="20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8" name="Google Shape;3598;p369"/>
            <p:cNvSpPr/>
            <p:nvPr/>
          </p:nvSpPr>
          <p:spPr>
            <a:xfrm>
              <a:off x="4034525" y="1074025"/>
              <a:ext cx="53050" cy="9125"/>
            </a:xfrm>
            <a:custGeom>
              <a:rect b="b" l="l" r="r" t="t"/>
              <a:pathLst>
                <a:path extrusionOk="0" h="365" w="2122">
                  <a:moveTo>
                    <a:pt x="1916" y="0"/>
                  </a:moveTo>
                  <a:cubicBezTo>
                    <a:pt x="1338" y="61"/>
                    <a:pt x="761" y="122"/>
                    <a:pt x="214" y="122"/>
                  </a:cubicBezTo>
                  <a:cubicBezTo>
                    <a:pt x="1" y="122"/>
                    <a:pt x="1" y="365"/>
                    <a:pt x="214" y="365"/>
                  </a:cubicBezTo>
                  <a:cubicBezTo>
                    <a:pt x="822" y="365"/>
                    <a:pt x="1369" y="334"/>
                    <a:pt x="1977" y="213"/>
                  </a:cubicBezTo>
                  <a:cubicBezTo>
                    <a:pt x="1992" y="219"/>
                    <a:pt x="2005" y="222"/>
                    <a:pt x="2017" y="222"/>
                  </a:cubicBezTo>
                  <a:cubicBezTo>
                    <a:pt x="2121" y="222"/>
                    <a:pt x="2080" y="0"/>
                    <a:pt x="191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9" name="Google Shape;3599;p369"/>
            <p:cNvSpPr/>
            <p:nvPr/>
          </p:nvSpPr>
          <p:spPr>
            <a:xfrm>
              <a:off x="4101950" y="763925"/>
              <a:ext cx="82875" cy="216325"/>
            </a:xfrm>
            <a:custGeom>
              <a:rect b="b" l="l" r="r" t="t"/>
              <a:pathLst>
                <a:path extrusionOk="0" h="8653" w="3315">
                  <a:moveTo>
                    <a:pt x="3103" y="0"/>
                  </a:moveTo>
                  <a:cubicBezTo>
                    <a:pt x="3095" y="0"/>
                    <a:pt x="3087" y="1"/>
                    <a:pt x="3079" y="3"/>
                  </a:cubicBezTo>
                  <a:cubicBezTo>
                    <a:pt x="2623" y="94"/>
                    <a:pt x="2410" y="884"/>
                    <a:pt x="2258" y="1249"/>
                  </a:cubicBezTo>
                  <a:cubicBezTo>
                    <a:pt x="1985" y="2009"/>
                    <a:pt x="1863" y="2829"/>
                    <a:pt x="1651" y="3589"/>
                  </a:cubicBezTo>
                  <a:cubicBezTo>
                    <a:pt x="1195" y="5261"/>
                    <a:pt x="617" y="6902"/>
                    <a:pt x="40" y="8483"/>
                  </a:cubicBezTo>
                  <a:cubicBezTo>
                    <a:pt x="1" y="8580"/>
                    <a:pt x="98" y="8652"/>
                    <a:pt x="190" y="8652"/>
                  </a:cubicBezTo>
                  <a:cubicBezTo>
                    <a:pt x="241" y="8652"/>
                    <a:pt x="291" y="8629"/>
                    <a:pt x="313" y="8574"/>
                  </a:cubicBezTo>
                  <a:cubicBezTo>
                    <a:pt x="799" y="7206"/>
                    <a:pt x="1316" y="5778"/>
                    <a:pt x="1711" y="4380"/>
                  </a:cubicBezTo>
                  <a:cubicBezTo>
                    <a:pt x="1894" y="3741"/>
                    <a:pt x="2106" y="3042"/>
                    <a:pt x="2258" y="2404"/>
                  </a:cubicBezTo>
                  <a:cubicBezTo>
                    <a:pt x="2319" y="2100"/>
                    <a:pt x="2410" y="1766"/>
                    <a:pt x="2502" y="1462"/>
                  </a:cubicBezTo>
                  <a:cubicBezTo>
                    <a:pt x="2593" y="1158"/>
                    <a:pt x="2806" y="337"/>
                    <a:pt x="3170" y="276"/>
                  </a:cubicBezTo>
                  <a:cubicBezTo>
                    <a:pt x="3314" y="247"/>
                    <a:pt x="3240" y="0"/>
                    <a:pt x="310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0" name="Google Shape;3600;p369"/>
            <p:cNvSpPr/>
            <p:nvPr/>
          </p:nvSpPr>
          <p:spPr>
            <a:xfrm>
              <a:off x="4211075" y="941725"/>
              <a:ext cx="197350" cy="21375"/>
            </a:xfrm>
            <a:custGeom>
              <a:rect b="b" l="l" r="r" t="t"/>
              <a:pathLst>
                <a:path extrusionOk="0" h="855" w="7894">
                  <a:moveTo>
                    <a:pt x="150" y="1"/>
                  </a:moveTo>
                  <a:cubicBezTo>
                    <a:pt x="19" y="1"/>
                    <a:pt x="0" y="248"/>
                    <a:pt x="173" y="277"/>
                  </a:cubicBezTo>
                  <a:cubicBezTo>
                    <a:pt x="2666" y="642"/>
                    <a:pt x="5188" y="854"/>
                    <a:pt x="7681" y="854"/>
                  </a:cubicBezTo>
                  <a:cubicBezTo>
                    <a:pt x="7833" y="854"/>
                    <a:pt x="7894" y="581"/>
                    <a:pt x="7681" y="581"/>
                  </a:cubicBezTo>
                  <a:cubicBezTo>
                    <a:pt x="5188" y="550"/>
                    <a:pt x="2666" y="338"/>
                    <a:pt x="173" y="3"/>
                  </a:cubicBezTo>
                  <a:cubicBezTo>
                    <a:pt x="165" y="2"/>
                    <a:pt x="157" y="1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01" name="Google Shape;3601;p369"/>
          <p:cNvSpPr txBox="1"/>
          <p:nvPr>
            <p:ph idx="4294967295" type="subTitle"/>
          </p:nvPr>
        </p:nvSpPr>
        <p:spPr>
          <a:xfrm>
            <a:off x="713225" y="308175"/>
            <a:ext cx="2458200" cy="2679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Dela Gothic One"/>
                <a:ea typeface="Dela Gothic One"/>
                <a:cs typeface="Dela Gothic One"/>
                <a:sym typeface="Dela Gothic One"/>
              </a:rPr>
              <a:t>Beautiful Teacher :)</a:t>
            </a:r>
            <a:endParaRPr sz="1200">
              <a:solidFill>
                <a:schemeClr val="lt1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pic>
        <p:nvPicPr>
          <p:cNvPr id="3602" name="Google Shape;3602;p3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8072" y="1412163"/>
            <a:ext cx="2568575" cy="322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6" name="Shape 3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7" name="Google Shape;3607;p370"/>
          <p:cNvSpPr txBox="1"/>
          <p:nvPr>
            <p:ph type="title"/>
          </p:nvPr>
        </p:nvSpPr>
        <p:spPr>
          <a:xfrm>
            <a:off x="713225" y="702650"/>
            <a:ext cx="6333900" cy="68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社團幹部職位介紹</a:t>
            </a:r>
            <a:endParaRPr/>
          </a:p>
        </p:txBody>
      </p:sp>
      <p:sp>
        <p:nvSpPr>
          <p:cNvPr id="3608" name="Google Shape;3608;p370"/>
          <p:cNvSpPr txBox="1"/>
          <p:nvPr>
            <p:ph idx="1" type="subTitle"/>
          </p:nvPr>
        </p:nvSpPr>
        <p:spPr>
          <a:xfrm>
            <a:off x="713250" y="1430575"/>
            <a:ext cx="237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社長 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President</a:t>
            </a:r>
            <a:endParaRPr sz="1700"/>
          </a:p>
        </p:txBody>
      </p:sp>
      <p:sp>
        <p:nvSpPr>
          <p:cNvPr id="3609" name="Google Shape;3609;p370"/>
          <p:cNvSpPr txBox="1"/>
          <p:nvPr>
            <p:ph idx="2" type="subTitle"/>
          </p:nvPr>
        </p:nvSpPr>
        <p:spPr>
          <a:xfrm>
            <a:off x="3168562" y="1430575"/>
            <a:ext cx="237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副社長 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Vice President </a:t>
            </a:r>
            <a:endParaRPr sz="1700"/>
          </a:p>
        </p:txBody>
      </p:sp>
      <p:sp>
        <p:nvSpPr>
          <p:cNvPr id="3610" name="Google Shape;3610;p370"/>
          <p:cNvSpPr txBox="1"/>
          <p:nvPr>
            <p:ph idx="3" type="subTitle"/>
          </p:nvPr>
        </p:nvSpPr>
        <p:spPr>
          <a:xfrm>
            <a:off x="713253" y="2152800"/>
            <a:ext cx="237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監督與管理整個社團的運作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帶領社團的各個活動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/>
          </a:p>
        </p:txBody>
      </p:sp>
      <p:sp>
        <p:nvSpPr>
          <p:cNvPr id="3611" name="Google Shape;3611;p370"/>
          <p:cNvSpPr txBox="1"/>
          <p:nvPr>
            <p:ph idx="4" type="subTitle"/>
          </p:nvPr>
        </p:nvSpPr>
        <p:spPr>
          <a:xfrm>
            <a:off x="3168525" y="2152800"/>
            <a:ext cx="235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落實社團每節課的點名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協助社長於各類社團事務</a:t>
            </a:r>
            <a:endParaRPr sz="1300"/>
          </a:p>
        </p:txBody>
      </p:sp>
      <p:sp>
        <p:nvSpPr>
          <p:cNvPr id="3612" name="Google Shape;3612;p370"/>
          <p:cNvSpPr txBox="1"/>
          <p:nvPr>
            <p:ph idx="5" type="subTitle"/>
          </p:nvPr>
        </p:nvSpPr>
        <p:spPr>
          <a:xfrm>
            <a:off x="5623846" y="1430575"/>
            <a:ext cx="237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教學 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Instructor</a:t>
            </a:r>
            <a:endParaRPr sz="1700"/>
          </a:p>
        </p:txBody>
      </p:sp>
      <p:sp>
        <p:nvSpPr>
          <p:cNvPr id="3613" name="Google Shape;3613;p370"/>
          <p:cNvSpPr txBox="1"/>
          <p:nvPr>
            <p:ph idx="6" type="subTitle"/>
          </p:nvPr>
        </p:nvSpPr>
        <p:spPr>
          <a:xfrm>
            <a:off x="5623850" y="2152800"/>
            <a:ext cx="233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社團內吉他技術最強的人組成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與社員組成學習小組，監督每個人的練習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/>
          </a:p>
        </p:txBody>
      </p:sp>
      <p:sp>
        <p:nvSpPr>
          <p:cNvPr id="3614" name="Google Shape;3614;p370"/>
          <p:cNvSpPr txBox="1"/>
          <p:nvPr>
            <p:ph idx="7" type="subTitle"/>
          </p:nvPr>
        </p:nvSpPr>
        <p:spPr>
          <a:xfrm>
            <a:off x="713225" y="3093925"/>
            <a:ext cx="237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財務 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Treasurer</a:t>
            </a:r>
            <a:endParaRPr sz="1700"/>
          </a:p>
        </p:txBody>
      </p:sp>
      <p:sp>
        <p:nvSpPr>
          <p:cNvPr id="3615" name="Google Shape;3615;p370"/>
          <p:cNvSpPr txBox="1"/>
          <p:nvPr>
            <p:ph idx="8" type="subTitle"/>
          </p:nvPr>
        </p:nvSpPr>
        <p:spPr>
          <a:xfrm>
            <a:off x="3168529" y="3093925"/>
            <a:ext cx="237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網管 Social Media Management</a:t>
            </a:r>
            <a:endParaRPr sz="1700"/>
          </a:p>
        </p:txBody>
      </p:sp>
      <p:sp>
        <p:nvSpPr>
          <p:cNvPr id="3616" name="Google Shape;3616;p370"/>
          <p:cNvSpPr txBox="1"/>
          <p:nvPr>
            <p:ph idx="9" type="subTitle"/>
          </p:nvPr>
        </p:nvSpPr>
        <p:spPr>
          <a:xfrm>
            <a:off x="713225" y="3816150"/>
            <a:ext cx="237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管理社團社費與財務收入支出</a:t>
            </a:r>
            <a:endParaRPr sz="1300"/>
          </a:p>
        </p:txBody>
      </p:sp>
      <p:sp>
        <p:nvSpPr>
          <p:cNvPr id="3617" name="Google Shape;3617;p370"/>
          <p:cNvSpPr txBox="1"/>
          <p:nvPr>
            <p:ph idx="13" type="subTitle"/>
          </p:nvPr>
        </p:nvSpPr>
        <p:spPr>
          <a:xfrm>
            <a:off x="3189485" y="3816150"/>
            <a:ext cx="235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管理和經營社團帳號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定時發現時動態和貼文宣傳社團（一周一篇）</a:t>
            </a:r>
            <a:endParaRPr sz="1300"/>
          </a:p>
        </p:txBody>
      </p:sp>
      <p:sp>
        <p:nvSpPr>
          <p:cNvPr id="3618" name="Google Shape;3618;p370"/>
          <p:cNvSpPr txBox="1"/>
          <p:nvPr>
            <p:ph idx="14" type="subTitle"/>
          </p:nvPr>
        </p:nvSpPr>
        <p:spPr>
          <a:xfrm>
            <a:off x="5623804" y="3093925"/>
            <a:ext cx="237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唱教 Singing </a:t>
            </a:r>
            <a:r>
              <a:rPr lang="en" sz="1700"/>
              <a:t>Instructor</a:t>
            </a:r>
            <a:endParaRPr sz="1700"/>
          </a:p>
        </p:txBody>
      </p:sp>
      <p:sp>
        <p:nvSpPr>
          <p:cNvPr id="3619" name="Google Shape;3619;p370"/>
          <p:cNvSpPr txBox="1"/>
          <p:nvPr>
            <p:ph idx="15" type="subTitle"/>
          </p:nvPr>
        </p:nvSpPr>
        <p:spPr>
          <a:xfrm>
            <a:off x="5665360" y="3816150"/>
            <a:ext cx="233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社團內歌唱技術最強的人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給與社員歌唱的建議與教導</a:t>
            </a:r>
            <a:endParaRPr sz="1300"/>
          </a:p>
        </p:txBody>
      </p:sp>
      <p:grpSp>
        <p:nvGrpSpPr>
          <p:cNvPr id="3620" name="Google Shape;3620;p370"/>
          <p:cNvGrpSpPr/>
          <p:nvPr/>
        </p:nvGrpSpPr>
        <p:grpSpPr>
          <a:xfrm flipH="1">
            <a:off x="6798725" y="-5231660"/>
            <a:ext cx="5130634" cy="11518612"/>
            <a:chOff x="5361525" y="-5590410"/>
            <a:chExt cx="5130634" cy="11518612"/>
          </a:xfrm>
        </p:grpSpPr>
        <p:sp>
          <p:nvSpPr>
            <p:cNvPr id="3621" name="Google Shape;3621;p370"/>
            <p:cNvSpPr/>
            <p:nvPr/>
          </p:nvSpPr>
          <p:spPr>
            <a:xfrm>
              <a:off x="5361525" y="454727"/>
              <a:ext cx="4207245" cy="5473475"/>
            </a:xfrm>
            <a:custGeom>
              <a:rect b="b" l="l" r="r" t="t"/>
              <a:pathLst>
                <a:path extrusionOk="0" h="90538" w="69593">
                  <a:moveTo>
                    <a:pt x="48439" y="3642"/>
                  </a:moveTo>
                  <a:cubicBezTo>
                    <a:pt x="41136" y="1"/>
                    <a:pt x="31428" y="294"/>
                    <a:pt x="26113" y="7680"/>
                  </a:cubicBezTo>
                  <a:cubicBezTo>
                    <a:pt x="20799" y="15108"/>
                    <a:pt x="24690" y="23331"/>
                    <a:pt x="23289" y="28562"/>
                  </a:cubicBezTo>
                  <a:cubicBezTo>
                    <a:pt x="21929" y="33793"/>
                    <a:pt x="8517" y="37475"/>
                    <a:pt x="4248" y="53816"/>
                  </a:cubicBezTo>
                  <a:cubicBezTo>
                    <a:pt x="1" y="70179"/>
                    <a:pt x="12053" y="81729"/>
                    <a:pt x="28708" y="86081"/>
                  </a:cubicBezTo>
                  <a:cubicBezTo>
                    <a:pt x="45844" y="90537"/>
                    <a:pt x="61056" y="85160"/>
                    <a:pt x="65429" y="68358"/>
                  </a:cubicBezTo>
                  <a:cubicBezTo>
                    <a:pt x="69593" y="52435"/>
                    <a:pt x="58859" y="45029"/>
                    <a:pt x="60574" y="38521"/>
                  </a:cubicBezTo>
                  <a:cubicBezTo>
                    <a:pt x="62269" y="32014"/>
                    <a:pt x="66852" y="26909"/>
                    <a:pt x="68149" y="23373"/>
                  </a:cubicBezTo>
                  <a:cubicBezTo>
                    <a:pt x="69467" y="19816"/>
                    <a:pt x="68316" y="17891"/>
                    <a:pt x="66119" y="17702"/>
                  </a:cubicBezTo>
                  <a:cubicBezTo>
                    <a:pt x="63985" y="17514"/>
                    <a:pt x="60700" y="21908"/>
                    <a:pt x="57122" y="20401"/>
                  </a:cubicBezTo>
                  <a:cubicBezTo>
                    <a:pt x="52372" y="18372"/>
                    <a:pt x="51431" y="12178"/>
                    <a:pt x="52582" y="7743"/>
                  </a:cubicBezTo>
                  <a:cubicBezTo>
                    <a:pt x="53774" y="3349"/>
                    <a:pt x="50343" y="4604"/>
                    <a:pt x="48439" y="3642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2" name="Google Shape;3622;p370"/>
            <p:cNvSpPr/>
            <p:nvPr/>
          </p:nvSpPr>
          <p:spPr>
            <a:xfrm>
              <a:off x="7270035" y="2383109"/>
              <a:ext cx="1007400" cy="1007400"/>
            </a:xfrm>
            <a:prstGeom prst="ellipse">
              <a:avLst/>
            </a:pr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3" name="Google Shape;3623;p370"/>
            <p:cNvSpPr/>
            <p:nvPr/>
          </p:nvSpPr>
          <p:spPr>
            <a:xfrm>
              <a:off x="7871194" y="-3637290"/>
              <a:ext cx="1810144" cy="5121748"/>
            </a:xfrm>
            <a:custGeom>
              <a:rect b="b" l="l" r="r" t="t"/>
              <a:pathLst>
                <a:path extrusionOk="0" h="84720" w="29942">
                  <a:moveTo>
                    <a:pt x="2448" y="83004"/>
                  </a:moveTo>
                  <a:lnTo>
                    <a:pt x="6717" y="84134"/>
                  </a:lnTo>
                  <a:cubicBezTo>
                    <a:pt x="8955" y="84720"/>
                    <a:pt x="9771" y="83611"/>
                    <a:pt x="10169" y="82104"/>
                  </a:cubicBezTo>
                  <a:lnTo>
                    <a:pt x="29544" y="4499"/>
                  </a:lnTo>
                  <a:cubicBezTo>
                    <a:pt x="29942" y="2971"/>
                    <a:pt x="29000" y="1402"/>
                    <a:pt x="27473" y="1004"/>
                  </a:cubicBezTo>
                  <a:lnTo>
                    <a:pt x="25108" y="377"/>
                  </a:lnTo>
                  <a:cubicBezTo>
                    <a:pt x="23581" y="0"/>
                    <a:pt x="22012" y="900"/>
                    <a:pt x="21593" y="2406"/>
                  </a:cubicBezTo>
                  <a:lnTo>
                    <a:pt x="460" y="79552"/>
                  </a:lnTo>
                  <a:cubicBezTo>
                    <a:pt x="42" y="81079"/>
                    <a:pt x="0" y="82376"/>
                    <a:pt x="2448" y="83004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4" name="Google Shape;3624;p370"/>
            <p:cNvSpPr/>
            <p:nvPr/>
          </p:nvSpPr>
          <p:spPr>
            <a:xfrm>
              <a:off x="9773652" y="-5388007"/>
              <a:ext cx="167037" cy="141767"/>
            </a:xfrm>
            <a:custGeom>
              <a:rect b="b" l="l" r="r" t="t"/>
              <a:pathLst>
                <a:path extrusionOk="0" h="2345" w="2763">
                  <a:moveTo>
                    <a:pt x="0" y="984"/>
                  </a:moveTo>
                  <a:lnTo>
                    <a:pt x="628" y="1"/>
                  </a:lnTo>
                  <a:lnTo>
                    <a:pt x="2762" y="1340"/>
                  </a:lnTo>
                  <a:lnTo>
                    <a:pt x="2134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5" name="Google Shape;3625;p370"/>
            <p:cNvSpPr/>
            <p:nvPr/>
          </p:nvSpPr>
          <p:spPr>
            <a:xfrm>
              <a:off x="9612963" y="-5159064"/>
              <a:ext cx="167037" cy="141767"/>
            </a:xfrm>
            <a:custGeom>
              <a:rect b="b" l="l" r="r" t="t"/>
              <a:pathLst>
                <a:path extrusionOk="0" h="2345" w="2763">
                  <a:moveTo>
                    <a:pt x="1" y="984"/>
                  </a:moveTo>
                  <a:lnTo>
                    <a:pt x="629" y="1"/>
                  </a:lnTo>
                  <a:lnTo>
                    <a:pt x="2763" y="1340"/>
                  </a:lnTo>
                  <a:lnTo>
                    <a:pt x="2114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6" name="Google Shape;3626;p370"/>
            <p:cNvSpPr/>
            <p:nvPr/>
          </p:nvSpPr>
          <p:spPr>
            <a:xfrm>
              <a:off x="9466238" y="-4928791"/>
              <a:ext cx="165768" cy="141707"/>
            </a:xfrm>
            <a:custGeom>
              <a:rect b="b" l="l" r="r" t="t"/>
              <a:pathLst>
                <a:path extrusionOk="0" h="2344" w="2742">
                  <a:moveTo>
                    <a:pt x="1" y="1004"/>
                  </a:moveTo>
                  <a:lnTo>
                    <a:pt x="628" y="0"/>
                  </a:lnTo>
                  <a:lnTo>
                    <a:pt x="2742" y="1339"/>
                  </a:lnTo>
                  <a:lnTo>
                    <a:pt x="2114" y="2343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7" name="Google Shape;3627;p370"/>
            <p:cNvSpPr/>
            <p:nvPr/>
          </p:nvSpPr>
          <p:spPr>
            <a:xfrm>
              <a:off x="9322053" y="-4689752"/>
              <a:ext cx="165768" cy="141767"/>
            </a:xfrm>
            <a:custGeom>
              <a:rect b="b" l="l" r="r" t="t"/>
              <a:pathLst>
                <a:path extrusionOk="0" h="2345" w="2742">
                  <a:moveTo>
                    <a:pt x="0" y="984"/>
                  </a:moveTo>
                  <a:lnTo>
                    <a:pt x="628" y="1"/>
                  </a:lnTo>
                  <a:lnTo>
                    <a:pt x="2741" y="1340"/>
                  </a:lnTo>
                  <a:lnTo>
                    <a:pt x="2114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8" name="Google Shape;3628;p370"/>
            <p:cNvSpPr/>
            <p:nvPr/>
          </p:nvSpPr>
          <p:spPr>
            <a:xfrm>
              <a:off x="9194312" y="-4455730"/>
              <a:ext cx="165768" cy="141707"/>
            </a:xfrm>
            <a:custGeom>
              <a:rect b="b" l="l" r="r" t="t"/>
              <a:pathLst>
                <a:path extrusionOk="0" h="2344" w="2742">
                  <a:moveTo>
                    <a:pt x="0" y="1005"/>
                  </a:moveTo>
                  <a:lnTo>
                    <a:pt x="628" y="0"/>
                  </a:lnTo>
                  <a:lnTo>
                    <a:pt x="2741" y="1340"/>
                  </a:lnTo>
                  <a:lnTo>
                    <a:pt x="2113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9" name="Google Shape;3629;p370"/>
            <p:cNvSpPr/>
            <p:nvPr/>
          </p:nvSpPr>
          <p:spPr>
            <a:xfrm>
              <a:off x="9085493" y="-4193900"/>
              <a:ext cx="165768" cy="141767"/>
            </a:xfrm>
            <a:custGeom>
              <a:rect b="b" l="l" r="r" t="t"/>
              <a:pathLst>
                <a:path extrusionOk="0" h="2345" w="2742">
                  <a:moveTo>
                    <a:pt x="1" y="984"/>
                  </a:moveTo>
                  <a:lnTo>
                    <a:pt x="628" y="1"/>
                  </a:lnTo>
                  <a:lnTo>
                    <a:pt x="2742" y="1340"/>
                  </a:lnTo>
                  <a:lnTo>
                    <a:pt x="2114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0" name="Google Shape;3630;p370"/>
            <p:cNvSpPr/>
            <p:nvPr/>
          </p:nvSpPr>
          <p:spPr>
            <a:xfrm>
              <a:off x="9688894" y="-5471495"/>
              <a:ext cx="177133" cy="208812"/>
            </a:xfrm>
            <a:custGeom>
              <a:rect b="b" l="l" r="r" t="t"/>
              <a:pathLst>
                <a:path extrusionOk="0" h="3454" w="2930">
                  <a:moveTo>
                    <a:pt x="1214" y="3453"/>
                  </a:moveTo>
                  <a:cubicBezTo>
                    <a:pt x="1904" y="3056"/>
                    <a:pt x="2804" y="2281"/>
                    <a:pt x="2930" y="754"/>
                  </a:cubicBezTo>
                  <a:lnTo>
                    <a:pt x="1779" y="22"/>
                  </a:lnTo>
                  <a:cubicBezTo>
                    <a:pt x="1360" y="1"/>
                    <a:pt x="230" y="566"/>
                    <a:pt x="0" y="265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1" name="Google Shape;3631;p370"/>
            <p:cNvSpPr/>
            <p:nvPr/>
          </p:nvSpPr>
          <p:spPr>
            <a:xfrm>
              <a:off x="9528205" y="-5243761"/>
              <a:ext cx="177194" cy="208751"/>
            </a:xfrm>
            <a:custGeom>
              <a:rect b="b" l="l" r="r" t="t"/>
              <a:pathLst>
                <a:path extrusionOk="0" h="3453" w="2931">
                  <a:moveTo>
                    <a:pt x="1194" y="3452"/>
                  </a:moveTo>
                  <a:cubicBezTo>
                    <a:pt x="1884" y="3055"/>
                    <a:pt x="2784" y="2281"/>
                    <a:pt x="2930" y="753"/>
                  </a:cubicBezTo>
                  <a:lnTo>
                    <a:pt x="1779" y="21"/>
                  </a:lnTo>
                  <a:cubicBezTo>
                    <a:pt x="1361" y="0"/>
                    <a:pt x="231" y="565"/>
                    <a:pt x="1" y="2657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2" name="Google Shape;3632;p370"/>
            <p:cNvSpPr/>
            <p:nvPr/>
          </p:nvSpPr>
          <p:spPr>
            <a:xfrm>
              <a:off x="9380211" y="-5013548"/>
              <a:ext cx="177194" cy="208751"/>
            </a:xfrm>
            <a:custGeom>
              <a:rect b="b" l="l" r="r" t="t"/>
              <a:pathLst>
                <a:path extrusionOk="0" h="3453" w="2931">
                  <a:moveTo>
                    <a:pt x="1214" y="3453"/>
                  </a:moveTo>
                  <a:cubicBezTo>
                    <a:pt x="1926" y="3076"/>
                    <a:pt x="2805" y="2281"/>
                    <a:pt x="2930" y="774"/>
                  </a:cubicBezTo>
                  <a:lnTo>
                    <a:pt x="1779" y="42"/>
                  </a:lnTo>
                  <a:cubicBezTo>
                    <a:pt x="1361" y="0"/>
                    <a:pt x="252" y="586"/>
                    <a:pt x="1" y="267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3" name="Google Shape;3633;p370"/>
            <p:cNvSpPr/>
            <p:nvPr/>
          </p:nvSpPr>
          <p:spPr>
            <a:xfrm>
              <a:off x="9237295" y="-4774509"/>
              <a:ext cx="177133" cy="208812"/>
            </a:xfrm>
            <a:custGeom>
              <a:rect b="b" l="l" r="r" t="t"/>
              <a:pathLst>
                <a:path extrusionOk="0" h="3454" w="2930">
                  <a:moveTo>
                    <a:pt x="1193" y="3453"/>
                  </a:moveTo>
                  <a:cubicBezTo>
                    <a:pt x="1905" y="3056"/>
                    <a:pt x="2783" y="2281"/>
                    <a:pt x="2930" y="754"/>
                  </a:cubicBezTo>
                  <a:lnTo>
                    <a:pt x="1779" y="22"/>
                  </a:lnTo>
                  <a:cubicBezTo>
                    <a:pt x="1361" y="1"/>
                    <a:pt x="231" y="566"/>
                    <a:pt x="1" y="265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4" name="Google Shape;3634;p370"/>
            <p:cNvSpPr/>
            <p:nvPr/>
          </p:nvSpPr>
          <p:spPr>
            <a:xfrm>
              <a:off x="9108284" y="-4539219"/>
              <a:ext cx="177133" cy="208751"/>
            </a:xfrm>
            <a:custGeom>
              <a:rect b="b" l="l" r="r" t="t"/>
              <a:pathLst>
                <a:path extrusionOk="0" h="3453" w="2930">
                  <a:moveTo>
                    <a:pt x="1214" y="3453"/>
                  </a:moveTo>
                  <a:cubicBezTo>
                    <a:pt x="1925" y="3076"/>
                    <a:pt x="2804" y="2281"/>
                    <a:pt x="2930" y="775"/>
                  </a:cubicBezTo>
                  <a:lnTo>
                    <a:pt x="1779" y="42"/>
                  </a:lnTo>
                  <a:cubicBezTo>
                    <a:pt x="1360" y="0"/>
                    <a:pt x="251" y="586"/>
                    <a:pt x="0" y="2679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5" name="Google Shape;3635;p370"/>
            <p:cNvSpPr/>
            <p:nvPr/>
          </p:nvSpPr>
          <p:spPr>
            <a:xfrm>
              <a:off x="8999465" y="-4277388"/>
              <a:ext cx="177194" cy="208812"/>
            </a:xfrm>
            <a:custGeom>
              <a:rect b="b" l="l" r="r" t="t"/>
              <a:pathLst>
                <a:path extrusionOk="0" h="3454" w="2931">
                  <a:moveTo>
                    <a:pt x="1214" y="3453"/>
                  </a:moveTo>
                  <a:cubicBezTo>
                    <a:pt x="1905" y="3056"/>
                    <a:pt x="2805" y="2260"/>
                    <a:pt x="2930" y="754"/>
                  </a:cubicBezTo>
                  <a:lnTo>
                    <a:pt x="1779" y="22"/>
                  </a:lnTo>
                  <a:cubicBezTo>
                    <a:pt x="1361" y="1"/>
                    <a:pt x="231" y="566"/>
                    <a:pt x="1" y="265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6" name="Google Shape;3636;p370"/>
            <p:cNvSpPr/>
            <p:nvPr/>
          </p:nvSpPr>
          <p:spPr>
            <a:xfrm>
              <a:off x="9127267" y="-2531750"/>
              <a:ext cx="78471" cy="77201"/>
            </a:xfrm>
            <a:custGeom>
              <a:rect b="b" l="l" r="r" t="t"/>
              <a:pathLst>
                <a:path extrusionOk="0" h="1277" w="1298">
                  <a:moveTo>
                    <a:pt x="1214" y="774"/>
                  </a:moveTo>
                  <a:cubicBezTo>
                    <a:pt x="1130" y="1088"/>
                    <a:pt x="816" y="1277"/>
                    <a:pt x="502" y="1193"/>
                  </a:cubicBezTo>
                  <a:cubicBezTo>
                    <a:pt x="189" y="1109"/>
                    <a:pt x="0" y="795"/>
                    <a:pt x="84" y="482"/>
                  </a:cubicBezTo>
                  <a:cubicBezTo>
                    <a:pt x="168" y="168"/>
                    <a:pt x="481" y="0"/>
                    <a:pt x="795" y="63"/>
                  </a:cubicBezTo>
                  <a:cubicBezTo>
                    <a:pt x="1109" y="147"/>
                    <a:pt x="1297" y="461"/>
                    <a:pt x="1214" y="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7" name="Google Shape;3637;p370"/>
            <p:cNvSpPr/>
            <p:nvPr/>
          </p:nvSpPr>
          <p:spPr>
            <a:xfrm>
              <a:off x="8946386" y="-1836034"/>
              <a:ext cx="78471" cy="77201"/>
            </a:xfrm>
            <a:custGeom>
              <a:rect b="b" l="l" r="r" t="t"/>
              <a:pathLst>
                <a:path extrusionOk="0" h="1277" w="1298">
                  <a:moveTo>
                    <a:pt x="1193" y="774"/>
                  </a:moveTo>
                  <a:cubicBezTo>
                    <a:pt x="1109" y="1088"/>
                    <a:pt x="795" y="1277"/>
                    <a:pt x="481" y="1193"/>
                  </a:cubicBezTo>
                  <a:cubicBezTo>
                    <a:pt x="168" y="1109"/>
                    <a:pt x="0" y="795"/>
                    <a:pt x="63" y="481"/>
                  </a:cubicBezTo>
                  <a:cubicBezTo>
                    <a:pt x="147" y="168"/>
                    <a:pt x="460" y="0"/>
                    <a:pt x="774" y="63"/>
                  </a:cubicBezTo>
                  <a:cubicBezTo>
                    <a:pt x="1109" y="168"/>
                    <a:pt x="1297" y="481"/>
                    <a:pt x="1193" y="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8" name="Google Shape;3638;p370"/>
            <p:cNvSpPr/>
            <p:nvPr/>
          </p:nvSpPr>
          <p:spPr>
            <a:xfrm>
              <a:off x="8781948" y="-1201075"/>
              <a:ext cx="77201" cy="77261"/>
            </a:xfrm>
            <a:custGeom>
              <a:rect b="b" l="l" r="r" t="t"/>
              <a:pathLst>
                <a:path extrusionOk="0" h="1278" w="1277">
                  <a:moveTo>
                    <a:pt x="1193" y="775"/>
                  </a:moveTo>
                  <a:cubicBezTo>
                    <a:pt x="1109" y="1089"/>
                    <a:pt x="795" y="1277"/>
                    <a:pt x="481" y="1214"/>
                  </a:cubicBezTo>
                  <a:cubicBezTo>
                    <a:pt x="167" y="1131"/>
                    <a:pt x="0" y="817"/>
                    <a:pt x="63" y="503"/>
                  </a:cubicBezTo>
                  <a:cubicBezTo>
                    <a:pt x="147" y="189"/>
                    <a:pt x="460" y="1"/>
                    <a:pt x="774" y="85"/>
                  </a:cubicBezTo>
                  <a:cubicBezTo>
                    <a:pt x="1088" y="168"/>
                    <a:pt x="1276" y="482"/>
                    <a:pt x="1193" y="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9" name="Google Shape;3639;p370"/>
            <p:cNvSpPr/>
            <p:nvPr/>
          </p:nvSpPr>
          <p:spPr>
            <a:xfrm>
              <a:off x="8636433" y="-647005"/>
              <a:ext cx="77261" cy="77201"/>
            </a:xfrm>
            <a:custGeom>
              <a:rect b="b" l="l" r="r" t="t"/>
              <a:pathLst>
                <a:path extrusionOk="0" h="1277" w="1278">
                  <a:moveTo>
                    <a:pt x="1193" y="775"/>
                  </a:moveTo>
                  <a:cubicBezTo>
                    <a:pt x="1110" y="1088"/>
                    <a:pt x="796" y="1277"/>
                    <a:pt x="482" y="1193"/>
                  </a:cubicBezTo>
                  <a:cubicBezTo>
                    <a:pt x="168" y="1109"/>
                    <a:pt x="1" y="796"/>
                    <a:pt x="64" y="482"/>
                  </a:cubicBezTo>
                  <a:cubicBezTo>
                    <a:pt x="147" y="168"/>
                    <a:pt x="461" y="0"/>
                    <a:pt x="775" y="63"/>
                  </a:cubicBezTo>
                  <a:cubicBezTo>
                    <a:pt x="1089" y="168"/>
                    <a:pt x="1277" y="482"/>
                    <a:pt x="1193" y="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0" name="Google Shape;3640;p370"/>
            <p:cNvSpPr/>
            <p:nvPr/>
          </p:nvSpPr>
          <p:spPr>
            <a:xfrm>
              <a:off x="8278479" y="37346"/>
              <a:ext cx="77201" cy="77201"/>
            </a:xfrm>
            <a:custGeom>
              <a:rect b="b" l="l" r="r" t="t"/>
              <a:pathLst>
                <a:path extrusionOk="0" h="1277" w="1277">
                  <a:moveTo>
                    <a:pt x="1214" y="774"/>
                  </a:moveTo>
                  <a:cubicBezTo>
                    <a:pt x="1130" y="1088"/>
                    <a:pt x="816" y="1276"/>
                    <a:pt x="503" y="1193"/>
                  </a:cubicBezTo>
                  <a:cubicBezTo>
                    <a:pt x="189" y="1130"/>
                    <a:pt x="0" y="816"/>
                    <a:pt x="84" y="502"/>
                  </a:cubicBezTo>
                  <a:cubicBezTo>
                    <a:pt x="168" y="188"/>
                    <a:pt x="482" y="0"/>
                    <a:pt x="796" y="84"/>
                  </a:cubicBezTo>
                  <a:cubicBezTo>
                    <a:pt x="1109" y="147"/>
                    <a:pt x="1277" y="460"/>
                    <a:pt x="1214" y="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1" name="Google Shape;3641;p370"/>
            <p:cNvSpPr/>
            <p:nvPr/>
          </p:nvSpPr>
          <p:spPr>
            <a:xfrm>
              <a:off x="8607354" y="122104"/>
              <a:ext cx="77201" cy="78471"/>
            </a:xfrm>
            <a:custGeom>
              <a:rect b="b" l="l" r="r" t="t"/>
              <a:pathLst>
                <a:path extrusionOk="0" h="1298" w="1277">
                  <a:moveTo>
                    <a:pt x="1214" y="795"/>
                  </a:moveTo>
                  <a:cubicBezTo>
                    <a:pt x="1130" y="1109"/>
                    <a:pt x="817" y="1297"/>
                    <a:pt x="503" y="1214"/>
                  </a:cubicBezTo>
                  <a:cubicBezTo>
                    <a:pt x="189" y="1130"/>
                    <a:pt x="1" y="816"/>
                    <a:pt x="84" y="502"/>
                  </a:cubicBezTo>
                  <a:cubicBezTo>
                    <a:pt x="168" y="188"/>
                    <a:pt x="482" y="0"/>
                    <a:pt x="775" y="84"/>
                  </a:cubicBezTo>
                  <a:cubicBezTo>
                    <a:pt x="1110" y="167"/>
                    <a:pt x="1277" y="481"/>
                    <a:pt x="1214" y="7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2" name="Google Shape;3642;p370"/>
            <p:cNvSpPr/>
            <p:nvPr/>
          </p:nvSpPr>
          <p:spPr>
            <a:xfrm>
              <a:off x="8275940" y="738080"/>
              <a:ext cx="77201" cy="77261"/>
            </a:xfrm>
            <a:custGeom>
              <a:rect b="b" l="l" r="r" t="t"/>
              <a:pathLst>
                <a:path extrusionOk="0" h="1278" w="1277">
                  <a:moveTo>
                    <a:pt x="1193" y="775"/>
                  </a:moveTo>
                  <a:cubicBezTo>
                    <a:pt x="1110" y="1089"/>
                    <a:pt x="796" y="1277"/>
                    <a:pt x="482" y="1193"/>
                  </a:cubicBezTo>
                  <a:cubicBezTo>
                    <a:pt x="168" y="1110"/>
                    <a:pt x="1" y="796"/>
                    <a:pt x="63" y="482"/>
                  </a:cubicBezTo>
                  <a:cubicBezTo>
                    <a:pt x="147" y="168"/>
                    <a:pt x="461" y="1"/>
                    <a:pt x="775" y="64"/>
                  </a:cubicBezTo>
                  <a:cubicBezTo>
                    <a:pt x="1089" y="147"/>
                    <a:pt x="1277" y="461"/>
                    <a:pt x="1193" y="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3" name="Google Shape;3643;p370"/>
            <p:cNvSpPr/>
            <p:nvPr/>
          </p:nvSpPr>
          <p:spPr>
            <a:xfrm>
              <a:off x="9249930" y="-3495644"/>
              <a:ext cx="60" cy="60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 cap="flat" cmpd="sng" w="2100">
              <a:solidFill>
                <a:srgbClr val="847267"/>
              </a:solidFill>
              <a:prstDash val="solid"/>
              <a:miter lim="2092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4" name="Google Shape;3644;p370"/>
            <p:cNvSpPr/>
            <p:nvPr/>
          </p:nvSpPr>
          <p:spPr>
            <a:xfrm>
              <a:off x="7266523" y="-3498183"/>
              <a:ext cx="1987277" cy="7278540"/>
            </a:xfrm>
            <a:custGeom>
              <a:rect b="b" l="l" r="r" t="t"/>
              <a:pathLst>
                <a:path extrusionOk="0" h="120396" w="32872">
                  <a:moveTo>
                    <a:pt x="32600" y="1"/>
                  </a:moveTo>
                  <a:lnTo>
                    <a:pt x="1" y="120311"/>
                  </a:lnTo>
                  <a:lnTo>
                    <a:pt x="273" y="120395"/>
                  </a:lnTo>
                  <a:lnTo>
                    <a:pt x="32872" y="84"/>
                  </a:lnTo>
                  <a:lnTo>
                    <a:pt x="326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5" name="Google Shape;3645;p370"/>
            <p:cNvSpPr/>
            <p:nvPr/>
          </p:nvSpPr>
          <p:spPr>
            <a:xfrm>
              <a:off x="7353820" y="-3475392"/>
              <a:ext cx="1973372" cy="7272192"/>
            </a:xfrm>
            <a:custGeom>
              <a:rect b="b" l="l" r="r" t="t"/>
              <a:pathLst>
                <a:path extrusionOk="0" h="120291" w="32642">
                  <a:moveTo>
                    <a:pt x="32369" y="0"/>
                  </a:moveTo>
                  <a:lnTo>
                    <a:pt x="0" y="120227"/>
                  </a:lnTo>
                  <a:lnTo>
                    <a:pt x="272" y="120290"/>
                  </a:lnTo>
                  <a:lnTo>
                    <a:pt x="32641" y="84"/>
                  </a:lnTo>
                  <a:lnTo>
                    <a:pt x="32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6" name="Google Shape;3646;p370"/>
            <p:cNvSpPr/>
            <p:nvPr/>
          </p:nvSpPr>
          <p:spPr>
            <a:xfrm>
              <a:off x="7460039" y="-3453930"/>
              <a:ext cx="1932928" cy="7291175"/>
            </a:xfrm>
            <a:custGeom>
              <a:rect b="b" l="l" r="r" t="t"/>
              <a:pathLst>
                <a:path extrusionOk="0" h="120605" w="31973">
                  <a:moveTo>
                    <a:pt x="31700" y="1"/>
                  </a:moveTo>
                  <a:lnTo>
                    <a:pt x="1" y="120521"/>
                  </a:lnTo>
                  <a:lnTo>
                    <a:pt x="273" y="120605"/>
                  </a:lnTo>
                  <a:lnTo>
                    <a:pt x="31972" y="64"/>
                  </a:lnTo>
                  <a:lnTo>
                    <a:pt x="317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7" name="Google Shape;3647;p370"/>
            <p:cNvSpPr/>
            <p:nvPr/>
          </p:nvSpPr>
          <p:spPr>
            <a:xfrm>
              <a:off x="7764914" y="-3396982"/>
              <a:ext cx="1854457" cy="7310158"/>
            </a:xfrm>
            <a:custGeom>
              <a:rect b="b" l="l" r="r" t="t"/>
              <a:pathLst>
                <a:path extrusionOk="0" h="120919" w="30675">
                  <a:moveTo>
                    <a:pt x="30382" y="1"/>
                  </a:moveTo>
                  <a:lnTo>
                    <a:pt x="0" y="120834"/>
                  </a:lnTo>
                  <a:lnTo>
                    <a:pt x="293" y="120918"/>
                  </a:lnTo>
                  <a:lnTo>
                    <a:pt x="30674" y="63"/>
                  </a:lnTo>
                  <a:lnTo>
                    <a:pt x="30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8" name="Google Shape;3648;p370"/>
            <p:cNvSpPr/>
            <p:nvPr/>
          </p:nvSpPr>
          <p:spPr>
            <a:xfrm>
              <a:off x="7663712" y="-3415965"/>
              <a:ext cx="1875979" cy="7298732"/>
            </a:xfrm>
            <a:custGeom>
              <a:rect b="b" l="l" r="r" t="t"/>
              <a:pathLst>
                <a:path extrusionOk="0" h="120730" w="31031">
                  <a:moveTo>
                    <a:pt x="30758" y="1"/>
                  </a:moveTo>
                  <a:lnTo>
                    <a:pt x="1" y="120667"/>
                  </a:lnTo>
                  <a:lnTo>
                    <a:pt x="273" y="120730"/>
                  </a:lnTo>
                  <a:lnTo>
                    <a:pt x="31030" y="63"/>
                  </a:lnTo>
                  <a:lnTo>
                    <a:pt x="307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370"/>
            <p:cNvSpPr/>
            <p:nvPr/>
          </p:nvSpPr>
          <p:spPr>
            <a:xfrm>
              <a:off x="7562510" y="-3431139"/>
              <a:ext cx="1896232" cy="7282288"/>
            </a:xfrm>
            <a:custGeom>
              <a:rect b="b" l="l" r="r" t="t"/>
              <a:pathLst>
                <a:path extrusionOk="0" h="120458" w="31366">
                  <a:moveTo>
                    <a:pt x="31093" y="1"/>
                  </a:moveTo>
                  <a:lnTo>
                    <a:pt x="1" y="120374"/>
                  </a:lnTo>
                  <a:lnTo>
                    <a:pt x="273" y="120458"/>
                  </a:lnTo>
                  <a:lnTo>
                    <a:pt x="31365" y="63"/>
                  </a:lnTo>
                  <a:lnTo>
                    <a:pt x="31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370"/>
            <p:cNvSpPr/>
            <p:nvPr/>
          </p:nvSpPr>
          <p:spPr>
            <a:xfrm>
              <a:off x="9026065" y="-3180674"/>
              <a:ext cx="592036" cy="188559"/>
            </a:xfrm>
            <a:custGeom>
              <a:rect b="b" l="l" r="r" t="t"/>
              <a:pathLst>
                <a:path extrusionOk="0" h="3119" w="9793">
                  <a:moveTo>
                    <a:pt x="0" y="607"/>
                  </a:moveTo>
                  <a:lnTo>
                    <a:pt x="168" y="0"/>
                  </a:lnTo>
                  <a:lnTo>
                    <a:pt x="9793" y="2490"/>
                  </a:lnTo>
                  <a:lnTo>
                    <a:pt x="962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370"/>
            <p:cNvSpPr/>
            <p:nvPr/>
          </p:nvSpPr>
          <p:spPr>
            <a:xfrm>
              <a:off x="8921055" y="-2777137"/>
              <a:ext cx="592036" cy="188499"/>
            </a:xfrm>
            <a:custGeom>
              <a:rect b="b" l="l" r="r" t="t"/>
              <a:pathLst>
                <a:path extrusionOk="0" h="3118" w="9793">
                  <a:moveTo>
                    <a:pt x="1" y="607"/>
                  </a:moveTo>
                  <a:lnTo>
                    <a:pt x="168" y="0"/>
                  </a:lnTo>
                  <a:lnTo>
                    <a:pt x="9793" y="2511"/>
                  </a:lnTo>
                  <a:lnTo>
                    <a:pt x="9626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370"/>
            <p:cNvSpPr/>
            <p:nvPr/>
          </p:nvSpPr>
          <p:spPr>
            <a:xfrm>
              <a:off x="8824932" y="-2405278"/>
              <a:ext cx="590766" cy="188559"/>
            </a:xfrm>
            <a:custGeom>
              <a:rect b="b" l="l" r="r" t="t"/>
              <a:pathLst>
                <a:path extrusionOk="0" h="3119" w="9772">
                  <a:moveTo>
                    <a:pt x="0" y="607"/>
                  </a:moveTo>
                  <a:lnTo>
                    <a:pt x="147" y="1"/>
                  </a:lnTo>
                  <a:lnTo>
                    <a:pt x="9772" y="2511"/>
                  </a:lnTo>
                  <a:lnTo>
                    <a:pt x="9604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370"/>
            <p:cNvSpPr/>
            <p:nvPr/>
          </p:nvSpPr>
          <p:spPr>
            <a:xfrm>
              <a:off x="8735096" y="-2062498"/>
              <a:ext cx="590827" cy="188559"/>
            </a:xfrm>
            <a:custGeom>
              <a:rect b="b" l="l" r="r" t="t"/>
              <a:pathLst>
                <a:path extrusionOk="0" h="3119" w="9773">
                  <a:moveTo>
                    <a:pt x="1" y="608"/>
                  </a:moveTo>
                  <a:lnTo>
                    <a:pt x="147" y="1"/>
                  </a:lnTo>
                  <a:lnTo>
                    <a:pt x="9772" y="2512"/>
                  </a:lnTo>
                  <a:lnTo>
                    <a:pt x="9605" y="31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4" name="Google Shape;3654;p370"/>
            <p:cNvSpPr/>
            <p:nvPr/>
          </p:nvSpPr>
          <p:spPr>
            <a:xfrm>
              <a:off x="8649129" y="-1733562"/>
              <a:ext cx="590766" cy="187229"/>
            </a:xfrm>
            <a:custGeom>
              <a:rect b="b" l="l" r="r" t="t"/>
              <a:pathLst>
                <a:path extrusionOk="0" h="3097" w="9772">
                  <a:moveTo>
                    <a:pt x="0" y="607"/>
                  </a:moveTo>
                  <a:lnTo>
                    <a:pt x="167" y="0"/>
                  </a:lnTo>
                  <a:lnTo>
                    <a:pt x="9771" y="2490"/>
                  </a:lnTo>
                  <a:lnTo>
                    <a:pt x="9625" y="30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5" name="Google Shape;3655;p370"/>
            <p:cNvSpPr/>
            <p:nvPr/>
          </p:nvSpPr>
          <p:spPr>
            <a:xfrm>
              <a:off x="8561831" y="-1404687"/>
              <a:ext cx="592036" cy="188499"/>
            </a:xfrm>
            <a:custGeom>
              <a:rect b="b" l="l" r="r" t="t"/>
              <a:pathLst>
                <a:path extrusionOk="0" h="3118" w="9793">
                  <a:moveTo>
                    <a:pt x="0" y="607"/>
                  </a:moveTo>
                  <a:lnTo>
                    <a:pt x="168" y="0"/>
                  </a:lnTo>
                  <a:lnTo>
                    <a:pt x="9793" y="2511"/>
                  </a:lnTo>
                  <a:lnTo>
                    <a:pt x="962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6" name="Google Shape;3656;p370"/>
            <p:cNvSpPr/>
            <p:nvPr/>
          </p:nvSpPr>
          <p:spPr>
            <a:xfrm>
              <a:off x="8485900" y="-1106160"/>
              <a:ext cx="590827" cy="188499"/>
            </a:xfrm>
            <a:custGeom>
              <a:rect b="b" l="l" r="r" t="t"/>
              <a:pathLst>
                <a:path extrusionOk="0" h="3118" w="9773">
                  <a:moveTo>
                    <a:pt x="1" y="607"/>
                  </a:moveTo>
                  <a:lnTo>
                    <a:pt x="147" y="0"/>
                  </a:lnTo>
                  <a:lnTo>
                    <a:pt x="9772" y="2511"/>
                  </a:lnTo>
                  <a:lnTo>
                    <a:pt x="960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7" name="Google Shape;3657;p370"/>
            <p:cNvSpPr/>
            <p:nvPr/>
          </p:nvSpPr>
          <p:spPr>
            <a:xfrm>
              <a:off x="8415107" y="-838043"/>
              <a:ext cx="590766" cy="188559"/>
            </a:xfrm>
            <a:custGeom>
              <a:rect b="b" l="l" r="r" t="t"/>
              <a:pathLst>
                <a:path extrusionOk="0" h="3119" w="9772">
                  <a:moveTo>
                    <a:pt x="0" y="629"/>
                  </a:moveTo>
                  <a:lnTo>
                    <a:pt x="168" y="1"/>
                  </a:lnTo>
                  <a:lnTo>
                    <a:pt x="9772" y="2512"/>
                  </a:lnTo>
                  <a:lnTo>
                    <a:pt x="9625" y="31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8" name="Google Shape;3658;p370"/>
            <p:cNvSpPr/>
            <p:nvPr/>
          </p:nvSpPr>
          <p:spPr>
            <a:xfrm>
              <a:off x="8346793" y="-577421"/>
              <a:ext cx="590766" cy="188499"/>
            </a:xfrm>
            <a:custGeom>
              <a:rect b="b" l="l" r="r" t="t"/>
              <a:pathLst>
                <a:path extrusionOk="0" h="3118" w="9772">
                  <a:moveTo>
                    <a:pt x="0" y="607"/>
                  </a:moveTo>
                  <a:lnTo>
                    <a:pt x="147" y="0"/>
                  </a:lnTo>
                  <a:lnTo>
                    <a:pt x="9772" y="2511"/>
                  </a:lnTo>
                  <a:lnTo>
                    <a:pt x="9604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9" name="Google Shape;3659;p370"/>
            <p:cNvSpPr/>
            <p:nvPr/>
          </p:nvSpPr>
          <p:spPr>
            <a:xfrm>
              <a:off x="8281018" y="-323208"/>
              <a:ext cx="590766" cy="188559"/>
            </a:xfrm>
            <a:custGeom>
              <a:rect b="b" l="l" r="r" t="t"/>
              <a:pathLst>
                <a:path extrusionOk="0" h="3119" w="9772">
                  <a:moveTo>
                    <a:pt x="0" y="608"/>
                  </a:moveTo>
                  <a:lnTo>
                    <a:pt x="168" y="1"/>
                  </a:lnTo>
                  <a:lnTo>
                    <a:pt x="9772" y="2512"/>
                  </a:lnTo>
                  <a:lnTo>
                    <a:pt x="9625" y="31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0" name="Google Shape;3660;p370"/>
            <p:cNvSpPr/>
            <p:nvPr/>
          </p:nvSpPr>
          <p:spPr>
            <a:xfrm>
              <a:off x="8215243" y="-77760"/>
              <a:ext cx="590766" cy="187229"/>
            </a:xfrm>
            <a:custGeom>
              <a:rect b="b" l="l" r="r" t="t"/>
              <a:pathLst>
                <a:path extrusionOk="0" h="3097" w="9772">
                  <a:moveTo>
                    <a:pt x="0" y="607"/>
                  </a:moveTo>
                  <a:lnTo>
                    <a:pt x="147" y="0"/>
                  </a:lnTo>
                  <a:lnTo>
                    <a:pt x="9772" y="2490"/>
                  </a:lnTo>
                  <a:lnTo>
                    <a:pt x="9604" y="30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1" name="Google Shape;3661;p370"/>
            <p:cNvSpPr/>
            <p:nvPr/>
          </p:nvSpPr>
          <p:spPr>
            <a:xfrm>
              <a:off x="8160833" y="125852"/>
              <a:ext cx="590766" cy="188559"/>
            </a:xfrm>
            <a:custGeom>
              <a:rect b="b" l="l" r="r" t="t"/>
              <a:pathLst>
                <a:path extrusionOk="0" h="3119" w="9772">
                  <a:moveTo>
                    <a:pt x="1" y="608"/>
                  </a:moveTo>
                  <a:lnTo>
                    <a:pt x="147" y="1"/>
                  </a:lnTo>
                  <a:lnTo>
                    <a:pt x="9772" y="2512"/>
                  </a:lnTo>
                  <a:lnTo>
                    <a:pt x="9604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2" name="Google Shape;3662;p370"/>
            <p:cNvSpPr/>
            <p:nvPr/>
          </p:nvSpPr>
          <p:spPr>
            <a:xfrm>
              <a:off x="8105154" y="339621"/>
              <a:ext cx="590827" cy="188559"/>
            </a:xfrm>
            <a:custGeom>
              <a:rect b="b" l="l" r="r" t="t"/>
              <a:pathLst>
                <a:path extrusionOk="0" h="3119" w="9773">
                  <a:moveTo>
                    <a:pt x="1" y="608"/>
                  </a:moveTo>
                  <a:lnTo>
                    <a:pt x="147" y="1"/>
                  </a:lnTo>
                  <a:lnTo>
                    <a:pt x="9772" y="2512"/>
                  </a:lnTo>
                  <a:lnTo>
                    <a:pt x="960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3" name="Google Shape;3663;p370"/>
            <p:cNvSpPr/>
            <p:nvPr/>
          </p:nvSpPr>
          <p:spPr>
            <a:xfrm>
              <a:off x="8048266" y="557198"/>
              <a:ext cx="590766" cy="188559"/>
            </a:xfrm>
            <a:custGeom>
              <a:rect b="b" l="l" r="r" t="t"/>
              <a:pathLst>
                <a:path extrusionOk="0" h="3119" w="9772">
                  <a:moveTo>
                    <a:pt x="0" y="608"/>
                  </a:moveTo>
                  <a:lnTo>
                    <a:pt x="168" y="1"/>
                  </a:lnTo>
                  <a:lnTo>
                    <a:pt x="9772" y="2512"/>
                  </a:lnTo>
                  <a:lnTo>
                    <a:pt x="962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4" name="Google Shape;3664;p370"/>
            <p:cNvSpPr/>
            <p:nvPr/>
          </p:nvSpPr>
          <p:spPr>
            <a:xfrm>
              <a:off x="7990048" y="782393"/>
              <a:ext cx="590827" cy="188499"/>
            </a:xfrm>
            <a:custGeom>
              <a:rect b="b" l="l" r="r" t="t"/>
              <a:pathLst>
                <a:path extrusionOk="0" h="3118" w="9773">
                  <a:moveTo>
                    <a:pt x="1" y="607"/>
                  </a:moveTo>
                  <a:lnTo>
                    <a:pt x="168" y="0"/>
                  </a:lnTo>
                  <a:lnTo>
                    <a:pt x="9772" y="2511"/>
                  </a:lnTo>
                  <a:lnTo>
                    <a:pt x="9626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5" name="Google Shape;3665;p370"/>
            <p:cNvSpPr/>
            <p:nvPr/>
          </p:nvSpPr>
          <p:spPr>
            <a:xfrm>
              <a:off x="9117111" y="-3528532"/>
              <a:ext cx="592096" cy="188559"/>
            </a:xfrm>
            <a:custGeom>
              <a:rect b="b" l="l" r="r" t="t"/>
              <a:pathLst>
                <a:path extrusionOk="0" h="3119" w="9794">
                  <a:moveTo>
                    <a:pt x="1" y="607"/>
                  </a:moveTo>
                  <a:lnTo>
                    <a:pt x="168" y="0"/>
                  </a:lnTo>
                  <a:lnTo>
                    <a:pt x="9793" y="2511"/>
                  </a:lnTo>
                  <a:lnTo>
                    <a:pt x="9626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6" name="Google Shape;3666;p370"/>
            <p:cNvSpPr/>
            <p:nvPr/>
          </p:nvSpPr>
          <p:spPr>
            <a:xfrm>
              <a:off x="9070318" y="-5590410"/>
              <a:ext cx="1421841" cy="2207393"/>
            </a:xfrm>
            <a:custGeom>
              <a:rect b="b" l="l" r="r" t="t"/>
              <a:pathLst>
                <a:path extrusionOk="0" h="36513" w="23519">
                  <a:moveTo>
                    <a:pt x="12429" y="30780"/>
                  </a:moveTo>
                  <a:cubicBezTo>
                    <a:pt x="10776" y="32558"/>
                    <a:pt x="10337" y="34546"/>
                    <a:pt x="9793" y="36429"/>
                  </a:cubicBezTo>
                  <a:cubicBezTo>
                    <a:pt x="9772" y="36513"/>
                    <a:pt x="9772" y="36513"/>
                    <a:pt x="9709" y="36408"/>
                  </a:cubicBezTo>
                  <a:lnTo>
                    <a:pt x="1863" y="34441"/>
                  </a:lnTo>
                  <a:cubicBezTo>
                    <a:pt x="1842" y="34316"/>
                    <a:pt x="1863" y="34504"/>
                    <a:pt x="1863" y="34358"/>
                  </a:cubicBezTo>
                  <a:lnTo>
                    <a:pt x="838" y="27160"/>
                  </a:lnTo>
                  <a:cubicBezTo>
                    <a:pt x="1" y="24503"/>
                    <a:pt x="11990" y="5462"/>
                    <a:pt x="16530" y="1173"/>
                  </a:cubicBezTo>
                  <a:cubicBezTo>
                    <a:pt x="17828" y="1"/>
                    <a:pt x="20673" y="189"/>
                    <a:pt x="21719" y="1884"/>
                  </a:cubicBezTo>
                  <a:cubicBezTo>
                    <a:pt x="23519" y="4834"/>
                    <a:pt x="20757" y="7785"/>
                    <a:pt x="20757" y="7785"/>
                  </a:cubicBezTo>
                  <a:cubicBezTo>
                    <a:pt x="19501" y="9710"/>
                    <a:pt x="16635" y="11404"/>
                    <a:pt x="16572" y="17451"/>
                  </a:cubicBezTo>
                  <a:lnTo>
                    <a:pt x="16426" y="26992"/>
                  </a:lnTo>
                  <a:cubicBezTo>
                    <a:pt x="16384" y="28729"/>
                    <a:pt x="14082" y="29001"/>
                    <a:pt x="12429" y="30780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67" name="Google Shape;3667;p370"/>
          <p:cNvGrpSpPr/>
          <p:nvPr/>
        </p:nvGrpSpPr>
        <p:grpSpPr>
          <a:xfrm rot="3888994">
            <a:off x="8006341" y="3835577"/>
            <a:ext cx="1369836" cy="1171678"/>
            <a:chOff x="7509275" y="2159225"/>
            <a:chExt cx="1690025" cy="1445625"/>
          </a:xfrm>
        </p:grpSpPr>
        <p:sp>
          <p:nvSpPr>
            <p:cNvPr id="3668" name="Google Shape;3668;p370"/>
            <p:cNvSpPr/>
            <p:nvPr/>
          </p:nvSpPr>
          <p:spPr>
            <a:xfrm>
              <a:off x="7520525" y="2165775"/>
              <a:ext cx="1519825" cy="1318300"/>
            </a:xfrm>
            <a:custGeom>
              <a:rect b="b" l="l" r="r" t="t"/>
              <a:pathLst>
                <a:path extrusionOk="0" h="52732" w="60793">
                  <a:moveTo>
                    <a:pt x="47023" y="0"/>
                  </a:moveTo>
                  <a:cubicBezTo>
                    <a:pt x="46749" y="1824"/>
                    <a:pt x="46446" y="3708"/>
                    <a:pt x="45534" y="5319"/>
                  </a:cubicBezTo>
                  <a:cubicBezTo>
                    <a:pt x="44895" y="6414"/>
                    <a:pt x="44014" y="7356"/>
                    <a:pt x="43102" y="8207"/>
                  </a:cubicBezTo>
                  <a:cubicBezTo>
                    <a:pt x="42221" y="8997"/>
                    <a:pt x="41339" y="9757"/>
                    <a:pt x="40397" y="10517"/>
                  </a:cubicBezTo>
                  <a:cubicBezTo>
                    <a:pt x="39910" y="10882"/>
                    <a:pt x="39363" y="11307"/>
                    <a:pt x="39029" y="11794"/>
                  </a:cubicBezTo>
                  <a:lnTo>
                    <a:pt x="37965" y="11885"/>
                  </a:lnTo>
                  <a:cubicBezTo>
                    <a:pt x="37546" y="11773"/>
                    <a:pt x="37101" y="11732"/>
                    <a:pt x="36651" y="11732"/>
                  </a:cubicBezTo>
                  <a:cubicBezTo>
                    <a:pt x="36122" y="11732"/>
                    <a:pt x="35587" y="11789"/>
                    <a:pt x="35078" y="11854"/>
                  </a:cubicBezTo>
                  <a:cubicBezTo>
                    <a:pt x="26962" y="12918"/>
                    <a:pt x="19272" y="17234"/>
                    <a:pt x="14196" y="23709"/>
                  </a:cubicBezTo>
                  <a:cubicBezTo>
                    <a:pt x="13831" y="24165"/>
                    <a:pt x="13497" y="24621"/>
                    <a:pt x="13345" y="25168"/>
                  </a:cubicBezTo>
                  <a:cubicBezTo>
                    <a:pt x="13284" y="25472"/>
                    <a:pt x="13284" y="25836"/>
                    <a:pt x="13132" y="26080"/>
                  </a:cubicBezTo>
                  <a:cubicBezTo>
                    <a:pt x="12980" y="26444"/>
                    <a:pt x="12676" y="26657"/>
                    <a:pt x="12372" y="26839"/>
                  </a:cubicBezTo>
                  <a:cubicBezTo>
                    <a:pt x="9728" y="28572"/>
                    <a:pt x="6597" y="29271"/>
                    <a:pt x="3496" y="30001"/>
                  </a:cubicBezTo>
                  <a:cubicBezTo>
                    <a:pt x="2944" y="30131"/>
                    <a:pt x="2329" y="30248"/>
                    <a:pt x="1738" y="30248"/>
                  </a:cubicBezTo>
                  <a:cubicBezTo>
                    <a:pt x="1093" y="30248"/>
                    <a:pt x="477" y="30109"/>
                    <a:pt x="1" y="29697"/>
                  </a:cubicBezTo>
                  <a:lnTo>
                    <a:pt x="1" y="29697"/>
                  </a:lnTo>
                  <a:cubicBezTo>
                    <a:pt x="2949" y="33922"/>
                    <a:pt x="7904" y="36688"/>
                    <a:pt x="13071" y="36992"/>
                  </a:cubicBezTo>
                  <a:lnTo>
                    <a:pt x="13193" y="36870"/>
                  </a:lnTo>
                  <a:cubicBezTo>
                    <a:pt x="13223" y="36961"/>
                    <a:pt x="13284" y="37083"/>
                    <a:pt x="13284" y="37144"/>
                  </a:cubicBezTo>
                  <a:lnTo>
                    <a:pt x="12889" y="37295"/>
                  </a:lnTo>
                  <a:cubicBezTo>
                    <a:pt x="13041" y="40639"/>
                    <a:pt x="13223" y="44013"/>
                    <a:pt x="13375" y="47356"/>
                  </a:cubicBezTo>
                  <a:cubicBezTo>
                    <a:pt x="13375" y="47448"/>
                    <a:pt x="13375" y="47569"/>
                    <a:pt x="13466" y="47630"/>
                  </a:cubicBezTo>
                  <a:cubicBezTo>
                    <a:pt x="13515" y="47688"/>
                    <a:pt x="13579" y="47712"/>
                    <a:pt x="13649" y="47712"/>
                  </a:cubicBezTo>
                  <a:cubicBezTo>
                    <a:pt x="13800" y="47712"/>
                    <a:pt x="13980" y="47602"/>
                    <a:pt x="14104" y="47478"/>
                  </a:cubicBezTo>
                  <a:cubicBezTo>
                    <a:pt x="14773" y="46749"/>
                    <a:pt x="15260" y="45837"/>
                    <a:pt x="15351" y="44864"/>
                  </a:cubicBezTo>
                  <a:cubicBezTo>
                    <a:pt x="15746" y="46505"/>
                    <a:pt x="16141" y="48177"/>
                    <a:pt x="16536" y="49788"/>
                  </a:cubicBezTo>
                  <a:cubicBezTo>
                    <a:pt x="17174" y="49241"/>
                    <a:pt x="17478" y="48329"/>
                    <a:pt x="17326" y="47448"/>
                  </a:cubicBezTo>
                  <a:lnTo>
                    <a:pt x="17326" y="47448"/>
                  </a:lnTo>
                  <a:cubicBezTo>
                    <a:pt x="17813" y="49454"/>
                    <a:pt x="19667" y="50822"/>
                    <a:pt x="21551" y="51581"/>
                  </a:cubicBezTo>
                  <a:cubicBezTo>
                    <a:pt x="23598" y="52405"/>
                    <a:pt x="25758" y="52732"/>
                    <a:pt x="27950" y="52732"/>
                  </a:cubicBezTo>
                  <a:cubicBezTo>
                    <a:pt x="31097" y="52732"/>
                    <a:pt x="34312" y="52059"/>
                    <a:pt x="37357" y="51217"/>
                  </a:cubicBezTo>
                  <a:cubicBezTo>
                    <a:pt x="41856" y="49940"/>
                    <a:pt x="46294" y="48329"/>
                    <a:pt x="50123" y="45745"/>
                  </a:cubicBezTo>
                  <a:cubicBezTo>
                    <a:pt x="53953" y="43162"/>
                    <a:pt x="57266" y="39545"/>
                    <a:pt x="58877" y="35137"/>
                  </a:cubicBezTo>
                  <a:cubicBezTo>
                    <a:pt x="59546" y="33283"/>
                    <a:pt x="59850" y="31186"/>
                    <a:pt x="59272" y="29271"/>
                  </a:cubicBezTo>
                  <a:cubicBezTo>
                    <a:pt x="59789" y="29149"/>
                    <a:pt x="60306" y="28967"/>
                    <a:pt x="60792" y="28815"/>
                  </a:cubicBezTo>
                  <a:cubicBezTo>
                    <a:pt x="59820" y="27478"/>
                    <a:pt x="58573" y="26292"/>
                    <a:pt x="57114" y="25350"/>
                  </a:cubicBezTo>
                  <a:lnTo>
                    <a:pt x="57114" y="25350"/>
                  </a:lnTo>
                  <a:cubicBezTo>
                    <a:pt x="57157" y="25351"/>
                    <a:pt x="57200" y="25352"/>
                    <a:pt x="57243" y="25352"/>
                  </a:cubicBezTo>
                  <a:cubicBezTo>
                    <a:pt x="58387" y="25352"/>
                    <a:pt x="59551" y="24962"/>
                    <a:pt x="60488" y="24347"/>
                  </a:cubicBezTo>
                  <a:cubicBezTo>
                    <a:pt x="57601" y="23283"/>
                    <a:pt x="54896" y="21733"/>
                    <a:pt x="52525" y="19788"/>
                  </a:cubicBezTo>
                  <a:lnTo>
                    <a:pt x="52373" y="19879"/>
                  </a:lnTo>
                  <a:cubicBezTo>
                    <a:pt x="53862" y="15654"/>
                    <a:pt x="54044" y="11003"/>
                    <a:pt x="52950" y="6687"/>
                  </a:cubicBezTo>
                  <a:cubicBezTo>
                    <a:pt x="52646" y="5411"/>
                    <a:pt x="52190" y="4195"/>
                    <a:pt x="51339" y="3222"/>
                  </a:cubicBezTo>
                  <a:cubicBezTo>
                    <a:pt x="50762" y="2584"/>
                    <a:pt x="50063" y="2067"/>
                    <a:pt x="49333" y="1581"/>
                  </a:cubicBezTo>
                  <a:cubicBezTo>
                    <a:pt x="48573" y="1064"/>
                    <a:pt x="47783" y="517"/>
                    <a:pt x="4702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9" name="Google Shape;3669;p370"/>
            <p:cNvSpPr/>
            <p:nvPr/>
          </p:nvSpPr>
          <p:spPr>
            <a:xfrm>
              <a:off x="7835500" y="2654075"/>
              <a:ext cx="1214725" cy="836850"/>
            </a:xfrm>
            <a:custGeom>
              <a:rect b="b" l="l" r="r" t="t"/>
              <a:pathLst>
                <a:path extrusionOk="0" h="33474" w="48589">
                  <a:moveTo>
                    <a:pt x="39919" y="1"/>
                  </a:moveTo>
                  <a:cubicBezTo>
                    <a:pt x="39691" y="1"/>
                    <a:pt x="39527" y="307"/>
                    <a:pt x="39743" y="499"/>
                  </a:cubicBezTo>
                  <a:cubicBezTo>
                    <a:pt x="42037" y="2305"/>
                    <a:pt x="44546" y="3786"/>
                    <a:pt x="47246" y="4892"/>
                  </a:cubicBezTo>
                  <a:lnTo>
                    <a:pt x="47246" y="4892"/>
                  </a:lnTo>
                  <a:cubicBezTo>
                    <a:pt x="46387" y="5328"/>
                    <a:pt x="45436" y="5549"/>
                    <a:pt x="44485" y="5575"/>
                  </a:cubicBezTo>
                  <a:cubicBezTo>
                    <a:pt x="44242" y="5575"/>
                    <a:pt x="44151" y="5909"/>
                    <a:pt x="44333" y="6061"/>
                  </a:cubicBezTo>
                  <a:cubicBezTo>
                    <a:pt x="45623" y="6930"/>
                    <a:pt x="46783" y="7981"/>
                    <a:pt x="47767" y="9212"/>
                  </a:cubicBezTo>
                  <a:lnTo>
                    <a:pt x="47767" y="9212"/>
                  </a:lnTo>
                  <a:cubicBezTo>
                    <a:pt x="47382" y="9327"/>
                    <a:pt x="46980" y="9442"/>
                    <a:pt x="46613" y="9557"/>
                  </a:cubicBezTo>
                  <a:cubicBezTo>
                    <a:pt x="46461" y="9617"/>
                    <a:pt x="46430" y="9800"/>
                    <a:pt x="46461" y="9891"/>
                  </a:cubicBezTo>
                  <a:cubicBezTo>
                    <a:pt x="47433" y="13508"/>
                    <a:pt x="45579" y="17460"/>
                    <a:pt x="43452" y="20347"/>
                  </a:cubicBezTo>
                  <a:cubicBezTo>
                    <a:pt x="41476" y="23052"/>
                    <a:pt x="38862" y="25210"/>
                    <a:pt x="36005" y="26913"/>
                  </a:cubicBezTo>
                  <a:cubicBezTo>
                    <a:pt x="32752" y="28858"/>
                    <a:pt x="29135" y="30195"/>
                    <a:pt x="25488" y="31259"/>
                  </a:cubicBezTo>
                  <a:cubicBezTo>
                    <a:pt x="22223" y="32184"/>
                    <a:pt x="18848" y="32998"/>
                    <a:pt x="15442" y="32998"/>
                  </a:cubicBezTo>
                  <a:cubicBezTo>
                    <a:pt x="15265" y="32998"/>
                    <a:pt x="15087" y="32996"/>
                    <a:pt x="14910" y="32992"/>
                  </a:cubicBezTo>
                  <a:cubicBezTo>
                    <a:pt x="11433" y="32932"/>
                    <a:pt x="6213" y="31897"/>
                    <a:pt x="5048" y="28050"/>
                  </a:cubicBezTo>
                  <a:lnTo>
                    <a:pt x="5048" y="28050"/>
                  </a:lnTo>
                  <a:cubicBezTo>
                    <a:pt x="5044" y="27996"/>
                    <a:pt x="5038" y="27941"/>
                    <a:pt x="5031" y="27885"/>
                  </a:cubicBezTo>
                  <a:lnTo>
                    <a:pt x="5031" y="27885"/>
                  </a:lnTo>
                  <a:cubicBezTo>
                    <a:pt x="5022" y="27887"/>
                    <a:pt x="5012" y="27888"/>
                    <a:pt x="5002" y="27890"/>
                  </a:cubicBezTo>
                  <a:lnTo>
                    <a:pt x="5002" y="27890"/>
                  </a:lnTo>
                  <a:cubicBezTo>
                    <a:pt x="5002" y="27888"/>
                    <a:pt x="5001" y="27887"/>
                    <a:pt x="5001" y="27885"/>
                  </a:cubicBezTo>
                  <a:cubicBezTo>
                    <a:pt x="4975" y="27756"/>
                    <a:pt x="4866" y="27698"/>
                    <a:pt x="4754" y="27698"/>
                  </a:cubicBezTo>
                  <a:cubicBezTo>
                    <a:pt x="4604" y="27698"/>
                    <a:pt x="4449" y="27802"/>
                    <a:pt x="4484" y="27976"/>
                  </a:cubicBezTo>
                  <a:cubicBezTo>
                    <a:pt x="4556" y="28643"/>
                    <a:pt x="4422" y="29234"/>
                    <a:pt x="4069" y="29737"/>
                  </a:cubicBezTo>
                  <a:lnTo>
                    <a:pt x="4069" y="29737"/>
                  </a:lnTo>
                  <a:cubicBezTo>
                    <a:pt x="3723" y="28313"/>
                    <a:pt x="3361" y="26871"/>
                    <a:pt x="3041" y="25449"/>
                  </a:cubicBezTo>
                  <a:lnTo>
                    <a:pt x="3041" y="25449"/>
                  </a:lnTo>
                  <a:cubicBezTo>
                    <a:pt x="3046" y="25420"/>
                    <a:pt x="3051" y="25391"/>
                    <a:pt x="3056" y="25362"/>
                  </a:cubicBezTo>
                  <a:cubicBezTo>
                    <a:pt x="3044" y="25362"/>
                    <a:pt x="3033" y="25363"/>
                    <a:pt x="3022" y="25363"/>
                  </a:cubicBezTo>
                  <a:lnTo>
                    <a:pt x="3022" y="25363"/>
                  </a:lnTo>
                  <a:cubicBezTo>
                    <a:pt x="3013" y="25322"/>
                    <a:pt x="3004" y="25282"/>
                    <a:pt x="2995" y="25241"/>
                  </a:cubicBezTo>
                  <a:cubicBezTo>
                    <a:pt x="2955" y="25134"/>
                    <a:pt x="2856" y="25086"/>
                    <a:pt x="2753" y="25086"/>
                  </a:cubicBezTo>
                  <a:cubicBezTo>
                    <a:pt x="2621" y="25086"/>
                    <a:pt x="2482" y="25165"/>
                    <a:pt x="2448" y="25302"/>
                  </a:cubicBezTo>
                  <a:cubicBezTo>
                    <a:pt x="2397" y="25657"/>
                    <a:pt x="1774" y="27558"/>
                    <a:pt x="1287" y="27558"/>
                  </a:cubicBezTo>
                  <a:cubicBezTo>
                    <a:pt x="1191" y="27558"/>
                    <a:pt x="1100" y="27484"/>
                    <a:pt x="1019" y="27308"/>
                  </a:cubicBezTo>
                  <a:cubicBezTo>
                    <a:pt x="837" y="26943"/>
                    <a:pt x="928" y="26122"/>
                    <a:pt x="928" y="25666"/>
                  </a:cubicBezTo>
                  <a:cubicBezTo>
                    <a:pt x="898" y="25150"/>
                    <a:pt x="898" y="24602"/>
                    <a:pt x="867" y="24055"/>
                  </a:cubicBezTo>
                  <a:cubicBezTo>
                    <a:pt x="746" y="21958"/>
                    <a:pt x="624" y="19830"/>
                    <a:pt x="563" y="17733"/>
                  </a:cubicBezTo>
                  <a:cubicBezTo>
                    <a:pt x="563" y="17574"/>
                    <a:pt x="432" y="17497"/>
                    <a:pt x="297" y="17497"/>
                  </a:cubicBezTo>
                  <a:cubicBezTo>
                    <a:pt x="150" y="17497"/>
                    <a:pt x="0" y="17589"/>
                    <a:pt x="16" y="17763"/>
                  </a:cubicBezTo>
                  <a:cubicBezTo>
                    <a:pt x="168" y="21016"/>
                    <a:pt x="320" y="24268"/>
                    <a:pt x="533" y="27490"/>
                  </a:cubicBezTo>
                  <a:cubicBezTo>
                    <a:pt x="556" y="28003"/>
                    <a:pt x="687" y="28444"/>
                    <a:pt x="1089" y="28444"/>
                  </a:cubicBezTo>
                  <a:cubicBezTo>
                    <a:pt x="1211" y="28444"/>
                    <a:pt x="1359" y="28403"/>
                    <a:pt x="1536" y="28311"/>
                  </a:cubicBezTo>
                  <a:cubicBezTo>
                    <a:pt x="2133" y="27952"/>
                    <a:pt x="2535" y="27216"/>
                    <a:pt x="2783" y="26477"/>
                  </a:cubicBezTo>
                  <a:lnTo>
                    <a:pt x="2783" y="26477"/>
                  </a:lnTo>
                  <a:cubicBezTo>
                    <a:pt x="3087" y="27757"/>
                    <a:pt x="3415" y="29061"/>
                    <a:pt x="3724" y="30347"/>
                  </a:cubicBezTo>
                  <a:cubicBezTo>
                    <a:pt x="3740" y="30474"/>
                    <a:pt x="3831" y="30518"/>
                    <a:pt x="3931" y="30518"/>
                  </a:cubicBezTo>
                  <a:cubicBezTo>
                    <a:pt x="4023" y="30518"/>
                    <a:pt x="4122" y="30482"/>
                    <a:pt x="4180" y="30438"/>
                  </a:cubicBezTo>
                  <a:cubicBezTo>
                    <a:pt x="4555" y="30046"/>
                    <a:pt x="4816" y="29597"/>
                    <a:pt x="4951" y="29106"/>
                  </a:cubicBezTo>
                  <a:lnTo>
                    <a:pt x="4951" y="29106"/>
                  </a:lnTo>
                  <a:cubicBezTo>
                    <a:pt x="6315" y="31666"/>
                    <a:pt x="9617" y="32806"/>
                    <a:pt x="12326" y="33235"/>
                  </a:cubicBezTo>
                  <a:cubicBezTo>
                    <a:pt x="13355" y="33401"/>
                    <a:pt x="14386" y="33474"/>
                    <a:pt x="15416" y="33474"/>
                  </a:cubicBezTo>
                  <a:cubicBezTo>
                    <a:pt x="18158" y="33474"/>
                    <a:pt x="20891" y="32956"/>
                    <a:pt x="23542" y="32293"/>
                  </a:cubicBezTo>
                  <a:cubicBezTo>
                    <a:pt x="31020" y="30378"/>
                    <a:pt x="38771" y="27308"/>
                    <a:pt x="43634" y="21016"/>
                  </a:cubicBezTo>
                  <a:cubicBezTo>
                    <a:pt x="45981" y="17986"/>
                    <a:pt x="48008" y="13823"/>
                    <a:pt x="47049" y="9947"/>
                  </a:cubicBezTo>
                  <a:lnTo>
                    <a:pt x="47049" y="9947"/>
                  </a:lnTo>
                  <a:cubicBezTo>
                    <a:pt x="47491" y="9817"/>
                    <a:pt x="47929" y="9687"/>
                    <a:pt x="48345" y="9557"/>
                  </a:cubicBezTo>
                  <a:cubicBezTo>
                    <a:pt x="48497" y="9526"/>
                    <a:pt x="48588" y="9314"/>
                    <a:pt x="48467" y="9162"/>
                  </a:cubicBezTo>
                  <a:cubicBezTo>
                    <a:pt x="47557" y="7939"/>
                    <a:pt x="46513" y="6917"/>
                    <a:pt x="45297" y="6019"/>
                  </a:cubicBezTo>
                  <a:lnTo>
                    <a:pt x="45297" y="6019"/>
                  </a:lnTo>
                  <a:cubicBezTo>
                    <a:pt x="46282" y="5910"/>
                    <a:pt x="47171" y="5590"/>
                    <a:pt x="48041" y="5058"/>
                  </a:cubicBezTo>
                  <a:cubicBezTo>
                    <a:pt x="48193" y="4937"/>
                    <a:pt x="48193" y="4633"/>
                    <a:pt x="48011" y="4602"/>
                  </a:cubicBezTo>
                  <a:cubicBezTo>
                    <a:pt x="45154" y="3478"/>
                    <a:pt x="42509" y="1958"/>
                    <a:pt x="40108" y="73"/>
                  </a:cubicBezTo>
                  <a:cubicBezTo>
                    <a:pt x="40044" y="22"/>
                    <a:pt x="39979" y="1"/>
                    <a:pt x="39919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0" name="Google Shape;3670;p370"/>
            <p:cNvSpPr/>
            <p:nvPr/>
          </p:nvSpPr>
          <p:spPr>
            <a:xfrm>
              <a:off x="7509275" y="2452350"/>
              <a:ext cx="983800" cy="643650"/>
            </a:xfrm>
            <a:custGeom>
              <a:rect b="b" l="l" r="r" t="t"/>
              <a:pathLst>
                <a:path extrusionOk="0" h="25746" w="39352">
                  <a:moveTo>
                    <a:pt x="36637" y="1"/>
                  </a:moveTo>
                  <a:cubicBezTo>
                    <a:pt x="34735" y="1"/>
                    <a:pt x="32714" y="566"/>
                    <a:pt x="31029" y="1030"/>
                  </a:cubicBezTo>
                  <a:cubicBezTo>
                    <a:pt x="28293" y="1790"/>
                    <a:pt x="25679" y="2945"/>
                    <a:pt x="23217" y="4373"/>
                  </a:cubicBezTo>
                  <a:cubicBezTo>
                    <a:pt x="20816" y="5771"/>
                    <a:pt x="18567" y="7534"/>
                    <a:pt x="16652" y="9510"/>
                  </a:cubicBezTo>
                  <a:cubicBezTo>
                    <a:pt x="15649" y="10483"/>
                    <a:pt x="14585" y="11547"/>
                    <a:pt x="13886" y="12732"/>
                  </a:cubicBezTo>
                  <a:cubicBezTo>
                    <a:pt x="13612" y="13188"/>
                    <a:pt x="13521" y="13613"/>
                    <a:pt x="13369" y="14100"/>
                  </a:cubicBezTo>
                  <a:cubicBezTo>
                    <a:pt x="13126" y="15133"/>
                    <a:pt x="11819" y="15620"/>
                    <a:pt x="10937" y="16045"/>
                  </a:cubicBezTo>
                  <a:cubicBezTo>
                    <a:pt x="9387" y="16805"/>
                    <a:pt x="7715" y="17291"/>
                    <a:pt x="6013" y="17717"/>
                  </a:cubicBezTo>
                  <a:cubicBezTo>
                    <a:pt x="4960" y="17960"/>
                    <a:pt x="3541" y="18487"/>
                    <a:pt x="2271" y="18487"/>
                  </a:cubicBezTo>
                  <a:cubicBezTo>
                    <a:pt x="1699" y="18487"/>
                    <a:pt x="1157" y="18380"/>
                    <a:pt x="692" y="18092"/>
                  </a:cubicBezTo>
                  <a:lnTo>
                    <a:pt x="692" y="18092"/>
                  </a:lnTo>
                  <a:cubicBezTo>
                    <a:pt x="683" y="18078"/>
                    <a:pt x="673" y="18065"/>
                    <a:pt x="664" y="18051"/>
                  </a:cubicBezTo>
                  <a:cubicBezTo>
                    <a:pt x="658" y="18055"/>
                    <a:pt x="653" y="18060"/>
                    <a:pt x="648" y="18064"/>
                  </a:cubicBezTo>
                  <a:lnTo>
                    <a:pt x="648" y="18064"/>
                  </a:lnTo>
                  <a:cubicBezTo>
                    <a:pt x="612" y="18040"/>
                    <a:pt x="577" y="18016"/>
                    <a:pt x="542" y="17990"/>
                  </a:cubicBezTo>
                  <a:cubicBezTo>
                    <a:pt x="485" y="17940"/>
                    <a:pt x="423" y="17919"/>
                    <a:pt x="363" y="17919"/>
                  </a:cubicBezTo>
                  <a:cubicBezTo>
                    <a:pt x="169" y="17919"/>
                    <a:pt x="0" y="18146"/>
                    <a:pt x="117" y="18355"/>
                  </a:cubicBezTo>
                  <a:cubicBezTo>
                    <a:pt x="3156" y="22641"/>
                    <a:pt x="8111" y="25437"/>
                    <a:pt x="13339" y="25741"/>
                  </a:cubicBezTo>
                  <a:cubicBezTo>
                    <a:pt x="13361" y="25744"/>
                    <a:pt x="13383" y="25746"/>
                    <a:pt x="13404" y="25746"/>
                  </a:cubicBezTo>
                  <a:cubicBezTo>
                    <a:pt x="13803" y="25746"/>
                    <a:pt x="13868" y="25225"/>
                    <a:pt x="13521" y="25225"/>
                  </a:cubicBezTo>
                  <a:cubicBezTo>
                    <a:pt x="8785" y="24943"/>
                    <a:pt x="4310" y="22647"/>
                    <a:pt x="1334" y="18945"/>
                  </a:cubicBezTo>
                  <a:lnTo>
                    <a:pt x="1334" y="18945"/>
                  </a:lnTo>
                  <a:cubicBezTo>
                    <a:pt x="1613" y="19009"/>
                    <a:pt x="1901" y="19036"/>
                    <a:pt x="2191" y="19036"/>
                  </a:cubicBezTo>
                  <a:cubicBezTo>
                    <a:pt x="2603" y="19036"/>
                    <a:pt x="3021" y="18982"/>
                    <a:pt x="3430" y="18902"/>
                  </a:cubicBezTo>
                  <a:cubicBezTo>
                    <a:pt x="4858" y="18629"/>
                    <a:pt x="6287" y="18294"/>
                    <a:pt x="7685" y="17869"/>
                  </a:cubicBezTo>
                  <a:cubicBezTo>
                    <a:pt x="9144" y="17443"/>
                    <a:pt x="10603" y="16927"/>
                    <a:pt x="11971" y="16197"/>
                  </a:cubicBezTo>
                  <a:cubicBezTo>
                    <a:pt x="12488" y="15893"/>
                    <a:pt x="13126" y="15589"/>
                    <a:pt x="13521" y="15133"/>
                  </a:cubicBezTo>
                  <a:cubicBezTo>
                    <a:pt x="13916" y="14708"/>
                    <a:pt x="13916" y="14252"/>
                    <a:pt x="14068" y="13765"/>
                  </a:cubicBezTo>
                  <a:cubicBezTo>
                    <a:pt x="14433" y="12367"/>
                    <a:pt x="15983" y="10999"/>
                    <a:pt x="16986" y="9966"/>
                  </a:cubicBezTo>
                  <a:cubicBezTo>
                    <a:pt x="18080" y="8872"/>
                    <a:pt x="19266" y="7838"/>
                    <a:pt x="20482" y="6896"/>
                  </a:cubicBezTo>
                  <a:cubicBezTo>
                    <a:pt x="22883" y="5072"/>
                    <a:pt x="25497" y="3613"/>
                    <a:pt x="28324" y="2519"/>
                  </a:cubicBezTo>
                  <a:cubicBezTo>
                    <a:pt x="29904" y="1911"/>
                    <a:pt x="31546" y="1425"/>
                    <a:pt x="33217" y="1060"/>
                  </a:cubicBezTo>
                  <a:cubicBezTo>
                    <a:pt x="34362" y="827"/>
                    <a:pt x="35618" y="545"/>
                    <a:pt x="36835" y="545"/>
                  </a:cubicBezTo>
                  <a:cubicBezTo>
                    <a:pt x="37525" y="545"/>
                    <a:pt x="38203" y="636"/>
                    <a:pt x="38841" y="878"/>
                  </a:cubicBezTo>
                  <a:cubicBezTo>
                    <a:pt x="38877" y="891"/>
                    <a:pt x="38912" y="897"/>
                    <a:pt x="38946" y="897"/>
                  </a:cubicBezTo>
                  <a:cubicBezTo>
                    <a:pt x="39215" y="897"/>
                    <a:pt x="39351" y="500"/>
                    <a:pt x="39053" y="391"/>
                  </a:cubicBezTo>
                  <a:cubicBezTo>
                    <a:pt x="38298" y="112"/>
                    <a:pt x="37479" y="1"/>
                    <a:pt x="36637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370"/>
            <p:cNvSpPr/>
            <p:nvPr/>
          </p:nvSpPr>
          <p:spPr>
            <a:xfrm>
              <a:off x="8484800" y="2159225"/>
              <a:ext cx="386100" cy="522825"/>
            </a:xfrm>
            <a:custGeom>
              <a:rect b="b" l="l" r="r" t="t"/>
              <a:pathLst>
                <a:path extrusionOk="0" h="20913" w="15444">
                  <a:moveTo>
                    <a:pt x="8449" y="1"/>
                  </a:moveTo>
                  <a:cubicBezTo>
                    <a:pt x="8323" y="1"/>
                    <a:pt x="8198" y="62"/>
                    <a:pt x="8178" y="201"/>
                  </a:cubicBezTo>
                  <a:cubicBezTo>
                    <a:pt x="7783" y="2815"/>
                    <a:pt x="7206" y="5186"/>
                    <a:pt x="5443" y="7162"/>
                  </a:cubicBezTo>
                  <a:cubicBezTo>
                    <a:pt x="4592" y="8074"/>
                    <a:pt x="3650" y="8955"/>
                    <a:pt x="2707" y="9746"/>
                  </a:cubicBezTo>
                  <a:cubicBezTo>
                    <a:pt x="1826" y="10475"/>
                    <a:pt x="792" y="11113"/>
                    <a:pt x="154" y="12086"/>
                  </a:cubicBezTo>
                  <a:cubicBezTo>
                    <a:pt x="1" y="12305"/>
                    <a:pt x="179" y="12540"/>
                    <a:pt x="370" y="12540"/>
                  </a:cubicBezTo>
                  <a:cubicBezTo>
                    <a:pt x="444" y="12540"/>
                    <a:pt x="520" y="12505"/>
                    <a:pt x="580" y="12420"/>
                  </a:cubicBezTo>
                  <a:cubicBezTo>
                    <a:pt x="1339" y="11326"/>
                    <a:pt x="2616" y="10566"/>
                    <a:pt x="3619" y="9685"/>
                  </a:cubicBezTo>
                  <a:cubicBezTo>
                    <a:pt x="4561" y="8894"/>
                    <a:pt x="5473" y="8013"/>
                    <a:pt x="6264" y="7071"/>
                  </a:cubicBezTo>
                  <a:cubicBezTo>
                    <a:pt x="7784" y="5235"/>
                    <a:pt x="8302" y="3021"/>
                    <a:pt x="8637" y="708"/>
                  </a:cubicBezTo>
                  <a:lnTo>
                    <a:pt x="8637" y="708"/>
                  </a:lnTo>
                  <a:cubicBezTo>
                    <a:pt x="10085" y="1648"/>
                    <a:pt x="11798" y="2578"/>
                    <a:pt x="12799" y="3940"/>
                  </a:cubicBezTo>
                  <a:cubicBezTo>
                    <a:pt x="13893" y="5429"/>
                    <a:pt x="14288" y="7466"/>
                    <a:pt x="14562" y="9259"/>
                  </a:cubicBezTo>
                  <a:cubicBezTo>
                    <a:pt x="14805" y="11083"/>
                    <a:pt x="14866" y="12937"/>
                    <a:pt x="14653" y="14761"/>
                  </a:cubicBezTo>
                  <a:cubicBezTo>
                    <a:pt x="14592" y="15612"/>
                    <a:pt x="14440" y="16493"/>
                    <a:pt x="14288" y="17314"/>
                  </a:cubicBezTo>
                  <a:cubicBezTo>
                    <a:pt x="14166" y="17770"/>
                    <a:pt x="14045" y="18256"/>
                    <a:pt x="13954" y="18712"/>
                  </a:cubicBezTo>
                  <a:cubicBezTo>
                    <a:pt x="13862" y="19016"/>
                    <a:pt x="13346" y="20080"/>
                    <a:pt x="13559" y="20354"/>
                  </a:cubicBezTo>
                  <a:cubicBezTo>
                    <a:pt x="13510" y="20291"/>
                    <a:pt x="13452" y="20265"/>
                    <a:pt x="13395" y="20265"/>
                  </a:cubicBezTo>
                  <a:cubicBezTo>
                    <a:pt x="13201" y="20265"/>
                    <a:pt x="13013" y="20568"/>
                    <a:pt x="13224" y="20779"/>
                  </a:cubicBezTo>
                  <a:lnTo>
                    <a:pt x="13285" y="20840"/>
                  </a:lnTo>
                  <a:cubicBezTo>
                    <a:pt x="13335" y="20890"/>
                    <a:pt x="13395" y="20913"/>
                    <a:pt x="13448" y="20913"/>
                  </a:cubicBezTo>
                  <a:cubicBezTo>
                    <a:pt x="13492" y="20913"/>
                    <a:pt x="13531" y="20898"/>
                    <a:pt x="13559" y="20870"/>
                  </a:cubicBezTo>
                  <a:cubicBezTo>
                    <a:pt x="14136" y="20627"/>
                    <a:pt x="14227" y="19806"/>
                    <a:pt x="14379" y="19290"/>
                  </a:cubicBezTo>
                  <a:cubicBezTo>
                    <a:pt x="14714" y="18226"/>
                    <a:pt x="14926" y="17132"/>
                    <a:pt x="15078" y="16007"/>
                  </a:cubicBezTo>
                  <a:cubicBezTo>
                    <a:pt x="15382" y="13940"/>
                    <a:pt x="15443" y="11812"/>
                    <a:pt x="15169" y="9715"/>
                  </a:cubicBezTo>
                  <a:cubicBezTo>
                    <a:pt x="14926" y="7891"/>
                    <a:pt x="14592" y="5885"/>
                    <a:pt x="13650" y="4274"/>
                  </a:cubicBezTo>
                  <a:cubicBezTo>
                    <a:pt x="12555" y="2329"/>
                    <a:pt x="10367" y="1235"/>
                    <a:pt x="8634" y="49"/>
                  </a:cubicBezTo>
                  <a:cubicBezTo>
                    <a:pt x="8582" y="18"/>
                    <a:pt x="8515" y="1"/>
                    <a:pt x="8449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2" name="Google Shape;3672;p370"/>
            <p:cNvSpPr/>
            <p:nvPr/>
          </p:nvSpPr>
          <p:spPr>
            <a:xfrm>
              <a:off x="8114775" y="2617900"/>
              <a:ext cx="279650" cy="345775"/>
            </a:xfrm>
            <a:custGeom>
              <a:rect b="b" l="l" r="r" t="t"/>
              <a:pathLst>
                <a:path extrusionOk="0" h="13831" w="11186">
                  <a:moveTo>
                    <a:pt x="2280" y="0"/>
                  </a:moveTo>
                  <a:lnTo>
                    <a:pt x="2128" y="183"/>
                  </a:lnTo>
                  <a:cubicBezTo>
                    <a:pt x="1459" y="1277"/>
                    <a:pt x="791" y="2402"/>
                    <a:pt x="517" y="3648"/>
                  </a:cubicBezTo>
                  <a:cubicBezTo>
                    <a:pt x="0" y="6201"/>
                    <a:pt x="1307" y="8876"/>
                    <a:pt x="3283" y="10548"/>
                  </a:cubicBezTo>
                  <a:cubicBezTo>
                    <a:pt x="5228" y="12220"/>
                    <a:pt x="7782" y="13101"/>
                    <a:pt x="10335" y="13830"/>
                  </a:cubicBezTo>
                  <a:cubicBezTo>
                    <a:pt x="10973" y="12311"/>
                    <a:pt x="11186" y="10639"/>
                    <a:pt x="11034" y="8998"/>
                  </a:cubicBezTo>
                  <a:cubicBezTo>
                    <a:pt x="10943" y="8025"/>
                    <a:pt x="10669" y="7052"/>
                    <a:pt x="10365" y="6110"/>
                  </a:cubicBezTo>
                  <a:cubicBezTo>
                    <a:pt x="9909" y="4621"/>
                    <a:pt x="9362" y="3162"/>
                    <a:pt x="8268" y="2098"/>
                  </a:cubicBezTo>
                  <a:cubicBezTo>
                    <a:pt x="6718" y="578"/>
                    <a:pt x="4438" y="213"/>
                    <a:pt x="228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3" name="Google Shape;3673;p370"/>
            <p:cNvSpPr/>
            <p:nvPr/>
          </p:nvSpPr>
          <p:spPr>
            <a:xfrm>
              <a:off x="8117050" y="2615200"/>
              <a:ext cx="264650" cy="355575"/>
            </a:xfrm>
            <a:custGeom>
              <a:rect b="b" l="l" r="r" t="t"/>
              <a:pathLst>
                <a:path extrusionOk="0" h="14223" w="10586">
                  <a:moveTo>
                    <a:pt x="2002" y="0"/>
                  </a:moveTo>
                  <a:cubicBezTo>
                    <a:pt x="1912" y="0"/>
                    <a:pt x="1822" y="41"/>
                    <a:pt x="1763" y="139"/>
                  </a:cubicBezTo>
                  <a:cubicBezTo>
                    <a:pt x="882" y="1598"/>
                    <a:pt x="1" y="3118"/>
                    <a:pt x="1" y="4850"/>
                  </a:cubicBezTo>
                  <a:cubicBezTo>
                    <a:pt x="1" y="6461"/>
                    <a:pt x="608" y="8011"/>
                    <a:pt x="1520" y="9258"/>
                  </a:cubicBezTo>
                  <a:cubicBezTo>
                    <a:pt x="3587" y="12054"/>
                    <a:pt x="6961" y="13300"/>
                    <a:pt x="10183" y="14212"/>
                  </a:cubicBezTo>
                  <a:cubicBezTo>
                    <a:pt x="10209" y="14219"/>
                    <a:pt x="10233" y="14222"/>
                    <a:pt x="10255" y="14222"/>
                  </a:cubicBezTo>
                  <a:cubicBezTo>
                    <a:pt x="10529" y="14222"/>
                    <a:pt x="10585" y="13749"/>
                    <a:pt x="10305" y="13665"/>
                  </a:cubicBezTo>
                  <a:cubicBezTo>
                    <a:pt x="7356" y="12844"/>
                    <a:pt x="4134" y="11689"/>
                    <a:pt x="2159" y="9197"/>
                  </a:cubicBezTo>
                  <a:cubicBezTo>
                    <a:pt x="1277" y="8011"/>
                    <a:pt x="608" y="6613"/>
                    <a:pt x="578" y="5093"/>
                  </a:cubicBezTo>
                  <a:cubicBezTo>
                    <a:pt x="548" y="3330"/>
                    <a:pt x="1399" y="1841"/>
                    <a:pt x="2280" y="412"/>
                  </a:cubicBezTo>
                  <a:cubicBezTo>
                    <a:pt x="2383" y="185"/>
                    <a:pt x="2192" y="0"/>
                    <a:pt x="200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370"/>
            <p:cNvSpPr/>
            <p:nvPr/>
          </p:nvSpPr>
          <p:spPr>
            <a:xfrm>
              <a:off x="8161125" y="2609550"/>
              <a:ext cx="250800" cy="359850"/>
            </a:xfrm>
            <a:custGeom>
              <a:rect b="b" l="l" r="r" t="t"/>
              <a:pathLst>
                <a:path extrusionOk="0" h="14394" w="10032">
                  <a:moveTo>
                    <a:pt x="456" y="0"/>
                  </a:moveTo>
                  <a:cubicBezTo>
                    <a:pt x="61" y="0"/>
                    <a:pt x="0" y="517"/>
                    <a:pt x="335" y="547"/>
                  </a:cubicBezTo>
                  <a:cubicBezTo>
                    <a:pt x="1703" y="699"/>
                    <a:pt x="3162" y="851"/>
                    <a:pt x="4438" y="1398"/>
                  </a:cubicBezTo>
                  <a:cubicBezTo>
                    <a:pt x="5958" y="2037"/>
                    <a:pt x="6991" y="3161"/>
                    <a:pt x="7630" y="4681"/>
                  </a:cubicBezTo>
                  <a:cubicBezTo>
                    <a:pt x="8876" y="7660"/>
                    <a:pt x="9484" y="10912"/>
                    <a:pt x="8207" y="14012"/>
                  </a:cubicBezTo>
                  <a:cubicBezTo>
                    <a:pt x="8109" y="14228"/>
                    <a:pt x="8290" y="14394"/>
                    <a:pt x="8463" y="14394"/>
                  </a:cubicBezTo>
                  <a:cubicBezTo>
                    <a:pt x="8558" y="14394"/>
                    <a:pt x="8651" y="14344"/>
                    <a:pt x="8694" y="14225"/>
                  </a:cubicBezTo>
                  <a:cubicBezTo>
                    <a:pt x="10031" y="10973"/>
                    <a:pt x="9454" y="7386"/>
                    <a:pt x="7995" y="4225"/>
                  </a:cubicBezTo>
                  <a:cubicBezTo>
                    <a:pt x="6566" y="1125"/>
                    <a:pt x="3648" y="274"/>
                    <a:pt x="456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370"/>
            <p:cNvSpPr/>
            <p:nvPr/>
          </p:nvSpPr>
          <p:spPr>
            <a:xfrm>
              <a:off x="8222675" y="2710600"/>
              <a:ext cx="101850" cy="139850"/>
            </a:xfrm>
            <a:custGeom>
              <a:rect b="b" l="l" r="r" t="t"/>
              <a:pathLst>
                <a:path extrusionOk="0" h="5594" w="4074">
                  <a:moveTo>
                    <a:pt x="1453" y="1922"/>
                  </a:moveTo>
                  <a:cubicBezTo>
                    <a:pt x="1773" y="2350"/>
                    <a:pt x="2090" y="2777"/>
                    <a:pt x="2402" y="3192"/>
                  </a:cubicBezTo>
                  <a:cubicBezTo>
                    <a:pt x="2590" y="3462"/>
                    <a:pt x="2779" y="3707"/>
                    <a:pt x="2946" y="3992"/>
                  </a:cubicBezTo>
                  <a:lnTo>
                    <a:pt x="2946" y="3992"/>
                  </a:lnTo>
                  <a:cubicBezTo>
                    <a:pt x="2786" y="3862"/>
                    <a:pt x="2626" y="3724"/>
                    <a:pt x="2470" y="3581"/>
                  </a:cubicBezTo>
                  <a:lnTo>
                    <a:pt x="2470" y="3581"/>
                  </a:lnTo>
                  <a:cubicBezTo>
                    <a:pt x="2487" y="3528"/>
                    <a:pt x="2487" y="3467"/>
                    <a:pt x="2463" y="3405"/>
                  </a:cubicBezTo>
                  <a:cubicBezTo>
                    <a:pt x="2432" y="3283"/>
                    <a:pt x="2371" y="3162"/>
                    <a:pt x="2280" y="3040"/>
                  </a:cubicBezTo>
                  <a:lnTo>
                    <a:pt x="1453" y="1922"/>
                  </a:lnTo>
                  <a:close/>
                  <a:moveTo>
                    <a:pt x="31" y="1"/>
                  </a:moveTo>
                  <a:lnTo>
                    <a:pt x="31" y="1"/>
                  </a:lnTo>
                  <a:cubicBezTo>
                    <a:pt x="1" y="1125"/>
                    <a:pt x="335" y="2220"/>
                    <a:pt x="973" y="3131"/>
                  </a:cubicBezTo>
                  <a:cubicBezTo>
                    <a:pt x="1490" y="3800"/>
                    <a:pt x="2159" y="4378"/>
                    <a:pt x="2858" y="4925"/>
                  </a:cubicBezTo>
                  <a:cubicBezTo>
                    <a:pt x="3222" y="5229"/>
                    <a:pt x="3618" y="5533"/>
                    <a:pt x="4074" y="5594"/>
                  </a:cubicBezTo>
                  <a:cubicBezTo>
                    <a:pt x="3896" y="5400"/>
                    <a:pt x="3770" y="5156"/>
                    <a:pt x="3673" y="4896"/>
                  </a:cubicBezTo>
                  <a:lnTo>
                    <a:pt x="3673" y="4896"/>
                  </a:lnTo>
                  <a:cubicBezTo>
                    <a:pt x="3660" y="4792"/>
                    <a:pt x="3626" y="4695"/>
                    <a:pt x="3576" y="4606"/>
                  </a:cubicBezTo>
                  <a:lnTo>
                    <a:pt x="3576" y="4606"/>
                  </a:lnTo>
                  <a:cubicBezTo>
                    <a:pt x="3535" y="4468"/>
                    <a:pt x="3499" y="4329"/>
                    <a:pt x="3466" y="4195"/>
                  </a:cubicBezTo>
                  <a:cubicBezTo>
                    <a:pt x="3222" y="3314"/>
                    <a:pt x="2918" y="2402"/>
                    <a:pt x="2402" y="1642"/>
                  </a:cubicBezTo>
                  <a:cubicBezTo>
                    <a:pt x="1862" y="893"/>
                    <a:pt x="1086" y="291"/>
                    <a:pt x="190" y="216"/>
                  </a:cubicBezTo>
                  <a:lnTo>
                    <a:pt x="190" y="216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370"/>
            <p:cNvSpPr/>
            <p:nvPr/>
          </p:nvSpPr>
          <p:spPr>
            <a:xfrm>
              <a:off x="7983300" y="3068650"/>
              <a:ext cx="266750" cy="155325"/>
            </a:xfrm>
            <a:custGeom>
              <a:rect b="b" l="l" r="r" t="t"/>
              <a:pathLst>
                <a:path extrusionOk="0" h="6213" w="10670">
                  <a:moveTo>
                    <a:pt x="4084" y="1"/>
                  </a:moveTo>
                  <a:cubicBezTo>
                    <a:pt x="3876" y="1"/>
                    <a:pt x="3670" y="18"/>
                    <a:pt x="3466" y="56"/>
                  </a:cubicBezTo>
                  <a:cubicBezTo>
                    <a:pt x="2007" y="299"/>
                    <a:pt x="943" y="1454"/>
                    <a:pt x="1" y="2518"/>
                  </a:cubicBezTo>
                  <a:lnTo>
                    <a:pt x="31" y="2670"/>
                  </a:lnTo>
                  <a:cubicBezTo>
                    <a:pt x="396" y="3460"/>
                    <a:pt x="730" y="4250"/>
                    <a:pt x="1308" y="4858"/>
                  </a:cubicBezTo>
                  <a:cubicBezTo>
                    <a:pt x="2132" y="5790"/>
                    <a:pt x="3373" y="6212"/>
                    <a:pt x="4645" y="6212"/>
                  </a:cubicBezTo>
                  <a:cubicBezTo>
                    <a:pt x="5157" y="6212"/>
                    <a:pt x="5674" y="6144"/>
                    <a:pt x="6171" y="6013"/>
                  </a:cubicBezTo>
                  <a:cubicBezTo>
                    <a:pt x="7873" y="5618"/>
                    <a:pt x="9302" y="4615"/>
                    <a:pt x="10670" y="3460"/>
                  </a:cubicBezTo>
                  <a:cubicBezTo>
                    <a:pt x="10123" y="2518"/>
                    <a:pt x="9272" y="1758"/>
                    <a:pt x="8299" y="1241"/>
                  </a:cubicBezTo>
                  <a:cubicBezTo>
                    <a:pt x="7721" y="937"/>
                    <a:pt x="7083" y="694"/>
                    <a:pt x="6475" y="481"/>
                  </a:cubicBezTo>
                  <a:cubicBezTo>
                    <a:pt x="5682" y="241"/>
                    <a:pt x="4870" y="1"/>
                    <a:pt x="4084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370"/>
            <p:cNvSpPr/>
            <p:nvPr/>
          </p:nvSpPr>
          <p:spPr>
            <a:xfrm>
              <a:off x="7978500" y="3131300"/>
              <a:ext cx="277525" cy="97850"/>
            </a:xfrm>
            <a:custGeom>
              <a:rect b="b" l="l" r="r" t="t"/>
              <a:pathLst>
                <a:path extrusionOk="0" h="3914" w="11101">
                  <a:moveTo>
                    <a:pt x="245" y="1"/>
                  </a:moveTo>
                  <a:cubicBezTo>
                    <a:pt x="133" y="1"/>
                    <a:pt x="1" y="115"/>
                    <a:pt x="41" y="255"/>
                  </a:cubicBezTo>
                  <a:cubicBezTo>
                    <a:pt x="922" y="2261"/>
                    <a:pt x="2138" y="3781"/>
                    <a:pt x="4479" y="3903"/>
                  </a:cubicBezTo>
                  <a:cubicBezTo>
                    <a:pt x="4599" y="3910"/>
                    <a:pt x="4719" y="3913"/>
                    <a:pt x="4837" y="3913"/>
                  </a:cubicBezTo>
                  <a:cubicBezTo>
                    <a:pt x="7179" y="3913"/>
                    <a:pt x="9217" y="2522"/>
                    <a:pt x="10953" y="1076"/>
                  </a:cubicBezTo>
                  <a:cubicBezTo>
                    <a:pt x="11100" y="953"/>
                    <a:pt x="10989" y="730"/>
                    <a:pt x="10829" y="730"/>
                  </a:cubicBezTo>
                  <a:cubicBezTo>
                    <a:pt x="10791" y="730"/>
                    <a:pt x="10750" y="743"/>
                    <a:pt x="10710" y="772"/>
                  </a:cubicBezTo>
                  <a:cubicBezTo>
                    <a:pt x="9099" y="2079"/>
                    <a:pt x="7275" y="3386"/>
                    <a:pt x="5147" y="3507"/>
                  </a:cubicBezTo>
                  <a:cubicBezTo>
                    <a:pt x="5084" y="3509"/>
                    <a:pt x="5020" y="3510"/>
                    <a:pt x="4956" y="3510"/>
                  </a:cubicBezTo>
                  <a:cubicBezTo>
                    <a:pt x="3980" y="3510"/>
                    <a:pt x="2967" y="3289"/>
                    <a:pt x="2169" y="2748"/>
                  </a:cubicBezTo>
                  <a:cubicBezTo>
                    <a:pt x="1257" y="2109"/>
                    <a:pt x="801" y="1076"/>
                    <a:pt x="375" y="103"/>
                  </a:cubicBezTo>
                  <a:cubicBezTo>
                    <a:pt x="355" y="31"/>
                    <a:pt x="302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370"/>
            <p:cNvSpPr/>
            <p:nvPr/>
          </p:nvSpPr>
          <p:spPr>
            <a:xfrm>
              <a:off x="7976800" y="3064850"/>
              <a:ext cx="279975" cy="96325"/>
            </a:xfrm>
            <a:custGeom>
              <a:rect b="b" l="l" r="r" t="t"/>
              <a:pathLst>
                <a:path extrusionOk="0" h="3853" w="11199">
                  <a:moveTo>
                    <a:pt x="4565" y="1"/>
                  </a:moveTo>
                  <a:cubicBezTo>
                    <a:pt x="2728" y="1"/>
                    <a:pt x="1401" y="1141"/>
                    <a:pt x="139" y="2609"/>
                  </a:cubicBezTo>
                  <a:cubicBezTo>
                    <a:pt x="0" y="2702"/>
                    <a:pt x="144" y="2883"/>
                    <a:pt x="287" y="2883"/>
                  </a:cubicBezTo>
                  <a:cubicBezTo>
                    <a:pt x="332" y="2883"/>
                    <a:pt x="377" y="2865"/>
                    <a:pt x="413" y="2822"/>
                  </a:cubicBezTo>
                  <a:cubicBezTo>
                    <a:pt x="1644" y="1419"/>
                    <a:pt x="2894" y="395"/>
                    <a:pt x="4600" y="395"/>
                  </a:cubicBezTo>
                  <a:cubicBezTo>
                    <a:pt x="5001" y="395"/>
                    <a:pt x="5427" y="451"/>
                    <a:pt x="5884" y="573"/>
                  </a:cubicBezTo>
                  <a:cubicBezTo>
                    <a:pt x="7890" y="1120"/>
                    <a:pt x="9684" y="2001"/>
                    <a:pt x="10808" y="3764"/>
                  </a:cubicBezTo>
                  <a:cubicBezTo>
                    <a:pt x="10844" y="3826"/>
                    <a:pt x="10895" y="3852"/>
                    <a:pt x="10947" y="3852"/>
                  </a:cubicBezTo>
                  <a:cubicBezTo>
                    <a:pt x="11071" y="3852"/>
                    <a:pt x="11198" y="3702"/>
                    <a:pt x="11112" y="3551"/>
                  </a:cubicBezTo>
                  <a:cubicBezTo>
                    <a:pt x="9866" y="1606"/>
                    <a:pt x="7829" y="633"/>
                    <a:pt x="5611" y="117"/>
                  </a:cubicBezTo>
                  <a:cubicBezTo>
                    <a:pt x="5244" y="38"/>
                    <a:pt x="4896" y="1"/>
                    <a:pt x="456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9" name="Google Shape;3679;p370"/>
            <p:cNvSpPr/>
            <p:nvPr/>
          </p:nvSpPr>
          <p:spPr>
            <a:xfrm>
              <a:off x="8070700" y="3090550"/>
              <a:ext cx="40300" cy="110200"/>
            </a:xfrm>
            <a:custGeom>
              <a:rect b="b" l="l" r="r" t="t"/>
              <a:pathLst>
                <a:path extrusionOk="0" h="4408" w="1612">
                  <a:moveTo>
                    <a:pt x="1052" y="2428"/>
                  </a:moveTo>
                  <a:cubicBezTo>
                    <a:pt x="1066" y="2470"/>
                    <a:pt x="1080" y="2512"/>
                    <a:pt x="1095" y="2554"/>
                  </a:cubicBezTo>
                  <a:cubicBezTo>
                    <a:pt x="1170" y="2755"/>
                    <a:pt x="1225" y="2936"/>
                    <a:pt x="1259" y="3130"/>
                  </a:cubicBezTo>
                  <a:lnTo>
                    <a:pt x="1259" y="3130"/>
                  </a:lnTo>
                  <a:cubicBezTo>
                    <a:pt x="1183" y="2998"/>
                    <a:pt x="1110" y="2864"/>
                    <a:pt x="1041" y="2729"/>
                  </a:cubicBezTo>
                  <a:lnTo>
                    <a:pt x="1041" y="2729"/>
                  </a:lnTo>
                  <a:cubicBezTo>
                    <a:pt x="1055" y="2703"/>
                    <a:pt x="1064" y="2674"/>
                    <a:pt x="1064" y="2645"/>
                  </a:cubicBezTo>
                  <a:cubicBezTo>
                    <a:pt x="1064" y="2577"/>
                    <a:pt x="1064" y="2492"/>
                    <a:pt x="1052" y="2428"/>
                  </a:cubicBezTo>
                  <a:close/>
                  <a:moveTo>
                    <a:pt x="304" y="1"/>
                  </a:moveTo>
                  <a:cubicBezTo>
                    <a:pt x="31" y="700"/>
                    <a:pt x="0" y="1490"/>
                    <a:pt x="213" y="2159"/>
                  </a:cubicBezTo>
                  <a:cubicBezTo>
                    <a:pt x="365" y="2736"/>
                    <a:pt x="699" y="3222"/>
                    <a:pt x="973" y="3739"/>
                  </a:cubicBezTo>
                  <a:cubicBezTo>
                    <a:pt x="1125" y="3982"/>
                    <a:pt x="1338" y="4256"/>
                    <a:pt x="1611" y="4408"/>
                  </a:cubicBezTo>
                  <a:cubicBezTo>
                    <a:pt x="1532" y="4249"/>
                    <a:pt x="1502" y="4074"/>
                    <a:pt x="1496" y="3896"/>
                  </a:cubicBezTo>
                  <a:lnTo>
                    <a:pt x="1496" y="3896"/>
                  </a:lnTo>
                  <a:cubicBezTo>
                    <a:pt x="1504" y="3905"/>
                    <a:pt x="1512" y="3913"/>
                    <a:pt x="1520" y="3922"/>
                  </a:cubicBezTo>
                  <a:cubicBezTo>
                    <a:pt x="1561" y="3800"/>
                    <a:pt x="1547" y="3684"/>
                    <a:pt x="1506" y="3571"/>
                  </a:cubicBezTo>
                  <a:lnTo>
                    <a:pt x="1506" y="3571"/>
                  </a:lnTo>
                  <a:cubicBezTo>
                    <a:pt x="1510" y="3515"/>
                    <a:pt x="1515" y="3460"/>
                    <a:pt x="1520" y="3405"/>
                  </a:cubicBezTo>
                  <a:cubicBezTo>
                    <a:pt x="1551" y="2797"/>
                    <a:pt x="1611" y="2128"/>
                    <a:pt x="1429" y="1581"/>
                  </a:cubicBezTo>
                  <a:cubicBezTo>
                    <a:pt x="1279" y="950"/>
                    <a:pt x="920" y="438"/>
                    <a:pt x="354" y="162"/>
                  </a:cubicBezTo>
                  <a:lnTo>
                    <a:pt x="354" y="162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0" name="Google Shape;3680;p370"/>
            <p:cNvSpPr/>
            <p:nvPr/>
          </p:nvSpPr>
          <p:spPr>
            <a:xfrm>
              <a:off x="8531950" y="2731525"/>
              <a:ext cx="182400" cy="232150"/>
            </a:xfrm>
            <a:custGeom>
              <a:rect b="b" l="l" r="r" t="t"/>
              <a:pathLst>
                <a:path extrusionOk="0" h="9286" w="7296">
                  <a:moveTo>
                    <a:pt x="5295" y="0"/>
                  </a:moveTo>
                  <a:cubicBezTo>
                    <a:pt x="4661" y="0"/>
                    <a:pt x="4039" y="43"/>
                    <a:pt x="3466" y="197"/>
                  </a:cubicBezTo>
                  <a:cubicBezTo>
                    <a:pt x="1794" y="744"/>
                    <a:pt x="700" y="2416"/>
                    <a:pt x="365" y="4118"/>
                  </a:cubicBezTo>
                  <a:cubicBezTo>
                    <a:pt x="1" y="5790"/>
                    <a:pt x="365" y="7583"/>
                    <a:pt x="760" y="9285"/>
                  </a:cubicBezTo>
                  <a:cubicBezTo>
                    <a:pt x="1885" y="9164"/>
                    <a:pt x="2949" y="8738"/>
                    <a:pt x="3800" y="8100"/>
                  </a:cubicBezTo>
                  <a:cubicBezTo>
                    <a:pt x="4347" y="7705"/>
                    <a:pt x="4803" y="7219"/>
                    <a:pt x="5259" y="6763"/>
                  </a:cubicBezTo>
                  <a:cubicBezTo>
                    <a:pt x="5989" y="6003"/>
                    <a:pt x="6657" y="5212"/>
                    <a:pt x="6931" y="4240"/>
                  </a:cubicBezTo>
                  <a:cubicBezTo>
                    <a:pt x="7296" y="2811"/>
                    <a:pt x="6748" y="1383"/>
                    <a:pt x="6171" y="45"/>
                  </a:cubicBezTo>
                  <a:lnTo>
                    <a:pt x="6019" y="15"/>
                  </a:lnTo>
                  <a:cubicBezTo>
                    <a:pt x="5777" y="6"/>
                    <a:pt x="5535" y="0"/>
                    <a:pt x="5295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370"/>
            <p:cNvSpPr/>
            <p:nvPr/>
          </p:nvSpPr>
          <p:spPr>
            <a:xfrm>
              <a:off x="8522825" y="2727075"/>
              <a:ext cx="166450" cy="241425"/>
            </a:xfrm>
            <a:custGeom>
              <a:rect b="b" l="l" r="r" t="t"/>
              <a:pathLst>
                <a:path extrusionOk="0" h="9657" w="6658">
                  <a:moveTo>
                    <a:pt x="5925" y="1"/>
                  </a:moveTo>
                  <a:cubicBezTo>
                    <a:pt x="3856" y="1"/>
                    <a:pt x="2176" y="611"/>
                    <a:pt x="1156" y="2594"/>
                  </a:cubicBezTo>
                  <a:cubicBezTo>
                    <a:pt x="1" y="4752"/>
                    <a:pt x="426" y="7245"/>
                    <a:pt x="1004" y="9524"/>
                  </a:cubicBezTo>
                  <a:cubicBezTo>
                    <a:pt x="1015" y="9617"/>
                    <a:pt x="1076" y="9657"/>
                    <a:pt x="1143" y="9657"/>
                  </a:cubicBezTo>
                  <a:cubicBezTo>
                    <a:pt x="1251" y="9657"/>
                    <a:pt x="1376" y="9553"/>
                    <a:pt x="1338" y="9403"/>
                  </a:cubicBezTo>
                  <a:cubicBezTo>
                    <a:pt x="852" y="7336"/>
                    <a:pt x="426" y="4995"/>
                    <a:pt x="1369" y="2989"/>
                  </a:cubicBezTo>
                  <a:cubicBezTo>
                    <a:pt x="1794" y="2138"/>
                    <a:pt x="2402" y="1378"/>
                    <a:pt x="3284" y="862"/>
                  </a:cubicBezTo>
                  <a:cubicBezTo>
                    <a:pt x="4066" y="446"/>
                    <a:pt x="4928" y="364"/>
                    <a:pt x="5821" y="364"/>
                  </a:cubicBezTo>
                  <a:cubicBezTo>
                    <a:pt x="6037" y="364"/>
                    <a:pt x="6256" y="369"/>
                    <a:pt x="6475" y="375"/>
                  </a:cubicBezTo>
                  <a:cubicBezTo>
                    <a:pt x="6657" y="345"/>
                    <a:pt x="6627" y="10"/>
                    <a:pt x="6384" y="10"/>
                  </a:cubicBezTo>
                  <a:cubicBezTo>
                    <a:pt x="6229" y="4"/>
                    <a:pt x="6076" y="1"/>
                    <a:pt x="592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370"/>
            <p:cNvSpPr/>
            <p:nvPr/>
          </p:nvSpPr>
          <p:spPr>
            <a:xfrm>
              <a:off x="8545625" y="2727775"/>
              <a:ext cx="180875" cy="240450"/>
            </a:xfrm>
            <a:custGeom>
              <a:rect b="b" l="l" r="r" t="t"/>
              <a:pathLst>
                <a:path extrusionOk="0" h="9618" w="7235">
                  <a:moveTo>
                    <a:pt x="5633" y="0"/>
                  </a:moveTo>
                  <a:cubicBezTo>
                    <a:pt x="5504" y="0"/>
                    <a:pt x="5398" y="96"/>
                    <a:pt x="5472" y="226"/>
                  </a:cubicBezTo>
                  <a:cubicBezTo>
                    <a:pt x="5867" y="1107"/>
                    <a:pt x="6232" y="2019"/>
                    <a:pt x="6353" y="3022"/>
                  </a:cubicBezTo>
                  <a:cubicBezTo>
                    <a:pt x="6445" y="4177"/>
                    <a:pt x="6019" y="5180"/>
                    <a:pt x="5290" y="6062"/>
                  </a:cubicBezTo>
                  <a:cubicBezTo>
                    <a:pt x="3952" y="7673"/>
                    <a:pt x="2372" y="8980"/>
                    <a:pt x="244" y="9253"/>
                  </a:cubicBezTo>
                  <a:cubicBezTo>
                    <a:pt x="1" y="9283"/>
                    <a:pt x="31" y="9618"/>
                    <a:pt x="274" y="9618"/>
                  </a:cubicBezTo>
                  <a:cubicBezTo>
                    <a:pt x="2584" y="9314"/>
                    <a:pt x="4378" y="7855"/>
                    <a:pt x="5776" y="6092"/>
                  </a:cubicBezTo>
                  <a:cubicBezTo>
                    <a:pt x="7235" y="4177"/>
                    <a:pt x="6779" y="2171"/>
                    <a:pt x="5867" y="134"/>
                  </a:cubicBezTo>
                  <a:cubicBezTo>
                    <a:pt x="5808" y="39"/>
                    <a:pt x="5716" y="0"/>
                    <a:pt x="5633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370"/>
            <p:cNvSpPr/>
            <p:nvPr/>
          </p:nvSpPr>
          <p:spPr>
            <a:xfrm>
              <a:off x="8572975" y="2793425"/>
              <a:ext cx="99575" cy="58750"/>
            </a:xfrm>
            <a:custGeom>
              <a:rect b="b" l="l" r="r" t="t"/>
              <a:pathLst>
                <a:path extrusionOk="0" h="2350" w="3983">
                  <a:moveTo>
                    <a:pt x="956" y="576"/>
                  </a:moveTo>
                  <a:cubicBezTo>
                    <a:pt x="1430" y="839"/>
                    <a:pt x="1907" y="1097"/>
                    <a:pt x="2372" y="1369"/>
                  </a:cubicBezTo>
                  <a:cubicBezTo>
                    <a:pt x="2522" y="1455"/>
                    <a:pt x="2658" y="1541"/>
                    <a:pt x="2800" y="1638"/>
                  </a:cubicBezTo>
                  <a:lnTo>
                    <a:pt x="2800" y="1638"/>
                  </a:lnTo>
                  <a:cubicBezTo>
                    <a:pt x="2690" y="1605"/>
                    <a:pt x="2582" y="1570"/>
                    <a:pt x="2475" y="1534"/>
                  </a:cubicBezTo>
                  <a:lnTo>
                    <a:pt x="2475" y="1534"/>
                  </a:lnTo>
                  <a:cubicBezTo>
                    <a:pt x="2464" y="1514"/>
                    <a:pt x="2450" y="1499"/>
                    <a:pt x="2433" y="1490"/>
                  </a:cubicBezTo>
                  <a:cubicBezTo>
                    <a:pt x="2402" y="1399"/>
                    <a:pt x="2341" y="1369"/>
                    <a:pt x="2220" y="1338"/>
                  </a:cubicBezTo>
                  <a:lnTo>
                    <a:pt x="956" y="576"/>
                  </a:ln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274" y="670"/>
                    <a:pt x="822" y="1308"/>
                    <a:pt x="1460" y="1642"/>
                  </a:cubicBezTo>
                  <a:cubicBezTo>
                    <a:pt x="1946" y="1946"/>
                    <a:pt x="2524" y="2098"/>
                    <a:pt x="3071" y="2250"/>
                  </a:cubicBezTo>
                  <a:cubicBezTo>
                    <a:pt x="3282" y="2292"/>
                    <a:pt x="3494" y="2350"/>
                    <a:pt x="3706" y="2350"/>
                  </a:cubicBezTo>
                  <a:cubicBezTo>
                    <a:pt x="3798" y="2350"/>
                    <a:pt x="3890" y="2339"/>
                    <a:pt x="3983" y="2311"/>
                  </a:cubicBezTo>
                  <a:cubicBezTo>
                    <a:pt x="3679" y="2159"/>
                    <a:pt x="3466" y="1885"/>
                    <a:pt x="3223" y="1642"/>
                  </a:cubicBezTo>
                  <a:cubicBezTo>
                    <a:pt x="2858" y="1126"/>
                    <a:pt x="2433" y="670"/>
                    <a:pt x="1916" y="366"/>
                  </a:cubicBezTo>
                  <a:cubicBezTo>
                    <a:pt x="1545" y="159"/>
                    <a:pt x="1132" y="23"/>
                    <a:pt x="724" y="23"/>
                  </a:cubicBezTo>
                  <a:cubicBezTo>
                    <a:pt x="542" y="23"/>
                    <a:pt x="360" y="51"/>
                    <a:pt x="184" y="111"/>
                  </a:cubicBezTo>
                  <a:lnTo>
                    <a:pt x="184" y="1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4" name="Google Shape;3684;p370"/>
            <p:cNvSpPr/>
            <p:nvPr/>
          </p:nvSpPr>
          <p:spPr>
            <a:xfrm>
              <a:off x="8007350" y="3214525"/>
              <a:ext cx="313225" cy="379125"/>
            </a:xfrm>
            <a:custGeom>
              <a:rect b="b" l="l" r="r" t="t"/>
              <a:pathLst>
                <a:path extrusionOk="0" h="15165" w="12529">
                  <a:moveTo>
                    <a:pt x="12182" y="0"/>
                  </a:moveTo>
                  <a:cubicBezTo>
                    <a:pt x="12150" y="0"/>
                    <a:pt x="12115" y="8"/>
                    <a:pt x="12079" y="26"/>
                  </a:cubicBezTo>
                  <a:cubicBezTo>
                    <a:pt x="5939" y="2823"/>
                    <a:pt x="2808" y="8993"/>
                    <a:pt x="103" y="14768"/>
                  </a:cubicBezTo>
                  <a:cubicBezTo>
                    <a:pt x="0" y="14973"/>
                    <a:pt x="188" y="15165"/>
                    <a:pt x="368" y="15165"/>
                  </a:cubicBezTo>
                  <a:cubicBezTo>
                    <a:pt x="455" y="15165"/>
                    <a:pt x="540" y="15120"/>
                    <a:pt x="589" y="15011"/>
                  </a:cubicBezTo>
                  <a:cubicBezTo>
                    <a:pt x="3264" y="9388"/>
                    <a:pt x="6303" y="3248"/>
                    <a:pt x="12261" y="574"/>
                  </a:cubicBezTo>
                  <a:cubicBezTo>
                    <a:pt x="12528" y="440"/>
                    <a:pt x="12419" y="0"/>
                    <a:pt x="121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5" name="Google Shape;3685;p370"/>
            <p:cNvSpPr/>
            <p:nvPr/>
          </p:nvSpPr>
          <p:spPr>
            <a:xfrm>
              <a:off x="8152950" y="3229000"/>
              <a:ext cx="201350" cy="365775"/>
            </a:xfrm>
            <a:custGeom>
              <a:rect b="b" l="l" r="r" t="t"/>
              <a:pathLst>
                <a:path extrusionOk="0" h="14631" w="8054">
                  <a:moveTo>
                    <a:pt x="7662" y="0"/>
                  </a:moveTo>
                  <a:cubicBezTo>
                    <a:pt x="7611" y="0"/>
                    <a:pt x="7556" y="17"/>
                    <a:pt x="7501" y="55"/>
                  </a:cubicBezTo>
                  <a:cubicBezTo>
                    <a:pt x="2941" y="3429"/>
                    <a:pt x="1148" y="8992"/>
                    <a:pt x="54" y="14311"/>
                  </a:cubicBezTo>
                  <a:cubicBezTo>
                    <a:pt x="0" y="14507"/>
                    <a:pt x="167" y="14631"/>
                    <a:pt x="333" y="14631"/>
                  </a:cubicBezTo>
                  <a:cubicBezTo>
                    <a:pt x="449" y="14631"/>
                    <a:pt x="563" y="14570"/>
                    <a:pt x="601" y="14432"/>
                  </a:cubicBezTo>
                  <a:cubicBezTo>
                    <a:pt x="1695" y="9265"/>
                    <a:pt x="3367" y="3824"/>
                    <a:pt x="7805" y="542"/>
                  </a:cubicBezTo>
                  <a:cubicBezTo>
                    <a:pt x="8054" y="342"/>
                    <a:pt x="7895" y="0"/>
                    <a:pt x="766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370"/>
            <p:cNvSpPr/>
            <p:nvPr/>
          </p:nvSpPr>
          <p:spPr>
            <a:xfrm>
              <a:off x="8287275" y="3221450"/>
              <a:ext cx="120325" cy="383400"/>
            </a:xfrm>
            <a:custGeom>
              <a:rect b="b" l="l" r="r" t="t"/>
              <a:pathLst>
                <a:path extrusionOk="0" h="15336" w="4813">
                  <a:moveTo>
                    <a:pt x="4418" y="0"/>
                  </a:moveTo>
                  <a:cubicBezTo>
                    <a:pt x="4358" y="0"/>
                    <a:pt x="4300" y="25"/>
                    <a:pt x="4256" y="84"/>
                  </a:cubicBezTo>
                  <a:cubicBezTo>
                    <a:pt x="1307" y="4491"/>
                    <a:pt x="0" y="9810"/>
                    <a:pt x="608" y="15099"/>
                  </a:cubicBezTo>
                  <a:cubicBezTo>
                    <a:pt x="623" y="15259"/>
                    <a:pt x="762" y="15335"/>
                    <a:pt x="897" y="15335"/>
                  </a:cubicBezTo>
                  <a:cubicBezTo>
                    <a:pt x="1044" y="15335"/>
                    <a:pt x="1187" y="15244"/>
                    <a:pt x="1155" y="15069"/>
                  </a:cubicBezTo>
                  <a:cubicBezTo>
                    <a:pt x="547" y="9932"/>
                    <a:pt x="1793" y="4734"/>
                    <a:pt x="4651" y="479"/>
                  </a:cubicBezTo>
                  <a:cubicBezTo>
                    <a:pt x="4812" y="248"/>
                    <a:pt x="4606" y="0"/>
                    <a:pt x="441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7" name="Google Shape;3687;p370"/>
            <p:cNvSpPr/>
            <p:nvPr/>
          </p:nvSpPr>
          <p:spPr>
            <a:xfrm>
              <a:off x="8593500" y="2762000"/>
              <a:ext cx="558575" cy="280850"/>
            </a:xfrm>
            <a:custGeom>
              <a:rect b="b" l="l" r="r" t="t"/>
              <a:pathLst>
                <a:path extrusionOk="0" h="11234" w="22343">
                  <a:moveTo>
                    <a:pt x="21903" y="1"/>
                  </a:moveTo>
                  <a:cubicBezTo>
                    <a:pt x="21878" y="1"/>
                    <a:pt x="21852" y="4"/>
                    <a:pt x="21825" y="12"/>
                  </a:cubicBezTo>
                  <a:cubicBezTo>
                    <a:pt x="17812" y="1227"/>
                    <a:pt x="13861" y="2747"/>
                    <a:pt x="10062" y="4571"/>
                  </a:cubicBezTo>
                  <a:cubicBezTo>
                    <a:pt x="6566" y="6243"/>
                    <a:pt x="3010" y="8066"/>
                    <a:pt x="183" y="10772"/>
                  </a:cubicBezTo>
                  <a:cubicBezTo>
                    <a:pt x="1" y="10977"/>
                    <a:pt x="211" y="11233"/>
                    <a:pt x="431" y="11233"/>
                  </a:cubicBezTo>
                  <a:cubicBezTo>
                    <a:pt x="504" y="11233"/>
                    <a:pt x="578" y="11205"/>
                    <a:pt x="639" y="11136"/>
                  </a:cubicBezTo>
                  <a:cubicBezTo>
                    <a:pt x="3557" y="8370"/>
                    <a:pt x="7296" y="6516"/>
                    <a:pt x="10882" y="4784"/>
                  </a:cubicBezTo>
                  <a:cubicBezTo>
                    <a:pt x="14499" y="3112"/>
                    <a:pt x="18208" y="1683"/>
                    <a:pt x="22007" y="528"/>
                  </a:cubicBezTo>
                  <a:cubicBezTo>
                    <a:pt x="22342" y="445"/>
                    <a:pt x="22190" y="1"/>
                    <a:pt x="2190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8" name="Google Shape;3688;p370"/>
            <p:cNvSpPr/>
            <p:nvPr/>
          </p:nvSpPr>
          <p:spPr>
            <a:xfrm>
              <a:off x="8675350" y="2868425"/>
              <a:ext cx="523950" cy="189825"/>
            </a:xfrm>
            <a:custGeom>
              <a:rect b="b" l="l" r="r" t="t"/>
              <a:pathLst>
                <a:path extrusionOk="0" h="7593" w="20958">
                  <a:moveTo>
                    <a:pt x="20686" y="0"/>
                  </a:moveTo>
                  <a:cubicBezTo>
                    <a:pt x="20665" y="0"/>
                    <a:pt x="20642" y="3"/>
                    <a:pt x="20618" y="10"/>
                  </a:cubicBezTo>
                  <a:cubicBezTo>
                    <a:pt x="13414" y="1043"/>
                    <a:pt x="6484" y="3414"/>
                    <a:pt x="253" y="7123"/>
                  </a:cubicBezTo>
                  <a:cubicBezTo>
                    <a:pt x="0" y="7274"/>
                    <a:pt x="167" y="7593"/>
                    <a:pt x="404" y="7593"/>
                  </a:cubicBezTo>
                  <a:cubicBezTo>
                    <a:pt x="453" y="7593"/>
                    <a:pt x="505" y="7579"/>
                    <a:pt x="556" y="7548"/>
                  </a:cubicBezTo>
                  <a:cubicBezTo>
                    <a:pt x="6727" y="3901"/>
                    <a:pt x="13566" y="1560"/>
                    <a:pt x="20648" y="527"/>
                  </a:cubicBezTo>
                  <a:cubicBezTo>
                    <a:pt x="20958" y="499"/>
                    <a:pt x="20954" y="0"/>
                    <a:pt x="2068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370"/>
            <p:cNvSpPr/>
            <p:nvPr/>
          </p:nvSpPr>
          <p:spPr>
            <a:xfrm>
              <a:off x="8685075" y="3008575"/>
              <a:ext cx="471075" cy="81925"/>
            </a:xfrm>
            <a:custGeom>
              <a:rect b="b" l="l" r="r" t="t"/>
              <a:pathLst>
                <a:path extrusionOk="0" h="3277" w="18843">
                  <a:moveTo>
                    <a:pt x="12649" y="1"/>
                  </a:moveTo>
                  <a:cubicBezTo>
                    <a:pt x="8404" y="1"/>
                    <a:pt x="4184" y="934"/>
                    <a:pt x="319" y="2763"/>
                  </a:cubicBezTo>
                  <a:cubicBezTo>
                    <a:pt x="1" y="2869"/>
                    <a:pt x="123" y="3277"/>
                    <a:pt x="362" y="3277"/>
                  </a:cubicBezTo>
                  <a:cubicBezTo>
                    <a:pt x="396" y="3277"/>
                    <a:pt x="433" y="3268"/>
                    <a:pt x="471" y="3249"/>
                  </a:cubicBezTo>
                  <a:cubicBezTo>
                    <a:pt x="4306" y="1457"/>
                    <a:pt x="8455" y="536"/>
                    <a:pt x="12644" y="536"/>
                  </a:cubicBezTo>
                  <a:cubicBezTo>
                    <a:pt x="14565" y="536"/>
                    <a:pt x="16494" y="730"/>
                    <a:pt x="18405" y="1121"/>
                  </a:cubicBezTo>
                  <a:cubicBezTo>
                    <a:pt x="18423" y="1125"/>
                    <a:pt x="18441" y="1126"/>
                    <a:pt x="18458" y="1126"/>
                  </a:cubicBezTo>
                  <a:cubicBezTo>
                    <a:pt x="18751" y="1126"/>
                    <a:pt x="18842" y="662"/>
                    <a:pt x="18526" y="605"/>
                  </a:cubicBezTo>
                  <a:cubicBezTo>
                    <a:pt x="16584" y="201"/>
                    <a:pt x="14613" y="1"/>
                    <a:pt x="1264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0" name="Google Shape;3690;p370"/>
            <p:cNvSpPr/>
            <p:nvPr/>
          </p:nvSpPr>
          <p:spPr>
            <a:xfrm>
              <a:off x="8440750" y="3085725"/>
              <a:ext cx="77550" cy="75800"/>
            </a:xfrm>
            <a:custGeom>
              <a:rect b="b" l="l" r="r" t="t"/>
              <a:pathLst>
                <a:path extrusionOk="0" h="3032" w="3102">
                  <a:moveTo>
                    <a:pt x="2536" y="573"/>
                  </a:moveTo>
                  <a:cubicBezTo>
                    <a:pt x="2540" y="573"/>
                    <a:pt x="2543" y="586"/>
                    <a:pt x="2554" y="619"/>
                  </a:cubicBezTo>
                  <a:cubicBezTo>
                    <a:pt x="2604" y="743"/>
                    <a:pt x="2452" y="1007"/>
                    <a:pt x="2361" y="1167"/>
                  </a:cubicBezTo>
                  <a:lnTo>
                    <a:pt x="2361" y="1167"/>
                  </a:lnTo>
                  <a:cubicBezTo>
                    <a:pt x="2335" y="1145"/>
                    <a:pt x="2307" y="1127"/>
                    <a:pt x="2277" y="1114"/>
                  </a:cubicBezTo>
                  <a:lnTo>
                    <a:pt x="2277" y="1114"/>
                  </a:lnTo>
                  <a:cubicBezTo>
                    <a:pt x="2308" y="1002"/>
                    <a:pt x="2271" y="892"/>
                    <a:pt x="2193" y="828"/>
                  </a:cubicBezTo>
                  <a:lnTo>
                    <a:pt x="2193" y="828"/>
                  </a:lnTo>
                  <a:cubicBezTo>
                    <a:pt x="2255" y="769"/>
                    <a:pt x="2374" y="709"/>
                    <a:pt x="2463" y="649"/>
                  </a:cubicBezTo>
                  <a:cubicBezTo>
                    <a:pt x="2521" y="611"/>
                    <a:pt x="2530" y="573"/>
                    <a:pt x="2536" y="573"/>
                  </a:cubicBezTo>
                  <a:close/>
                  <a:moveTo>
                    <a:pt x="2560" y="0"/>
                  </a:moveTo>
                  <a:cubicBezTo>
                    <a:pt x="2267" y="0"/>
                    <a:pt x="1986" y="228"/>
                    <a:pt x="1764" y="376"/>
                  </a:cubicBezTo>
                  <a:cubicBezTo>
                    <a:pt x="1338" y="649"/>
                    <a:pt x="974" y="984"/>
                    <a:pt x="639" y="1288"/>
                  </a:cubicBezTo>
                  <a:cubicBezTo>
                    <a:pt x="366" y="1561"/>
                    <a:pt x="62" y="1865"/>
                    <a:pt x="31" y="2260"/>
                  </a:cubicBezTo>
                  <a:cubicBezTo>
                    <a:pt x="1" y="2754"/>
                    <a:pt x="361" y="2887"/>
                    <a:pt x="787" y="2887"/>
                  </a:cubicBezTo>
                  <a:cubicBezTo>
                    <a:pt x="935" y="2887"/>
                    <a:pt x="1090" y="2871"/>
                    <a:pt x="1240" y="2849"/>
                  </a:cubicBezTo>
                  <a:lnTo>
                    <a:pt x="1240" y="2849"/>
                  </a:lnTo>
                  <a:cubicBezTo>
                    <a:pt x="1282" y="2952"/>
                    <a:pt x="1379" y="3031"/>
                    <a:pt x="1482" y="3031"/>
                  </a:cubicBezTo>
                  <a:cubicBezTo>
                    <a:pt x="1536" y="3031"/>
                    <a:pt x="1592" y="3010"/>
                    <a:pt x="1642" y="2960"/>
                  </a:cubicBezTo>
                  <a:cubicBezTo>
                    <a:pt x="1731" y="2884"/>
                    <a:pt x="1820" y="2804"/>
                    <a:pt x="1910" y="2718"/>
                  </a:cubicBezTo>
                  <a:lnTo>
                    <a:pt x="1910" y="2718"/>
                  </a:lnTo>
                  <a:cubicBezTo>
                    <a:pt x="1912" y="2717"/>
                    <a:pt x="1914" y="2717"/>
                    <a:pt x="1916" y="2716"/>
                  </a:cubicBezTo>
                  <a:cubicBezTo>
                    <a:pt x="2123" y="2675"/>
                    <a:pt x="2198" y="2546"/>
                    <a:pt x="2188" y="2429"/>
                  </a:cubicBezTo>
                  <a:lnTo>
                    <a:pt x="2188" y="2429"/>
                  </a:lnTo>
                  <a:cubicBezTo>
                    <a:pt x="2604" y="1965"/>
                    <a:pt x="2964" y="1398"/>
                    <a:pt x="3071" y="801"/>
                  </a:cubicBezTo>
                  <a:cubicBezTo>
                    <a:pt x="3101" y="528"/>
                    <a:pt x="3071" y="194"/>
                    <a:pt x="2767" y="42"/>
                  </a:cubicBezTo>
                  <a:cubicBezTo>
                    <a:pt x="2698" y="13"/>
                    <a:pt x="2629" y="0"/>
                    <a:pt x="256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1" name="Google Shape;3691;p370"/>
            <p:cNvSpPr/>
            <p:nvPr/>
          </p:nvSpPr>
          <p:spPr>
            <a:xfrm>
              <a:off x="8470975" y="3093525"/>
              <a:ext cx="50925" cy="38225"/>
            </a:xfrm>
            <a:custGeom>
              <a:rect b="b" l="l" r="r" t="t"/>
              <a:pathLst>
                <a:path extrusionOk="0" h="1529" w="2037">
                  <a:moveTo>
                    <a:pt x="1685" y="0"/>
                  </a:moveTo>
                  <a:cubicBezTo>
                    <a:pt x="1673" y="0"/>
                    <a:pt x="1661" y="1"/>
                    <a:pt x="1649" y="3"/>
                  </a:cubicBezTo>
                  <a:cubicBezTo>
                    <a:pt x="1163" y="34"/>
                    <a:pt x="829" y="398"/>
                    <a:pt x="707" y="824"/>
                  </a:cubicBezTo>
                  <a:cubicBezTo>
                    <a:pt x="698" y="860"/>
                    <a:pt x="695" y="894"/>
                    <a:pt x="698" y="925"/>
                  </a:cubicBezTo>
                  <a:lnTo>
                    <a:pt x="698" y="925"/>
                  </a:lnTo>
                  <a:cubicBezTo>
                    <a:pt x="595" y="981"/>
                    <a:pt x="487" y="1029"/>
                    <a:pt x="373" y="1067"/>
                  </a:cubicBezTo>
                  <a:cubicBezTo>
                    <a:pt x="1" y="1096"/>
                    <a:pt x="194" y="1528"/>
                    <a:pt x="497" y="1528"/>
                  </a:cubicBezTo>
                  <a:cubicBezTo>
                    <a:pt x="516" y="1528"/>
                    <a:pt x="535" y="1526"/>
                    <a:pt x="555" y="1523"/>
                  </a:cubicBezTo>
                  <a:cubicBezTo>
                    <a:pt x="1163" y="1341"/>
                    <a:pt x="1619" y="915"/>
                    <a:pt x="1923" y="398"/>
                  </a:cubicBezTo>
                  <a:cubicBezTo>
                    <a:pt x="2037" y="199"/>
                    <a:pt x="1858" y="0"/>
                    <a:pt x="168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370"/>
            <p:cNvSpPr/>
            <p:nvPr/>
          </p:nvSpPr>
          <p:spPr>
            <a:xfrm>
              <a:off x="8475975" y="3129200"/>
              <a:ext cx="111000" cy="144350"/>
            </a:xfrm>
            <a:custGeom>
              <a:rect b="b" l="l" r="r" t="t"/>
              <a:pathLst>
                <a:path extrusionOk="0" h="5774" w="4440">
                  <a:moveTo>
                    <a:pt x="383" y="0"/>
                  </a:moveTo>
                  <a:cubicBezTo>
                    <a:pt x="178" y="0"/>
                    <a:pt x="1" y="215"/>
                    <a:pt x="173" y="430"/>
                  </a:cubicBezTo>
                  <a:cubicBezTo>
                    <a:pt x="1480" y="2102"/>
                    <a:pt x="2726" y="3865"/>
                    <a:pt x="3851" y="5658"/>
                  </a:cubicBezTo>
                  <a:cubicBezTo>
                    <a:pt x="3900" y="5741"/>
                    <a:pt x="3969" y="5774"/>
                    <a:pt x="4041" y="5774"/>
                  </a:cubicBezTo>
                  <a:cubicBezTo>
                    <a:pt x="4233" y="5774"/>
                    <a:pt x="4440" y="5532"/>
                    <a:pt x="4306" y="5354"/>
                  </a:cubicBezTo>
                  <a:cubicBezTo>
                    <a:pt x="3182" y="3561"/>
                    <a:pt x="1905" y="1859"/>
                    <a:pt x="629" y="126"/>
                  </a:cubicBezTo>
                  <a:cubicBezTo>
                    <a:pt x="557" y="37"/>
                    <a:pt x="468" y="0"/>
                    <a:pt x="38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3" name="Google Shape;3693;p370"/>
            <p:cNvSpPr/>
            <p:nvPr/>
          </p:nvSpPr>
          <p:spPr>
            <a:xfrm>
              <a:off x="8385775" y="3142600"/>
              <a:ext cx="372025" cy="217500"/>
            </a:xfrm>
            <a:custGeom>
              <a:rect b="b" l="l" r="r" t="t"/>
              <a:pathLst>
                <a:path extrusionOk="0" h="8700" w="14881">
                  <a:moveTo>
                    <a:pt x="14557" y="0"/>
                  </a:moveTo>
                  <a:cubicBezTo>
                    <a:pt x="14445" y="0"/>
                    <a:pt x="14335" y="60"/>
                    <a:pt x="14298" y="198"/>
                  </a:cubicBezTo>
                  <a:cubicBezTo>
                    <a:pt x="13684" y="2958"/>
                    <a:pt x="11281" y="4772"/>
                    <a:pt x="8542" y="4772"/>
                  </a:cubicBezTo>
                  <a:cubicBezTo>
                    <a:pt x="8295" y="4772"/>
                    <a:pt x="8045" y="4757"/>
                    <a:pt x="7793" y="4727"/>
                  </a:cubicBezTo>
                  <a:cubicBezTo>
                    <a:pt x="7702" y="4727"/>
                    <a:pt x="7580" y="4758"/>
                    <a:pt x="7489" y="4879"/>
                  </a:cubicBezTo>
                  <a:cubicBezTo>
                    <a:pt x="6588" y="6870"/>
                    <a:pt x="4505" y="8103"/>
                    <a:pt x="2377" y="8103"/>
                  </a:cubicBezTo>
                  <a:cubicBezTo>
                    <a:pt x="1776" y="8103"/>
                    <a:pt x="1172" y="8005"/>
                    <a:pt x="589" y="7797"/>
                  </a:cubicBezTo>
                  <a:cubicBezTo>
                    <a:pt x="566" y="7794"/>
                    <a:pt x="544" y="7792"/>
                    <a:pt x="522" y="7792"/>
                  </a:cubicBezTo>
                  <a:cubicBezTo>
                    <a:pt x="171" y="7792"/>
                    <a:pt x="1" y="8230"/>
                    <a:pt x="316" y="8344"/>
                  </a:cubicBezTo>
                  <a:cubicBezTo>
                    <a:pt x="976" y="8585"/>
                    <a:pt x="1664" y="8700"/>
                    <a:pt x="2347" y="8700"/>
                  </a:cubicBezTo>
                  <a:cubicBezTo>
                    <a:pt x="4619" y="8700"/>
                    <a:pt x="6848" y="7434"/>
                    <a:pt x="7920" y="5329"/>
                  </a:cubicBezTo>
                  <a:lnTo>
                    <a:pt x="7920" y="5329"/>
                  </a:lnTo>
                  <a:cubicBezTo>
                    <a:pt x="8134" y="5349"/>
                    <a:pt x="8348" y="5359"/>
                    <a:pt x="8559" y="5359"/>
                  </a:cubicBezTo>
                  <a:cubicBezTo>
                    <a:pt x="11553" y="5359"/>
                    <a:pt x="14150" y="3347"/>
                    <a:pt x="14845" y="320"/>
                  </a:cubicBezTo>
                  <a:cubicBezTo>
                    <a:pt x="14880" y="123"/>
                    <a:pt x="14716" y="0"/>
                    <a:pt x="1455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4" name="Google Shape;3694;p370"/>
            <p:cNvSpPr/>
            <p:nvPr/>
          </p:nvSpPr>
          <p:spPr>
            <a:xfrm>
              <a:off x="7551925" y="2936650"/>
              <a:ext cx="354650" cy="169750"/>
            </a:xfrm>
            <a:custGeom>
              <a:rect b="b" l="l" r="r" t="t"/>
              <a:pathLst>
                <a:path extrusionOk="0" h="6790" w="14186">
                  <a:moveTo>
                    <a:pt x="11885" y="1"/>
                  </a:moveTo>
                  <a:cubicBezTo>
                    <a:pt x="11199" y="1"/>
                    <a:pt x="10539" y="522"/>
                    <a:pt x="9930" y="716"/>
                  </a:cubicBezTo>
                  <a:cubicBezTo>
                    <a:pt x="8867" y="1111"/>
                    <a:pt x="7712" y="1172"/>
                    <a:pt x="6617" y="1263"/>
                  </a:cubicBezTo>
                  <a:cubicBezTo>
                    <a:pt x="5978" y="1320"/>
                    <a:pt x="5326" y="1362"/>
                    <a:pt x="4675" y="1362"/>
                  </a:cubicBezTo>
                  <a:cubicBezTo>
                    <a:pt x="3252" y="1362"/>
                    <a:pt x="1831" y="1161"/>
                    <a:pt x="538" y="473"/>
                  </a:cubicBezTo>
                  <a:cubicBezTo>
                    <a:pt x="494" y="452"/>
                    <a:pt x="451" y="444"/>
                    <a:pt x="411" y="444"/>
                  </a:cubicBezTo>
                  <a:cubicBezTo>
                    <a:pt x="149" y="444"/>
                    <a:pt x="1" y="827"/>
                    <a:pt x="265" y="959"/>
                  </a:cubicBezTo>
                  <a:cubicBezTo>
                    <a:pt x="1632" y="1719"/>
                    <a:pt x="3122" y="1901"/>
                    <a:pt x="4672" y="1901"/>
                  </a:cubicBezTo>
                  <a:cubicBezTo>
                    <a:pt x="6344" y="1901"/>
                    <a:pt x="8168" y="1840"/>
                    <a:pt x="9779" y="1354"/>
                  </a:cubicBezTo>
                  <a:cubicBezTo>
                    <a:pt x="10460" y="1134"/>
                    <a:pt x="11181" y="622"/>
                    <a:pt x="11864" y="622"/>
                  </a:cubicBezTo>
                  <a:cubicBezTo>
                    <a:pt x="12216" y="622"/>
                    <a:pt x="12558" y="758"/>
                    <a:pt x="12879" y="1141"/>
                  </a:cubicBezTo>
                  <a:cubicBezTo>
                    <a:pt x="13487" y="1840"/>
                    <a:pt x="13700" y="2904"/>
                    <a:pt x="13365" y="3755"/>
                  </a:cubicBezTo>
                  <a:cubicBezTo>
                    <a:pt x="13031" y="4758"/>
                    <a:pt x="12271" y="5062"/>
                    <a:pt x="11511" y="5640"/>
                  </a:cubicBezTo>
                  <a:cubicBezTo>
                    <a:pt x="11177" y="5883"/>
                    <a:pt x="10994" y="6157"/>
                    <a:pt x="11086" y="6612"/>
                  </a:cubicBezTo>
                  <a:cubicBezTo>
                    <a:pt x="11131" y="6737"/>
                    <a:pt x="11231" y="6790"/>
                    <a:pt x="11334" y="6790"/>
                  </a:cubicBezTo>
                  <a:cubicBezTo>
                    <a:pt x="11508" y="6790"/>
                    <a:pt x="11690" y="6640"/>
                    <a:pt x="11633" y="6430"/>
                  </a:cubicBezTo>
                  <a:cubicBezTo>
                    <a:pt x="11541" y="6157"/>
                    <a:pt x="12545" y="5701"/>
                    <a:pt x="12727" y="5549"/>
                  </a:cubicBezTo>
                  <a:cubicBezTo>
                    <a:pt x="13000" y="5366"/>
                    <a:pt x="13274" y="5093"/>
                    <a:pt x="13456" y="4819"/>
                  </a:cubicBezTo>
                  <a:cubicBezTo>
                    <a:pt x="13821" y="4333"/>
                    <a:pt x="14064" y="3725"/>
                    <a:pt x="14095" y="3087"/>
                  </a:cubicBezTo>
                  <a:cubicBezTo>
                    <a:pt x="14186" y="1871"/>
                    <a:pt x="13426" y="199"/>
                    <a:pt x="12089" y="17"/>
                  </a:cubicBezTo>
                  <a:cubicBezTo>
                    <a:pt x="12021" y="6"/>
                    <a:pt x="11953" y="1"/>
                    <a:pt x="11885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5" name="Google Shape;3695;p370"/>
            <p:cNvSpPr/>
            <p:nvPr/>
          </p:nvSpPr>
          <p:spPr>
            <a:xfrm>
              <a:off x="8703600" y="2179150"/>
              <a:ext cx="140400" cy="495700"/>
            </a:xfrm>
            <a:custGeom>
              <a:rect b="b" l="l" r="r" t="t"/>
              <a:pathLst>
                <a:path extrusionOk="0" h="19828" w="5616">
                  <a:moveTo>
                    <a:pt x="389" y="0"/>
                  </a:moveTo>
                  <a:cubicBezTo>
                    <a:pt x="183" y="0"/>
                    <a:pt x="1" y="306"/>
                    <a:pt x="217" y="499"/>
                  </a:cubicBezTo>
                  <a:cubicBezTo>
                    <a:pt x="1767" y="1866"/>
                    <a:pt x="2800" y="3721"/>
                    <a:pt x="3104" y="5757"/>
                  </a:cubicBezTo>
                  <a:cubicBezTo>
                    <a:pt x="3439" y="7976"/>
                    <a:pt x="2831" y="9769"/>
                    <a:pt x="2010" y="11775"/>
                  </a:cubicBezTo>
                  <a:cubicBezTo>
                    <a:pt x="764" y="14845"/>
                    <a:pt x="1889" y="18432"/>
                    <a:pt x="5080" y="19800"/>
                  </a:cubicBezTo>
                  <a:cubicBezTo>
                    <a:pt x="5122" y="19819"/>
                    <a:pt x="5163" y="19827"/>
                    <a:pt x="5201" y="19827"/>
                  </a:cubicBezTo>
                  <a:cubicBezTo>
                    <a:pt x="5466" y="19827"/>
                    <a:pt x="5615" y="19416"/>
                    <a:pt x="5323" y="19283"/>
                  </a:cubicBezTo>
                  <a:cubicBezTo>
                    <a:pt x="3530" y="18523"/>
                    <a:pt x="2284" y="16821"/>
                    <a:pt x="2040" y="14876"/>
                  </a:cubicBezTo>
                  <a:cubicBezTo>
                    <a:pt x="1828" y="12839"/>
                    <a:pt x="3135" y="11167"/>
                    <a:pt x="3560" y="9222"/>
                  </a:cubicBezTo>
                  <a:cubicBezTo>
                    <a:pt x="4320" y="5909"/>
                    <a:pt x="3104" y="2322"/>
                    <a:pt x="551" y="73"/>
                  </a:cubicBezTo>
                  <a:cubicBezTo>
                    <a:pt x="500" y="22"/>
                    <a:pt x="444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96" name="Google Shape;3696;p370"/>
          <p:cNvGrpSpPr/>
          <p:nvPr/>
        </p:nvGrpSpPr>
        <p:grpSpPr>
          <a:xfrm rot="-1648543">
            <a:off x="8080966" y="2124024"/>
            <a:ext cx="999291" cy="1325378"/>
            <a:chOff x="7088571" y="937373"/>
            <a:chExt cx="1056959" cy="1401864"/>
          </a:xfrm>
        </p:grpSpPr>
        <p:sp>
          <p:nvSpPr>
            <p:cNvPr id="3697" name="Google Shape;3697;p370"/>
            <p:cNvSpPr/>
            <p:nvPr/>
          </p:nvSpPr>
          <p:spPr>
            <a:xfrm rot="2001667">
              <a:off x="7536967" y="992618"/>
              <a:ext cx="265218" cy="329817"/>
            </a:xfrm>
            <a:custGeom>
              <a:rect b="b" l="l" r="r" t="t"/>
              <a:pathLst>
                <a:path extrusionOk="0" h="13193" w="10609">
                  <a:moveTo>
                    <a:pt x="5958" y="1"/>
                  </a:moveTo>
                  <a:lnTo>
                    <a:pt x="4773" y="2219"/>
                  </a:lnTo>
                  <a:lnTo>
                    <a:pt x="2919" y="3618"/>
                  </a:lnTo>
                  <a:lnTo>
                    <a:pt x="2159" y="5745"/>
                  </a:lnTo>
                  <a:lnTo>
                    <a:pt x="487" y="6991"/>
                  </a:lnTo>
                  <a:lnTo>
                    <a:pt x="639" y="8207"/>
                  </a:lnTo>
                  <a:lnTo>
                    <a:pt x="1" y="9454"/>
                  </a:lnTo>
                  <a:lnTo>
                    <a:pt x="639" y="13192"/>
                  </a:lnTo>
                  <a:lnTo>
                    <a:pt x="7630" y="9514"/>
                  </a:lnTo>
                  <a:lnTo>
                    <a:pt x="10609" y="3344"/>
                  </a:lnTo>
                  <a:lnTo>
                    <a:pt x="9302" y="912"/>
                  </a:lnTo>
                  <a:lnTo>
                    <a:pt x="5958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8" name="Google Shape;3698;p370"/>
            <p:cNvSpPr/>
            <p:nvPr/>
          </p:nvSpPr>
          <p:spPr>
            <a:xfrm rot="2001667">
              <a:off x="7292831" y="1985129"/>
              <a:ext cx="188495" cy="323467"/>
            </a:xfrm>
            <a:custGeom>
              <a:rect b="b" l="l" r="r" t="t"/>
              <a:pathLst>
                <a:path extrusionOk="0" h="12939" w="7540">
                  <a:moveTo>
                    <a:pt x="5259" y="0"/>
                  </a:moveTo>
                  <a:lnTo>
                    <a:pt x="1" y="1763"/>
                  </a:lnTo>
                  <a:cubicBezTo>
                    <a:pt x="852" y="4863"/>
                    <a:pt x="1612" y="8025"/>
                    <a:pt x="2250" y="11186"/>
                  </a:cubicBezTo>
                  <a:cubicBezTo>
                    <a:pt x="2402" y="11946"/>
                    <a:pt x="2706" y="12827"/>
                    <a:pt x="3466" y="12918"/>
                  </a:cubicBezTo>
                  <a:cubicBezTo>
                    <a:pt x="3516" y="12932"/>
                    <a:pt x="3568" y="12938"/>
                    <a:pt x="3623" y="12938"/>
                  </a:cubicBezTo>
                  <a:cubicBezTo>
                    <a:pt x="3804" y="12938"/>
                    <a:pt x="4009" y="12874"/>
                    <a:pt x="4196" y="12827"/>
                  </a:cubicBezTo>
                  <a:cubicBezTo>
                    <a:pt x="5290" y="12462"/>
                    <a:pt x="6262" y="11702"/>
                    <a:pt x="6779" y="10699"/>
                  </a:cubicBezTo>
                  <a:cubicBezTo>
                    <a:pt x="7539" y="9088"/>
                    <a:pt x="6992" y="7265"/>
                    <a:pt x="6536" y="5593"/>
                  </a:cubicBezTo>
                  <a:cubicBezTo>
                    <a:pt x="6050" y="3769"/>
                    <a:pt x="5594" y="1915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9" name="Google Shape;3699;p370"/>
            <p:cNvSpPr/>
            <p:nvPr/>
          </p:nvSpPr>
          <p:spPr>
            <a:xfrm rot="2001667">
              <a:off x="7330440" y="1029620"/>
              <a:ext cx="574485" cy="1017299"/>
            </a:xfrm>
            <a:custGeom>
              <a:rect b="b" l="l" r="r" t="t"/>
              <a:pathLst>
                <a:path extrusionOk="0" h="40693" w="22980">
                  <a:moveTo>
                    <a:pt x="8009" y="1"/>
                  </a:moveTo>
                  <a:cubicBezTo>
                    <a:pt x="7624" y="1"/>
                    <a:pt x="7243" y="24"/>
                    <a:pt x="6870" y="71"/>
                  </a:cubicBezTo>
                  <a:cubicBezTo>
                    <a:pt x="7022" y="314"/>
                    <a:pt x="7113" y="618"/>
                    <a:pt x="7113" y="892"/>
                  </a:cubicBezTo>
                  <a:cubicBezTo>
                    <a:pt x="7113" y="1347"/>
                    <a:pt x="6961" y="1773"/>
                    <a:pt x="6688" y="2168"/>
                  </a:cubicBezTo>
                  <a:cubicBezTo>
                    <a:pt x="6140" y="3080"/>
                    <a:pt x="5381" y="3810"/>
                    <a:pt x="4469" y="4265"/>
                  </a:cubicBezTo>
                  <a:cubicBezTo>
                    <a:pt x="5745" y="4600"/>
                    <a:pt x="6140" y="6454"/>
                    <a:pt x="5350" y="7487"/>
                  </a:cubicBezTo>
                  <a:cubicBezTo>
                    <a:pt x="4769" y="8270"/>
                    <a:pt x="3793" y="8625"/>
                    <a:pt x="2822" y="8625"/>
                  </a:cubicBezTo>
                  <a:cubicBezTo>
                    <a:pt x="2472" y="8625"/>
                    <a:pt x="2123" y="8579"/>
                    <a:pt x="1794" y="8490"/>
                  </a:cubicBezTo>
                  <a:lnTo>
                    <a:pt x="1794" y="8490"/>
                  </a:lnTo>
                  <a:cubicBezTo>
                    <a:pt x="2584" y="9190"/>
                    <a:pt x="2128" y="10557"/>
                    <a:pt x="1277" y="11256"/>
                  </a:cubicBezTo>
                  <a:cubicBezTo>
                    <a:pt x="912" y="11560"/>
                    <a:pt x="456" y="11773"/>
                    <a:pt x="0" y="11925"/>
                  </a:cubicBezTo>
                  <a:cubicBezTo>
                    <a:pt x="274" y="21105"/>
                    <a:pt x="2189" y="30375"/>
                    <a:pt x="7022" y="38187"/>
                  </a:cubicBezTo>
                  <a:cubicBezTo>
                    <a:pt x="7478" y="38947"/>
                    <a:pt x="8025" y="39707"/>
                    <a:pt x="8785" y="40132"/>
                  </a:cubicBezTo>
                  <a:cubicBezTo>
                    <a:pt x="9454" y="40497"/>
                    <a:pt x="10244" y="40588"/>
                    <a:pt x="11004" y="40619"/>
                  </a:cubicBezTo>
                  <a:cubicBezTo>
                    <a:pt x="11765" y="40659"/>
                    <a:pt x="12355" y="40693"/>
                    <a:pt x="12921" y="40693"/>
                  </a:cubicBezTo>
                  <a:cubicBezTo>
                    <a:pt x="13642" y="40693"/>
                    <a:pt x="14322" y="40637"/>
                    <a:pt x="15259" y="40467"/>
                  </a:cubicBezTo>
                  <a:cubicBezTo>
                    <a:pt x="17508" y="40163"/>
                    <a:pt x="18907" y="39585"/>
                    <a:pt x="20882" y="38491"/>
                  </a:cubicBezTo>
                  <a:cubicBezTo>
                    <a:pt x="21581" y="38126"/>
                    <a:pt x="22250" y="37701"/>
                    <a:pt x="22615" y="37002"/>
                  </a:cubicBezTo>
                  <a:cubicBezTo>
                    <a:pt x="22980" y="36333"/>
                    <a:pt x="22980" y="35543"/>
                    <a:pt x="22980" y="34722"/>
                  </a:cubicBezTo>
                  <a:cubicBezTo>
                    <a:pt x="22858" y="26485"/>
                    <a:pt x="20943" y="18399"/>
                    <a:pt x="18603" y="10497"/>
                  </a:cubicBezTo>
                  <a:cubicBezTo>
                    <a:pt x="18147" y="8946"/>
                    <a:pt x="17660" y="7335"/>
                    <a:pt x="16900" y="5907"/>
                  </a:cubicBezTo>
                  <a:cubicBezTo>
                    <a:pt x="15563" y="3384"/>
                    <a:pt x="13344" y="1256"/>
                    <a:pt x="10609" y="375"/>
                  </a:cubicBezTo>
                  <a:cubicBezTo>
                    <a:pt x="9766" y="122"/>
                    <a:pt x="8879" y="1"/>
                    <a:pt x="8009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0" name="Google Shape;3700;p370"/>
            <p:cNvSpPr/>
            <p:nvPr/>
          </p:nvSpPr>
          <p:spPr>
            <a:xfrm rot="2001697">
              <a:off x="7283186" y="1988882"/>
              <a:ext cx="196535" cy="322922"/>
            </a:xfrm>
            <a:custGeom>
              <a:rect b="b" l="l" r="r" t="t"/>
              <a:pathLst>
                <a:path extrusionOk="0" h="13400" w="7812">
                  <a:moveTo>
                    <a:pt x="5414" y="0"/>
                  </a:moveTo>
                  <a:cubicBezTo>
                    <a:pt x="5288" y="0"/>
                    <a:pt x="5178" y="86"/>
                    <a:pt x="5227" y="233"/>
                  </a:cubicBezTo>
                  <a:cubicBezTo>
                    <a:pt x="5592" y="2178"/>
                    <a:pt x="6048" y="4124"/>
                    <a:pt x="6595" y="6008"/>
                  </a:cubicBezTo>
                  <a:cubicBezTo>
                    <a:pt x="7142" y="8045"/>
                    <a:pt x="7720" y="10507"/>
                    <a:pt x="5775" y="12027"/>
                  </a:cubicBezTo>
                  <a:cubicBezTo>
                    <a:pt x="5410" y="12331"/>
                    <a:pt x="4802" y="12726"/>
                    <a:pt x="4316" y="12817"/>
                  </a:cubicBezTo>
                  <a:cubicBezTo>
                    <a:pt x="4233" y="12826"/>
                    <a:pt x="4154" y="12830"/>
                    <a:pt x="4080" y="12830"/>
                  </a:cubicBezTo>
                  <a:cubicBezTo>
                    <a:pt x="3147" y="12830"/>
                    <a:pt x="2874" y="12144"/>
                    <a:pt x="2705" y="11328"/>
                  </a:cubicBezTo>
                  <a:cubicBezTo>
                    <a:pt x="2492" y="10264"/>
                    <a:pt x="2249" y="9261"/>
                    <a:pt x="2036" y="8197"/>
                  </a:cubicBezTo>
                  <a:cubicBezTo>
                    <a:pt x="1519" y="6069"/>
                    <a:pt x="1033" y="3972"/>
                    <a:pt x="455" y="1844"/>
                  </a:cubicBezTo>
                  <a:cubicBezTo>
                    <a:pt x="445" y="1760"/>
                    <a:pt x="384" y="1724"/>
                    <a:pt x="312" y="1724"/>
                  </a:cubicBezTo>
                  <a:cubicBezTo>
                    <a:pt x="176" y="1724"/>
                    <a:pt x="0" y="1858"/>
                    <a:pt x="60" y="2057"/>
                  </a:cubicBezTo>
                  <a:cubicBezTo>
                    <a:pt x="850" y="5036"/>
                    <a:pt x="1580" y="8045"/>
                    <a:pt x="2188" y="11024"/>
                  </a:cubicBezTo>
                  <a:cubicBezTo>
                    <a:pt x="2340" y="11783"/>
                    <a:pt x="2492" y="12847"/>
                    <a:pt x="3282" y="13273"/>
                  </a:cubicBezTo>
                  <a:cubicBezTo>
                    <a:pt x="3460" y="13362"/>
                    <a:pt x="3653" y="13399"/>
                    <a:pt x="3852" y="13399"/>
                  </a:cubicBezTo>
                  <a:cubicBezTo>
                    <a:pt x="4400" y="13399"/>
                    <a:pt x="4994" y="13115"/>
                    <a:pt x="5440" y="12847"/>
                  </a:cubicBezTo>
                  <a:cubicBezTo>
                    <a:pt x="7264" y="11783"/>
                    <a:pt x="7811" y="9899"/>
                    <a:pt x="7507" y="7923"/>
                  </a:cubicBezTo>
                  <a:cubicBezTo>
                    <a:pt x="7082" y="5340"/>
                    <a:pt x="6170" y="2786"/>
                    <a:pt x="5683" y="203"/>
                  </a:cubicBezTo>
                  <a:cubicBezTo>
                    <a:pt x="5641" y="63"/>
                    <a:pt x="5522" y="0"/>
                    <a:pt x="541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370"/>
            <p:cNvSpPr/>
            <p:nvPr/>
          </p:nvSpPr>
          <p:spPr>
            <a:xfrm rot="2001667">
              <a:off x="7323346" y="1024997"/>
              <a:ext cx="587410" cy="1029874"/>
            </a:xfrm>
            <a:custGeom>
              <a:rect b="b" l="l" r="r" t="t"/>
              <a:pathLst>
                <a:path extrusionOk="0" h="41196" w="23497">
                  <a:moveTo>
                    <a:pt x="8252" y="486"/>
                  </a:moveTo>
                  <a:cubicBezTo>
                    <a:pt x="9086" y="486"/>
                    <a:pt x="9915" y="601"/>
                    <a:pt x="10730" y="830"/>
                  </a:cubicBezTo>
                  <a:cubicBezTo>
                    <a:pt x="10740" y="831"/>
                    <a:pt x="10751" y="832"/>
                    <a:pt x="10761" y="832"/>
                  </a:cubicBezTo>
                  <a:cubicBezTo>
                    <a:pt x="10778" y="832"/>
                    <a:pt x="10795" y="830"/>
                    <a:pt x="10812" y="828"/>
                  </a:cubicBezTo>
                  <a:lnTo>
                    <a:pt x="10812" y="828"/>
                  </a:lnTo>
                  <a:cubicBezTo>
                    <a:pt x="17125" y="2988"/>
                    <a:pt x="18487" y="9974"/>
                    <a:pt x="19970" y="15694"/>
                  </a:cubicBezTo>
                  <a:cubicBezTo>
                    <a:pt x="21520" y="21621"/>
                    <a:pt x="22736" y="27730"/>
                    <a:pt x="22919" y="33901"/>
                  </a:cubicBezTo>
                  <a:cubicBezTo>
                    <a:pt x="22949" y="35603"/>
                    <a:pt x="23071" y="37153"/>
                    <a:pt x="21520" y="38217"/>
                  </a:cubicBezTo>
                  <a:cubicBezTo>
                    <a:pt x="20305" y="39038"/>
                    <a:pt x="18815" y="39706"/>
                    <a:pt x="17417" y="40071"/>
                  </a:cubicBezTo>
                  <a:cubicBezTo>
                    <a:pt x="16201" y="40405"/>
                    <a:pt x="14864" y="40649"/>
                    <a:pt x="13618" y="40679"/>
                  </a:cubicBezTo>
                  <a:cubicBezTo>
                    <a:pt x="13168" y="40698"/>
                    <a:pt x="12660" y="40722"/>
                    <a:pt x="12136" y="40722"/>
                  </a:cubicBezTo>
                  <a:cubicBezTo>
                    <a:pt x="10962" y="40722"/>
                    <a:pt x="9707" y="40599"/>
                    <a:pt x="8845" y="40010"/>
                  </a:cubicBezTo>
                  <a:cubicBezTo>
                    <a:pt x="7721" y="39190"/>
                    <a:pt x="6991" y="37639"/>
                    <a:pt x="6383" y="36454"/>
                  </a:cubicBezTo>
                  <a:cubicBezTo>
                    <a:pt x="5624" y="35086"/>
                    <a:pt x="4985" y="33688"/>
                    <a:pt x="4377" y="32259"/>
                  </a:cubicBezTo>
                  <a:cubicBezTo>
                    <a:pt x="3253" y="29463"/>
                    <a:pt x="2402" y="26636"/>
                    <a:pt x="1794" y="23688"/>
                  </a:cubicBezTo>
                  <a:cubicBezTo>
                    <a:pt x="1125" y="20496"/>
                    <a:pt x="730" y="17244"/>
                    <a:pt x="547" y="14022"/>
                  </a:cubicBezTo>
                  <a:cubicBezTo>
                    <a:pt x="547" y="13779"/>
                    <a:pt x="517" y="13505"/>
                    <a:pt x="517" y="13293"/>
                  </a:cubicBezTo>
                  <a:cubicBezTo>
                    <a:pt x="456" y="12593"/>
                    <a:pt x="426" y="12533"/>
                    <a:pt x="1003" y="12198"/>
                  </a:cubicBezTo>
                  <a:cubicBezTo>
                    <a:pt x="1490" y="11894"/>
                    <a:pt x="1915" y="11590"/>
                    <a:pt x="2250" y="11104"/>
                  </a:cubicBezTo>
                  <a:cubicBezTo>
                    <a:pt x="2634" y="10456"/>
                    <a:pt x="2790" y="9732"/>
                    <a:pt x="2525" y="9127"/>
                  </a:cubicBezTo>
                  <a:lnTo>
                    <a:pt x="2525" y="9127"/>
                  </a:lnTo>
                  <a:cubicBezTo>
                    <a:pt x="2697" y="9146"/>
                    <a:pt x="2872" y="9155"/>
                    <a:pt x="3048" y="9155"/>
                  </a:cubicBezTo>
                  <a:cubicBezTo>
                    <a:pt x="4287" y="9155"/>
                    <a:pt x="5557" y="8683"/>
                    <a:pt x="6049" y="7487"/>
                  </a:cubicBezTo>
                  <a:cubicBezTo>
                    <a:pt x="6480" y="6436"/>
                    <a:pt x="6147" y="5147"/>
                    <a:pt x="5198" y="4550"/>
                  </a:cubicBezTo>
                  <a:lnTo>
                    <a:pt x="5198" y="4550"/>
                  </a:lnTo>
                  <a:cubicBezTo>
                    <a:pt x="6545" y="3696"/>
                    <a:pt x="7945" y="2151"/>
                    <a:pt x="7404" y="525"/>
                  </a:cubicBezTo>
                  <a:lnTo>
                    <a:pt x="7404" y="525"/>
                  </a:lnTo>
                  <a:cubicBezTo>
                    <a:pt x="7687" y="499"/>
                    <a:pt x="7970" y="486"/>
                    <a:pt x="8252" y="486"/>
                  </a:cubicBezTo>
                  <a:close/>
                  <a:moveTo>
                    <a:pt x="8263" y="0"/>
                  </a:moveTo>
                  <a:cubicBezTo>
                    <a:pt x="7868" y="0"/>
                    <a:pt x="7474" y="24"/>
                    <a:pt x="7083" y="71"/>
                  </a:cubicBezTo>
                  <a:cubicBezTo>
                    <a:pt x="6931" y="71"/>
                    <a:pt x="6809" y="253"/>
                    <a:pt x="6900" y="374"/>
                  </a:cubicBezTo>
                  <a:cubicBezTo>
                    <a:pt x="7660" y="1955"/>
                    <a:pt x="5897" y="3566"/>
                    <a:pt x="4651" y="4295"/>
                  </a:cubicBezTo>
                  <a:cubicBezTo>
                    <a:pt x="4499" y="4356"/>
                    <a:pt x="4408" y="4630"/>
                    <a:pt x="4651" y="4721"/>
                  </a:cubicBezTo>
                  <a:cubicBezTo>
                    <a:pt x="5775" y="5116"/>
                    <a:pt x="6140" y="6636"/>
                    <a:pt x="5441" y="7609"/>
                  </a:cubicBezTo>
                  <a:cubicBezTo>
                    <a:pt x="4919" y="8339"/>
                    <a:pt x="4081" y="8611"/>
                    <a:pt x="3224" y="8611"/>
                  </a:cubicBezTo>
                  <a:cubicBezTo>
                    <a:pt x="2833" y="8611"/>
                    <a:pt x="2438" y="8555"/>
                    <a:pt x="2067" y="8460"/>
                  </a:cubicBezTo>
                  <a:cubicBezTo>
                    <a:pt x="2058" y="8458"/>
                    <a:pt x="2048" y="8457"/>
                    <a:pt x="2039" y="8457"/>
                  </a:cubicBezTo>
                  <a:cubicBezTo>
                    <a:pt x="1870" y="8457"/>
                    <a:pt x="1738" y="8711"/>
                    <a:pt x="1824" y="8855"/>
                  </a:cubicBezTo>
                  <a:cubicBezTo>
                    <a:pt x="2979" y="10131"/>
                    <a:pt x="1277" y="11560"/>
                    <a:pt x="152" y="11955"/>
                  </a:cubicBezTo>
                  <a:cubicBezTo>
                    <a:pt x="61" y="12016"/>
                    <a:pt x="0" y="12107"/>
                    <a:pt x="0" y="12198"/>
                  </a:cubicBezTo>
                  <a:cubicBezTo>
                    <a:pt x="213" y="18125"/>
                    <a:pt x="1034" y="24053"/>
                    <a:pt x="2949" y="29706"/>
                  </a:cubicBezTo>
                  <a:cubicBezTo>
                    <a:pt x="3861" y="32442"/>
                    <a:pt x="5076" y="35117"/>
                    <a:pt x="6505" y="37639"/>
                  </a:cubicBezTo>
                  <a:cubicBezTo>
                    <a:pt x="7113" y="38703"/>
                    <a:pt x="7751" y="39980"/>
                    <a:pt x="8876" y="40588"/>
                  </a:cubicBezTo>
                  <a:cubicBezTo>
                    <a:pt x="9940" y="41196"/>
                    <a:pt x="11308" y="41105"/>
                    <a:pt x="12463" y="41135"/>
                  </a:cubicBezTo>
                  <a:cubicBezTo>
                    <a:pt x="12665" y="41143"/>
                    <a:pt x="12868" y="41146"/>
                    <a:pt x="13071" y="41146"/>
                  </a:cubicBezTo>
                  <a:cubicBezTo>
                    <a:pt x="15311" y="41146"/>
                    <a:pt x="17599" y="40684"/>
                    <a:pt x="19606" y="39737"/>
                  </a:cubicBezTo>
                  <a:cubicBezTo>
                    <a:pt x="20730" y="39250"/>
                    <a:pt x="22098" y="38642"/>
                    <a:pt x="22797" y="37639"/>
                  </a:cubicBezTo>
                  <a:cubicBezTo>
                    <a:pt x="23496" y="36697"/>
                    <a:pt x="23405" y="35481"/>
                    <a:pt x="23405" y="34387"/>
                  </a:cubicBezTo>
                  <a:cubicBezTo>
                    <a:pt x="23253" y="28217"/>
                    <a:pt x="22128" y="22198"/>
                    <a:pt x="20609" y="16271"/>
                  </a:cubicBezTo>
                  <a:cubicBezTo>
                    <a:pt x="19063" y="10242"/>
                    <a:pt x="17639" y="2642"/>
                    <a:pt x="10977" y="396"/>
                  </a:cubicBezTo>
                  <a:lnTo>
                    <a:pt x="10977" y="396"/>
                  </a:lnTo>
                  <a:cubicBezTo>
                    <a:pt x="10958" y="387"/>
                    <a:pt x="10937" y="379"/>
                    <a:pt x="10912" y="374"/>
                  </a:cubicBezTo>
                  <a:lnTo>
                    <a:pt x="10912" y="374"/>
                  </a:lnTo>
                  <a:cubicBezTo>
                    <a:pt x="10912" y="374"/>
                    <a:pt x="10912" y="374"/>
                    <a:pt x="10912" y="374"/>
                  </a:cubicBezTo>
                  <a:cubicBezTo>
                    <a:pt x="10048" y="122"/>
                    <a:pt x="9155" y="0"/>
                    <a:pt x="826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2" name="Google Shape;3702;p370"/>
            <p:cNvSpPr/>
            <p:nvPr/>
          </p:nvSpPr>
          <p:spPr>
            <a:xfrm rot="2001667">
              <a:off x="7479680" y="1374732"/>
              <a:ext cx="87548" cy="205395"/>
            </a:xfrm>
            <a:custGeom>
              <a:rect b="b" l="l" r="r" t="t"/>
              <a:pathLst>
                <a:path extrusionOk="0" h="8216" w="3502">
                  <a:moveTo>
                    <a:pt x="1031" y="1792"/>
                  </a:moveTo>
                  <a:lnTo>
                    <a:pt x="1031" y="1792"/>
                  </a:lnTo>
                  <a:cubicBezTo>
                    <a:pt x="1046" y="2087"/>
                    <a:pt x="1079" y="2383"/>
                    <a:pt x="1123" y="2679"/>
                  </a:cubicBezTo>
                  <a:lnTo>
                    <a:pt x="1123" y="2679"/>
                  </a:lnTo>
                  <a:cubicBezTo>
                    <a:pt x="1096" y="2598"/>
                    <a:pt x="1070" y="2505"/>
                    <a:pt x="1070" y="2425"/>
                  </a:cubicBezTo>
                  <a:cubicBezTo>
                    <a:pt x="1006" y="2040"/>
                    <a:pt x="911" y="1956"/>
                    <a:pt x="1031" y="1792"/>
                  </a:cubicBezTo>
                  <a:close/>
                  <a:moveTo>
                    <a:pt x="1722" y="1280"/>
                  </a:moveTo>
                  <a:cubicBezTo>
                    <a:pt x="1847" y="1299"/>
                    <a:pt x="1813" y="1569"/>
                    <a:pt x="1890" y="1939"/>
                  </a:cubicBezTo>
                  <a:cubicBezTo>
                    <a:pt x="1951" y="2152"/>
                    <a:pt x="1982" y="2425"/>
                    <a:pt x="2042" y="2638"/>
                  </a:cubicBezTo>
                  <a:cubicBezTo>
                    <a:pt x="2134" y="3185"/>
                    <a:pt x="2255" y="3763"/>
                    <a:pt x="2346" y="4279"/>
                  </a:cubicBezTo>
                  <a:cubicBezTo>
                    <a:pt x="2455" y="4911"/>
                    <a:pt x="2670" y="5756"/>
                    <a:pt x="2630" y="6505"/>
                  </a:cubicBezTo>
                  <a:lnTo>
                    <a:pt x="2630" y="6505"/>
                  </a:lnTo>
                  <a:cubicBezTo>
                    <a:pt x="2167" y="4768"/>
                    <a:pt x="1874" y="3047"/>
                    <a:pt x="1722" y="1280"/>
                  </a:cubicBezTo>
                  <a:close/>
                  <a:moveTo>
                    <a:pt x="1386" y="4162"/>
                  </a:moveTo>
                  <a:cubicBezTo>
                    <a:pt x="1532" y="4958"/>
                    <a:pt x="1646" y="5700"/>
                    <a:pt x="1617" y="6529"/>
                  </a:cubicBezTo>
                  <a:cubicBezTo>
                    <a:pt x="1617" y="6603"/>
                    <a:pt x="1617" y="6675"/>
                    <a:pt x="1618" y="6745"/>
                  </a:cubicBezTo>
                  <a:lnTo>
                    <a:pt x="1618" y="6745"/>
                  </a:lnTo>
                  <a:cubicBezTo>
                    <a:pt x="1429" y="5970"/>
                    <a:pt x="1448" y="4943"/>
                    <a:pt x="1404" y="4310"/>
                  </a:cubicBezTo>
                  <a:cubicBezTo>
                    <a:pt x="1398" y="4261"/>
                    <a:pt x="1392" y="4211"/>
                    <a:pt x="1386" y="4162"/>
                  </a:cubicBezTo>
                  <a:close/>
                  <a:moveTo>
                    <a:pt x="2063" y="6283"/>
                  </a:moveTo>
                  <a:lnTo>
                    <a:pt x="2063" y="6283"/>
                  </a:lnTo>
                  <a:cubicBezTo>
                    <a:pt x="2124" y="6517"/>
                    <a:pt x="2188" y="6750"/>
                    <a:pt x="2255" y="6985"/>
                  </a:cubicBezTo>
                  <a:cubicBezTo>
                    <a:pt x="2288" y="7095"/>
                    <a:pt x="2369" y="7141"/>
                    <a:pt x="2454" y="7141"/>
                  </a:cubicBezTo>
                  <a:cubicBezTo>
                    <a:pt x="2476" y="7141"/>
                    <a:pt x="2498" y="7138"/>
                    <a:pt x="2519" y="7132"/>
                  </a:cubicBezTo>
                  <a:lnTo>
                    <a:pt x="2519" y="7132"/>
                  </a:lnTo>
                  <a:cubicBezTo>
                    <a:pt x="2459" y="7315"/>
                    <a:pt x="2371" y="7483"/>
                    <a:pt x="2248" y="7630"/>
                  </a:cubicBezTo>
                  <a:lnTo>
                    <a:pt x="2248" y="7630"/>
                  </a:lnTo>
                  <a:cubicBezTo>
                    <a:pt x="2035" y="7227"/>
                    <a:pt x="2045" y="6744"/>
                    <a:pt x="2063" y="6283"/>
                  </a:cubicBezTo>
                  <a:close/>
                  <a:moveTo>
                    <a:pt x="1404" y="0"/>
                  </a:moveTo>
                  <a:cubicBezTo>
                    <a:pt x="1321" y="0"/>
                    <a:pt x="1240" y="39"/>
                    <a:pt x="1199" y="128"/>
                  </a:cubicBezTo>
                  <a:lnTo>
                    <a:pt x="1199" y="128"/>
                  </a:lnTo>
                  <a:cubicBezTo>
                    <a:pt x="1171" y="126"/>
                    <a:pt x="1144" y="125"/>
                    <a:pt x="1118" y="125"/>
                  </a:cubicBezTo>
                  <a:cubicBezTo>
                    <a:pt x="1" y="125"/>
                    <a:pt x="440" y="1885"/>
                    <a:pt x="583" y="2486"/>
                  </a:cubicBezTo>
                  <a:cubicBezTo>
                    <a:pt x="827" y="3489"/>
                    <a:pt x="887" y="4523"/>
                    <a:pt x="1009" y="5495"/>
                  </a:cubicBezTo>
                  <a:cubicBezTo>
                    <a:pt x="1070" y="6134"/>
                    <a:pt x="1131" y="7197"/>
                    <a:pt x="1526" y="7745"/>
                  </a:cubicBezTo>
                  <a:cubicBezTo>
                    <a:pt x="1587" y="7805"/>
                    <a:pt x="1655" y="7836"/>
                    <a:pt x="1723" y="7836"/>
                  </a:cubicBezTo>
                  <a:cubicBezTo>
                    <a:pt x="1760" y="7836"/>
                    <a:pt x="1796" y="7827"/>
                    <a:pt x="1831" y="7810"/>
                  </a:cubicBezTo>
                  <a:lnTo>
                    <a:pt x="1831" y="7810"/>
                  </a:lnTo>
                  <a:cubicBezTo>
                    <a:pt x="1886" y="7910"/>
                    <a:pt x="1955" y="8010"/>
                    <a:pt x="2042" y="8109"/>
                  </a:cubicBezTo>
                  <a:cubicBezTo>
                    <a:pt x="2082" y="8169"/>
                    <a:pt x="2160" y="8215"/>
                    <a:pt x="2244" y="8215"/>
                  </a:cubicBezTo>
                  <a:cubicBezTo>
                    <a:pt x="2288" y="8215"/>
                    <a:pt x="2334" y="8202"/>
                    <a:pt x="2377" y="8170"/>
                  </a:cubicBezTo>
                  <a:cubicBezTo>
                    <a:pt x="3501" y="7197"/>
                    <a:pt x="3045" y="5465"/>
                    <a:pt x="2833" y="4158"/>
                  </a:cubicBezTo>
                  <a:cubicBezTo>
                    <a:pt x="2681" y="3185"/>
                    <a:pt x="2498" y="2182"/>
                    <a:pt x="2225" y="1240"/>
                  </a:cubicBezTo>
                  <a:cubicBezTo>
                    <a:pt x="2129" y="882"/>
                    <a:pt x="1977" y="486"/>
                    <a:pt x="1651" y="274"/>
                  </a:cubicBezTo>
                  <a:lnTo>
                    <a:pt x="1651" y="274"/>
                  </a:lnTo>
                  <a:cubicBezTo>
                    <a:pt x="1650" y="251"/>
                    <a:pt x="1649" y="229"/>
                    <a:pt x="1647" y="206"/>
                  </a:cubicBezTo>
                  <a:cubicBezTo>
                    <a:pt x="1647" y="83"/>
                    <a:pt x="1524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3" name="Google Shape;3703;p370"/>
            <p:cNvSpPr/>
            <p:nvPr/>
          </p:nvSpPr>
          <p:spPr>
            <a:xfrm rot="2001667">
              <a:off x="7404147" y="1661923"/>
              <a:ext cx="212220" cy="227194"/>
            </a:xfrm>
            <a:custGeom>
              <a:rect b="b" l="l" r="r" t="t"/>
              <a:pathLst>
                <a:path extrusionOk="0" h="9088" w="8489">
                  <a:moveTo>
                    <a:pt x="3665" y="1"/>
                  </a:moveTo>
                  <a:cubicBezTo>
                    <a:pt x="3513" y="1"/>
                    <a:pt x="3355" y="19"/>
                    <a:pt x="3192" y="59"/>
                  </a:cubicBezTo>
                  <a:cubicBezTo>
                    <a:pt x="1672" y="424"/>
                    <a:pt x="1125" y="2096"/>
                    <a:pt x="669" y="3433"/>
                  </a:cubicBezTo>
                  <a:cubicBezTo>
                    <a:pt x="0" y="5257"/>
                    <a:pt x="61" y="6959"/>
                    <a:pt x="61" y="8874"/>
                  </a:cubicBezTo>
                  <a:cubicBezTo>
                    <a:pt x="32" y="9018"/>
                    <a:pt x="120" y="9087"/>
                    <a:pt x="220" y="9087"/>
                  </a:cubicBezTo>
                  <a:cubicBezTo>
                    <a:pt x="330" y="9087"/>
                    <a:pt x="456" y="9003"/>
                    <a:pt x="456" y="8844"/>
                  </a:cubicBezTo>
                  <a:cubicBezTo>
                    <a:pt x="456" y="7263"/>
                    <a:pt x="365" y="5743"/>
                    <a:pt x="821" y="4284"/>
                  </a:cubicBezTo>
                  <a:cubicBezTo>
                    <a:pt x="1216" y="2977"/>
                    <a:pt x="1824" y="637"/>
                    <a:pt x="3496" y="515"/>
                  </a:cubicBezTo>
                  <a:cubicBezTo>
                    <a:pt x="3541" y="512"/>
                    <a:pt x="3585" y="511"/>
                    <a:pt x="3629" y="511"/>
                  </a:cubicBezTo>
                  <a:cubicBezTo>
                    <a:pt x="5334" y="511"/>
                    <a:pt x="5635" y="2795"/>
                    <a:pt x="6079" y="3980"/>
                  </a:cubicBezTo>
                  <a:cubicBezTo>
                    <a:pt x="6565" y="5348"/>
                    <a:pt x="7569" y="6442"/>
                    <a:pt x="7994" y="7841"/>
                  </a:cubicBezTo>
                  <a:cubicBezTo>
                    <a:pt x="8016" y="7950"/>
                    <a:pt x="8090" y="7997"/>
                    <a:pt x="8172" y="7997"/>
                  </a:cubicBezTo>
                  <a:cubicBezTo>
                    <a:pt x="8317" y="7997"/>
                    <a:pt x="8489" y="7852"/>
                    <a:pt x="8450" y="7658"/>
                  </a:cubicBezTo>
                  <a:cubicBezTo>
                    <a:pt x="8176" y="6716"/>
                    <a:pt x="7660" y="5895"/>
                    <a:pt x="7143" y="5044"/>
                  </a:cubicBezTo>
                  <a:cubicBezTo>
                    <a:pt x="6626" y="4071"/>
                    <a:pt x="6383" y="3068"/>
                    <a:pt x="6018" y="2035"/>
                  </a:cubicBezTo>
                  <a:cubicBezTo>
                    <a:pt x="5617" y="1018"/>
                    <a:pt x="4791" y="1"/>
                    <a:pt x="366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370"/>
            <p:cNvSpPr/>
            <p:nvPr/>
          </p:nvSpPr>
          <p:spPr>
            <a:xfrm rot="2001667">
              <a:off x="7504804" y="1867191"/>
              <a:ext cx="88973" cy="59673"/>
            </a:xfrm>
            <a:custGeom>
              <a:rect b="b" l="l" r="r" t="t"/>
              <a:pathLst>
                <a:path extrusionOk="0" h="2387" w="3559">
                  <a:moveTo>
                    <a:pt x="2153" y="1"/>
                  </a:moveTo>
                  <a:cubicBezTo>
                    <a:pt x="1972" y="1"/>
                    <a:pt x="1779" y="209"/>
                    <a:pt x="1917" y="347"/>
                  </a:cubicBezTo>
                  <a:cubicBezTo>
                    <a:pt x="2160" y="560"/>
                    <a:pt x="2312" y="834"/>
                    <a:pt x="2434" y="1168"/>
                  </a:cubicBezTo>
                  <a:cubicBezTo>
                    <a:pt x="2464" y="1320"/>
                    <a:pt x="2525" y="1563"/>
                    <a:pt x="2494" y="1715"/>
                  </a:cubicBezTo>
                  <a:cubicBezTo>
                    <a:pt x="2494" y="1860"/>
                    <a:pt x="2430" y="1897"/>
                    <a:pt x="2339" y="1897"/>
                  </a:cubicBezTo>
                  <a:cubicBezTo>
                    <a:pt x="2278" y="1897"/>
                    <a:pt x="2204" y="1879"/>
                    <a:pt x="2130" y="1867"/>
                  </a:cubicBezTo>
                  <a:cubicBezTo>
                    <a:pt x="1430" y="1745"/>
                    <a:pt x="853" y="1320"/>
                    <a:pt x="488" y="803"/>
                  </a:cubicBezTo>
                  <a:cubicBezTo>
                    <a:pt x="446" y="727"/>
                    <a:pt x="384" y="695"/>
                    <a:pt x="322" y="695"/>
                  </a:cubicBezTo>
                  <a:cubicBezTo>
                    <a:pt x="163" y="695"/>
                    <a:pt x="1" y="902"/>
                    <a:pt x="154" y="1077"/>
                  </a:cubicBezTo>
                  <a:cubicBezTo>
                    <a:pt x="458" y="1472"/>
                    <a:pt x="823" y="1837"/>
                    <a:pt x="1279" y="2049"/>
                  </a:cubicBezTo>
                  <a:cubicBezTo>
                    <a:pt x="1600" y="2198"/>
                    <a:pt x="2021" y="2386"/>
                    <a:pt x="2397" y="2386"/>
                  </a:cubicBezTo>
                  <a:cubicBezTo>
                    <a:pt x="2483" y="2386"/>
                    <a:pt x="2567" y="2376"/>
                    <a:pt x="2646" y="2353"/>
                  </a:cubicBezTo>
                  <a:cubicBezTo>
                    <a:pt x="3558" y="2080"/>
                    <a:pt x="2677" y="499"/>
                    <a:pt x="2312" y="74"/>
                  </a:cubicBezTo>
                  <a:cubicBezTo>
                    <a:pt x="2268" y="22"/>
                    <a:pt x="2211" y="1"/>
                    <a:pt x="215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370"/>
            <p:cNvSpPr/>
            <p:nvPr/>
          </p:nvSpPr>
          <p:spPr>
            <a:xfrm rot="2001667">
              <a:off x="7320393" y="1787990"/>
              <a:ext cx="87598" cy="61448"/>
            </a:xfrm>
            <a:custGeom>
              <a:rect b="b" l="l" r="r" t="t"/>
              <a:pathLst>
                <a:path extrusionOk="0" h="2458" w="3504">
                  <a:moveTo>
                    <a:pt x="281" y="0"/>
                  </a:moveTo>
                  <a:cubicBezTo>
                    <a:pt x="146" y="0"/>
                    <a:pt x="0" y="132"/>
                    <a:pt x="39" y="325"/>
                  </a:cubicBezTo>
                  <a:cubicBezTo>
                    <a:pt x="282" y="933"/>
                    <a:pt x="525" y="1541"/>
                    <a:pt x="951" y="2028"/>
                  </a:cubicBezTo>
                  <a:cubicBezTo>
                    <a:pt x="1146" y="2272"/>
                    <a:pt x="1302" y="2458"/>
                    <a:pt x="1546" y="2458"/>
                  </a:cubicBezTo>
                  <a:cubicBezTo>
                    <a:pt x="1605" y="2458"/>
                    <a:pt x="1670" y="2447"/>
                    <a:pt x="1741" y="2423"/>
                  </a:cubicBezTo>
                  <a:cubicBezTo>
                    <a:pt x="2592" y="2149"/>
                    <a:pt x="3504" y="1329"/>
                    <a:pt x="3078" y="356"/>
                  </a:cubicBezTo>
                  <a:cubicBezTo>
                    <a:pt x="3037" y="272"/>
                    <a:pt x="2955" y="235"/>
                    <a:pt x="2871" y="235"/>
                  </a:cubicBezTo>
                  <a:cubicBezTo>
                    <a:pt x="2711" y="235"/>
                    <a:pt x="2543" y="369"/>
                    <a:pt x="2622" y="569"/>
                  </a:cubicBezTo>
                  <a:cubicBezTo>
                    <a:pt x="2744" y="873"/>
                    <a:pt x="2653" y="1177"/>
                    <a:pt x="2470" y="1389"/>
                  </a:cubicBezTo>
                  <a:cubicBezTo>
                    <a:pt x="2321" y="1589"/>
                    <a:pt x="1906" y="1931"/>
                    <a:pt x="1594" y="1931"/>
                  </a:cubicBezTo>
                  <a:cubicBezTo>
                    <a:pt x="1525" y="1931"/>
                    <a:pt x="1462" y="1914"/>
                    <a:pt x="1407" y="1876"/>
                  </a:cubicBezTo>
                  <a:cubicBezTo>
                    <a:pt x="1194" y="1724"/>
                    <a:pt x="1042" y="1359"/>
                    <a:pt x="920" y="1116"/>
                  </a:cubicBezTo>
                  <a:cubicBezTo>
                    <a:pt x="738" y="812"/>
                    <a:pt x="586" y="477"/>
                    <a:pt x="464" y="143"/>
                  </a:cubicBezTo>
                  <a:cubicBezTo>
                    <a:pt x="431" y="44"/>
                    <a:pt x="358" y="0"/>
                    <a:pt x="28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6" name="Google Shape;3706;p370"/>
            <p:cNvSpPr/>
            <p:nvPr/>
          </p:nvSpPr>
          <p:spPr>
            <a:xfrm rot="2001667">
              <a:off x="7340626" y="2009259"/>
              <a:ext cx="65073" cy="209145"/>
            </a:xfrm>
            <a:custGeom>
              <a:rect b="b" l="l" r="r" t="t"/>
              <a:pathLst>
                <a:path extrusionOk="0" h="8366" w="2603">
                  <a:moveTo>
                    <a:pt x="65" y="1"/>
                  </a:moveTo>
                  <a:cubicBezTo>
                    <a:pt x="23" y="1"/>
                    <a:pt x="1" y="31"/>
                    <a:pt x="31" y="92"/>
                  </a:cubicBezTo>
                  <a:cubicBezTo>
                    <a:pt x="274" y="1763"/>
                    <a:pt x="578" y="3374"/>
                    <a:pt x="973" y="5016"/>
                  </a:cubicBezTo>
                  <a:cubicBezTo>
                    <a:pt x="1247" y="6171"/>
                    <a:pt x="1338" y="7630"/>
                    <a:pt x="2402" y="8359"/>
                  </a:cubicBezTo>
                  <a:cubicBezTo>
                    <a:pt x="2414" y="8363"/>
                    <a:pt x="2427" y="8365"/>
                    <a:pt x="2440" y="8365"/>
                  </a:cubicBezTo>
                  <a:cubicBezTo>
                    <a:pt x="2522" y="8365"/>
                    <a:pt x="2602" y="8290"/>
                    <a:pt x="2523" y="8238"/>
                  </a:cubicBezTo>
                  <a:cubicBezTo>
                    <a:pt x="1277" y="7447"/>
                    <a:pt x="1186" y="5259"/>
                    <a:pt x="882" y="3891"/>
                  </a:cubicBezTo>
                  <a:cubicBezTo>
                    <a:pt x="609" y="2615"/>
                    <a:pt x="396" y="1338"/>
                    <a:pt x="213" y="92"/>
                  </a:cubicBezTo>
                  <a:cubicBezTo>
                    <a:pt x="168" y="31"/>
                    <a:pt x="107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370"/>
            <p:cNvSpPr/>
            <p:nvPr/>
          </p:nvSpPr>
          <p:spPr>
            <a:xfrm rot="2001667">
              <a:off x="7361222" y="2008818"/>
              <a:ext cx="51699" cy="276093"/>
            </a:xfrm>
            <a:custGeom>
              <a:rect b="b" l="l" r="r" t="t"/>
              <a:pathLst>
                <a:path extrusionOk="0" h="11044" w="2068">
                  <a:moveTo>
                    <a:pt x="497" y="0"/>
                  </a:moveTo>
                  <a:cubicBezTo>
                    <a:pt x="462" y="0"/>
                    <a:pt x="421" y="15"/>
                    <a:pt x="396" y="40"/>
                  </a:cubicBezTo>
                  <a:cubicBezTo>
                    <a:pt x="1" y="1681"/>
                    <a:pt x="517" y="3080"/>
                    <a:pt x="852" y="4691"/>
                  </a:cubicBezTo>
                  <a:cubicBezTo>
                    <a:pt x="1065" y="5633"/>
                    <a:pt x="2068" y="10770"/>
                    <a:pt x="487" y="10922"/>
                  </a:cubicBezTo>
                  <a:cubicBezTo>
                    <a:pt x="479" y="10919"/>
                    <a:pt x="472" y="10918"/>
                    <a:pt x="466" y="10918"/>
                  </a:cubicBezTo>
                  <a:cubicBezTo>
                    <a:pt x="407" y="10918"/>
                    <a:pt x="462" y="11043"/>
                    <a:pt x="517" y="11043"/>
                  </a:cubicBezTo>
                  <a:cubicBezTo>
                    <a:pt x="2037" y="10922"/>
                    <a:pt x="1460" y="8095"/>
                    <a:pt x="1399" y="7183"/>
                  </a:cubicBezTo>
                  <a:cubicBezTo>
                    <a:pt x="1277" y="6058"/>
                    <a:pt x="1095" y="4903"/>
                    <a:pt x="821" y="3779"/>
                  </a:cubicBezTo>
                  <a:cubicBezTo>
                    <a:pt x="517" y="2472"/>
                    <a:pt x="244" y="1378"/>
                    <a:pt x="548" y="101"/>
                  </a:cubicBezTo>
                  <a:cubicBezTo>
                    <a:pt x="583" y="30"/>
                    <a:pt x="546" y="0"/>
                    <a:pt x="49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8" name="Google Shape;3708;p370"/>
            <p:cNvSpPr/>
            <p:nvPr/>
          </p:nvSpPr>
          <p:spPr>
            <a:xfrm rot="2001667">
              <a:off x="7408812" y="2021639"/>
              <a:ext cx="41474" cy="241719"/>
            </a:xfrm>
            <a:custGeom>
              <a:rect b="b" l="l" r="r" t="t"/>
              <a:pathLst>
                <a:path extrusionOk="0" h="9669" w="1659">
                  <a:moveTo>
                    <a:pt x="78" y="0"/>
                  </a:moveTo>
                  <a:cubicBezTo>
                    <a:pt x="36" y="0"/>
                    <a:pt x="0" y="32"/>
                    <a:pt x="17" y="80"/>
                  </a:cubicBezTo>
                  <a:cubicBezTo>
                    <a:pt x="381" y="1631"/>
                    <a:pt x="685" y="3181"/>
                    <a:pt x="929" y="4792"/>
                  </a:cubicBezTo>
                  <a:cubicBezTo>
                    <a:pt x="1202" y="6311"/>
                    <a:pt x="1597" y="8014"/>
                    <a:pt x="1081" y="9533"/>
                  </a:cubicBezTo>
                  <a:cubicBezTo>
                    <a:pt x="1060" y="9614"/>
                    <a:pt x="1121" y="9668"/>
                    <a:pt x="1173" y="9668"/>
                  </a:cubicBezTo>
                  <a:cubicBezTo>
                    <a:pt x="1199" y="9668"/>
                    <a:pt x="1222" y="9655"/>
                    <a:pt x="1233" y="9625"/>
                  </a:cubicBezTo>
                  <a:cubicBezTo>
                    <a:pt x="1658" y="8287"/>
                    <a:pt x="1385" y="6919"/>
                    <a:pt x="1202" y="5552"/>
                  </a:cubicBezTo>
                  <a:cubicBezTo>
                    <a:pt x="929" y="3728"/>
                    <a:pt x="594" y="1904"/>
                    <a:pt x="169" y="80"/>
                  </a:cubicBezTo>
                  <a:cubicBezTo>
                    <a:pt x="155" y="24"/>
                    <a:pt x="114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370"/>
            <p:cNvSpPr/>
            <p:nvPr/>
          </p:nvSpPr>
          <p:spPr>
            <a:xfrm rot="2001667">
              <a:off x="7544680" y="970451"/>
              <a:ext cx="213295" cy="310342"/>
            </a:xfrm>
            <a:custGeom>
              <a:rect b="b" l="l" r="r" t="t"/>
              <a:pathLst>
                <a:path extrusionOk="0" h="12414" w="8532">
                  <a:moveTo>
                    <a:pt x="8233" y="0"/>
                  </a:moveTo>
                  <a:cubicBezTo>
                    <a:pt x="8224" y="0"/>
                    <a:pt x="8216" y="1"/>
                    <a:pt x="8207" y="2"/>
                  </a:cubicBezTo>
                  <a:cubicBezTo>
                    <a:pt x="7447" y="93"/>
                    <a:pt x="6717" y="154"/>
                    <a:pt x="5958" y="245"/>
                  </a:cubicBezTo>
                  <a:cubicBezTo>
                    <a:pt x="5684" y="276"/>
                    <a:pt x="5684" y="701"/>
                    <a:pt x="5958" y="701"/>
                  </a:cubicBezTo>
                  <a:lnTo>
                    <a:pt x="6046" y="701"/>
                  </a:lnTo>
                  <a:cubicBezTo>
                    <a:pt x="5759" y="1287"/>
                    <a:pt x="5394" y="1862"/>
                    <a:pt x="4985" y="2373"/>
                  </a:cubicBezTo>
                  <a:cubicBezTo>
                    <a:pt x="4681" y="2707"/>
                    <a:pt x="4377" y="3011"/>
                    <a:pt x="4012" y="3285"/>
                  </a:cubicBezTo>
                  <a:cubicBezTo>
                    <a:pt x="3769" y="3497"/>
                    <a:pt x="3070" y="3771"/>
                    <a:pt x="2888" y="4014"/>
                  </a:cubicBezTo>
                  <a:cubicBezTo>
                    <a:pt x="2644" y="4318"/>
                    <a:pt x="2644" y="4774"/>
                    <a:pt x="2492" y="5108"/>
                  </a:cubicBezTo>
                  <a:cubicBezTo>
                    <a:pt x="2128" y="5929"/>
                    <a:pt x="1459" y="6537"/>
                    <a:pt x="608" y="6841"/>
                  </a:cubicBezTo>
                  <a:cubicBezTo>
                    <a:pt x="456" y="6902"/>
                    <a:pt x="426" y="7084"/>
                    <a:pt x="486" y="7236"/>
                  </a:cubicBezTo>
                  <a:cubicBezTo>
                    <a:pt x="1307" y="8270"/>
                    <a:pt x="182" y="8756"/>
                    <a:pt x="30" y="9637"/>
                  </a:cubicBezTo>
                  <a:cubicBezTo>
                    <a:pt x="1" y="9725"/>
                    <a:pt x="284" y="10552"/>
                    <a:pt x="275" y="10552"/>
                  </a:cubicBezTo>
                  <a:cubicBezTo>
                    <a:pt x="275" y="10552"/>
                    <a:pt x="275" y="10551"/>
                    <a:pt x="274" y="10549"/>
                  </a:cubicBezTo>
                  <a:lnTo>
                    <a:pt x="274" y="10549"/>
                  </a:lnTo>
                  <a:cubicBezTo>
                    <a:pt x="334" y="11036"/>
                    <a:pt x="365" y="11552"/>
                    <a:pt x="334" y="12069"/>
                  </a:cubicBezTo>
                  <a:cubicBezTo>
                    <a:pt x="334" y="12297"/>
                    <a:pt x="485" y="12413"/>
                    <a:pt x="625" y="12413"/>
                  </a:cubicBezTo>
                  <a:cubicBezTo>
                    <a:pt x="728" y="12413"/>
                    <a:pt x="825" y="12350"/>
                    <a:pt x="851" y="12221"/>
                  </a:cubicBezTo>
                  <a:cubicBezTo>
                    <a:pt x="881" y="11643"/>
                    <a:pt x="881" y="11096"/>
                    <a:pt x="760" y="10580"/>
                  </a:cubicBezTo>
                  <a:cubicBezTo>
                    <a:pt x="638" y="9972"/>
                    <a:pt x="608" y="9820"/>
                    <a:pt x="881" y="9212"/>
                  </a:cubicBezTo>
                  <a:cubicBezTo>
                    <a:pt x="1204" y="8540"/>
                    <a:pt x="1408" y="7915"/>
                    <a:pt x="1051" y="7254"/>
                  </a:cubicBezTo>
                  <a:lnTo>
                    <a:pt x="1051" y="7254"/>
                  </a:lnTo>
                  <a:cubicBezTo>
                    <a:pt x="1574" y="6997"/>
                    <a:pt x="2046" y="6661"/>
                    <a:pt x="2432" y="6172"/>
                  </a:cubicBezTo>
                  <a:cubicBezTo>
                    <a:pt x="2857" y="5625"/>
                    <a:pt x="2918" y="4804"/>
                    <a:pt x="3374" y="4318"/>
                  </a:cubicBezTo>
                  <a:cubicBezTo>
                    <a:pt x="3830" y="3801"/>
                    <a:pt x="4590" y="3467"/>
                    <a:pt x="5106" y="2920"/>
                  </a:cubicBezTo>
                  <a:cubicBezTo>
                    <a:pt x="5731" y="2265"/>
                    <a:pt x="6211" y="1494"/>
                    <a:pt x="6601" y="635"/>
                  </a:cubicBezTo>
                  <a:lnTo>
                    <a:pt x="6601" y="635"/>
                  </a:lnTo>
                  <a:cubicBezTo>
                    <a:pt x="7146" y="576"/>
                    <a:pt x="7675" y="525"/>
                    <a:pt x="8237" y="458"/>
                  </a:cubicBezTo>
                  <a:cubicBezTo>
                    <a:pt x="8531" y="428"/>
                    <a:pt x="8484" y="0"/>
                    <a:pt x="8233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370"/>
            <p:cNvSpPr/>
            <p:nvPr/>
          </p:nvSpPr>
          <p:spPr>
            <a:xfrm rot="2001667">
              <a:off x="7530217" y="1121401"/>
              <a:ext cx="59248" cy="66198"/>
            </a:xfrm>
            <a:custGeom>
              <a:rect b="b" l="l" r="r" t="t"/>
              <a:pathLst>
                <a:path extrusionOk="0" h="2648" w="2370">
                  <a:moveTo>
                    <a:pt x="325" y="1"/>
                  </a:moveTo>
                  <a:cubicBezTo>
                    <a:pt x="160" y="1"/>
                    <a:pt x="1" y="140"/>
                    <a:pt x="100" y="318"/>
                  </a:cubicBezTo>
                  <a:cubicBezTo>
                    <a:pt x="525" y="1230"/>
                    <a:pt x="1133" y="1990"/>
                    <a:pt x="1893" y="2598"/>
                  </a:cubicBezTo>
                  <a:cubicBezTo>
                    <a:pt x="1934" y="2633"/>
                    <a:pt x="1978" y="2648"/>
                    <a:pt x="2021" y="2648"/>
                  </a:cubicBezTo>
                  <a:cubicBezTo>
                    <a:pt x="2203" y="2648"/>
                    <a:pt x="2369" y="2381"/>
                    <a:pt x="2197" y="2233"/>
                  </a:cubicBezTo>
                  <a:cubicBezTo>
                    <a:pt x="1468" y="1656"/>
                    <a:pt x="951" y="926"/>
                    <a:pt x="556" y="136"/>
                  </a:cubicBezTo>
                  <a:cubicBezTo>
                    <a:pt x="503" y="41"/>
                    <a:pt x="413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1" name="Google Shape;3711;p370"/>
            <p:cNvSpPr/>
            <p:nvPr/>
          </p:nvSpPr>
          <p:spPr>
            <a:xfrm rot="2001667">
              <a:off x="7563220" y="1110615"/>
              <a:ext cx="100747" cy="61423"/>
            </a:xfrm>
            <a:custGeom>
              <a:rect b="b" l="l" r="r" t="t"/>
              <a:pathLst>
                <a:path extrusionOk="0" h="2457" w="4030">
                  <a:moveTo>
                    <a:pt x="331" y="0"/>
                  </a:moveTo>
                  <a:cubicBezTo>
                    <a:pt x="115" y="0"/>
                    <a:pt x="1" y="341"/>
                    <a:pt x="214" y="447"/>
                  </a:cubicBezTo>
                  <a:cubicBezTo>
                    <a:pt x="1369" y="964"/>
                    <a:pt x="2646" y="1420"/>
                    <a:pt x="3558" y="2392"/>
                  </a:cubicBezTo>
                  <a:cubicBezTo>
                    <a:pt x="3609" y="2437"/>
                    <a:pt x="3662" y="2457"/>
                    <a:pt x="3711" y="2457"/>
                  </a:cubicBezTo>
                  <a:cubicBezTo>
                    <a:pt x="3895" y="2457"/>
                    <a:pt x="4029" y="2189"/>
                    <a:pt x="3862" y="1997"/>
                  </a:cubicBezTo>
                  <a:cubicBezTo>
                    <a:pt x="2919" y="1055"/>
                    <a:pt x="1582" y="599"/>
                    <a:pt x="427" y="22"/>
                  </a:cubicBezTo>
                  <a:cubicBezTo>
                    <a:pt x="393" y="7"/>
                    <a:pt x="361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2" name="Google Shape;3712;p370"/>
            <p:cNvSpPr/>
            <p:nvPr/>
          </p:nvSpPr>
          <p:spPr>
            <a:xfrm rot="2001667">
              <a:off x="7615726" y="1097511"/>
              <a:ext cx="94823" cy="28474"/>
            </a:xfrm>
            <a:custGeom>
              <a:rect b="b" l="l" r="r" t="t"/>
              <a:pathLst>
                <a:path extrusionOk="0" h="1139" w="3793">
                  <a:moveTo>
                    <a:pt x="291" y="0"/>
                  </a:moveTo>
                  <a:cubicBezTo>
                    <a:pt x="51" y="0"/>
                    <a:pt x="0" y="385"/>
                    <a:pt x="277" y="468"/>
                  </a:cubicBezTo>
                  <a:cubicBezTo>
                    <a:pt x="1310" y="711"/>
                    <a:pt x="2374" y="954"/>
                    <a:pt x="3438" y="1137"/>
                  </a:cubicBezTo>
                  <a:cubicBezTo>
                    <a:pt x="3448" y="1138"/>
                    <a:pt x="3457" y="1138"/>
                    <a:pt x="3466" y="1138"/>
                  </a:cubicBezTo>
                  <a:cubicBezTo>
                    <a:pt x="3745" y="1138"/>
                    <a:pt x="3793" y="710"/>
                    <a:pt x="3499" y="681"/>
                  </a:cubicBezTo>
                  <a:cubicBezTo>
                    <a:pt x="2435" y="498"/>
                    <a:pt x="1371" y="255"/>
                    <a:pt x="368" y="12"/>
                  </a:cubicBezTo>
                  <a:cubicBezTo>
                    <a:pt x="340" y="4"/>
                    <a:pt x="315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370"/>
            <p:cNvSpPr/>
            <p:nvPr/>
          </p:nvSpPr>
          <p:spPr>
            <a:xfrm rot="2001667">
              <a:off x="7700509" y="1064339"/>
              <a:ext cx="78623" cy="17825"/>
            </a:xfrm>
            <a:custGeom>
              <a:rect b="b" l="l" r="r" t="t"/>
              <a:pathLst>
                <a:path extrusionOk="0" h="713" w="3145">
                  <a:moveTo>
                    <a:pt x="2876" y="0"/>
                  </a:moveTo>
                  <a:cubicBezTo>
                    <a:pt x="2861" y="0"/>
                    <a:pt x="2844" y="2"/>
                    <a:pt x="2827" y="6"/>
                  </a:cubicBezTo>
                  <a:cubicBezTo>
                    <a:pt x="2162" y="185"/>
                    <a:pt x="1475" y="257"/>
                    <a:pt x="767" y="257"/>
                  </a:cubicBezTo>
                  <a:cubicBezTo>
                    <a:pt x="634" y="257"/>
                    <a:pt x="500" y="254"/>
                    <a:pt x="365" y="249"/>
                  </a:cubicBezTo>
                  <a:cubicBezTo>
                    <a:pt x="61" y="249"/>
                    <a:pt x="1" y="705"/>
                    <a:pt x="304" y="705"/>
                  </a:cubicBezTo>
                  <a:cubicBezTo>
                    <a:pt x="439" y="710"/>
                    <a:pt x="575" y="712"/>
                    <a:pt x="711" y="712"/>
                  </a:cubicBezTo>
                  <a:cubicBezTo>
                    <a:pt x="1434" y="712"/>
                    <a:pt x="2172" y="641"/>
                    <a:pt x="2888" y="462"/>
                  </a:cubicBezTo>
                  <a:cubicBezTo>
                    <a:pt x="3145" y="405"/>
                    <a:pt x="3107" y="0"/>
                    <a:pt x="287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4" name="Google Shape;3714;p370"/>
            <p:cNvSpPr/>
            <p:nvPr/>
          </p:nvSpPr>
          <p:spPr>
            <a:xfrm rot="2001667">
              <a:off x="7656694" y="1423203"/>
              <a:ext cx="93473" cy="216994"/>
            </a:xfrm>
            <a:custGeom>
              <a:rect b="b" l="l" r="r" t="t"/>
              <a:pathLst>
                <a:path extrusionOk="0" h="8680" w="3739">
                  <a:moveTo>
                    <a:pt x="1318" y="1047"/>
                  </a:moveTo>
                  <a:lnTo>
                    <a:pt x="1318" y="1047"/>
                  </a:lnTo>
                  <a:cubicBezTo>
                    <a:pt x="1524" y="1306"/>
                    <a:pt x="1642" y="2164"/>
                    <a:pt x="1702" y="2463"/>
                  </a:cubicBezTo>
                  <a:cubicBezTo>
                    <a:pt x="1790" y="2780"/>
                    <a:pt x="1868" y="3097"/>
                    <a:pt x="1942" y="3408"/>
                  </a:cubicBezTo>
                  <a:lnTo>
                    <a:pt x="1942" y="3408"/>
                  </a:lnTo>
                  <a:cubicBezTo>
                    <a:pt x="1928" y="3406"/>
                    <a:pt x="1915" y="3405"/>
                    <a:pt x="1902" y="3405"/>
                  </a:cubicBezTo>
                  <a:cubicBezTo>
                    <a:pt x="1854" y="3405"/>
                    <a:pt x="1808" y="3418"/>
                    <a:pt x="1772" y="3443"/>
                  </a:cubicBezTo>
                  <a:lnTo>
                    <a:pt x="1772" y="3443"/>
                  </a:lnTo>
                  <a:cubicBezTo>
                    <a:pt x="1611" y="2654"/>
                    <a:pt x="1461" y="1857"/>
                    <a:pt x="1318" y="1047"/>
                  </a:cubicBezTo>
                  <a:close/>
                  <a:moveTo>
                    <a:pt x="829" y="1120"/>
                  </a:moveTo>
                  <a:lnTo>
                    <a:pt x="829" y="1120"/>
                  </a:lnTo>
                  <a:cubicBezTo>
                    <a:pt x="1026" y="2219"/>
                    <a:pt x="1241" y="3317"/>
                    <a:pt x="1479" y="4412"/>
                  </a:cubicBezTo>
                  <a:lnTo>
                    <a:pt x="1479" y="4412"/>
                  </a:lnTo>
                  <a:cubicBezTo>
                    <a:pt x="1545" y="4866"/>
                    <a:pt x="1601" y="5321"/>
                    <a:pt x="1641" y="5776"/>
                  </a:cubicBezTo>
                  <a:cubicBezTo>
                    <a:pt x="1659" y="6050"/>
                    <a:pt x="1608" y="6912"/>
                    <a:pt x="1729" y="7624"/>
                  </a:cubicBezTo>
                  <a:lnTo>
                    <a:pt x="1729" y="7624"/>
                  </a:lnTo>
                  <a:cubicBezTo>
                    <a:pt x="1691" y="7550"/>
                    <a:pt x="1652" y="7471"/>
                    <a:pt x="1611" y="7387"/>
                  </a:cubicBezTo>
                  <a:cubicBezTo>
                    <a:pt x="1550" y="7144"/>
                    <a:pt x="1520" y="6931"/>
                    <a:pt x="1520" y="6688"/>
                  </a:cubicBezTo>
                  <a:cubicBezTo>
                    <a:pt x="1490" y="6232"/>
                    <a:pt x="1490" y="5776"/>
                    <a:pt x="1429" y="5320"/>
                  </a:cubicBezTo>
                  <a:cubicBezTo>
                    <a:pt x="1368" y="4651"/>
                    <a:pt x="1216" y="3952"/>
                    <a:pt x="1034" y="3314"/>
                  </a:cubicBezTo>
                  <a:cubicBezTo>
                    <a:pt x="912" y="2858"/>
                    <a:pt x="669" y="2250"/>
                    <a:pt x="730" y="1764"/>
                  </a:cubicBezTo>
                  <a:cubicBezTo>
                    <a:pt x="730" y="1642"/>
                    <a:pt x="730" y="1521"/>
                    <a:pt x="669" y="1399"/>
                  </a:cubicBezTo>
                  <a:cubicBezTo>
                    <a:pt x="727" y="1293"/>
                    <a:pt x="780" y="1200"/>
                    <a:pt x="829" y="1120"/>
                  </a:cubicBezTo>
                  <a:close/>
                  <a:moveTo>
                    <a:pt x="2048" y="6860"/>
                  </a:moveTo>
                  <a:lnTo>
                    <a:pt x="2048" y="6860"/>
                  </a:lnTo>
                  <a:cubicBezTo>
                    <a:pt x="2114" y="7123"/>
                    <a:pt x="2181" y="7387"/>
                    <a:pt x="2250" y="7650"/>
                  </a:cubicBezTo>
                  <a:lnTo>
                    <a:pt x="2250" y="7650"/>
                  </a:lnTo>
                  <a:cubicBezTo>
                    <a:pt x="2213" y="7620"/>
                    <a:pt x="2172" y="7583"/>
                    <a:pt x="2128" y="7539"/>
                  </a:cubicBezTo>
                  <a:cubicBezTo>
                    <a:pt x="2050" y="7461"/>
                    <a:pt x="2044" y="7162"/>
                    <a:pt x="2048" y="6860"/>
                  </a:cubicBezTo>
                  <a:close/>
                  <a:moveTo>
                    <a:pt x="1064" y="1"/>
                  </a:moveTo>
                  <a:cubicBezTo>
                    <a:pt x="0" y="1"/>
                    <a:pt x="334" y="1794"/>
                    <a:pt x="426" y="2372"/>
                  </a:cubicBezTo>
                  <a:cubicBezTo>
                    <a:pt x="578" y="3132"/>
                    <a:pt x="790" y="3861"/>
                    <a:pt x="942" y="4621"/>
                  </a:cubicBezTo>
                  <a:cubicBezTo>
                    <a:pt x="1094" y="5411"/>
                    <a:pt x="1034" y="6202"/>
                    <a:pt x="1186" y="6992"/>
                  </a:cubicBezTo>
                  <a:cubicBezTo>
                    <a:pt x="1270" y="7810"/>
                    <a:pt x="1616" y="8680"/>
                    <a:pt x="2516" y="8680"/>
                  </a:cubicBezTo>
                  <a:cubicBezTo>
                    <a:pt x="2586" y="8680"/>
                    <a:pt x="2659" y="8675"/>
                    <a:pt x="2736" y="8664"/>
                  </a:cubicBezTo>
                  <a:cubicBezTo>
                    <a:pt x="2857" y="8664"/>
                    <a:pt x="2918" y="8542"/>
                    <a:pt x="2918" y="8481"/>
                  </a:cubicBezTo>
                  <a:cubicBezTo>
                    <a:pt x="2920" y="8474"/>
                    <a:pt x="2921" y="8466"/>
                    <a:pt x="2922" y="8458"/>
                  </a:cubicBezTo>
                  <a:lnTo>
                    <a:pt x="2922" y="8458"/>
                  </a:lnTo>
                  <a:cubicBezTo>
                    <a:pt x="3739" y="7446"/>
                    <a:pt x="2443" y="3044"/>
                    <a:pt x="2310" y="2433"/>
                  </a:cubicBezTo>
                  <a:cubicBezTo>
                    <a:pt x="2158" y="1885"/>
                    <a:pt x="2006" y="1"/>
                    <a:pt x="106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5" name="Google Shape;3715;p370"/>
            <p:cNvSpPr/>
            <p:nvPr/>
          </p:nvSpPr>
          <p:spPr>
            <a:xfrm rot="2001667">
              <a:off x="7508902" y="1410171"/>
              <a:ext cx="54724" cy="166296"/>
            </a:xfrm>
            <a:custGeom>
              <a:rect b="b" l="l" r="r" t="t"/>
              <a:pathLst>
                <a:path extrusionOk="0" h="6652" w="2189">
                  <a:moveTo>
                    <a:pt x="343" y="1"/>
                  </a:moveTo>
                  <a:cubicBezTo>
                    <a:pt x="286" y="1"/>
                    <a:pt x="223" y="19"/>
                    <a:pt x="153" y="57"/>
                  </a:cubicBezTo>
                  <a:cubicBezTo>
                    <a:pt x="61" y="87"/>
                    <a:pt x="1" y="209"/>
                    <a:pt x="1" y="300"/>
                  </a:cubicBezTo>
                  <a:cubicBezTo>
                    <a:pt x="77" y="621"/>
                    <a:pt x="145" y="947"/>
                    <a:pt x="209" y="1275"/>
                  </a:cubicBezTo>
                  <a:lnTo>
                    <a:pt x="209" y="1275"/>
                  </a:lnTo>
                  <a:cubicBezTo>
                    <a:pt x="161" y="1601"/>
                    <a:pt x="183" y="1996"/>
                    <a:pt x="183" y="2215"/>
                  </a:cubicBezTo>
                  <a:cubicBezTo>
                    <a:pt x="153" y="2793"/>
                    <a:pt x="122" y="3370"/>
                    <a:pt x="61" y="3887"/>
                  </a:cubicBezTo>
                  <a:cubicBezTo>
                    <a:pt x="44" y="4061"/>
                    <a:pt x="196" y="4165"/>
                    <a:pt x="330" y="4165"/>
                  </a:cubicBezTo>
                  <a:cubicBezTo>
                    <a:pt x="429" y="4165"/>
                    <a:pt x="517" y="4108"/>
                    <a:pt x="517" y="3978"/>
                  </a:cubicBezTo>
                  <a:cubicBezTo>
                    <a:pt x="527" y="3903"/>
                    <a:pt x="553" y="3731"/>
                    <a:pt x="584" y="3499"/>
                  </a:cubicBezTo>
                  <a:lnTo>
                    <a:pt x="584" y="3499"/>
                  </a:lnTo>
                  <a:cubicBezTo>
                    <a:pt x="602" y="3618"/>
                    <a:pt x="621" y="3738"/>
                    <a:pt x="639" y="3856"/>
                  </a:cubicBezTo>
                  <a:cubicBezTo>
                    <a:pt x="639" y="3978"/>
                    <a:pt x="760" y="4039"/>
                    <a:pt x="821" y="4039"/>
                  </a:cubicBezTo>
                  <a:cubicBezTo>
                    <a:pt x="1195" y="4146"/>
                    <a:pt x="1123" y="5424"/>
                    <a:pt x="1059" y="5858"/>
                  </a:cubicBezTo>
                  <a:lnTo>
                    <a:pt x="1059" y="5858"/>
                  </a:lnTo>
                  <a:cubicBezTo>
                    <a:pt x="1033" y="5770"/>
                    <a:pt x="920" y="5703"/>
                    <a:pt x="810" y="5703"/>
                  </a:cubicBezTo>
                  <a:cubicBezTo>
                    <a:pt x="729" y="5703"/>
                    <a:pt x="650" y="5740"/>
                    <a:pt x="608" y="5832"/>
                  </a:cubicBezTo>
                  <a:cubicBezTo>
                    <a:pt x="407" y="6211"/>
                    <a:pt x="645" y="6652"/>
                    <a:pt x="1027" y="6652"/>
                  </a:cubicBezTo>
                  <a:cubicBezTo>
                    <a:pt x="1105" y="6652"/>
                    <a:pt x="1189" y="6633"/>
                    <a:pt x="1277" y="6592"/>
                  </a:cubicBezTo>
                  <a:cubicBezTo>
                    <a:pt x="2189" y="6227"/>
                    <a:pt x="1490" y="4434"/>
                    <a:pt x="1368" y="3856"/>
                  </a:cubicBezTo>
                  <a:cubicBezTo>
                    <a:pt x="1338" y="3735"/>
                    <a:pt x="1277" y="3674"/>
                    <a:pt x="1186" y="3674"/>
                  </a:cubicBezTo>
                  <a:cubicBezTo>
                    <a:pt x="973" y="3644"/>
                    <a:pt x="912" y="2367"/>
                    <a:pt x="882" y="2215"/>
                  </a:cubicBezTo>
                  <a:cubicBezTo>
                    <a:pt x="836" y="2031"/>
                    <a:pt x="790" y="1828"/>
                    <a:pt x="757" y="1622"/>
                  </a:cubicBezTo>
                  <a:lnTo>
                    <a:pt x="757" y="1622"/>
                  </a:lnTo>
                  <a:cubicBezTo>
                    <a:pt x="786" y="762"/>
                    <a:pt x="709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16" name="Google Shape;3716;p370"/>
          <p:cNvGrpSpPr/>
          <p:nvPr/>
        </p:nvGrpSpPr>
        <p:grpSpPr>
          <a:xfrm rot="-490189">
            <a:off x="8714681" y="3441642"/>
            <a:ext cx="444477" cy="531622"/>
            <a:chOff x="3966200" y="758625"/>
            <a:chExt cx="444500" cy="531650"/>
          </a:xfrm>
        </p:grpSpPr>
        <p:sp>
          <p:nvSpPr>
            <p:cNvPr id="3717" name="Google Shape;3717;p370"/>
            <p:cNvSpPr/>
            <p:nvPr/>
          </p:nvSpPr>
          <p:spPr>
            <a:xfrm>
              <a:off x="3973750" y="767775"/>
              <a:ext cx="427850" cy="510675"/>
            </a:xfrm>
            <a:custGeom>
              <a:rect b="b" l="l" r="r" t="t"/>
              <a:pathLst>
                <a:path extrusionOk="0" h="20427" w="17114">
                  <a:moveTo>
                    <a:pt x="8055" y="1"/>
                  </a:moveTo>
                  <a:lnTo>
                    <a:pt x="7386" y="913"/>
                  </a:lnTo>
                  <a:lnTo>
                    <a:pt x="6596" y="4834"/>
                  </a:lnTo>
                  <a:lnTo>
                    <a:pt x="5107" y="9211"/>
                  </a:lnTo>
                  <a:lnTo>
                    <a:pt x="0" y="6748"/>
                  </a:lnTo>
                  <a:lnTo>
                    <a:pt x="2402" y="12584"/>
                  </a:lnTo>
                  <a:lnTo>
                    <a:pt x="2098" y="19697"/>
                  </a:lnTo>
                  <a:lnTo>
                    <a:pt x="5593" y="15320"/>
                  </a:lnTo>
                  <a:cubicBezTo>
                    <a:pt x="5593" y="15320"/>
                    <a:pt x="9727" y="20214"/>
                    <a:pt x="10578" y="20426"/>
                  </a:cubicBezTo>
                  <a:lnTo>
                    <a:pt x="8937" y="11490"/>
                  </a:lnTo>
                  <a:lnTo>
                    <a:pt x="17113" y="7660"/>
                  </a:lnTo>
                  <a:lnTo>
                    <a:pt x="9393" y="7144"/>
                  </a:lnTo>
                  <a:lnTo>
                    <a:pt x="80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8" name="Google Shape;3718;p370"/>
            <p:cNvSpPr/>
            <p:nvPr/>
          </p:nvSpPr>
          <p:spPr>
            <a:xfrm>
              <a:off x="3972225" y="760175"/>
              <a:ext cx="430875" cy="524350"/>
            </a:xfrm>
            <a:custGeom>
              <a:rect b="b" l="l" r="r" t="t"/>
              <a:pathLst>
                <a:path extrusionOk="0" h="20974" w="17235">
                  <a:moveTo>
                    <a:pt x="8359" y="1"/>
                  </a:moveTo>
                  <a:lnTo>
                    <a:pt x="6596" y="9089"/>
                  </a:lnTo>
                  <a:lnTo>
                    <a:pt x="0" y="7052"/>
                  </a:lnTo>
                  <a:lnTo>
                    <a:pt x="4469" y="12736"/>
                  </a:lnTo>
                  <a:lnTo>
                    <a:pt x="2037" y="20366"/>
                  </a:lnTo>
                  <a:lnTo>
                    <a:pt x="6840" y="14135"/>
                  </a:lnTo>
                  <a:lnTo>
                    <a:pt x="10791" y="20974"/>
                  </a:lnTo>
                  <a:lnTo>
                    <a:pt x="10487" y="12311"/>
                  </a:lnTo>
                  <a:lnTo>
                    <a:pt x="17235" y="8147"/>
                  </a:lnTo>
                  <a:lnTo>
                    <a:pt x="9849" y="8755"/>
                  </a:lnTo>
                  <a:lnTo>
                    <a:pt x="83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9" name="Google Shape;3719;p370"/>
            <p:cNvSpPr/>
            <p:nvPr/>
          </p:nvSpPr>
          <p:spPr>
            <a:xfrm>
              <a:off x="3967350" y="758625"/>
              <a:ext cx="443350" cy="531650"/>
            </a:xfrm>
            <a:custGeom>
              <a:rect b="b" l="l" r="r" t="t"/>
              <a:pathLst>
                <a:path extrusionOk="0" h="21266" w="17734">
                  <a:moveTo>
                    <a:pt x="10909" y="12483"/>
                  </a:moveTo>
                  <a:cubicBezTo>
                    <a:pt x="10915" y="12483"/>
                    <a:pt x="10915" y="12501"/>
                    <a:pt x="10890" y="12532"/>
                  </a:cubicBezTo>
                  <a:lnTo>
                    <a:pt x="10890" y="12532"/>
                  </a:lnTo>
                  <a:cubicBezTo>
                    <a:pt x="10891" y="12498"/>
                    <a:pt x="10903" y="12483"/>
                    <a:pt x="10909" y="12483"/>
                  </a:cubicBezTo>
                  <a:close/>
                  <a:moveTo>
                    <a:pt x="4633" y="12829"/>
                  </a:moveTo>
                  <a:lnTo>
                    <a:pt x="4633" y="12829"/>
                  </a:lnTo>
                  <a:cubicBezTo>
                    <a:pt x="4633" y="12832"/>
                    <a:pt x="4632" y="12835"/>
                    <a:pt x="4631" y="12838"/>
                  </a:cubicBezTo>
                  <a:lnTo>
                    <a:pt x="4631" y="12838"/>
                  </a:lnTo>
                  <a:cubicBezTo>
                    <a:pt x="4632" y="12835"/>
                    <a:pt x="4632" y="12832"/>
                    <a:pt x="4633" y="12829"/>
                  </a:cubicBezTo>
                  <a:close/>
                  <a:moveTo>
                    <a:pt x="4629" y="12881"/>
                  </a:moveTo>
                  <a:cubicBezTo>
                    <a:pt x="4652" y="12907"/>
                    <a:pt x="4653" y="12920"/>
                    <a:pt x="4648" y="12920"/>
                  </a:cubicBezTo>
                  <a:cubicBezTo>
                    <a:pt x="4643" y="12920"/>
                    <a:pt x="4632" y="12907"/>
                    <a:pt x="4629" y="12881"/>
                  </a:cubicBezTo>
                  <a:close/>
                  <a:moveTo>
                    <a:pt x="8529" y="861"/>
                  </a:moveTo>
                  <a:cubicBezTo>
                    <a:pt x="8973" y="3544"/>
                    <a:pt x="9420" y="6183"/>
                    <a:pt x="9892" y="8847"/>
                  </a:cubicBezTo>
                  <a:cubicBezTo>
                    <a:pt x="9892" y="8938"/>
                    <a:pt x="9953" y="8969"/>
                    <a:pt x="10013" y="8969"/>
                  </a:cubicBezTo>
                  <a:cubicBezTo>
                    <a:pt x="12302" y="8773"/>
                    <a:pt x="14591" y="8578"/>
                    <a:pt x="16879" y="8406"/>
                  </a:cubicBezTo>
                  <a:lnTo>
                    <a:pt x="16879" y="8406"/>
                  </a:lnTo>
                  <a:cubicBezTo>
                    <a:pt x="14777" y="9694"/>
                    <a:pt x="12697" y="10960"/>
                    <a:pt x="10591" y="12251"/>
                  </a:cubicBezTo>
                  <a:cubicBezTo>
                    <a:pt x="10560" y="12312"/>
                    <a:pt x="10530" y="12343"/>
                    <a:pt x="10530" y="12373"/>
                  </a:cubicBezTo>
                  <a:cubicBezTo>
                    <a:pt x="10644" y="15081"/>
                    <a:pt x="10705" y="17788"/>
                    <a:pt x="10812" y="20521"/>
                  </a:cubicBezTo>
                  <a:lnTo>
                    <a:pt x="10812" y="20521"/>
                  </a:lnTo>
                  <a:cubicBezTo>
                    <a:pt x="9600" y="18413"/>
                    <a:pt x="8367" y="16302"/>
                    <a:pt x="7187" y="14166"/>
                  </a:cubicBezTo>
                  <a:cubicBezTo>
                    <a:pt x="7171" y="14121"/>
                    <a:pt x="7133" y="14098"/>
                    <a:pt x="7088" y="14098"/>
                  </a:cubicBezTo>
                  <a:cubicBezTo>
                    <a:pt x="7042" y="14098"/>
                    <a:pt x="6989" y="14121"/>
                    <a:pt x="6943" y="14166"/>
                  </a:cubicBezTo>
                  <a:cubicBezTo>
                    <a:pt x="5507" y="16072"/>
                    <a:pt x="4046" y="17928"/>
                    <a:pt x="2605" y="19824"/>
                  </a:cubicBezTo>
                  <a:lnTo>
                    <a:pt x="2605" y="19824"/>
                  </a:lnTo>
                  <a:cubicBezTo>
                    <a:pt x="3225" y="17868"/>
                    <a:pt x="3829" y="15914"/>
                    <a:pt x="4481" y="13984"/>
                  </a:cubicBezTo>
                  <a:cubicBezTo>
                    <a:pt x="4603" y="13680"/>
                    <a:pt x="4785" y="13254"/>
                    <a:pt x="4816" y="12950"/>
                  </a:cubicBezTo>
                  <a:cubicBezTo>
                    <a:pt x="4816" y="12768"/>
                    <a:pt x="4785" y="12707"/>
                    <a:pt x="4664" y="12555"/>
                  </a:cubicBezTo>
                  <a:cubicBezTo>
                    <a:pt x="3904" y="11613"/>
                    <a:pt x="3144" y="10640"/>
                    <a:pt x="2384" y="9668"/>
                  </a:cubicBezTo>
                  <a:lnTo>
                    <a:pt x="563" y="7330"/>
                  </a:lnTo>
                  <a:lnTo>
                    <a:pt x="563" y="7330"/>
                  </a:lnTo>
                  <a:lnTo>
                    <a:pt x="6761" y="9273"/>
                  </a:lnTo>
                  <a:cubicBezTo>
                    <a:pt x="6784" y="9280"/>
                    <a:pt x="6805" y="9284"/>
                    <a:pt x="6823" y="9284"/>
                  </a:cubicBezTo>
                  <a:cubicBezTo>
                    <a:pt x="6879" y="9284"/>
                    <a:pt x="6913" y="9250"/>
                    <a:pt x="6913" y="9181"/>
                  </a:cubicBezTo>
                  <a:cubicBezTo>
                    <a:pt x="7442" y="6398"/>
                    <a:pt x="7996" y="3640"/>
                    <a:pt x="8529" y="861"/>
                  </a:cubicBezTo>
                  <a:close/>
                  <a:moveTo>
                    <a:pt x="8578" y="1"/>
                  </a:moveTo>
                  <a:cubicBezTo>
                    <a:pt x="8525" y="1"/>
                    <a:pt x="8477" y="26"/>
                    <a:pt x="8463" y="93"/>
                  </a:cubicBezTo>
                  <a:lnTo>
                    <a:pt x="8402" y="93"/>
                  </a:lnTo>
                  <a:cubicBezTo>
                    <a:pt x="8412" y="152"/>
                    <a:pt x="8422" y="210"/>
                    <a:pt x="8431" y="269"/>
                  </a:cubicBezTo>
                  <a:lnTo>
                    <a:pt x="8431" y="269"/>
                  </a:lnTo>
                  <a:cubicBezTo>
                    <a:pt x="7898" y="3215"/>
                    <a:pt x="7281" y="6133"/>
                    <a:pt x="6749" y="9079"/>
                  </a:cubicBezTo>
                  <a:lnTo>
                    <a:pt x="6749" y="9079"/>
                  </a:lnTo>
                  <a:lnTo>
                    <a:pt x="377" y="7091"/>
                  </a:lnTo>
                  <a:lnTo>
                    <a:pt x="377" y="7091"/>
                  </a:lnTo>
                  <a:lnTo>
                    <a:pt x="347" y="7054"/>
                  </a:lnTo>
                  <a:cubicBezTo>
                    <a:pt x="315" y="7013"/>
                    <a:pt x="279" y="6997"/>
                    <a:pt x="244" y="6997"/>
                  </a:cubicBezTo>
                  <a:cubicBezTo>
                    <a:pt x="222" y="6997"/>
                    <a:pt x="202" y="7004"/>
                    <a:pt x="184" y="7016"/>
                  </a:cubicBezTo>
                  <a:lnTo>
                    <a:pt x="184" y="7016"/>
                  </a:lnTo>
                  <a:cubicBezTo>
                    <a:pt x="167" y="7010"/>
                    <a:pt x="152" y="7008"/>
                    <a:pt x="138" y="7008"/>
                  </a:cubicBezTo>
                  <a:cubicBezTo>
                    <a:pt x="24" y="7008"/>
                    <a:pt x="0" y="7166"/>
                    <a:pt x="143" y="7201"/>
                  </a:cubicBezTo>
                  <a:lnTo>
                    <a:pt x="143" y="7201"/>
                  </a:lnTo>
                  <a:cubicBezTo>
                    <a:pt x="148" y="7213"/>
                    <a:pt x="156" y="7225"/>
                    <a:pt x="165" y="7236"/>
                  </a:cubicBezTo>
                  <a:cubicBezTo>
                    <a:pt x="1533" y="8999"/>
                    <a:pt x="2901" y="10701"/>
                    <a:pt x="4269" y="12464"/>
                  </a:cubicBezTo>
                  <a:cubicBezTo>
                    <a:pt x="4360" y="12555"/>
                    <a:pt x="4451" y="12738"/>
                    <a:pt x="4572" y="12829"/>
                  </a:cubicBezTo>
                  <a:cubicBezTo>
                    <a:pt x="4595" y="12847"/>
                    <a:pt x="4611" y="12862"/>
                    <a:pt x="4623" y="12874"/>
                  </a:cubicBezTo>
                  <a:lnTo>
                    <a:pt x="4623" y="12874"/>
                  </a:lnTo>
                  <a:cubicBezTo>
                    <a:pt x="4559" y="13136"/>
                    <a:pt x="4446" y="13421"/>
                    <a:pt x="4360" y="13680"/>
                  </a:cubicBezTo>
                  <a:cubicBezTo>
                    <a:pt x="3965" y="14957"/>
                    <a:pt x="3539" y="16294"/>
                    <a:pt x="3113" y="17571"/>
                  </a:cubicBezTo>
                  <a:lnTo>
                    <a:pt x="2241" y="20305"/>
                  </a:lnTo>
                  <a:lnTo>
                    <a:pt x="2241" y="20305"/>
                  </a:lnTo>
                  <a:cubicBezTo>
                    <a:pt x="2218" y="20336"/>
                    <a:pt x="2194" y="20367"/>
                    <a:pt x="2171" y="20397"/>
                  </a:cubicBezTo>
                  <a:lnTo>
                    <a:pt x="2205" y="20417"/>
                  </a:lnTo>
                  <a:lnTo>
                    <a:pt x="2202" y="20428"/>
                  </a:lnTo>
                  <a:cubicBezTo>
                    <a:pt x="2181" y="20531"/>
                    <a:pt x="2258" y="20606"/>
                    <a:pt x="2338" y="20606"/>
                  </a:cubicBezTo>
                  <a:cubicBezTo>
                    <a:pt x="2376" y="20606"/>
                    <a:pt x="2415" y="20589"/>
                    <a:pt x="2445" y="20549"/>
                  </a:cubicBezTo>
                  <a:cubicBezTo>
                    <a:pt x="3985" y="18506"/>
                    <a:pt x="5553" y="16520"/>
                    <a:pt x="7095" y="14480"/>
                  </a:cubicBezTo>
                  <a:lnTo>
                    <a:pt x="7095" y="14480"/>
                  </a:lnTo>
                  <a:cubicBezTo>
                    <a:pt x="8344" y="16706"/>
                    <a:pt x="9648" y="18932"/>
                    <a:pt x="10895" y="21188"/>
                  </a:cubicBezTo>
                  <a:cubicBezTo>
                    <a:pt x="10935" y="21241"/>
                    <a:pt x="10992" y="21265"/>
                    <a:pt x="11044" y="21265"/>
                  </a:cubicBezTo>
                  <a:cubicBezTo>
                    <a:pt x="11111" y="21265"/>
                    <a:pt x="11168" y="21226"/>
                    <a:pt x="11168" y="21157"/>
                  </a:cubicBezTo>
                  <a:lnTo>
                    <a:pt x="10956" y="13862"/>
                  </a:lnTo>
                  <a:cubicBezTo>
                    <a:pt x="10956" y="13528"/>
                    <a:pt x="11016" y="12920"/>
                    <a:pt x="10895" y="12586"/>
                  </a:cubicBezTo>
                  <a:cubicBezTo>
                    <a:pt x="10892" y="12570"/>
                    <a:pt x="10890" y="12556"/>
                    <a:pt x="10890" y="12544"/>
                  </a:cubicBezTo>
                  <a:lnTo>
                    <a:pt x="10890" y="12544"/>
                  </a:lnTo>
                  <a:cubicBezTo>
                    <a:pt x="10985" y="12475"/>
                    <a:pt x="11066" y="12424"/>
                    <a:pt x="11168" y="12373"/>
                  </a:cubicBezTo>
                  <a:cubicBezTo>
                    <a:pt x="12354" y="11674"/>
                    <a:pt x="13478" y="10944"/>
                    <a:pt x="14664" y="10215"/>
                  </a:cubicBezTo>
                  <a:cubicBezTo>
                    <a:pt x="15667" y="9607"/>
                    <a:pt x="16640" y="8999"/>
                    <a:pt x="17582" y="8391"/>
                  </a:cubicBezTo>
                  <a:cubicBezTo>
                    <a:pt x="17734" y="8330"/>
                    <a:pt x="17673" y="8118"/>
                    <a:pt x="17521" y="8118"/>
                  </a:cubicBezTo>
                  <a:cubicBezTo>
                    <a:pt x="17481" y="8121"/>
                    <a:pt x="17441" y="8124"/>
                    <a:pt x="17401" y="8128"/>
                  </a:cubicBezTo>
                  <a:lnTo>
                    <a:pt x="17401" y="8128"/>
                  </a:lnTo>
                  <a:cubicBezTo>
                    <a:pt x="17400" y="8115"/>
                    <a:pt x="17399" y="8102"/>
                    <a:pt x="17399" y="8087"/>
                  </a:cubicBezTo>
                  <a:cubicBezTo>
                    <a:pt x="17374" y="8103"/>
                    <a:pt x="17348" y="8119"/>
                    <a:pt x="17322" y="8135"/>
                  </a:cubicBezTo>
                  <a:lnTo>
                    <a:pt x="17322" y="8135"/>
                  </a:lnTo>
                  <a:cubicBezTo>
                    <a:pt x="14966" y="8338"/>
                    <a:pt x="12558" y="8541"/>
                    <a:pt x="10203" y="8716"/>
                  </a:cubicBezTo>
                  <a:lnTo>
                    <a:pt x="10203" y="8716"/>
                  </a:lnTo>
                  <a:cubicBezTo>
                    <a:pt x="9695" y="5843"/>
                    <a:pt x="9216" y="2997"/>
                    <a:pt x="8737" y="93"/>
                  </a:cubicBezTo>
                  <a:cubicBezTo>
                    <a:pt x="8720" y="42"/>
                    <a:pt x="8645" y="1"/>
                    <a:pt x="857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0" name="Google Shape;3720;p370"/>
            <p:cNvSpPr/>
            <p:nvPr/>
          </p:nvSpPr>
          <p:spPr>
            <a:xfrm>
              <a:off x="4111325" y="1148575"/>
              <a:ext cx="133025" cy="136950"/>
            </a:xfrm>
            <a:custGeom>
              <a:rect b="b" l="l" r="r" t="t"/>
              <a:pathLst>
                <a:path extrusionOk="0" h="5478" w="5321">
                  <a:moveTo>
                    <a:pt x="183" y="0"/>
                  </a:moveTo>
                  <a:cubicBezTo>
                    <a:pt x="92" y="0"/>
                    <a:pt x="1" y="128"/>
                    <a:pt x="90" y="240"/>
                  </a:cubicBezTo>
                  <a:cubicBezTo>
                    <a:pt x="1610" y="2094"/>
                    <a:pt x="3251" y="3857"/>
                    <a:pt x="5045" y="5438"/>
                  </a:cubicBezTo>
                  <a:cubicBezTo>
                    <a:pt x="5066" y="5466"/>
                    <a:pt x="5094" y="5478"/>
                    <a:pt x="5122" y="5478"/>
                  </a:cubicBezTo>
                  <a:cubicBezTo>
                    <a:pt x="5217" y="5478"/>
                    <a:pt x="5320" y="5349"/>
                    <a:pt x="5227" y="5255"/>
                  </a:cubicBezTo>
                  <a:cubicBezTo>
                    <a:pt x="3464" y="3614"/>
                    <a:pt x="1792" y="1881"/>
                    <a:pt x="272" y="58"/>
                  </a:cubicBezTo>
                  <a:cubicBezTo>
                    <a:pt x="248" y="17"/>
                    <a:pt x="215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1" name="Google Shape;3721;p370"/>
            <p:cNvSpPr/>
            <p:nvPr/>
          </p:nvSpPr>
          <p:spPr>
            <a:xfrm>
              <a:off x="4020850" y="1082000"/>
              <a:ext cx="19800" cy="186975"/>
            </a:xfrm>
            <a:custGeom>
              <a:rect b="b" l="l" r="r" t="t"/>
              <a:pathLst>
                <a:path extrusionOk="0" h="7479" w="792">
                  <a:moveTo>
                    <a:pt x="654" y="0"/>
                  </a:moveTo>
                  <a:cubicBezTo>
                    <a:pt x="586" y="0"/>
                    <a:pt x="518" y="46"/>
                    <a:pt x="518" y="137"/>
                  </a:cubicBezTo>
                  <a:cubicBezTo>
                    <a:pt x="335" y="2538"/>
                    <a:pt x="183" y="4970"/>
                    <a:pt x="1" y="7341"/>
                  </a:cubicBezTo>
                  <a:cubicBezTo>
                    <a:pt x="1" y="7423"/>
                    <a:pt x="72" y="7478"/>
                    <a:pt x="137" y="7478"/>
                  </a:cubicBezTo>
                  <a:cubicBezTo>
                    <a:pt x="193" y="7478"/>
                    <a:pt x="244" y="7438"/>
                    <a:pt x="244" y="7341"/>
                  </a:cubicBezTo>
                  <a:cubicBezTo>
                    <a:pt x="457" y="4970"/>
                    <a:pt x="578" y="2538"/>
                    <a:pt x="791" y="137"/>
                  </a:cubicBezTo>
                  <a:cubicBezTo>
                    <a:pt x="791" y="46"/>
                    <a:pt x="723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2" name="Google Shape;3722;p370"/>
            <p:cNvSpPr/>
            <p:nvPr/>
          </p:nvSpPr>
          <p:spPr>
            <a:xfrm>
              <a:off x="3966200" y="926925"/>
              <a:ext cx="75275" cy="161775"/>
            </a:xfrm>
            <a:custGeom>
              <a:rect b="b" l="l" r="r" t="t"/>
              <a:pathLst>
                <a:path extrusionOk="0" h="6471" w="3011">
                  <a:moveTo>
                    <a:pt x="159" y="0"/>
                  </a:moveTo>
                  <a:cubicBezTo>
                    <a:pt x="79" y="0"/>
                    <a:pt x="1" y="73"/>
                    <a:pt x="59" y="170"/>
                  </a:cubicBezTo>
                  <a:cubicBezTo>
                    <a:pt x="1123" y="2145"/>
                    <a:pt x="1974" y="4243"/>
                    <a:pt x="2704" y="6370"/>
                  </a:cubicBezTo>
                  <a:cubicBezTo>
                    <a:pt x="2745" y="6439"/>
                    <a:pt x="2817" y="6470"/>
                    <a:pt x="2878" y="6470"/>
                  </a:cubicBezTo>
                  <a:cubicBezTo>
                    <a:pt x="2952" y="6470"/>
                    <a:pt x="3011" y="6424"/>
                    <a:pt x="2977" y="6340"/>
                  </a:cubicBezTo>
                  <a:cubicBezTo>
                    <a:pt x="2248" y="4182"/>
                    <a:pt x="1336" y="2085"/>
                    <a:pt x="272" y="79"/>
                  </a:cubicBezTo>
                  <a:cubicBezTo>
                    <a:pt x="250" y="24"/>
                    <a:pt x="20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3" name="Google Shape;3723;p370"/>
            <p:cNvSpPr/>
            <p:nvPr/>
          </p:nvSpPr>
          <p:spPr>
            <a:xfrm>
              <a:off x="4034525" y="1074025"/>
              <a:ext cx="53050" cy="9125"/>
            </a:xfrm>
            <a:custGeom>
              <a:rect b="b" l="l" r="r" t="t"/>
              <a:pathLst>
                <a:path extrusionOk="0" h="365" w="2122">
                  <a:moveTo>
                    <a:pt x="1916" y="0"/>
                  </a:moveTo>
                  <a:cubicBezTo>
                    <a:pt x="1338" y="61"/>
                    <a:pt x="761" y="122"/>
                    <a:pt x="214" y="122"/>
                  </a:cubicBezTo>
                  <a:cubicBezTo>
                    <a:pt x="1" y="122"/>
                    <a:pt x="1" y="365"/>
                    <a:pt x="214" y="365"/>
                  </a:cubicBezTo>
                  <a:cubicBezTo>
                    <a:pt x="822" y="365"/>
                    <a:pt x="1369" y="334"/>
                    <a:pt x="1977" y="213"/>
                  </a:cubicBezTo>
                  <a:cubicBezTo>
                    <a:pt x="1992" y="219"/>
                    <a:pt x="2005" y="222"/>
                    <a:pt x="2017" y="222"/>
                  </a:cubicBezTo>
                  <a:cubicBezTo>
                    <a:pt x="2121" y="222"/>
                    <a:pt x="2080" y="0"/>
                    <a:pt x="191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4" name="Google Shape;3724;p370"/>
            <p:cNvSpPr/>
            <p:nvPr/>
          </p:nvSpPr>
          <p:spPr>
            <a:xfrm>
              <a:off x="4101950" y="763925"/>
              <a:ext cx="82875" cy="216325"/>
            </a:xfrm>
            <a:custGeom>
              <a:rect b="b" l="l" r="r" t="t"/>
              <a:pathLst>
                <a:path extrusionOk="0" h="8653" w="3315">
                  <a:moveTo>
                    <a:pt x="3103" y="0"/>
                  </a:moveTo>
                  <a:cubicBezTo>
                    <a:pt x="3095" y="0"/>
                    <a:pt x="3087" y="1"/>
                    <a:pt x="3079" y="3"/>
                  </a:cubicBezTo>
                  <a:cubicBezTo>
                    <a:pt x="2623" y="94"/>
                    <a:pt x="2410" y="884"/>
                    <a:pt x="2258" y="1249"/>
                  </a:cubicBezTo>
                  <a:cubicBezTo>
                    <a:pt x="1985" y="2009"/>
                    <a:pt x="1863" y="2829"/>
                    <a:pt x="1651" y="3589"/>
                  </a:cubicBezTo>
                  <a:cubicBezTo>
                    <a:pt x="1195" y="5261"/>
                    <a:pt x="617" y="6902"/>
                    <a:pt x="40" y="8483"/>
                  </a:cubicBezTo>
                  <a:cubicBezTo>
                    <a:pt x="1" y="8580"/>
                    <a:pt x="98" y="8652"/>
                    <a:pt x="190" y="8652"/>
                  </a:cubicBezTo>
                  <a:cubicBezTo>
                    <a:pt x="241" y="8652"/>
                    <a:pt x="291" y="8629"/>
                    <a:pt x="313" y="8574"/>
                  </a:cubicBezTo>
                  <a:cubicBezTo>
                    <a:pt x="799" y="7206"/>
                    <a:pt x="1316" y="5778"/>
                    <a:pt x="1711" y="4380"/>
                  </a:cubicBezTo>
                  <a:cubicBezTo>
                    <a:pt x="1894" y="3741"/>
                    <a:pt x="2106" y="3042"/>
                    <a:pt x="2258" y="2404"/>
                  </a:cubicBezTo>
                  <a:cubicBezTo>
                    <a:pt x="2319" y="2100"/>
                    <a:pt x="2410" y="1766"/>
                    <a:pt x="2502" y="1462"/>
                  </a:cubicBezTo>
                  <a:cubicBezTo>
                    <a:pt x="2593" y="1158"/>
                    <a:pt x="2806" y="337"/>
                    <a:pt x="3170" y="276"/>
                  </a:cubicBezTo>
                  <a:cubicBezTo>
                    <a:pt x="3314" y="247"/>
                    <a:pt x="3240" y="0"/>
                    <a:pt x="310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5" name="Google Shape;3725;p370"/>
            <p:cNvSpPr/>
            <p:nvPr/>
          </p:nvSpPr>
          <p:spPr>
            <a:xfrm>
              <a:off x="4211075" y="941725"/>
              <a:ext cx="197350" cy="21375"/>
            </a:xfrm>
            <a:custGeom>
              <a:rect b="b" l="l" r="r" t="t"/>
              <a:pathLst>
                <a:path extrusionOk="0" h="855" w="7894">
                  <a:moveTo>
                    <a:pt x="150" y="1"/>
                  </a:moveTo>
                  <a:cubicBezTo>
                    <a:pt x="19" y="1"/>
                    <a:pt x="0" y="248"/>
                    <a:pt x="173" y="277"/>
                  </a:cubicBezTo>
                  <a:cubicBezTo>
                    <a:pt x="2666" y="642"/>
                    <a:pt x="5188" y="854"/>
                    <a:pt x="7681" y="854"/>
                  </a:cubicBezTo>
                  <a:cubicBezTo>
                    <a:pt x="7833" y="854"/>
                    <a:pt x="7894" y="581"/>
                    <a:pt x="7681" y="581"/>
                  </a:cubicBezTo>
                  <a:cubicBezTo>
                    <a:pt x="5188" y="550"/>
                    <a:pt x="2666" y="338"/>
                    <a:pt x="173" y="3"/>
                  </a:cubicBezTo>
                  <a:cubicBezTo>
                    <a:pt x="165" y="2"/>
                    <a:pt x="157" y="1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26" name="Google Shape;3726;p370"/>
          <p:cNvGrpSpPr/>
          <p:nvPr/>
        </p:nvGrpSpPr>
        <p:grpSpPr>
          <a:xfrm rot="4688174">
            <a:off x="9292494" y="1372807"/>
            <a:ext cx="1367794" cy="828600"/>
            <a:chOff x="383250" y="758000"/>
            <a:chExt cx="1988675" cy="1204725"/>
          </a:xfrm>
        </p:grpSpPr>
        <p:sp>
          <p:nvSpPr>
            <p:cNvPr id="3727" name="Google Shape;3727;p370"/>
            <p:cNvSpPr/>
            <p:nvPr/>
          </p:nvSpPr>
          <p:spPr>
            <a:xfrm>
              <a:off x="405300" y="765025"/>
              <a:ext cx="1947625" cy="1192075"/>
            </a:xfrm>
            <a:custGeom>
              <a:rect b="b" l="l" r="r" t="t"/>
              <a:pathLst>
                <a:path extrusionOk="0" h="47683" w="77905">
                  <a:moveTo>
                    <a:pt x="43956" y="0"/>
                  </a:moveTo>
                  <a:cubicBezTo>
                    <a:pt x="41296" y="0"/>
                    <a:pt x="38637" y="315"/>
                    <a:pt x="36049" y="962"/>
                  </a:cubicBezTo>
                  <a:lnTo>
                    <a:pt x="36049" y="871"/>
                  </a:lnTo>
                  <a:cubicBezTo>
                    <a:pt x="26444" y="2634"/>
                    <a:pt x="19757" y="7770"/>
                    <a:pt x="12857" y="13880"/>
                  </a:cubicBezTo>
                  <a:cubicBezTo>
                    <a:pt x="7751" y="18348"/>
                    <a:pt x="5745" y="24184"/>
                    <a:pt x="5775" y="30749"/>
                  </a:cubicBezTo>
                  <a:cubicBezTo>
                    <a:pt x="4043" y="32026"/>
                    <a:pt x="2462" y="33607"/>
                    <a:pt x="1185" y="35339"/>
                  </a:cubicBezTo>
                  <a:cubicBezTo>
                    <a:pt x="578" y="36190"/>
                    <a:pt x="0" y="37163"/>
                    <a:pt x="0" y="38196"/>
                  </a:cubicBezTo>
                  <a:cubicBezTo>
                    <a:pt x="0" y="39564"/>
                    <a:pt x="1064" y="40780"/>
                    <a:pt x="2371" y="41297"/>
                  </a:cubicBezTo>
                  <a:cubicBezTo>
                    <a:pt x="3218" y="41669"/>
                    <a:pt x="4149" y="41788"/>
                    <a:pt x="5088" y="41788"/>
                  </a:cubicBezTo>
                  <a:cubicBezTo>
                    <a:pt x="5531" y="41788"/>
                    <a:pt x="5975" y="41761"/>
                    <a:pt x="6414" y="41722"/>
                  </a:cubicBezTo>
                  <a:cubicBezTo>
                    <a:pt x="7538" y="41601"/>
                    <a:pt x="8632" y="41449"/>
                    <a:pt x="9696" y="41175"/>
                  </a:cubicBezTo>
                  <a:cubicBezTo>
                    <a:pt x="10791" y="42148"/>
                    <a:pt x="12037" y="42908"/>
                    <a:pt x="13344" y="43576"/>
                  </a:cubicBezTo>
                  <a:cubicBezTo>
                    <a:pt x="18597" y="46354"/>
                    <a:pt x="24518" y="47682"/>
                    <a:pt x="30464" y="47682"/>
                  </a:cubicBezTo>
                  <a:cubicBezTo>
                    <a:pt x="34668" y="47682"/>
                    <a:pt x="38885" y="47018"/>
                    <a:pt x="42888" y="45734"/>
                  </a:cubicBezTo>
                  <a:cubicBezTo>
                    <a:pt x="52585" y="42695"/>
                    <a:pt x="60974" y="36251"/>
                    <a:pt x="67266" y="28318"/>
                  </a:cubicBezTo>
                  <a:cubicBezTo>
                    <a:pt x="69241" y="25765"/>
                    <a:pt x="71096" y="22786"/>
                    <a:pt x="71673" y="19716"/>
                  </a:cubicBezTo>
                  <a:cubicBezTo>
                    <a:pt x="72767" y="19078"/>
                    <a:pt x="73862" y="18318"/>
                    <a:pt x="74865" y="17467"/>
                  </a:cubicBezTo>
                  <a:cubicBezTo>
                    <a:pt x="75929" y="16615"/>
                    <a:pt x="76901" y="15582"/>
                    <a:pt x="77448" y="14336"/>
                  </a:cubicBezTo>
                  <a:cubicBezTo>
                    <a:pt x="77904" y="13029"/>
                    <a:pt x="77783" y="11448"/>
                    <a:pt x="76840" y="10445"/>
                  </a:cubicBezTo>
                  <a:cubicBezTo>
                    <a:pt x="76111" y="9685"/>
                    <a:pt x="75017" y="9442"/>
                    <a:pt x="73983" y="9290"/>
                  </a:cubicBezTo>
                  <a:cubicBezTo>
                    <a:pt x="72904" y="9108"/>
                    <a:pt x="71810" y="9017"/>
                    <a:pt x="70716" y="9017"/>
                  </a:cubicBezTo>
                  <a:cubicBezTo>
                    <a:pt x="69621" y="9017"/>
                    <a:pt x="68527" y="9108"/>
                    <a:pt x="67448" y="9290"/>
                  </a:cubicBezTo>
                  <a:cubicBezTo>
                    <a:pt x="67266" y="9077"/>
                    <a:pt x="67053" y="8895"/>
                    <a:pt x="66840" y="8713"/>
                  </a:cubicBezTo>
                  <a:cubicBezTo>
                    <a:pt x="60641" y="3090"/>
                    <a:pt x="52294" y="0"/>
                    <a:pt x="43956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8" name="Google Shape;3728;p370"/>
            <p:cNvSpPr/>
            <p:nvPr/>
          </p:nvSpPr>
          <p:spPr>
            <a:xfrm>
              <a:off x="383250" y="758000"/>
              <a:ext cx="1988675" cy="1204725"/>
            </a:xfrm>
            <a:custGeom>
              <a:rect b="b" l="l" r="r" t="t"/>
              <a:pathLst>
                <a:path extrusionOk="0" h="48189" w="79547">
                  <a:moveTo>
                    <a:pt x="44812" y="404"/>
                  </a:moveTo>
                  <a:cubicBezTo>
                    <a:pt x="53184" y="404"/>
                    <a:pt x="61570" y="3494"/>
                    <a:pt x="67722" y="9206"/>
                  </a:cubicBezTo>
                  <a:cubicBezTo>
                    <a:pt x="67874" y="9358"/>
                    <a:pt x="68026" y="9602"/>
                    <a:pt x="68209" y="9632"/>
                  </a:cubicBezTo>
                  <a:cubicBezTo>
                    <a:pt x="68256" y="9641"/>
                    <a:pt x="68308" y="9644"/>
                    <a:pt x="68363" y="9644"/>
                  </a:cubicBezTo>
                  <a:cubicBezTo>
                    <a:pt x="68701" y="9644"/>
                    <a:pt x="69168" y="9506"/>
                    <a:pt x="69455" y="9480"/>
                  </a:cubicBezTo>
                  <a:cubicBezTo>
                    <a:pt x="70336" y="9389"/>
                    <a:pt x="71248" y="9358"/>
                    <a:pt x="72160" y="9358"/>
                  </a:cubicBezTo>
                  <a:cubicBezTo>
                    <a:pt x="73891" y="9388"/>
                    <a:pt x="76120" y="9477"/>
                    <a:pt x="77438" y="10660"/>
                  </a:cubicBezTo>
                  <a:lnTo>
                    <a:pt x="77438" y="10660"/>
                  </a:lnTo>
                  <a:cubicBezTo>
                    <a:pt x="77429" y="10710"/>
                    <a:pt x="77439" y="10764"/>
                    <a:pt x="77479" y="10817"/>
                  </a:cubicBezTo>
                  <a:cubicBezTo>
                    <a:pt x="79546" y="13127"/>
                    <a:pt x="77358" y="15924"/>
                    <a:pt x="75504" y="17504"/>
                  </a:cubicBezTo>
                  <a:cubicBezTo>
                    <a:pt x="75017" y="17900"/>
                    <a:pt x="74470" y="18295"/>
                    <a:pt x="73953" y="18659"/>
                  </a:cubicBezTo>
                  <a:cubicBezTo>
                    <a:pt x="73649" y="18872"/>
                    <a:pt x="73376" y="19055"/>
                    <a:pt x="73072" y="19237"/>
                  </a:cubicBezTo>
                  <a:cubicBezTo>
                    <a:pt x="72859" y="19389"/>
                    <a:pt x="72464" y="19541"/>
                    <a:pt x="72282" y="19723"/>
                  </a:cubicBezTo>
                  <a:cubicBezTo>
                    <a:pt x="72038" y="19997"/>
                    <a:pt x="72038" y="20574"/>
                    <a:pt x="71978" y="20909"/>
                  </a:cubicBezTo>
                  <a:cubicBezTo>
                    <a:pt x="71795" y="21608"/>
                    <a:pt x="71552" y="22246"/>
                    <a:pt x="71279" y="22854"/>
                  </a:cubicBezTo>
                  <a:cubicBezTo>
                    <a:pt x="70275" y="25194"/>
                    <a:pt x="68786" y="27292"/>
                    <a:pt x="67145" y="29237"/>
                  </a:cubicBezTo>
                  <a:cubicBezTo>
                    <a:pt x="65473" y="31274"/>
                    <a:pt x="63649" y="33188"/>
                    <a:pt x="61704" y="34982"/>
                  </a:cubicBezTo>
                  <a:cubicBezTo>
                    <a:pt x="54135" y="41912"/>
                    <a:pt x="44591" y="46745"/>
                    <a:pt x="34257" y="47505"/>
                  </a:cubicBezTo>
                  <a:cubicBezTo>
                    <a:pt x="33283" y="47572"/>
                    <a:pt x="32308" y="47606"/>
                    <a:pt x="31334" y="47606"/>
                  </a:cubicBezTo>
                  <a:cubicBezTo>
                    <a:pt x="27473" y="47606"/>
                    <a:pt x="23623" y="47071"/>
                    <a:pt x="19910" y="45955"/>
                  </a:cubicBezTo>
                  <a:cubicBezTo>
                    <a:pt x="17569" y="45225"/>
                    <a:pt x="15290" y="44252"/>
                    <a:pt x="13162" y="43037"/>
                  </a:cubicBezTo>
                  <a:cubicBezTo>
                    <a:pt x="12554" y="42672"/>
                    <a:pt x="11946" y="42277"/>
                    <a:pt x="11369" y="41851"/>
                  </a:cubicBezTo>
                  <a:cubicBezTo>
                    <a:pt x="11065" y="41608"/>
                    <a:pt x="10730" y="41213"/>
                    <a:pt x="10366" y="41152"/>
                  </a:cubicBezTo>
                  <a:cubicBezTo>
                    <a:pt x="10347" y="41150"/>
                    <a:pt x="10328" y="41149"/>
                    <a:pt x="10308" y="41149"/>
                  </a:cubicBezTo>
                  <a:cubicBezTo>
                    <a:pt x="10063" y="41149"/>
                    <a:pt x="9711" y="41309"/>
                    <a:pt x="9514" y="41365"/>
                  </a:cubicBezTo>
                  <a:cubicBezTo>
                    <a:pt x="9119" y="41426"/>
                    <a:pt x="8755" y="41517"/>
                    <a:pt x="8329" y="41547"/>
                  </a:cubicBezTo>
                  <a:cubicBezTo>
                    <a:pt x="7630" y="41669"/>
                    <a:pt x="6961" y="41699"/>
                    <a:pt x="6323" y="41730"/>
                  </a:cubicBezTo>
                  <a:cubicBezTo>
                    <a:pt x="6124" y="41742"/>
                    <a:pt x="5925" y="41749"/>
                    <a:pt x="5727" y="41749"/>
                  </a:cubicBezTo>
                  <a:cubicBezTo>
                    <a:pt x="4502" y="41749"/>
                    <a:pt x="3305" y="41489"/>
                    <a:pt x="2311" y="40757"/>
                  </a:cubicBezTo>
                  <a:cubicBezTo>
                    <a:pt x="1156" y="39876"/>
                    <a:pt x="700" y="38477"/>
                    <a:pt x="1308" y="37110"/>
                  </a:cubicBezTo>
                  <a:cubicBezTo>
                    <a:pt x="2280" y="34769"/>
                    <a:pt x="4530" y="32793"/>
                    <a:pt x="6475" y="31274"/>
                  </a:cubicBezTo>
                  <a:cubicBezTo>
                    <a:pt x="6809" y="31030"/>
                    <a:pt x="6809" y="30970"/>
                    <a:pt x="6809" y="30514"/>
                  </a:cubicBezTo>
                  <a:cubicBezTo>
                    <a:pt x="6809" y="29967"/>
                    <a:pt x="6840" y="29359"/>
                    <a:pt x="6870" y="28781"/>
                  </a:cubicBezTo>
                  <a:cubicBezTo>
                    <a:pt x="6961" y="27717"/>
                    <a:pt x="7083" y="26653"/>
                    <a:pt x="7296" y="25620"/>
                  </a:cubicBezTo>
                  <a:cubicBezTo>
                    <a:pt x="7691" y="23583"/>
                    <a:pt x="8359" y="21608"/>
                    <a:pt x="9362" y="19784"/>
                  </a:cubicBezTo>
                  <a:cubicBezTo>
                    <a:pt x="11642" y="15529"/>
                    <a:pt x="15624" y="12428"/>
                    <a:pt x="19393" y="9541"/>
                  </a:cubicBezTo>
                  <a:cubicBezTo>
                    <a:pt x="23436" y="6440"/>
                    <a:pt x="27843" y="3826"/>
                    <a:pt x="32767" y="2307"/>
                  </a:cubicBezTo>
                  <a:cubicBezTo>
                    <a:pt x="34079" y="1898"/>
                    <a:pt x="35391" y="1574"/>
                    <a:pt x="36730" y="1307"/>
                  </a:cubicBezTo>
                  <a:lnTo>
                    <a:pt x="36730" y="1307"/>
                  </a:lnTo>
                  <a:cubicBezTo>
                    <a:pt x="36771" y="1334"/>
                    <a:pt x="36823" y="1350"/>
                    <a:pt x="36884" y="1350"/>
                  </a:cubicBezTo>
                  <a:cubicBezTo>
                    <a:pt x="36917" y="1350"/>
                    <a:pt x="36954" y="1345"/>
                    <a:pt x="36992" y="1334"/>
                  </a:cubicBezTo>
                  <a:cubicBezTo>
                    <a:pt x="39551" y="709"/>
                    <a:pt x="42181" y="404"/>
                    <a:pt x="44812" y="404"/>
                  </a:cubicBezTo>
                  <a:close/>
                  <a:moveTo>
                    <a:pt x="44914" y="1"/>
                  </a:moveTo>
                  <a:cubicBezTo>
                    <a:pt x="42274" y="1"/>
                    <a:pt x="39632" y="300"/>
                    <a:pt x="37092" y="915"/>
                  </a:cubicBezTo>
                  <a:lnTo>
                    <a:pt x="37092" y="915"/>
                  </a:lnTo>
                  <a:cubicBezTo>
                    <a:pt x="37057" y="890"/>
                    <a:pt x="37016" y="874"/>
                    <a:pt x="36971" y="874"/>
                  </a:cubicBezTo>
                  <a:cubicBezTo>
                    <a:pt x="36958" y="874"/>
                    <a:pt x="36945" y="875"/>
                    <a:pt x="36931" y="878"/>
                  </a:cubicBezTo>
                  <a:cubicBezTo>
                    <a:pt x="31460" y="1911"/>
                    <a:pt x="26445" y="4161"/>
                    <a:pt x="21946" y="7231"/>
                  </a:cubicBezTo>
                  <a:cubicBezTo>
                    <a:pt x="19667" y="8811"/>
                    <a:pt x="17478" y="10544"/>
                    <a:pt x="15411" y="12337"/>
                  </a:cubicBezTo>
                  <a:cubicBezTo>
                    <a:pt x="13527" y="13918"/>
                    <a:pt x="11703" y="15529"/>
                    <a:pt x="10305" y="17504"/>
                  </a:cubicBezTo>
                  <a:cubicBezTo>
                    <a:pt x="7782" y="21000"/>
                    <a:pt x="6566" y="25225"/>
                    <a:pt x="6384" y="29480"/>
                  </a:cubicBezTo>
                  <a:cubicBezTo>
                    <a:pt x="6353" y="29967"/>
                    <a:pt x="6505" y="30696"/>
                    <a:pt x="6110" y="31061"/>
                  </a:cubicBezTo>
                  <a:cubicBezTo>
                    <a:pt x="5654" y="31517"/>
                    <a:pt x="5137" y="31851"/>
                    <a:pt x="4682" y="32277"/>
                  </a:cubicBezTo>
                  <a:cubicBezTo>
                    <a:pt x="3618" y="33219"/>
                    <a:pt x="2675" y="34283"/>
                    <a:pt x="1824" y="35438"/>
                  </a:cubicBezTo>
                  <a:cubicBezTo>
                    <a:pt x="578" y="37170"/>
                    <a:pt x="1" y="39207"/>
                    <a:pt x="1703" y="40879"/>
                  </a:cubicBezTo>
                  <a:cubicBezTo>
                    <a:pt x="2833" y="41971"/>
                    <a:pt x="4396" y="42293"/>
                    <a:pt x="5971" y="42293"/>
                  </a:cubicBezTo>
                  <a:cubicBezTo>
                    <a:pt x="6936" y="42293"/>
                    <a:pt x="7907" y="42172"/>
                    <a:pt x="8785" y="42034"/>
                  </a:cubicBezTo>
                  <a:cubicBezTo>
                    <a:pt x="9169" y="41986"/>
                    <a:pt x="9799" y="41767"/>
                    <a:pt x="10272" y="41767"/>
                  </a:cubicBezTo>
                  <a:cubicBezTo>
                    <a:pt x="10398" y="41767"/>
                    <a:pt x="10513" y="41782"/>
                    <a:pt x="10609" y="41821"/>
                  </a:cubicBezTo>
                  <a:cubicBezTo>
                    <a:pt x="10882" y="41942"/>
                    <a:pt x="11186" y="42277"/>
                    <a:pt x="11399" y="42429"/>
                  </a:cubicBezTo>
                  <a:cubicBezTo>
                    <a:pt x="11673" y="42611"/>
                    <a:pt x="11885" y="42763"/>
                    <a:pt x="12159" y="42945"/>
                  </a:cubicBezTo>
                  <a:cubicBezTo>
                    <a:pt x="13314" y="43675"/>
                    <a:pt x="14469" y="44313"/>
                    <a:pt x="15685" y="44860"/>
                  </a:cubicBezTo>
                  <a:cubicBezTo>
                    <a:pt x="20244" y="46958"/>
                    <a:pt x="25290" y="48022"/>
                    <a:pt x="30244" y="48174"/>
                  </a:cubicBezTo>
                  <a:cubicBezTo>
                    <a:pt x="30609" y="48184"/>
                    <a:pt x="30973" y="48189"/>
                    <a:pt x="31336" y="48189"/>
                  </a:cubicBezTo>
                  <a:cubicBezTo>
                    <a:pt x="41793" y="48189"/>
                    <a:pt x="51800" y="43993"/>
                    <a:pt x="59819" y="37413"/>
                  </a:cubicBezTo>
                  <a:cubicBezTo>
                    <a:pt x="63923" y="34009"/>
                    <a:pt x="67844" y="29997"/>
                    <a:pt x="70579" y="25438"/>
                  </a:cubicBezTo>
                  <a:cubicBezTo>
                    <a:pt x="71248" y="24283"/>
                    <a:pt x="71826" y="23128"/>
                    <a:pt x="72251" y="21851"/>
                  </a:cubicBezTo>
                  <a:cubicBezTo>
                    <a:pt x="72434" y="21334"/>
                    <a:pt x="72464" y="20574"/>
                    <a:pt x="72768" y="20149"/>
                  </a:cubicBezTo>
                  <a:cubicBezTo>
                    <a:pt x="73163" y="19632"/>
                    <a:pt x="74105" y="19237"/>
                    <a:pt x="74622" y="18872"/>
                  </a:cubicBezTo>
                  <a:cubicBezTo>
                    <a:pt x="76446" y="17535"/>
                    <a:pt x="78543" y="15833"/>
                    <a:pt x="78786" y="13401"/>
                  </a:cubicBezTo>
                  <a:cubicBezTo>
                    <a:pt x="78877" y="12368"/>
                    <a:pt x="78573" y="11334"/>
                    <a:pt x="77905" y="10544"/>
                  </a:cubicBezTo>
                  <a:cubicBezTo>
                    <a:pt x="77870" y="10497"/>
                    <a:pt x="77826" y="10469"/>
                    <a:pt x="77779" y="10457"/>
                  </a:cubicBezTo>
                  <a:lnTo>
                    <a:pt x="77779" y="10457"/>
                  </a:lnTo>
                  <a:cubicBezTo>
                    <a:pt x="76783" y="9586"/>
                    <a:pt x="75431" y="9353"/>
                    <a:pt x="74136" y="9176"/>
                  </a:cubicBezTo>
                  <a:cubicBezTo>
                    <a:pt x="73231" y="9077"/>
                    <a:pt x="72326" y="9023"/>
                    <a:pt x="71425" y="9023"/>
                  </a:cubicBezTo>
                  <a:cubicBezTo>
                    <a:pt x="70663" y="9023"/>
                    <a:pt x="69904" y="9062"/>
                    <a:pt x="69151" y="9146"/>
                  </a:cubicBezTo>
                  <a:cubicBezTo>
                    <a:pt x="68964" y="9157"/>
                    <a:pt x="68813" y="9173"/>
                    <a:pt x="68678" y="9173"/>
                  </a:cubicBezTo>
                  <a:cubicBezTo>
                    <a:pt x="68460" y="9173"/>
                    <a:pt x="68281" y="9132"/>
                    <a:pt x="68057" y="8963"/>
                  </a:cubicBezTo>
                  <a:cubicBezTo>
                    <a:pt x="67753" y="8720"/>
                    <a:pt x="67479" y="8446"/>
                    <a:pt x="67236" y="8203"/>
                  </a:cubicBezTo>
                  <a:cubicBezTo>
                    <a:pt x="66658" y="7687"/>
                    <a:pt x="66081" y="7231"/>
                    <a:pt x="65503" y="6836"/>
                  </a:cubicBezTo>
                  <a:cubicBezTo>
                    <a:pt x="64409" y="5984"/>
                    <a:pt x="63284" y="5255"/>
                    <a:pt x="62099" y="4586"/>
                  </a:cubicBezTo>
                  <a:cubicBezTo>
                    <a:pt x="57266" y="1820"/>
                    <a:pt x="51795" y="270"/>
                    <a:pt x="46263" y="27"/>
                  </a:cubicBezTo>
                  <a:cubicBezTo>
                    <a:pt x="45814" y="10"/>
                    <a:pt x="45364" y="1"/>
                    <a:pt x="4491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9" name="Google Shape;3729;p370"/>
            <p:cNvSpPr/>
            <p:nvPr/>
          </p:nvSpPr>
          <p:spPr>
            <a:xfrm>
              <a:off x="870525" y="1310500"/>
              <a:ext cx="915350" cy="401225"/>
            </a:xfrm>
            <a:custGeom>
              <a:rect b="b" l="l" r="r" t="t"/>
              <a:pathLst>
                <a:path extrusionOk="0" h="16049" w="36614">
                  <a:moveTo>
                    <a:pt x="36299" y="0"/>
                  </a:moveTo>
                  <a:cubicBezTo>
                    <a:pt x="36196" y="0"/>
                    <a:pt x="36097" y="54"/>
                    <a:pt x="36073" y="176"/>
                  </a:cubicBezTo>
                  <a:cubicBezTo>
                    <a:pt x="34857" y="5587"/>
                    <a:pt x="30146" y="8991"/>
                    <a:pt x="25465" y="11392"/>
                  </a:cubicBezTo>
                  <a:cubicBezTo>
                    <a:pt x="20726" y="13819"/>
                    <a:pt x="15478" y="15548"/>
                    <a:pt x="10098" y="15548"/>
                  </a:cubicBezTo>
                  <a:cubicBezTo>
                    <a:pt x="9750" y="15548"/>
                    <a:pt x="9401" y="15541"/>
                    <a:pt x="9051" y="15526"/>
                  </a:cubicBezTo>
                  <a:cubicBezTo>
                    <a:pt x="6103" y="15435"/>
                    <a:pt x="3154" y="14766"/>
                    <a:pt x="449" y="13520"/>
                  </a:cubicBezTo>
                  <a:cubicBezTo>
                    <a:pt x="419" y="13505"/>
                    <a:pt x="390" y="13499"/>
                    <a:pt x="361" y="13499"/>
                  </a:cubicBezTo>
                  <a:cubicBezTo>
                    <a:pt x="155" y="13499"/>
                    <a:pt x="0" y="13843"/>
                    <a:pt x="267" y="13976"/>
                  </a:cubicBezTo>
                  <a:cubicBezTo>
                    <a:pt x="3345" y="15411"/>
                    <a:pt x="6681" y="16049"/>
                    <a:pt x="10042" y="16049"/>
                  </a:cubicBezTo>
                  <a:cubicBezTo>
                    <a:pt x="12091" y="16049"/>
                    <a:pt x="14149" y="15812"/>
                    <a:pt x="16164" y="15374"/>
                  </a:cubicBezTo>
                  <a:cubicBezTo>
                    <a:pt x="19234" y="14706"/>
                    <a:pt x="22212" y="13611"/>
                    <a:pt x="25009" y="12183"/>
                  </a:cubicBezTo>
                  <a:cubicBezTo>
                    <a:pt x="27593" y="10937"/>
                    <a:pt x="30115" y="9447"/>
                    <a:pt x="32182" y="7532"/>
                  </a:cubicBezTo>
                  <a:cubicBezTo>
                    <a:pt x="34280" y="5587"/>
                    <a:pt x="35921" y="3125"/>
                    <a:pt x="36559" y="298"/>
                  </a:cubicBezTo>
                  <a:cubicBezTo>
                    <a:pt x="36614" y="117"/>
                    <a:pt x="36452" y="0"/>
                    <a:pt x="3629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370"/>
            <p:cNvSpPr/>
            <p:nvPr/>
          </p:nvSpPr>
          <p:spPr>
            <a:xfrm>
              <a:off x="821700" y="1624500"/>
              <a:ext cx="103350" cy="73200"/>
            </a:xfrm>
            <a:custGeom>
              <a:rect b="b" l="l" r="r" t="t"/>
              <a:pathLst>
                <a:path extrusionOk="0" h="2928" w="4134">
                  <a:moveTo>
                    <a:pt x="2469" y="0"/>
                  </a:moveTo>
                  <a:cubicBezTo>
                    <a:pt x="1681" y="0"/>
                    <a:pt x="927" y="259"/>
                    <a:pt x="609" y="1082"/>
                  </a:cubicBezTo>
                  <a:cubicBezTo>
                    <a:pt x="1" y="2662"/>
                    <a:pt x="2463" y="2510"/>
                    <a:pt x="3284" y="2905"/>
                  </a:cubicBezTo>
                  <a:cubicBezTo>
                    <a:pt x="3321" y="2920"/>
                    <a:pt x="3356" y="2927"/>
                    <a:pt x="3389" y="2927"/>
                  </a:cubicBezTo>
                  <a:cubicBezTo>
                    <a:pt x="3626" y="2927"/>
                    <a:pt x="3740" y="2583"/>
                    <a:pt x="3527" y="2450"/>
                  </a:cubicBezTo>
                  <a:cubicBezTo>
                    <a:pt x="3132" y="2298"/>
                    <a:pt x="2767" y="2206"/>
                    <a:pt x="2372" y="2146"/>
                  </a:cubicBezTo>
                  <a:cubicBezTo>
                    <a:pt x="1885" y="2024"/>
                    <a:pt x="730" y="1963"/>
                    <a:pt x="1156" y="1082"/>
                  </a:cubicBezTo>
                  <a:cubicBezTo>
                    <a:pt x="1390" y="598"/>
                    <a:pt x="1888" y="451"/>
                    <a:pt x="2421" y="451"/>
                  </a:cubicBezTo>
                  <a:cubicBezTo>
                    <a:pt x="2926" y="451"/>
                    <a:pt x="3461" y="583"/>
                    <a:pt x="3831" y="687"/>
                  </a:cubicBezTo>
                  <a:cubicBezTo>
                    <a:pt x="3862" y="701"/>
                    <a:pt x="3891" y="707"/>
                    <a:pt x="3917" y="707"/>
                  </a:cubicBezTo>
                  <a:cubicBezTo>
                    <a:pt x="4114" y="707"/>
                    <a:pt x="4133" y="338"/>
                    <a:pt x="3892" y="231"/>
                  </a:cubicBezTo>
                  <a:cubicBezTo>
                    <a:pt x="3470" y="102"/>
                    <a:pt x="2963" y="0"/>
                    <a:pt x="246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1" name="Google Shape;3731;p370"/>
            <p:cNvSpPr/>
            <p:nvPr/>
          </p:nvSpPr>
          <p:spPr>
            <a:xfrm>
              <a:off x="1731000" y="1278550"/>
              <a:ext cx="112025" cy="92750"/>
            </a:xfrm>
            <a:custGeom>
              <a:rect b="b" l="l" r="r" t="t"/>
              <a:pathLst>
                <a:path extrusionOk="0" h="3710" w="4481">
                  <a:moveTo>
                    <a:pt x="2783" y="1"/>
                  </a:moveTo>
                  <a:cubicBezTo>
                    <a:pt x="1698" y="1"/>
                    <a:pt x="664" y="1300"/>
                    <a:pt x="134" y="2032"/>
                  </a:cubicBezTo>
                  <a:cubicBezTo>
                    <a:pt x="0" y="2211"/>
                    <a:pt x="161" y="2438"/>
                    <a:pt x="317" y="2438"/>
                  </a:cubicBezTo>
                  <a:cubicBezTo>
                    <a:pt x="373" y="2438"/>
                    <a:pt x="428" y="2409"/>
                    <a:pt x="468" y="2336"/>
                  </a:cubicBezTo>
                  <a:cubicBezTo>
                    <a:pt x="742" y="2002"/>
                    <a:pt x="1016" y="1606"/>
                    <a:pt x="1320" y="1303"/>
                  </a:cubicBezTo>
                  <a:cubicBezTo>
                    <a:pt x="1592" y="1030"/>
                    <a:pt x="2157" y="489"/>
                    <a:pt x="2622" y="489"/>
                  </a:cubicBezTo>
                  <a:cubicBezTo>
                    <a:pt x="2676" y="489"/>
                    <a:pt x="2728" y="496"/>
                    <a:pt x="2779" y="512"/>
                  </a:cubicBezTo>
                  <a:lnTo>
                    <a:pt x="3356" y="1090"/>
                  </a:lnTo>
                  <a:cubicBezTo>
                    <a:pt x="3356" y="1242"/>
                    <a:pt x="3356" y="1394"/>
                    <a:pt x="3326" y="1546"/>
                  </a:cubicBezTo>
                  <a:cubicBezTo>
                    <a:pt x="3295" y="1728"/>
                    <a:pt x="3295" y="1880"/>
                    <a:pt x="3204" y="2062"/>
                  </a:cubicBezTo>
                  <a:cubicBezTo>
                    <a:pt x="3083" y="2518"/>
                    <a:pt x="2870" y="2944"/>
                    <a:pt x="2627" y="3369"/>
                  </a:cubicBezTo>
                  <a:cubicBezTo>
                    <a:pt x="2525" y="3553"/>
                    <a:pt x="2683" y="3709"/>
                    <a:pt x="2853" y="3709"/>
                  </a:cubicBezTo>
                  <a:cubicBezTo>
                    <a:pt x="2936" y="3709"/>
                    <a:pt x="3023" y="3672"/>
                    <a:pt x="3083" y="3582"/>
                  </a:cubicBezTo>
                  <a:cubicBezTo>
                    <a:pt x="3538" y="2883"/>
                    <a:pt x="4481" y="786"/>
                    <a:pt x="3447" y="178"/>
                  </a:cubicBezTo>
                  <a:cubicBezTo>
                    <a:pt x="3226" y="54"/>
                    <a:pt x="3003" y="1"/>
                    <a:pt x="278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2" name="Google Shape;3732;p370"/>
            <p:cNvSpPr/>
            <p:nvPr/>
          </p:nvSpPr>
          <p:spPr>
            <a:xfrm>
              <a:off x="961525" y="1169200"/>
              <a:ext cx="211275" cy="259275"/>
            </a:xfrm>
            <a:custGeom>
              <a:rect b="b" l="l" r="r" t="t"/>
              <a:pathLst>
                <a:path extrusionOk="0" h="10371" w="8451">
                  <a:moveTo>
                    <a:pt x="1864" y="511"/>
                  </a:moveTo>
                  <a:cubicBezTo>
                    <a:pt x="1964" y="511"/>
                    <a:pt x="2072" y="529"/>
                    <a:pt x="2189" y="570"/>
                  </a:cubicBezTo>
                  <a:cubicBezTo>
                    <a:pt x="2676" y="722"/>
                    <a:pt x="2979" y="1239"/>
                    <a:pt x="3253" y="1664"/>
                  </a:cubicBezTo>
                  <a:cubicBezTo>
                    <a:pt x="3739" y="2424"/>
                    <a:pt x="4226" y="3184"/>
                    <a:pt x="4682" y="3944"/>
                  </a:cubicBezTo>
                  <a:cubicBezTo>
                    <a:pt x="5563" y="5281"/>
                    <a:pt x="7630" y="7865"/>
                    <a:pt x="6201" y="9446"/>
                  </a:cubicBezTo>
                  <a:cubicBezTo>
                    <a:pt x="5867" y="9833"/>
                    <a:pt x="5558" y="9994"/>
                    <a:pt x="5273" y="9994"/>
                  </a:cubicBezTo>
                  <a:cubicBezTo>
                    <a:pt x="4106" y="9994"/>
                    <a:pt x="3352" y="7303"/>
                    <a:pt x="3010" y="6497"/>
                  </a:cubicBezTo>
                  <a:cubicBezTo>
                    <a:pt x="2706" y="5677"/>
                    <a:pt x="2372" y="4917"/>
                    <a:pt x="1916" y="4218"/>
                  </a:cubicBezTo>
                  <a:cubicBezTo>
                    <a:pt x="1460" y="3488"/>
                    <a:pt x="1" y="1360"/>
                    <a:pt x="1581" y="935"/>
                  </a:cubicBezTo>
                  <a:cubicBezTo>
                    <a:pt x="1793" y="858"/>
                    <a:pt x="1810" y="646"/>
                    <a:pt x="1716" y="525"/>
                  </a:cubicBezTo>
                  <a:lnTo>
                    <a:pt x="1716" y="525"/>
                  </a:lnTo>
                  <a:cubicBezTo>
                    <a:pt x="1763" y="516"/>
                    <a:pt x="1813" y="511"/>
                    <a:pt x="1864" y="511"/>
                  </a:cubicBezTo>
                  <a:close/>
                  <a:moveTo>
                    <a:pt x="1846" y="0"/>
                  </a:moveTo>
                  <a:cubicBezTo>
                    <a:pt x="1185" y="0"/>
                    <a:pt x="713" y="575"/>
                    <a:pt x="396" y="1208"/>
                  </a:cubicBezTo>
                  <a:cubicBezTo>
                    <a:pt x="318" y="1348"/>
                    <a:pt x="399" y="1472"/>
                    <a:pt x="518" y="1524"/>
                  </a:cubicBezTo>
                  <a:lnTo>
                    <a:pt x="518" y="1524"/>
                  </a:lnTo>
                  <a:cubicBezTo>
                    <a:pt x="442" y="1899"/>
                    <a:pt x="474" y="2318"/>
                    <a:pt x="578" y="2698"/>
                  </a:cubicBezTo>
                  <a:cubicBezTo>
                    <a:pt x="821" y="3366"/>
                    <a:pt x="1277" y="3974"/>
                    <a:pt x="1642" y="4582"/>
                  </a:cubicBezTo>
                  <a:cubicBezTo>
                    <a:pt x="2098" y="5373"/>
                    <a:pt x="2463" y="6224"/>
                    <a:pt x="2767" y="7044"/>
                  </a:cubicBezTo>
                  <a:cubicBezTo>
                    <a:pt x="3101" y="8047"/>
                    <a:pt x="3375" y="9294"/>
                    <a:pt x="4195" y="9993"/>
                  </a:cubicBezTo>
                  <a:cubicBezTo>
                    <a:pt x="4521" y="10248"/>
                    <a:pt x="4894" y="10371"/>
                    <a:pt x="5263" y="10371"/>
                  </a:cubicBezTo>
                  <a:cubicBezTo>
                    <a:pt x="5685" y="10371"/>
                    <a:pt x="6104" y="10210"/>
                    <a:pt x="6445" y="9901"/>
                  </a:cubicBezTo>
                  <a:cubicBezTo>
                    <a:pt x="8451" y="8047"/>
                    <a:pt x="5837" y="4765"/>
                    <a:pt x="4773" y="3154"/>
                  </a:cubicBezTo>
                  <a:cubicBezTo>
                    <a:pt x="4165" y="2181"/>
                    <a:pt x="3527" y="570"/>
                    <a:pt x="2372" y="114"/>
                  </a:cubicBezTo>
                  <a:cubicBezTo>
                    <a:pt x="2184" y="36"/>
                    <a:pt x="2009" y="0"/>
                    <a:pt x="184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3" name="Google Shape;3733;p370"/>
            <p:cNvSpPr/>
            <p:nvPr/>
          </p:nvSpPr>
          <p:spPr>
            <a:xfrm>
              <a:off x="974450" y="1179875"/>
              <a:ext cx="158850" cy="239050"/>
            </a:xfrm>
            <a:custGeom>
              <a:rect b="b" l="l" r="r" t="t"/>
              <a:pathLst>
                <a:path extrusionOk="0" h="9562" w="6354">
                  <a:moveTo>
                    <a:pt x="3097" y="4064"/>
                  </a:moveTo>
                  <a:lnTo>
                    <a:pt x="3097" y="4064"/>
                  </a:lnTo>
                  <a:cubicBezTo>
                    <a:pt x="3122" y="4096"/>
                    <a:pt x="3147" y="4129"/>
                    <a:pt x="3171" y="4161"/>
                  </a:cubicBezTo>
                  <a:lnTo>
                    <a:pt x="3171" y="4161"/>
                  </a:lnTo>
                  <a:cubicBezTo>
                    <a:pt x="3139" y="4135"/>
                    <a:pt x="3106" y="4110"/>
                    <a:pt x="3072" y="4084"/>
                  </a:cubicBezTo>
                  <a:lnTo>
                    <a:pt x="3072" y="4084"/>
                  </a:lnTo>
                  <a:cubicBezTo>
                    <a:pt x="3072" y="4083"/>
                    <a:pt x="3071" y="4082"/>
                    <a:pt x="3070" y="4081"/>
                  </a:cubicBezTo>
                  <a:lnTo>
                    <a:pt x="3070" y="4081"/>
                  </a:lnTo>
                  <a:cubicBezTo>
                    <a:pt x="3079" y="4076"/>
                    <a:pt x="3088" y="4070"/>
                    <a:pt x="3097" y="4064"/>
                  </a:cubicBezTo>
                  <a:close/>
                  <a:moveTo>
                    <a:pt x="2329" y="1025"/>
                  </a:moveTo>
                  <a:cubicBezTo>
                    <a:pt x="2419" y="1025"/>
                    <a:pt x="2475" y="1128"/>
                    <a:pt x="2645" y="1298"/>
                  </a:cubicBezTo>
                  <a:cubicBezTo>
                    <a:pt x="2888" y="1541"/>
                    <a:pt x="3070" y="1754"/>
                    <a:pt x="3222" y="1997"/>
                  </a:cubicBezTo>
                  <a:cubicBezTo>
                    <a:pt x="3770" y="2727"/>
                    <a:pt x="4165" y="3547"/>
                    <a:pt x="4590" y="4338"/>
                  </a:cubicBezTo>
                  <a:cubicBezTo>
                    <a:pt x="4630" y="4434"/>
                    <a:pt x="4672" y="4530"/>
                    <a:pt x="4716" y="4626"/>
                  </a:cubicBezTo>
                  <a:lnTo>
                    <a:pt x="4716" y="4626"/>
                  </a:lnTo>
                  <a:cubicBezTo>
                    <a:pt x="4684" y="4600"/>
                    <a:pt x="4652" y="4575"/>
                    <a:pt x="4621" y="4550"/>
                  </a:cubicBezTo>
                  <a:cubicBezTo>
                    <a:pt x="4569" y="4505"/>
                    <a:pt x="4516" y="4486"/>
                    <a:pt x="4466" y="4486"/>
                  </a:cubicBezTo>
                  <a:cubicBezTo>
                    <a:pt x="4463" y="4486"/>
                    <a:pt x="4460" y="4486"/>
                    <a:pt x="4457" y="4486"/>
                  </a:cubicBezTo>
                  <a:lnTo>
                    <a:pt x="4457" y="4486"/>
                  </a:lnTo>
                  <a:cubicBezTo>
                    <a:pt x="4379" y="4365"/>
                    <a:pt x="4301" y="4244"/>
                    <a:pt x="4225" y="4125"/>
                  </a:cubicBezTo>
                  <a:cubicBezTo>
                    <a:pt x="3709" y="3395"/>
                    <a:pt x="3192" y="2787"/>
                    <a:pt x="2554" y="2271"/>
                  </a:cubicBezTo>
                  <a:lnTo>
                    <a:pt x="1976" y="1815"/>
                  </a:lnTo>
                  <a:cubicBezTo>
                    <a:pt x="1672" y="1541"/>
                    <a:pt x="1551" y="1572"/>
                    <a:pt x="1976" y="1237"/>
                  </a:cubicBezTo>
                  <a:cubicBezTo>
                    <a:pt x="2164" y="1090"/>
                    <a:pt x="2257" y="1025"/>
                    <a:pt x="2329" y="1025"/>
                  </a:cubicBezTo>
                  <a:close/>
                  <a:moveTo>
                    <a:pt x="2292" y="4706"/>
                  </a:moveTo>
                  <a:lnTo>
                    <a:pt x="2292" y="4706"/>
                  </a:lnTo>
                  <a:cubicBezTo>
                    <a:pt x="2376" y="4774"/>
                    <a:pt x="2461" y="4842"/>
                    <a:pt x="2545" y="4909"/>
                  </a:cubicBezTo>
                  <a:lnTo>
                    <a:pt x="2545" y="4909"/>
                  </a:lnTo>
                  <a:cubicBezTo>
                    <a:pt x="2601" y="4996"/>
                    <a:pt x="2660" y="5084"/>
                    <a:pt x="2720" y="5172"/>
                  </a:cubicBezTo>
                  <a:lnTo>
                    <a:pt x="2720" y="5172"/>
                  </a:lnTo>
                  <a:cubicBezTo>
                    <a:pt x="2696" y="5185"/>
                    <a:pt x="2674" y="5201"/>
                    <a:pt x="2655" y="5220"/>
                  </a:cubicBezTo>
                  <a:lnTo>
                    <a:pt x="2655" y="5220"/>
                  </a:lnTo>
                  <a:cubicBezTo>
                    <a:pt x="2539" y="5052"/>
                    <a:pt x="2417" y="4882"/>
                    <a:pt x="2292" y="4706"/>
                  </a:cubicBezTo>
                  <a:close/>
                  <a:moveTo>
                    <a:pt x="883" y="1"/>
                  </a:moveTo>
                  <a:cubicBezTo>
                    <a:pt x="854" y="1"/>
                    <a:pt x="823" y="7"/>
                    <a:pt x="791" y="21"/>
                  </a:cubicBezTo>
                  <a:cubicBezTo>
                    <a:pt x="213" y="234"/>
                    <a:pt x="0" y="812"/>
                    <a:pt x="122" y="1420"/>
                  </a:cubicBezTo>
                  <a:cubicBezTo>
                    <a:pt x="218" y="1916"/>
                    <a:pt x="550" y="2302"/>
                    <a:pt x="914" y="2673"/>
                  </a:cubicBezTo>
                  <a:lnTo>
                    <a:pt x="914" y="2673"/>
                  </a:lnTo>
                  <a:cubicBezTo>
                    <a:pt x="771" y="2692"/>
                    <a:pt x="631" y="2779"/>
                    <a:pt x="517" y="2909"/>
                  </a:cubicBezTo>
                  <a:cubicBezTo>
                    <a:pt x="456" y="3031"/>
                    <a:pt x="456" y="3183"/>
                    <a:pt x="578" y="3243"/>
                  </a:cubicBezTo>
                  <a:cubicBezTo>
                    <a:pt x="953" y="3584"/>
                    <a:pt x="1347" y="3925"/>
                    <a:pt x="1749" y="4260"/>
                  </a:cubicBezTo>
                  <a:lnTo>
                    <a:pt x="1749" y="4260"/>
                  </a:lnTo>
                  <a:cubicBezTo>
                    <a:pt x="1977" y="4623"/>
                    <a:pt x="2206" y="4940"/>
                    <a:pt x="2462" y="5310"/>
                  </a:cubicBezTo>
                  <a:cubicBezTo>
                    <a:pt x="2485" y="5341"/>
                    <a:pt x="2507" y="5371"/>
                    <a:pt x="2529" y="5401"/>
                  </a:cubicBezTo>
                  <a:lnTo>
                    <a:pt x="2529" y="5401"/>
                  </a:lnTo>
                  <a:cubicBezTo>
                    <a:pt x="2495" y="5434"/>
                    <a:pt x="2470" y="5475"/>
                    <a:pt x="2462" y="5523"/>
                  </a:cubicBezTo>
                  <a:cubicBezTo>
                    <a:pt x="2397" y="6031"/>
                    <a:pt x="2446" y="6522"/>
                    <a:pt x="2606" y="6981"/>
                  </a:cubicBezTo>
                  <a:lnTo>
                    <a:pt x="2606" y="6981"/>
                  </a:lnTo>
                  <a:cubicBezTo>
                    <a:pt x="2656" y="7412"/>
                    <a:pt x="2849" y="7823"/>
                    <a:pt x="3192" y="8198"/>
                  </a:cubicBezTo>
                  <a:cubicBezTo>
                    <a:pt x="3236" y="8250"/>
                    <a:pt x="3285" y="8273"/>
                    <a:pt x="3333" y="8273"/>
                  </a:cubicBezTo>
                  <a:cubicBezTo>
                    <a:pt x="3378" y="8273"/>
                    <a:pt x="3423" y="8254"/>
                    <a:pt x="3464" y="8222"/>
                  </a:cubicBezTo>
                  <a:lnTo>
                    <a:pt x="3464" y="8222"/>
                  </a:lnTo>
                  <a:cubicBezTo>
                    <a:pt x="3468" y="8513"/>
                    <a:pt x="3604" y="8784"/>
                    <a:pt x="3871" y="8955"/>
                  </a:cubicBezTo>
                  <a:lnTo>
                    <a:pt x="3871" y="8955"/>
                  </a:lnTo>
                  <a:cubicBezTo>
                    <a:pt x="3876" y="9123"/>
                    <a:pt x="3953" y="9290"/>
                    <a:pt x="4104" y="9414"/>
                  </a:cubicBezTo>
                  <a:cubicBezTo>
                    <a:pt x="4238" y="9514"/>
                    <a:pt x="4437" y="9561"/>
                    <a:pt x="4651" y="9561"/>
                  </a:cubicBezTo>
                  <a:cubicBezTo>
                    <a:pt x="5019" y="9561"/>
                    <a:pt x="5431" y="9421"/>
                    <a:pt x="5624" y="9171"/>
                  </a:cubicBezTo>
                  <a:cubicBezTo>
                    <a:pt x="5675" y="9108"/>
                    <a:pt x="5710" y="9048"/>
                    <a:pt x="5731" y="8990"/>
                  </a:cubicBezTo>
                  <a:lnTo>
                    <a:pt x="5731" y="8990"/>
                  </a:lnTo>
                  <a:cubicBezTo>
                    <a:pt x="5781" y="8952"/>
                    <a:pt x="5828" y="8911"/>
                    <a:pt x="5873" y="8867"/>
                  </a:cubicBezTo>
                  <a:lnTo>
                    <a:pt x="5873" y="8867"/>
                  </a:lnTo>
                  <a:cubicBezTo>
                    <a:pt x="5996" y="8857"/>
                    <a:pt x="6110" y="8742"/>
                    <a:pt x="6110" y="8593"/>
                  </a:cubicBezTo>
                  <a:cubicBezTo>
                    <a:pt x="6110" y="8581"/>
                    <a:pt x="6110" y="8568"/>
                    <a:pt x="6110" y="8556"/>
                  </a:cubicBezTo>
                  <a:lnTo>
                    <a:pt x="6110" y="8556"/>
                  </a:lnTo>
                  <a:cubicBezTo>
                    <a:pt x="6206" y="8379"/>
                    <a:pt x="6262" y="8177"/>
                    <a:pt x="6262" y="7955"/>
                  </a:cubicBezTo>
                  <a:cubicBezTo>
                    <a:pt x="6262" y="7785"/>
                    <a:pt x="6218" y="7629"/>
                    <a:pt x="6144" y="7496"/>
                  </a:cubicBezTo>
                  <a:lnTo>
                    <a:pt x="6144" y="7496"/>
                  </a:lnTo>
                  <a:cubicBezTo>
                    <a:pt x="6154" y="7479"/>
                    <a:pt x="6163" y="7462"/>
                    <a:pt x="6171" y="7445"/>
                  </a:cubicBezTo>
                  <a:lnTo>
                    <a:pt x="6171" y="7445"/>
                  </a:lnTo>
                  <a:cubicBezTo>
                    <a:pt x="6232" y="7449"/>
                    <a:pt x="6293" y="7456"/>
                    <a:pt x="6353" y="7468"/>
                  </a:cubicBezTo>
                  <a:cubicBezTo>
                    <a:pt x="6262" y="7012"/>
                    <a:pt x="6140" y="6587"/>
                    <a:pt x="6080" y="6131"/>
                  </a:cubicBezTo>
                  <a:cubicBezTo>
                    <a:pt x="6068" y="6051"/>
                    <a:pt x="6005" y="6006"/>
                    <a:pt x="5930" y="5991"/>
                  </a:cubicBezTo>
                  <a:lnTo>
                    <a:pt x="5930" y="5991"/>
                  </a:lnTo>
                  <a:cubicBezTo>
                    <a:pt x="5818" y="5765"/>
                    <a:pt x="5668" y="5552"/>
                    <a:pt x="5493" y="5352"/>
                  </a:cubicBezTo>
                  <a:lnTo>
                    <a:pt x="5493" y="5352"/>
                  </a:lnTo>
                  <a:cubicBezTo>
                    <a:pt x="5274" y="5024"/>
                    <a:pt x="5057" y="4752"/>
                    <a:pt x="4925" y="4611"/>
                  </a:cubicBezTo>
                  <a:cubicBezTo>
                    <a:pt x="4907" y="4634"/>
                    <a:pt x="4889" y="4658"/>
                    <a:pt x="4870" y="4683"/>
                  </a:cubicBezTo>
                  <a:lnTo>
                    <a:pt x="4870" y="4683"/>
                  </a:lnTo>
                  <a:cubicBezTo>
                    <a:pt x="4800" y="4535"/>
                    <a:pt x="4732" y="4398"/>
                    <a:pt x="4681" y="4277"/>
                  </a:cubicBezTo>
                  <a:cubicBezTo>
                    <a:pt x="4165" y="3243"/>
                    <a:pt x="3648" y="2210"/>
                    <a:pt x="2918" y="1359"/>
                  </a:cubicBezTo>
                  <a:cubicBezTo>
                    <a:pt x="2530" y="888"/>
                    <a:pt x="1966" y="215"/>
                    <a:pt x="1293" y="215"/>
                  </a:cubicBezTo>
                  <a:cubicBezTo>
                    <a:pt x="1262" y="215"/>
                    <a:pt x="1230" y="216"/>
                    <a:pt x="1199" y="219"/>
                  </a:cubicBezTo>
                  <a:lnTo>
                    <a:pt x="1199" y="219"/>
                  </a:lnTo>
                  <a:cubicBezTo>
                    <a:pt x="1113" y="115"/>
                    <a:pt x="1009" y="1"/>
                    <a:pt x="88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370"/>
            <p:cNvSpPr/>
            <p:nvPr/>
          </p:nvSpPr>
          <p:spPr>
            <a:xfrm>
              <a:off x="988125" y="1199700"/>
              <a:ext cx="153150" cy="177250"/>
            </a:xfrm>
            <a:custGeom>
              <a:rect b="b" l="l" r="r" t="t"/>
              <a:pathLst>
                <a:path extrusionOk="0" h="7090" w="6126">
                  <a:moveTo>
                    <a:pt x="3835" y="3319"/>
                  </a:moveTo>
                  <a:lnTo>
                    <a:pt x="3835" y="3319"/>
                  </a:lnTo>
                  <a:cubicBezTo>
                    <a:pt x="4022" y="3560"/>
                    <a:pt x="3956" y="3734"/>
                    <a:pt x="3646" y="3839"/>
                  </a:cubicBezTo>
                  <a:lnTo>
                    <a:pt x="3646" y="3839"/>
                  </a:lnTo>
                  <a:cubicBezTo>
                    <a:pt x="3683" y="3791"/>
                    <a:pt x="3714" y="3740"/>
                    <a:pt x="3738" y="3687"/>
                  </a:cubicBezTo>
                  <a:lnTo>
                    <a:pt x="3738" y="3687"/>
                  </a:lnTo>
                  <a:cubicBezTo>
                    <a:pt x="3803" y="3587"/>
                    <a:pt x="3832" y="3458"/>
                    <a:pt x="3835" y="3319"/>
                  </a:cubicBezTo>
                  <a:close/>
                  <a:moveTo>
                    <a:pt x="2785" y="4216"/>
                  </a:moveTo>
                  <a:lnTo>
                    <a:pt x="2785" y="4216"/>
                  </a:lnTo>
                  <a:cubicBezTo>
                    <a:pt x="2809" y="4218"/>
                    <a:pt x="2833" y="4219"/>
                    <a:pt x="2857" y="4219"/>
                  </a:cubicBezTo>
                  <a:cubicBezTo>
                    <a:pt x="2868" y="4219"/>
                    <a:pt x="2879" y="4218"/>
                    <a:pt x="2890" y="4218"/>
                  </a:cubicBezTo>
                  <a:lnTo>
                    <a:pt x="2890" y="4218"/>
                  </a:lnTo>
                  <a:cubicBezTo>
                    <a:pt x="2904" y="4323"/>
                    <a:pt x="2987" y="4426"/>
                    <a:pt x="3131" y="4426"/>
                  </a:cubicBezTo>
                  <a:cubicBezTo>
                    <a:pt x="3440" y="4426"/>
                    <a:pt x="3700" y="4362"/>
                    <a:pt x="3970" y="4258"/>
                  </a:cubicBezTo>
                  <a:lnTo>
                    <a:pt x="3970" y="4258"/>
                  </a:lnTo>
                  <a:cubicBezTo>
                    <a:pt x="4034" y="4344"/>
                    <a:pt x="4096" y="4430"/>
                    <a:pt x="4157" y="4517"/>
                  </a:cubicBezTo>
                  <a:lnTo>
                    <a:pt x="4157" y="4517"/>
                  </a:lnTo>
                  <a:cubicBezTo>
                    <a:pt x="4159" y="4527"/>
                    <a:pt x="4162" y="4537"/>
                    <a:pt x="4165" y="4548"/>
                  </a:cubicBezTo>
                  <a:cubicBezTo>
                    <a:pt x="4167" y="4558"/>
                    <a:pt x="4172" y="4572"/>
                    <a:pt x="4178" y="4590"/>
                  </a:cubicBezTo>
                  <a:lnTo>
                    <a:pt x="4178" y="4590"/>
                  </a:lnTo>
                  <a:cubicBezTo>
                    <a:pt x="4153" y="4597"/>
                    <a:pt x="4129" y="4604"/>
                    <a:pt x="4104" y="4608"/>
                  </a:cubicBezTo>
                  <a:cubicBezTo>
                    <a:pt x="4216" y="4875"/>
                    <a:pt x="4334" y="5128"/>
                    <a:pt x="4462" y="5374"/>
                  </a:cubicBezTo>
                  <a:lnTo>
                    <a:pt x="4462" y="5374"/>
                  </a:lnTo>
                  <a:cubicBezTo>
                    <a:pt x="4222" y="5584"/>
                    <a:pt x="4011" y="5765"/>
                    <a:pt x="3770" y="5915"/>
                  </a:cubicBezTo>
                  <a:cubicBezTo>
                    <a:pt x="3678" y="5824"/>
                    <a:pt x="3557" y="5733"/>
                    <a:pt x="3466" y="5642"/>
                  </a:cubicBezTo>
                  <a:cubicBezTo>
                    <a:pt x="3437" y="5615"/>
                    <a:pt x="3410" y="5588"/>
                    <a:pt x="3383" y="5561"/>
                  </a:cubicBezTo>
                  <a:lnTo>
                    <a:pt x="3383" y="5561"/>
                  </a:lnTo>
                  <a:cubicBezTo>
                    <a:pt x="3414" y="5495"/>
                    <a:pt x="3418" y="5417"/>
                    <a:pt x="3374" y="5338"/>
                  </a:cubicBezTo>
                  <a:cubicBezTo>
                    <a:pt x="3170" y="4965"/>
                    <a:pt x="2975" y="4591"/>
                    <a:pt x="2785" y="4216"/>
                  </a:cubicBezTo>
                  <a:close/>
                  <a:moveTo>
                    <a:pt x="1130" y="1"/>
                  </a:moveTo>
                  <a:cubicBezTo>
                    <a:pt x="1099" y="1"/>
                    <a:pt x="1067" y="6"/>
                    <a:pt x="1034" y="19"/>
                  </a:cubicBezTo>
                  <a:cubicBezTo>
                    <a:pt x="951" y="43"/>
                    <a:pt x="875" y="76"/>
                    <a:pt x="805" y="116"/>
                  </a:cubicBezTo>
                  <a:lnTo>
                    <a:pt x="805" y="116"/>
                  </a:lnTo>
                  <a:cubicBezTo>
                    <a:pt x="738" y="115"/>
                    <a:pt x="663" y="112"/>
                    <a:pt x="590" y="112"/>
                  </a:cubicBezTo>
                  <a:cubicBezTo>
                    <a:pt x="459" y="112"/>
                    <a:pt x="335" y="122"/>
                    <a:pt x="274" y="171"/>
                  </a:cubicBezTo>
                  <a:cubicBezTo>
                    <a:pt x="92" y="292"/>
                    <a:pt x="1" y="475"/>
                    <a:pt x="1" y="687"/>
                  </a:cubicBezTo>
                  <a:cubicBezTo>
                    <a:pt x="1" y="1083"/>
                    <a:pt x="365" y="1447"/>
                    <a:pt x="517" y="1751"/>
                  </a:cubicBezTo>
                  <a:cubicBezTo>
                    <a:pt x="852" y="2329"/>
                    <a:pt x="1186" y="2906"/>
                    <a:pt x="1581" y="3453"/>
                  </a:cubicBezTo>
                  <a:cubicBezTo>
                    <a:pt x="1696" y="3603"/>
                    <a:pt x="1836" y="3750"/>
                    <a:pt x="1993" y="3875"/>
                  </a:cubicBezTo>
                  <a:lnTo>
                    <a:pt x="1993" y="3875"/>
                  </a:lnTo>
                  <a:cubicBezTo>
                    <a:pt x="1997" y="3884"/>
                    <a:pt x="2002" y="3893"/>
                    <a:pt x="2006" y="3902"/>
                  </a:cubicBezTo>
                  <a:lnTo>
                    <a:pt x="2006" y="3902"/>
                  </a:lnTo>
                  <a:cubicBezTo>
                    <a:pt x="1915" y="3945"/>
                    <a:pt x="1859" y="4041"/>
                    <a:pt x="1915" y="4183"/>
                  </a:cubicBezTo>
                  <a:cubicBezTo>
                    <a:pt x="2128" y="4791"/>
                    <a:pt x="2463" y="5368"/>
                    <a:pt x="2888" y="5855"/>
                  </a:cubicBezTo>
                  <a:cubicBezTo>
                    <a:pt x="3192" y="6159"/>
                    <a:pt x="3709" y="6736"/>
                    <a:pt x="4195" y="6736"/>
                  </a:cubicBezTo>
                  <a:cubicBezTo>
                    <a:pt x="4673" y="6725"/>
                    <a:pt x="4856" y="6467"/>
                    <a:pt x="4893" y="6122"/>
                  </a:cubicBezTo>
                  <a:lnTo>
                    <a:pt x="4893" y="6122"/>
                  </a:lnTo>
                  <a:cubicBezTo>
                    <a:pt x="4913" y="6155"/>
                    <a:pt x="4934" y="6187"/>
                    <a:pt x="4955" y="6219"/>
                  </a:cubicBezTo>
                  <a:cubicBezTo>
                    <a:pt x="5002" y="6289"/>
                    <a:pt x="5066" y="6319"/>
                    <a:pt x="5132" y="6319"/>
                  </a:cubicBezTo>
                  <a:cubicBezTo>
                    <a:pt x="5152" y="6319"/>
                    <a:pt x="5172" y="6316"/>
                    <a:pt x="5192" y="6311"/>
                  </a:cubicBezTo>
                  <a:lnTo>
                    <a:pt x="5192" y="6311"/>
                  </a:lnTo>
                  <a:cubicBezTo>
                    <a:pt x="5292" y="6552"/>
                    <a:pt x="5423" y="6777"/>
                    <a:pt x="5593" y="7010"/>
                  </a:cubicBezTo>
                  <a:cubicBezTo>
                    <a:pt x="5639" y="7065"/>
                    <a:pt x="5710" y="7089"/>
                    <a:pt x="5782" y="7089"/>
                  </a:cubicBezTo>
                  <a:cubicBezTo>
                    <a:pt x="5950" y="7089"/>
                    <a:pt x="6125" y="6958"/>
                    <a:pt x="6019" y="6767"/>
                  </a:cubicBezTo>
                  <a:cubicBezTo>
                    <a:pt x="5857" y="6412"/>
                    <a:pt x="5685" y="6068"/>
                    <a:pt x="5500" y="5731"/>
                  </a:cubicBezTo>
                  <a:lnTo>
                    <a:pt x="5500" y="5731"/>
                  </a:lnTo>
                  <a:cubicBezTo>
                    <a:pt x="5502" y="5679"/>
                    <a:pt x="5502" y="5614"/>
                    <a:pt x="5502" y="5520"/>
                  </a:cubicBezTo>
                  <a:cubicBezTo>
                    <a:pt x="5482" y="5520"/>
                    <a:pt x="5462" y="5521"/>
                    <a:pt x="5442" y="5521"/>
                  </a:cubicBezTo>
                  <a:lnTo>
                    <a:pt x="5442" y="5521"/>
                  </a:lnTo>
                  <a:cubicBezTo>
                    <a:pt x="5442" y="5521"/>
                    <a:pt x="5441" y="5521"/>
                    <a:pt x="5441" y="5520"/>
                  </a:cubicBezTo>
                  <a:cubicBezTo>
                    <a:pt x="5429" y="5398"/>
                    <a:pt x="5348" y="5325"/>
                    <a:pt x="5256" y="5303"/>
                  </a:cubicBezTo>
                  <a:lnTo>
                    <a:pt x="5256" y="5303"/>
                  </a:lnTo>
                  <a:cubicBezTo>
                    <a:pt x="4988" y="4850"/>
                    <a:pt x="4694" y="4410"/>
                    <a:pt x="4369" y="3976"/>
                  </a:cubicBezTo>
                  <a:lnTo>
                    <a:pt x="4369" y="3976"/>
                  </a:lnTo>
                  <a:cubicBezTo>
                    <a:pt x="4375" y="3951"/>
                    <a:pt x="4378" y="3928"/>
                    <a:pt x="4378" y="3909"/>
                  </a:cubicBezTo>
                  <a:cubicBezTo>
                    <a:pt x="4378" y="3210"/>
                    <a:pt x="4226" y="2572"/>
                    <a:pt x="3526" y="2420"/>
                  </a:cubicBezTo>
                  <a:cubicBezTo>
                    <a:pt x="3511" y="2418"/>
                    <a:pt x="3495" y="2417"/>
                    <a:pt x="3481" y="2417"/>
                  </a:cubicBezTo>
                  <a:cubicBezTo>
                    <a:pt x="3313" y="2417"/>
                    <a:pt x="3215" y="2540"/>
                    <a:pt x="3223" y="2676"/>
                  </a:cubicBezTo>
                  <a:lnTo>
                    <a:pt x="3223" y="2676"/>
                  </a:lnTo>
                  <a:cubicBezTo>
                    <a:pt x="3171" y="2722"/>
                    <a:pt x="3136" y="2776"/>
                    <a:pt x="3124" y="2836"/>
                  </a:cubicBezTo>
                  <a:lnTo>
                    <a:pt x="3124" y="2836"/>
                  </a:lnTo>
                  <a:cubicBezTo>
                    <a:pt x="3069" y="2863"/>
                    <a:pt x="3026" y="2904"/>
                    <a:pt x="3010" y="2937"/>
                  </a:cubicBezTo>
                  <a:cubicBezTo>
                    <a:pt x="2966" y="3043"/>
                    <a:pt x="2932" y="3177"/>
                    <a:pt x="2920" y="3311"/>
                  </a:cubicBezTo>
                  <a:lnTo>
                    <a:pt x="2920" y="3311"/>
                  </a:lnTo>
                  <a:cubicBezTo>
                    <a:pt x="2831" y="3424"/>
                    <a:pt x="2742" y="3539"/>
                    <a:pt x="2645" y="3636"/>
                  </a:cubicBezTo>
                  <a:cubicBezTo>
                    <a:pt x="2580" y="3614"/>
                    <a:pt x="2519" y="3589"/>
                    <a:pt x="2461" y="3561"/>
                  </a:cubicBezTo>
                  <a:lnTo>
                    <a:pt x="2461" y="3561"/>
                  </a:lnTo>
                  <a:cubicBezTo>
                    <a:pt x="2375" y="3385"/>
                    <a:pt x="2290" y="3209"/>
                    <a:pt x="2206" y="3032"/>
                  </a:cubicBezTo>
                  <a:lnTo>
                    <a:pt x="2206" y="3032"/>
                  </a:lnTo>
                  <a:cubicBezTo>
                    <a:pt x="2248" y="3049"/>
                    <a:pt x="2290" y="3067"/>
                    <a:pt x="2332" y="3084"/>
                  </a:cubicBezTo>
                  <a:lnTo>
                    <a:pt x="2332" y="3084"/>
                  </a:lnTo>
                  <a:cubicBezTo>
                    <a:pt x="2355" y="3096"/>
                    <a:pt x="2379" y="3108"/>
                    <a:pt x="2402" y="3119"/>
                  </a:cubicBezTo>
                  <a:lnTo>
                    <a:pt x="2405" y="3114"/>
                  </a:lnTo>
                  <a:lnTo>
                    <a:pt x="2405" y="3114"/>
                  </a:lnTo>
                  <a:cubicBezTo>
                    <a:pt x="2434" y="3126"/>
                    <a:pt x="2463" y="3138"/>
                    <a:pt x="2493" y="3149"/>
                  </a:cubicBezTo>
                  <a:cubicBezTo>
                    <a:pt x="2524" y="3159"/>
                    <a:pt x="2553" y="3163"/>
                    <a:pt x="2581" y="3163"/>
                  </a:cubicBezTo>
                  <a:cubicBezTo>
                    <a:pt x="2829" y="3163"/>
                    <a:pt x="2952" y="2830"/>
                    <a:pt x="2706" y="2694"/>
                  </a:cubicBezTo>
                  <a:cubicBezTo>
                    <a:pt x="2489" y="2578"/>
                    <a:pt x="2287" y="2470"/>
                    <a:pt x="2088" y="2358"/>
                  </a:cubicBezTo>
                  <a:lnTo>
                    <a:pt x="2088" y="2358"/>
                  </a:lnTo>
                  <a:cubicBezTo>
                    <a:pt x="2186" y="2250"/>
                    <a:pt x="2199" y="2075"/>
                    <a:pt x="2037" y="1994"/>
                  </a:cubicBezTo>
                  <a:cubicBezTo>
                    <a:pt x="1885" y="1903"/>
                    <a:pt x="1733" y="1842"/>
                    <a:pt x="1581" y="1812"/>
                  </a:cubicBezTo>
                  <a:cubicBezTo>
                    <a:pt x="1034" y="1569"/>
                    <a:pt x="912" y="1143"/>
                    <a:pt x="1308" y="475"/>
                  </a:cubicBezTo>
                  <a:cubicBezTo>
                    <a:pt x="1296" y="459"/>
                    <a:pt x="1284" y="442"/>
                    <a:pt x="1272" y="425"/>
                  </a:cubicBezTo>
                  <a:lnTo>
                    <a:pt x="1272" y="425"/>
                  </a:lnTo>
                  <a:cubicBezTo>
                    <a:pt x="1283" y="413"/>
                    <a:pt x="1295" y="399"/>
                    <a:pt x="1308" y="384"/>
                  </a:cubicBezTo>
                  <a:cubicBezTo>
                    <a:pt x="1439" y="226"/>
                    <a:pt x="1321" y="1"/>
                    <a:pt x="113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5" name="Google Shape;3735;p370"/>
            <p:cNvSpPr/>
            <p:nvPr/>
          </p:nvSpPr>
          <p:spPr>
            <a:xfrm>
              <a:off x="970975" y="1173950"/>
              <a:ext cx="145025" cy="174000"/>
            </a:xfrm>
            <a:custGeom>
              <a:rect b="b" l="l" r="r" t="t"/>
              <a:pathLst>
                <a:path extrusionOk="0" h="6960" w="5801">
                  <a:moveTo>
                    <a:pt x="2115" y="0"/>
                  </a:moveTo>
                  <a:cubicBezTo>
                    <a:pt x="2062" y="0"/>
                    <a:pt x="2009" y="15"/>
                    <a:pt x="1963" y="46"/>
                  </a:cubicBezTo>
                  <a:cubicBezTo>
                    <a:pt x="1963" y="46"/>
                    <a:pt x="1902" y="46"/>
                    <a:pt x="1902" y="106"/>
                  </a:cubicBezTo>
                  <a:cubicBezTo>
                    <a:pt x="1891" y="112"/>
                    <a:pt x="1881" y="118"/>
                    <a:pt x="1872" y="125"/>
                  </a:cubicBezTo>
                  <a:lnTo>
                    <a:pt x="1872" y="125"/>
                  </a:lnTo>
                  <a:cubicBezTo>
                    <a:pt x="1732" y="90"/>
                    <a:pt x="1581" y="66"/>
                    <a:pt x="1416" y="46"/>
                  </a:cubicBezTo>
                  <a:cubicBezTo>
                    <a:pt x="1407" y="45"/>
                    <a:pt x="1397" y="44"/>
                    <a:pt x="1388" y="44"/>
                  </a:cubicBezTo>
                  <a:cubicBezTo>
                    <a:pt x="1271" y="44"/>
                    <a:pt x="1200" y="116"/>
                    <a:pt x="1175" y="207"/>
                  </a:cubicBezTo>
                  <a:lnTo>
                    <a:pt x="1175" y="207"/>
                  </a:lnTo>
                  <a:cubicBezTo>
                    <a:pt x="1081" y="235"/>
                    <a:pt x="985" y="272"/>
                    <a:pt x="899" y="289"/>
                  </a:cubicBezTo>
                  <a:cubicBezTo>
                    <a:pt x="760" y="359"/>
                    <a:pt x="627" y="447"/>
                    <a:pt x="512" y="547"/>
                  </a:cubicBezTo>
                  <a:lnTo>
                    <a:pt x="512" y="547"/>
                  </a:lnTo>
                  <a:cubicBezTo>
                    <a:pt x="468" y="467"/>
                    <a:pt x="378" y="418"/>
                    <a:pt x="289" y="418"/>
                  </a:cubicBezTo>
                  <a:cubicBezTo>
                    <a:pt x="206" y="418"/>
                    <a:pt x="124" y="461"/>
                    <a:pt x="79" y="562"/>
                  </a:cubicBezTo>
                  <a:cubicBezTo>
                    <a:pt x="14" y="730"/>
                    <a:pt x="1" y="879"/>
                    <a:pt x="23" y="1014"/>
                  </a:cubicBezTo>
                  <a:lnTo>
                    <a:pt x="23" y="1014"/>
                  </a:lnTo>
                  <a:cubicBezTo>
                    <a:pt x="19" y="1500"/>
                    <a:pt x="206" y="1916"/>
                    <a:pt x="480" y="2294"/>
                  </a:cubicBezTo>
                  <a:lnTo>
                    <a:pt x="480" y="2294"/>
                  </a:lnTo>
                  <a:cubicBezTo>
                    <a:pt x="538" y="2549"/>
                    <a:pt x="680" y="2789"/>
                    <a:pt x="899" y="2994"/>
                  </a:cubicBezTo>
                  <a:cubicBezTo>
                    <a:pt x="947" y="3032"/>
                    <a:pt x="1001" y="3049"/>
                    <a:pt x="1053" y="3049"/>
                  </a:cubicBezTo>
                  <a:cubicBezTo>
                    <a:pt x="1083" y="3049"/>
                    <a:pt x="1113" y="3044"/>
                    <a:pt x="1140" y="3033"/>
                  </a:cubicBezTo>
                  <a:lnTo>
                    <a:pt x="1140" y="3033"/>
                  </a:lnTo>
                  <a:cubicBezTo>
                    <a:pt x="1242" y="3132"/>
                    <a:pt x="1345" y="3231"/>
                    <a:pt x="1446" y="3328"/>
                  </a:cubicBezTo>
                  <a:cubicBezTo>
                    <a:pt x="1963" y="3784"/>
                    <a:pt x="2510" y="4240"/>
                    <a:pt x="2966" y="4696"/>
                  </a:cubicBezTo>
                  <a:cubicBezTo>
                    <a:pt x="3574" y="5304"/>
                    <a:pt x="4091" y="6064"/>
                    <a:pt x="4608" y="6763"/>
                  </a:cubicBezTo>
                  <a:cubicBezTo>
                    <a:pt x="4663" y="6833"/>
                    <a:pt x="4738" y="6870"/>
                    <a:pt x="4812" y="6870"/>
                  </a:cubicBezTo>
                  <a:cubicBezTo>
                    <a:pt x="4899" y="6870"/>
                    <a:pt x="4984" y="6818"/>
                    <a:pt x="5033" y="6702"/>
                  </a:cubicBezTo>
                  <a:cubicBezTo>
                    <a:pt x="5065" y="6646"/>
                    <a:pt x="5093" y="6592"/>
                    <a:pt x="5117" y="6538"/>
                  </a:cubicBezTo>
                  <a:lnTo>
                    <a:pt x="5117" y="6538"/>
                  </a:lnTo>
                  <a:cubicBezTo>
                    <a:pt x="5178" y="6625"/>
                    <a:pt x="5239" y="6712"/>
                    <a:pt x="5307" y="6794"/>
                  </a:cubicBezTo>
                  <a:cubicBezTo>
                    <a:pt x="5330" y="6910"/>
                    <a:pt x="5411" y="6959"/>
                    <a:pt x="5499" y="6959"/>
                  </a:cubicBezTo>
                  <a:cubicBezTo>
                    <a:pt x="5640" y="6959"/>
                    <a:pt x="5800" y="6829"/>
                    <a:pt x="5763" y="6642"/>
                  </a:cubicBezTo>
                  <a:cubicBezTo>
                    <a:pt x="5671" y="6216"/>
                    <a:pt x="5489" y="5973"/>
                    <a:pt x="5094" y="5760"/>
                  </a:cubicBezTo>
                  <a:cubicBezTo>
                    <a:pt x="5062" y="5735"/>
                    <a:pt x="5029" y="5724"/>
                    <a:pt x="4996" y="5724"/>
                  </a:cubicBezTo>
                  <a:cubicBezTo>
                    <a:pt x="4873" y="5724"/>
                    <a:pt x="4760" y="5877"/>
                    <a:pt x="4760" y="5973"/>
                  </a:cubicBezTo>
                  <a:lnTo>
                    <a:pt x="4748" y="6017"/>
                  </a:lnTo>
                  <a:lnTo>
                    <a:pt x="4748" y="6017"/>
                  </a:lnTo>
                  <a:cubicBezTo>
                    <a:pt x="4150" y="5273"/>
                    <a:pt x="3605" y="4493"/>
                    <a:pt x="2905" y="3845"/>
                  </a:cubicBezTo>
                  <a:cubicBezTo>
                    <a:pt x="2591" y="3564"/>
                    <a:pt x="2155" y="3237"/>
                    <a:pt x="1742" y="2872"/>
                  </a:cubicBezTo>
                  <a:lnTo>
                    <a:pt x="1742" y="2872"/>
                  </a:lnTo>
                  <a:cubicBezTo>
                    <a:pt x="1883" y="2846"/>
                    <a:pt x="1979" y="2697"/>
                    <a:pt x="1902" y="2569"/>
                  </a:cubicBezTo>
                  <a:cubicBezTo>
                    <a:pt x="1720" y="1991"/>
                    <a:pt x="1416" y="1626"/>
                    <a:pt x="930" y="1322"/>
                  </a:cubicBezTo>
                  <a:cubicBezTo>
                    <a:pt x="899" y="1299"/>
                    <a:pt x="866" y="1288"/>
                    <a:pt x="833" y="1286"/>
                  </a:cubicBezTo>
                  <a:lnTo>
                    <a:pt x="833" y="1286"/>
                  </a:lnTo>
                  <a:cubicBezTo>
                    <a:pt x="757" y="843"/>
                    <a:pt x="980" y="619"/>
                    <a:pt x="1446" y="593"/>
                  </a:cubicBezTo>
                  <a:cubicBezTo>
                    <a:pt x="1532" y="593"/>
                    <a:pt x="1617" y="593"/>
                    <a:pt x="1703" y="598"/>
                  </a:cubicBezTo>
                  <a:lnTo>
                    <a:pt x="1703" y="598"/>
                  </a:lnTo>
                  <a:cubicBezTo>
                    <a:pt x="1904" y="649"/>
                    <a:pt x="2092" y="752"/>
                    <a:pt x="2237" y="897"/>
                  </a:cubicBezTo>
                  <a:cubicBezTo>
                    <a:pt x="2280" y="940"/>
                    <a:pt x="2332" y="959"/>
                    <a:pt x="2382" y="959"/>
                  </a:cubicBezTo>
                  <a:cubicBezTo>
                    <a:pt x="2508" y="959"/>
                    <a:pt x="2632" y="844"/>
                    <a:pt x="2632" y="714"/>
                  </a:cubicBezTo>
                  <a:cubicBezTo>
                    <a:pt x="2625" y="640"/>
                    <a:pt x="2611" y="570"/>
                    <a:pt x="2589" y="507"/>
                  </a:cubicBezTo>
                  <a:lnTo>
                    <a:pt x="2589" y="507"/>
                  </a:lnTo>
                  <a:cubicBezTo>
                    <a:pt x="2593" y="505"/>
                    <a:pt x="2597" y="503"/>
                    <a:pt x="2601" y="502"/>
                  </a:cubicBezTo>
                  <a:cubicBezTo>
                    <a:pt x="2595" y="495"/>
                    <a:pt x="2588" y="489"/>
                    <a:pt x="2581" y="483"/>
                  </a:cubicBezTo>
                  <a:lnTo>
                    <a:pt x="2581" y="483"/>
                  </a:lnTo>
                  <a:cubicBezTo>
                    <a:pt x="2532" y="354"/>
                    <a:pt x="2452" y="251"/>
                    <a:pt x="2339" y="185"/>
                  </a:cubicBezTo>
                  <a:lnTo>
                    <a:pt x="2339" y="185"/>
                  </a:lnTo>
                  <a:cubicBezTo>
                    <a:pt x="2326" y="139"/>
                    <a:pt x="2304" y="95"/>
                    <a:pt x="2267" y="46"/>
                  </a:cubicBezTo>
                  <a:cubicBezTo>
                    <a:pt x="2222" y="15"/>
                    <a:pt x="2168" y="0"/>
                    <a:pt x="211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6" name="Google Shape;3736;p370"/>
            <p:cNvSpPr/>
            <p:nvPr/>
          </p:nvSpPr>
          <p:spPr>
            <a:xfrm>
              <a:off x="1325525" y="1031200"/>
              <a:ext cx="211275" cy="259625"/>
            </a:xfrm>
            <a:custGeom>
              <a:rect b="b" l="l" r="r" t="t"/>
              <a:pathLst>
                <a:path extrusionOk="0" h="10385" w="8451">
                  <a:moveTo>
                    <a:pt x="1883" y="509"/>
                  </a:moveTo>
                  <a:cubicBezTo>
                    <a:pt x="1977" y="509"/>
                    <a:pt x="2079" y="525"/>
                    <a:pt x="2189" y="558"/>
                  </a:cubicBezTo>
                  <a:cubicBezTo>
                    <a:pt x="2675" y="710"/>
                    <a:pt x="2979" y="1257"/>
                    <a:pt x="3253" y="1683"/>
                  </a:cubicBezTo>
                  <a:cubicBezTo>
                    <a:pt x="3739" y="2443"/>
                    <a:pt x="4225" y="3202"/>
                    <a:pt x="4681" y="3962"/>
                  </a:cubicBezTo>
                  <a:cubicBezTo>
                    <a:pt x="5563" y="5269"/>
                    <a:pt x="7599" y="7853"/>
                    <a:pt x="6201" y="9464"/>
                  </a:cubicBezTo>
                  <a:cubicBezTo>
                    <a:pt x="5867" y="9852"/>
                    <a:pt x="5558" y="10012"/>
                    <a:pt x="5273" y="10012"/>
                  </a:cubicBezTo>
                  <a:cubicBezTo>
                    <a:pt x="4106" y="10012"/>
                    <a:pt x="3351" y="7316"/>
                    <a:pt x="3009" y="6485"/>
                  </a:cubicBezTo>
                  <a:cubicBezTo>
                    <a:pt x="2705" y="5695"/>
                    <a:pt x="2371" y="4935"/>
                    <a:pt x="1915" y="4206"/>
                  </a:cubicBezTo>
                  <a:cubicBezTo>
                    <a:pt x="1459" y="3506"/>
                    <a:pt x="0" y="1379"/>
                    <a:pt x="1581" y="953"/>
                  </a:cubicBezTo>
                  <a:cubicBezTo>
                    <a:pt x="1801" y="873"/>
                    <a:pt x="1810" y="647"/>
                    <a:pt x="1704" y="529"/>
                  </a:cubicBezTo>
                  <a:lnTo>
                    <a:pt x="1704" y="529"/>
                  </a:lnTo>
                  <a:cubicBezTo>
                    <a:pt x="1760" y="516"/>
                    <a:pt x="1820" y="509"/>
                    <a:pt x="1883" y="509"/>
                  </a:cubicBezTo>
                  <a:close/>
                  <a:moveTo>
                    <a:pt x="1858" y="0"/>
                  </a:moveTo>
                  <a:cubicBezTo>
                    <a:pt x="1183" y="0"/>
                    <a:pt x="690" y="564"/>
                    <a:pt x="395" y="1227"/>
                  </a:cubicBezTo>
                  <a:cubicBezTo>
                    <a:pt x="322" y="1344"/>
                    <a:pt x="390" y="1461"/>
                    <a:pt x="496" y="1520"/>
                  </a:cubicBezTo>
                  <a:lnTo>
                    <a:pt x="496" y="1520"/>
                  </a:lnTo>
                  <a:cubicBezTo>
                    <a:pt x="421" y="1897"/>
                    <a:pt x="459" y="2317"/>
                    <a:pt x="578" y="2686"/>
                  </a:cubicBezTo>
                  <a:cubicBezTo>
                    <a:pt x="821" y="3385"/>
                    <a:pt x="1277" y="3993"/>
                    <a:pt x="1642" y="4601"/>
                  </a:cubicBezTo>
                  <a:cubicBezTo>
                    <a:pt x="2098" y="5391"/>
                    <a:pt x="2432" y="6242"/>
                    <a:pt x="2736" y="7063"/>
                  </a:cubicBezTo>
                  <a:cubicBezTo>
                    <a:pt x="3101" y="8066"/>
                    <a:pt x="3344" y="9312"/>
                    <a:pt x="4195" y="9981"/>
                  </a:cubicBezTo>
                  <a:cubicBezTo>
                    <a:pt x="4512" y="10254"/>
                    <a:pt x="4883" y="10385"/>
                    <a:pt x="5257" y="10385"/>
                  </a:cubicBezTo>
                  <a:cubicBezTo>
                    <a:pt x="5673" y="10385"/>
                    <a:pt x="6092" y="10224"/>
                    <a:pt x="6444" y="9920"/>
                  </a:cubicBezTo>
                  <a:cubicBezTo>
                    <a:pt x="8450" y="8066"/>
                    <a:pt x="5836" y="4783"/>
                    <a:pt x="4772" y="3142"/>
                  </a:cubicBezTo>
                  <a:cubicBezTo>
                    <a:pt x="4164" y="2199"/>
                    <a:pt x="3496" y="558"/>
                    <a:pt x="2371" y="102"/>
                  </a:cubicBezTo>
                  <a:cubicBezTo>
                    <a:pt x="2190" y="32"/>
                    <a:pt x="2019" y="0"/>
                    <a:pt x="185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370"/>
            <p:cNvSpPr/>
            <p:nvPr/>
          </p:nvSpPr>
          <p:spPr>
            <a:xfrm>
              <a:off x="1338425" y="1042350"/>
              <a:ext cx="158100" cy="238650"/>
            </a:xfrm>
            <a:custGeom>
              <a:rect b="b" l="l" r="r" t="t"/>
              <a:pathLst>
                <a:path extrusionOk="0" h="9546" w="6324">
                  <a:moveTo>
                    <a:pt x="3088" y="4055"/>
                  </a:moveTo>
                  <a:lnTo>
                    <a:pt x="3088" y="4055"/>
                  </a:lnTo>
                  <a:cubicBezTo>
                    <a:pt x="3090" y="4057"/>
                    <a:pt x="3093" y="4059"/>
                    <a:pt x="3095" y="4060"/>
                  </a:cubicBezTo>
                  <a:lnTo>
                    <a:pt x="3095" y="4060"/>
                  </a:lnTo>
                  <a:cubicBezTo>
                    <a:pt x="3130" y="4105"/>
                    <a:pt x="3164" y="4150"/>
                    <a:pt x="3199" y="4195"/>
                  </a:cubicBezTo>
                  <a:lnTo>
                    <a:pt x="3199" y="4195"/>
                  </a:lnTo>
                  <a:cubicBezTo>
                    <a:pt x="3156" y="4161"/>
                    <a:pt x="3112" y="4127"/>
                    <a:pt x="3068" y="4093"/>
                  </a:cubicBezTo>
                  <a:lnTo>
                    <a:pt x="3068" y="4093"/>
                  </a:lnTo>
                  <a:cubicBezTo>
                    <a:pt x="3065" y="4088"/>
                    <a:pt x="3062" y="4082"/>
                    <a:pt x="3058" y="4077"/>
                  </a:cubicBezTo>
                  <a:lnTo>
                    <a:pt x="3058" y="4077"/>
                  </a:lnTo>
                  <a:cubicBezTo>
                    <a:pt x="3069" y="4070"/>
                    <a:pt x="3079" y="4063"/>
                    <a:pt x="3088" y="4055"/>
                  </a:cubicBezTo>
                  <a:close/>
                  <a:moveTo>
                    <a:pt x="2307" y="1012"/>
                  </a:moveTo>
                  <a:cubicBezTo>
                    <a:pt x="2408" y="1012"/>
                    <a:pt x="2473" y="1125"/>
                    <a:pt x="2645" y="1297"/>
                  </a:cubicBezTo>
                  <a:cubicBezTo>
                    <a:pt x="2858" y="1541"/>
                    <a:pt x="3071" y="1753"/>
                    <a:pt x="3223" y="1997"/>
                  </a:cubicBezTo>
                  <a:cubicBezTo>
                    <a:pt x="3740" y="2696"/>
                    <a:pt x="4165" y="3547"/>
                    <a:pt x="4591" y="4337"/>
                  </a:cubicBezTo>
                  <a:cubicBezTo>
                    <a:pt x="4627" y="4418"/>
                    <a:pt x="4666" y="4502"/>
                    <a:pt x="4705" y="4588"/>
                  </a:cubicBezTo>
                  <a:lnTo>
                    <a:pt x="4705" y="4588"/>
                  </a:lnTo>
                  <a:cubicBezTo>
                    <a:pt x="4677" y="4565"/>
                    <a:pt x="4649" y="4542"/>
                    <a:pt x="4621" y="4519"/>
                  </a:cubicBezTo>
                  <a:cubicBezTo>
                    <a:pt x="4566" y="4483"/>
                    <a:pt x="4512" y="4467"/>
                    <a:pt x="4461" y="4467"/>
                  </a:cubicBezTo>
                  <a:cubicBezTo>
                    <a:pt x="4450" y="4467"/>
                    <a:pt x="4439" y="4468"/>
                    <a:pt x="4428" y="4469"/>
                  </a:cubicBezTo>
                  <a:lnTo>
                    <a:pt x="4428" y="4469"/>
                  </a:lnTo>
                  <a:cubicBezTo>
                    <a:pt x="4350" y="4353"/>
                    <a:pt x="4272" y="4238"/>
                    <a:pt x="4196" y="4124"/>
                  </a:cubicBezTo>
                  <a:cubicBezTo>
                    <a:pt x="3709" y="3395"/>
                    <a:pt x="3162" y="2787"/>
                    <a:pt x="2524" y="2240"/>
                  </a:cubicBezTo>
                  <a:lnTo>
                    <a:pt x="1946" y="1784"/>
                  </a:lnTo>
                  <a:cubicBezTo>
                    <a:pt x="1642" y="1541"/>
                    <a:pt x="1551" y="1571"/>
                    <a:pt x="1946" y="1237"/>
                  </a:cubicBezTo>
                  <a:cubicBezTo>
                    <a:pt x="2131" y="1078"/>
                    <a:pt x="2230" y="1012"/>
                    <a:pt x="2307" y="1012"/>
                  </a:cubicBezTo>
                  <a:close/>
                  <a:moveTo>
                    <a:pt x="2287" y="4723"/>
                  </a:moveTo>
                  <a:cubicBezTo>
                    <a:pt x="2383" y="4802"/>
                    <a:pt x="2479" y="4880"/>
                    <a:pt x="2576" y="4957"/>
                  </a:cubicBezTo>
                  <a:lnTo>
                    <a:pt x="2576" y="4957"/>
                  </a:lnTo>
                  <a:cubicBezTo>
                    <a:pt x="2621" y="5025"/>
                    <a:pt x="2666" y="5094"/>
                    <a:pt x="2713" y="5163"/>
                  </a:cubicBezTo>
                  <a:lnTo>
                    <a:pt x="2713" y="5163"/>
                  </a:lnTo>
                  <a:cubicBezTo>
                    <a:pt x="2688" y="5176"/>
                    <a:pt x="2664" y="5192"/>
                    <a:pt x="2645" y="5212"/>
                  </a:cubicBezTo>
                  <a:lnTo>
                    <a:pt x="2645" y="5212"/>
                  </a:lnTo>
                  <a:cubicBezTo>
                    <a:pt x="2531" y="5051"/>
                    <a:pt x="2411" y="4890"/>
                    <a:pt x="2287" y="4723"/>
                  </a:cubicBezTo>
                  <a:close/>
                  <a:moveTo>
                    <a:pt x="884" y="0"/>
                  </a:moveTo>
                  <a:cubicBezTo>
                    <a:pt x="854" y="0"/>
                    <a:pt x="823" y="7"/>
                    <a:pt x="791" y="21"/>
                  </a:cubicBezTo>
                  <a:cubicBezTo>
                    <a:pt x="214" y="234"/>
                    <a:pt x="1" y="811"/>
                    <a:pt x="92" y="1419"/>
                  </a:cubicBezTo>
                  <a:cubicBezTo>
                    <a:pt x="203" y="1910"/>
                    <a:pt x="528" y="2294"/>
                    <a:pt x="888" y="2660"/>
                  </a:cubicBezTo>
                  <a:lnTo>
                    <a:pt x="888" y="2660"/>
                  </a:lnTo>
                  <a:cubicBezTo>
                    <a:pt x="745" y="2685"/>
                    <a:pt x="614" y="2779"/>
                    <a:pt x="518" y="2908"/>
                  </a:cubicBezTo>
                  <a:cubicBezTo>
                    <a:pt x="427" y="3000"/>
                    <a:pt x="427" y="3152"/>
                    <a:pt x="548" y="3243"/>
                  </a:cubicBezTo>
                  <a:cubicBezTo>
                    <a:pt x="950" y="3592"/>
                    <a:pt x="1351" y="3941"/>
                    <a:pt x="1759" y="4285"/>
                  </a:cubicBezTo>
                  <a:lnTo>
                    <a:pt x="1759" y="4285"/>
                  </a:lnTo>
                  <a:cubicBezTo>
                    <a:pt x="1963" y="4637"/>
                    <a:pt x="2213" y="4946"/>
                    <a:pt x="2463" y="5279"/>
                  </a:cubicBezTo>
                  <a:cubicBezTo>
                    <a:pt x="2489" y="5316"/>
                    <a:pt x="2515" y="5353"/>
                    <a:pt x="2541" y="5390"/>
                  </a:cubicBezTo>
                  <a:lnTo>
                    <a:pt x="2541" y="5390"/>
                  </a:lnTo>
                  <a:cubicBezTo>
                    <a:pt x="2501" y="5424"/>
                    <a:pt x="2472" y="5469"/>
                    <a:pt x="2463" y="5522"/>
                  </a:cubicBezTo>
                  <a:cubicBezTo>
                    <a:pt x="2402" y="5995"/>
                    <a:pt x="2440" y="6451"/>
                    <a:pt x="2574" y="6882"/>
                  </a:cubicBezTo>
                  <a:lnTo>
                    <a:pt x="2574" y="6882"/>
                  </a:lnTo>
                  <a:cubicBezTo>
                    <a:pt x="2601" y="7343"/>
                    <a:pt x="2797" y="7785"/>
                    <a:pt x="3162" y="8167"/>
                  </a:cubicBezTo>
                  <a:cubicBezTo>
                    <a:pt x="3216" y="8230"/>
                    <a:pt x="3273" y="8256"/>
                    <a:pt x="3327" y="8256"/>
                  </a:cubicBezTo>
                  <a:cubicBezTo>
                    <a:pt x="3377" y="8256"/>
                    <a:pt x="3424" y="8234"/>
                    <a:pt x="3465" y="8200"/>
                  </a:cubicBezTo>
                  <a:lnTo>
                    <a:pt x="3465" y="8200"/>
                  </a:lnTo>
                  <a:cubicBezTo>
                    <a:pt x="3467" y="8493"/>
                    <a:pt x="3599" y="8767"/>
                    <a:pt x="3859" y="8942"/>
                  </a:cubicBezTo>
                  <a:lnTo>
                    <a:pt x="3859" y="8942"/>
                  </a:lnTo>
                  <a:cubicBezTo>
                    <a:pt x="3863" y="9109"/>
                    <a:pt x="3941" y="9274"/>
                    <a:pt x="4104" y="9383"/>
                  </a:cubicBezTo>
                  <a:cubicBezTo>
                    <a:pt x="4239" y="9495"/>
                    <a:pt x="4441" y="9545"/>
                    <a:pt x="4656" y="9545"/>
                  </a:cubicBezTo>
                  <a:cubicBezTo>
                    <a:pt x="5024" y="9545"/>
                    <a:pt x="5433" y="9400"/>
                    <a:pt x="5624" y="9170"/>
                  </a:cubicBezTo>
                  <a:cubicBezTo>
                    <a:pt x="5673" y="9108"/>
                    <a:pt x="5706" y="9049"/>
                    <a:pt x="5728" y="8993"/>
                  </a:cubicBezTo>
                  <a:lnTo>
                    <a:pt x="5728" y="8993"/>
                  </a:lnTo>
                  <a:cubicBezTo>
                    <a:pt x="5779" y="8954"/>
                    <a:pt x="5828" y="8912"/>
                    <a:pt x="5873" y="8867"/>
                  </a:cubicBezTo>
                  <a:lnTo>
                    <a:pt x="5873" y="8867"/>
                  </a:lnTo>
                  <a:cubicBezTo>
                    <a:pt x="5997" y="8856"/>
                    <a:pt x="6111" y="8741"/>
                    <a:pt x="6111" y="8592"/>
                  </a:cubicBezTo>
                  <a:cubicBezTo>
                    <a:pt x="6111" y="8580"/>
                    <a:pt x="6110" y="8567"/>
                    <a:pt x="6110" y="8555"/>
                  </a:cubicBezTo>
                  <a:lnTo>
                    <a:pt x="6110" y="8555"/>
                  </a:lnTo>
                  <a:cubicBezTo>
                    <a:pt x="6207" y="8379"/>
                    <a:pt x="6262" y="8177"/>
                    <a:pt x="6262" y="7954"/>
                  </a:cubicBezTo>
                  <a:cubicBezTo>
                    <a:pt x="6262" y="7776"/>
                    <a:pt x="6217" y="7616"/>
                    <a:pt x="6142" y="7480"/>
                  </a:cubicBezTo>
                  <a:lnTo>
                    <a:pt x="6142" y="7480"/>
                  </a:lnTo>
                  <a:cubicBezTo>
                    <a:pt x="6152" y="7462"/>
                    <a:pt x="6161" y="7444"/>
                    <a:pt x="6169" y="7425"/>
                  </a:cubicBezTo>
                  <a:lnTo>
                    <a:pt x="6169" y="7425"/>
                  </a:lnTo>
                  <a:cubicBezTo>
                    <a:pt x="6220" y="7434"/>
                    <a:pt x="6272" y="7447"/>
                    <a:pt x="6323" y="7468"/>
                  </a:cubicBezTo>
                  <a:cubicBezTo>
                    <a:pt x="6262" y="7012"/>
                    <a:pt x="6141" y="6586"/>
                    <a:pt x="6050" y="6130"/>
                  </a:cubicBezTo>
                  <a:cubicBezTo>
                    <a:pt x="6038" y="6039"/>
                    <a:pt x="5980" y="5991"/>
                    <a:pt x="5910" y="5977"/>
                  </a:cubicBezTo>
                  <a:lnTo>
                    <a:pt x="5910" y="5977"/>
                  </a:lnTo>
                  <a:cubicBezTo>
                    <a:pt x="5800" y="5752"/>
                    <a:pt x="5653" y="5539"/>
                    <a:pt x="5483" y="5338"/>
                  </a:cubicBezTo>
                  <a:lnTo>
                    <a:pt x="5483" y="5338"/>
                  </a:lnTo>
                  <a:cubicBezTo>
                    <a:pt x="5268" y="5017"/>
                    <a:pt x="5056" y="4751"/>
                    <a:pt x="4925" y="4611"/>
                  </a:cubicBezTo>
                  <a:cubicBezTo>
                    <a:pt x="4903" y="4632"/>
                    <a:pt x="4881" y="4655"/>
                    <a:pt x="4860" y="4679"/>
                  </a:cubicBezTo>
                  <a:lnTo>
                    <a:pt x="4860" y="4679"/>
                  </a:lnTo>
                  <a:cubicBezTo>
                    <a:pt x="4784" y="4530"/>
                    <a:pt x="4710" y="4393"/>
                    <a:pt x="4652" y="4276"/>
                  </a:cubicBezTo>
                  <a:cubicBezTo>
                    <a:pt x="4165" y="3243"/>
                    <a:pt x="3648" y="2209"/>
                    <a:pt x="2919" y="1328"/>
                  </a:cubicBezTo>
                  <a:cubicBezTo>
                    <a:pt x="2531" y="885"/>
                    <a:pt x="1966" y="214"/>
                    <a:pt x="1294" y="214"/>
                  </a:cubicBezTo>
                  <a:cubicBezTo>
                    <a:pt x="1260" y="214"/>
                    <a:pt x="1227" y="216"/>
                    <a:pt x="1193" y="219"/>
                  </a:cubicBezTo>
                  <a:lnTo>
                    <a:pt x="1193" y="219"/>
                  </a:lnTo>
                  <a:cubicBezTo>
                    <a:pt x="1112" y="115"/>
                    <a:pt x="1009" y="0"/>
                    <a:pt x="88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370"/>
            <p:cNvSpPr/>
            <p:nvPr/>
          </p:nvSpPr>
          <p:spPr>
            <a:xfrm>
              <a:off x="1351350" y="1062175"/>
              <a:ext cx="153900" cy="177225"/>
            </a:xfrm>
            <a:custGeom>
              <a:rect b="b" l="l" r="r" t="t"/>
              <a:pathLst>
                <a:path extrusionOk="0" h="7089" w="6156">
                  <a:moveTo>
                    <a:pt x="3809" y="3376"/>
                  </a:moveTo>
                  <a:cubicBezTo>
                    <a:pt x="3922" y="3514"/>
                    <a:pt x="3955" y="3630"/>
                    <a:pt x="3904" y="3724"/>
                  </a:cubicBezTo>
                  <a:lnTo>
                    <a:pt x="3904" y="3724"/>
                  </a:lnTo>
                  <a:cubicBezTo>
                    <a:pt x="3867" y="3750"/>
                    <a:pt x="3835" y="3783"/>
                    <a:pt x="3814" y="3819"/>
                  </a:cubicBezTo>
                  <a:lnTo>
                    <a:pt x="3814" y="3819"/>
                  </a:lnTo>
                  <a:cubicBezTo>
                    <a:pt x="3767" y="3852"/>
                    <a:pt x="3706" y="3880"/>
                    <a:pt x="3630" y="3905"/>
                  </a:cubicBezTo>
                  <a:lnTo>
                    <a:pt x="3630" y="3905"/>
                  </a:lnTo>
                  <a:cubicBezTo>
                    <a:pt x="3725" y="3779"/>
                    <a:pt x="3783" y="3632"/>
                    <a:pt x="3801" y="3480"/>
                  </a:cubicBezTo>
                  <a:lnTo>
                    <a:pt x="3801" y="3480"/>
                  </a:lnTo>
                  <a:cubicBezTo>
                    <a:pt x="3805" y="3446"/>
                    <a:pt x="3808" y="3412"/>
                    <a:pt x="3809" y="3376"/>
                  </a:cubicBezTo>
                  <a:close/>
                  <a:moveTo>
                    <a:pt x="3998" y="4254"/>
                  </a:moveTo>
                  <a:cubicBezTo>
                    <a:pt x="4047" y="4320"/>
                    <a:pt x="4096" y="4387"/>
                    <a:pt x="4144" y="4455"/>
                  </a:cubicBezTo>
                  <a:lnTo>
                    <a:pt x="4144" y="4455"/>
                  </a:lnTo>
                  <a:cubicBezTo>
                    <a:pt x="4128" y="4499"/>
                    <a:pt x="4123" y="4551"/>
                    <a:pt x="4135" y="4608"/>
                  </a:cubicBezTo>
                  <a:cubicBezTo>
                    <a:pt x="4135" y="4608"/>
                    <a:pt x="4135" y="4608"/>
                    <a:pt x="4135" y="4608"/>
                  </a:cubicBezTo>
                  <a:lnTo>
                    <a:pt x="4135" y="4608"/>
                  </a:lnTo>
                  <a:cubicBezTo>
                    <a:pt x="4165" y="4729"/>
                    <a:pt x="4438" y="5368"/>
                    <a:pt x="4438" y="5429"/>
                  </a:cubicBezTo>
                  <a:cubicBezTo>
                    <a:pt x="4226" y="5641"/>
                    <a:pt x="3983" y="5824"/>
                    <a:pt x="3770" y="5976"/>
                  </a:cubicBezTo>
                  <a:cubicBezTo>
                    <a:pt x="3648" y="5885"/>
                    <a:pt x="3527" y="5793"/>
                    <a:pt x="3466" y="5702"/>
                  </a:cubicBezTo>
                  <a:cubicBezTo>
                    <a:pt x="3429" y="5670"/>
                    <a:pt x="3394" y="5637"/>
                    <a:pt x="3360" y="5604"/>
                  </a:cubicBezTo>
                  <a:lnTo>
                    <a:pt x="3360" y="5604"/>
                  </a:lnTo>
                  <a:cubicBezTo>
                    <a:pt x="3384" y="5542"/>
                    <a:pt x="3384" y="5470"/>
                    <a:pt x="3344" y="5398"/>
                  </a:cubicBezTo>
                  <a:cubicBezTo>
                    <a:pt x="3334" y="5378"/>
                    <a:pt x="3323" y="5358"/>
                    <a:pt x="3313" y="5338"/>
                  </a:cubicBezTo>
                  <a:lnTo>
                    <a:pt x="3313" y="5338"/>
                  </a:lnTo>
                  <a:cubicBezTo>
                    <a:pt x="3313" y="5338"/>
                    <a:pt x="3314" y="5337"/>
                    <a:pt x="3314" y="5337"/>
                  </a:cubicBezTo>
                  <a:cubicBezTo>
                    <a:pt x="3305" y="5321"/>
                    <a:pt x="3296" y="5305"/>
                    <a:pt x="3288" y="5288"/>
                  </a:cubicBezTo>
                  <a:lnTo>
                    <a:pt x="3288" y="5288"/>
                  </a:lnTo>
                  <a:cubicBezTo>
                    <a:pt x="3115" y="4952"/>
                    <a:pt x="2946" y="4615"/>
                    <a:pt x="2779" y="4277"/>
                  </a:cubicBezTo>
                  <a:lnTo>
                    <a:pt x="2779" y="4277"/>
                  </a:lnTo>
                  <a:cubicBezTo>
                    <a:pt x="2800" y="4278"/>
                    <a:pt x="2822" y="4279"/>
                    <a:pt x="2844" y="4279"/>
                  </a:cubicBezTo>
                  <a:cubicBezTo>
                    <a:pt x="2871" y="4279"/>
                    <a:pt x="2898" y="4278"/>
                    <a:pt x="2925" y="4276"/>
                  </a:cubicBezTo>
                  <a:lnTo>
                    <a:pt x="2925" y="4276"/>
                  </a:lnTo>
                  <a:cubicBezTo>
                    <a:pt x="2955" y="4356"/>
                    <a:pt x="3025" y="4427"/>
                    <a:pt x="3135" y="4427"/>
                  </a:cubicBezTo>
                  <a:cubicBezTo>
                    <a:pt x="3144" y="4427"/>
                    <a:pt x="3153" y="4426"/>
                    <a:pt x="3162" y="4426"/>
                  </a:cubicBezTo>
                  <a:cubicBezTo>
                    <a:pt x="3474" y="4426"/>
                    <a:pt x="3737" y="4360"/>
                    <a:pt x="3998" y="4254"/>
                  </a:cubicBezTo>
                  <a:close/>
                  <a:moveTo>
                    <a:pt x="1160" y="0"/>
                  </a:moveTo>
                  <a:cubicBezTo>
                    <a:pt x="1130" y="0"/>
                    <a:pt x="1098" y="6"/>
                    <a:pt x="1065" y="18"/>
                  </a:cubicBezTo>
                  <a:cubicBezTo>
                    <a:pt x="941" y="55"/>
                    <a:pt x="831" y="110"/>
                    <a:pt x="737" y="181"/>
                  </a:cubicBezTo>
                  <a:lnTo>
                    <a:pt x="737" y="181"/>
                  </a:lnTo>
                  <a:cubicBezTo>
                    <a:pt x="676" y="178"/>
                    <a:pt x="613" y="174"/>
                    <a:pt x="552" y="174"/>
                  </a:cubicBezTo>
                  <a:cubicBezTo>
                    <a:pt x="436" y="174"/>
                    <a:pt x="330" y="186"/>
                    <a:pt x="274" y="231"/>
                  </a:cubicBezTo>
                  <a:cubicBezTo>
                    <a:pt x="61" y="353"/>
                    <a:pt x="1" y="535"/>
                    <a:pt x="1" y="778"/>
                  </a:cubicBezTo>
                  <a:cubicBezTo>
                    <a:pt x="1" y="1143"/>
                    <a:pt x="335" y="1538"/>
                    <a:pt x="487" y="1842"/>
                  </a:cubicBezTo>
                  <a:cubicBezTo>
                    <a:pt x="821" y="2389"/>
                    <a:pt x="1186" y="2967"/>
                    <a:pt x="1551" y="3514"/>
                  </a:cubicBezTo>
                  <a:cubicBezTo>
                    <a:pt x="1673" y="3662"/>
                    <a:pt x="1815" y="3808"/>
                    <a:pt x="1973" y="3932"/>
                  </a:cubicBezTo>
                  <a:lnTo>
                    <a:pt x="1973" y="3932"/>
                  </a:lnTo>
                  <a:cubicBezTo>
                    <a:pt x="1922" y="3987"/>
                    <a:pt x="1902" y="4073"/>
                    <a:pt x="1946" y="4182"/>
                  </a:cubicBezTo>
                  <a:cubicBezTo>
                    <a:pt x="1959" y="4220"/>
                    <a:pt x="1973" y="4258"/>
                    <a:pt x="1987" y="4296"/>
                  </a:cubicBezTo>
                  <a:lnTo>
                    <a:pt x="1987" y="4296"/>
                  </a:lnTo>
                  <a:cubicBezTo>
                    <a:pt x="1983" y="4299"/>
                    <a:pt x="1980" y="4301"/>
                    <a:pt x="1976" y="4304"/>
                  </a:cubicBezTo>
                  <a:cubicBezTo>
                    <a:pt x="1985" y="4313"/>
                    <a:pt x="1993" y="4323"/>
                    <a:pt x="2001" y="4332"/>
                  </a:cubicBezTo>
                  <a:lnTo>
                    <a:pt x="2001" y="4332"/>
                  </a:lnTo>
                  <a:cubicBezTo>
                    <a:pt x="2210" y="4885"/>
                    <a:pt x="2500" y="5408"/>
                    <a:pt x="2919" y="5854"/>
                  </a:cubicBezTo>
                  <a:cubicBezTo>
                    <a:pt x="3223" y="6158"/>
                    <a:pt x="3709" y="6736"/>
                    <a:pt x="4226" y="6736"/>
                  </a:cubicBezTo>
                  <a:cubicBezTo>
                    <a:pt x="4711" y="6724"/>
                    <a:pt x="4892" y="6454"/>
                    <a:pt x="4925" y="6099"/>
                  </a:cubicBezTo>
                  <a:lnTo>
                    <a:pt x="4925" y="6099"/>
                  </a:lnTo>
                  <a:cubicBezTo>
                    <a:pt x="4945" y="6129"/>
                    <a:pt x="4965" y="6159"/>
                    <a:pt x="4986" y="6188"/>
                  </a:cubicBezTo>
                  <a:cubicBezTo>
                    <a:pt x="5035" y="6275"/>
                    <a:pt x="5105" y="6312"/>
                    <a:pt x="5177" y="6312"/>
                  </a:cubicBezTo>
                  <a:cubicBezTo>
                    <a:pt x="5188" y="6312"/>
                    <a:pt x="5199" y="6311"/>
                    <a:pt x="5210" y="6309"/>
                  </a:cubicBezTo>
                  <a:lnTo>
                    <a:pt x="5210" y="6309"/>
                  </a:lnTo>
                  <a:cubicBezTo>
                    <a:pt x="5314" y="6551"/>
                    <a:pt x="5453" y="6776"/>
                    <a:pt x="5624" y="7009"/>
                  </a:cubicBezTo>
                  <a:cubicBezTo>
                    <a:pt x="5670" y="7064"/>
                    <a:pt x="5741" y="7089"/>
                    <a:pt x="5813" y="7089"/>
                  </a:cubicBezTo>
                  <a:cubicBezTo>
                    <a:pt x="5980" y="7089"/>
                    <a:pt x="6156" y="6957"/>
                    <a:pt x="6049" y="6766"/>
                  </a:cubicBezTo>
                  <a:cubicBezTo>
                    <a:pt x="5873" y="6402"/>
                    <a:pt x="5693" y="6049"/>
                    <a:pt x="5503" y="5703"/>
                  </a:cubicBezTo>
                  <a:lnTo>
                    <a:pt x="5503" y="5703"/>
                  </a:lnTo>
                  <a:cubicBezTo>
                    <a:pt x="5502" y="5701"/>
                    <a:pt x="5502" y="5700"/>
                    <a:pt x="5502" y="5698"/>
                  </a:cubicBezTo>
                  <a:lnTo>
                    <a:pt x="5502" y="5698"/>
                  </a:lnTo>
                  <a:cubicBezTo>
                    <a:pt x="5502" y="5652"/>
                    <a:pt x="5502" y="5595"/>
                    <a:pt x="5502" y="5520"/>
                  </a:cubicBezTo>
                  <a:cubicBezTo>
                    <a:pt x="5492" y="5520"/>
                    <a:pt x="5482" y="5520"/>
                    <a:pt x="5472" y="5520"/>
                  </a:cubicBezTo>
                  <a:lnTo>
                    <a:pt x="5472" y="5520"/>
                  </a:lnTo>
                  <a:cubicBezTo>
                    <a:pt x="5472" y="5520"/>
                    <a:pt x="5472" y="5520"/>
                    <a:pt x="5472" y="5520"/>
                  </a:cubicBezTo>
                  <a:cubicBezTo>
                    <a:pt x="5459" y="5393"/>
                    <a:pt x="5372" y="5319"/>
                    <a:pt x="5275" y="5300"/>
                  </a:cubicBezTo>
                  <a:lnTo>
                    <a:pt x="5275" y="5300"/>
                  </a:lnTo>
                  <a:cubicBezTo>
                    <a:pt x="5010" y="4844"/>
                    <a:pt x="4724" y="4398"/>
                    <a:pt x="4401" y="3954"/>
                  </a:cubicBezTo>
                  <a:lnTo>
                    <a:pt x="4401" y="3954"/>
                  </a:lnTo>
                  <a:cubicBezTo>
                    <a:pt x="4406" y="3928"/>
                    <a:pt x="4408" y="3902"/>
                    <a:pt x="4408" y="3878"/>
                  </a:cubicBezTo>
                  <a:cubicBezTo>
                    <a:pt x="4408" y="3210"/>
                    <a:pt x="4256" y="2571"/>
                    <a:pt x="3527" y="2419"/>
                  </a:cubicBezTo>
                  <a:cubicBezTo>
                    <a:pt x="3504" y="2413"/>
                    <a:pt x="3482" y="2410"/>
                    <a:pt x="3462" y="2410"/>
                  </a:cubicBezTo>
                  <a:cubicBezTo>
                    <a:pt x="3327" y="2410"/>
                    <a:pt x="3244" y="2540"/>
                    <a:pt x="3254" y="2674"/>
                  </a:cubicBezTo>
                  <a:lnTo>
                    <a:pt x="3254" y="2674"/>
                  </a:lnTo>
                  <a:cubicBezTo>
                    <a:pt x="3179" y="2735"/>
                    <a:pt x="3131" y="2812"/>
                    <a:pt x="3136" y="2894"/>
                  </a:cubicBezTo>
                  <a:lnTo>
                    <a:pt x="3136" y="2894"/>
                  </a:lnTo>
                  <a:cubicBezTo>
                    <a:pt x="3079" y="2913"/>
                    <a:pt x="3028" y="2961"/>
                    <a:pt x="3010" y="2997"/>
                  </a:cubicBezTo>
                  <a:cubicBezTo>
                    <a:pt x="2969" y="3094"/>
                    <a:pt x="2935" y="3216"/>
                    <a:pt x="2918" y="3339"/>
                  </a:cubicBezTo>
                  <a:lnTo>
                    <a:pt x="2918" y="3339"/>
                  </a:lnTo>
                  <a:cubicBezTo>
                    <a:pt x="2840" y="3436"/>
                    <a:pt x="2761" y="3536"/>
                    <a:pt x="2676" y="3635"/>
                  </a:cubicBezTo>
                  <a:cubicBezTo>
                    <a:pt x="2583" y="3604"/>
                    <a:pt x="2494" y="3567"/>
                    <a:pt x="2411" y="3521"/>
                  </a:cubicBezTo>
                  <a:lnTo>
                    <a:pt x="2411" y="3521"/>
                  </a:lnTo>
                  <a:cubicBezTo>
                    <a:pt x="2345" y="3383"/>
                    <a:pt x="2279" y="3246"/>
                    <a:pt x="2213" y="3108"/>
                  </a:cubicBezTo>
                  <a:lnTo>
                    <a:pt x="2213" y="3108"/>
                  </a:lnTo>
                  <a:cubicBezTo>
                    <a:pt x="2295" y="3142"/>
                    <a:pt x="2378" y="3176"/>
                    <a:pt x="2463" y="3210"/>
                  </a:cubicBezTo>
                  <a:cubicBezTo>
                    <a:pt x="2494" y="3219"/>
                    <a:pt x="2523" y="3223"/>
                    <a:pt x="2551" y="3223"/>
                  </a:cubicBezTo>
                  <a:cubicBezTo>
                    <a:pt x="2799" y="3223"/>
                    <a:pt x="2924" y="2890"/>
                    <a:pt x="2706" y="2754"/>
                  </a:cubicBezTo>
                  <a:cubicBezTo>
                    <a:pt x="2685" y="2743"/>
                    <a:pt x="2665" y="2732"/>
                    <a:pt x="2644" y="2721"/>
                  </a:cubicBezTo>
                  <a:lnTo>
                    <a:pt x="2644" y="2721"/>
                  </a:lnTo>
                  <a:lnTo>
                    <a:pt x="2676" y="2663"/>
                  </a:lnTo>
                  <a:cubicBezTo>
                    <a:pt x="2504" y="2594"/>
                    <a:pt x="2342" y="2535"/>
                    <a:pt x="2179" y="2475"/>
                  </a:cubicBezTo>
                  <a:lnTo>
                    <a:pt x="2179" y="2475"/>
                  </a:lnTo>
                  <a:cubicBezTo>
                    <a:pt x="2145" y="2457"/>
                    <a:pt x="2111" y="2438"/>
                    <a:pt x="2076" y="2420"/>
                  </a:cubicBezTo>
                  <a:lnTo>
                    <a:pt x="2076" y="2420"/>
                  </a:lnTo>
                  <a:cubicBezTo>
                    <a:pt x="2182" y="2312"/>
                    <a:pt x="2189" y="2136"/>
                    <a:pt x="2007" y="2055"/>
                  </a:cubicBezTo>
                  <a:cubicBezTo>
                    <a:pt x="1974" y="2042"/>
                    <a:pt x="1941" y="2027"/>
                    <a:pt x="1908" y="2012"/>
                  </a:cubicBezTo>
                  <a:lnTo>
                    <a:pt x="1908" y="2012"/>
                  </a:lnTo>
                  <a:cubicBezTo>
                    <a:pt x="1911" y="2006"/>
                    <a:pt x="1913" y="2000"/>
                    <a:pt x="1916" y="1994"/>
                  </a:cubicBezTo>
                  <a:cubicBezTo>
                    <a:pt x="1899" y="1994"/>
                    <a:pt x="1883" y="1994"/>
                    <a:pt x="1867" y="1993"/>
                  </a:cubicBezTo>
                  <a:lnTo>
                    <a:pt x="1867" y="1993"/>
                  </a:lnTo>
                  <a:cubicBezTo>
                    <a:pt x="1762" y="1944"/>
                    <a:pt x="1656" y="1893"/>
                    <a:pt x="1551" y="1872"/>
                  </a:cubicBezTo>
                  <a:cubicBezTo>
                    <a:pt x="1034" y="1629"/>
                    <a:pt x="913" y="1234"/>
                    <a:pt x="1277" y="535"/>
                  </a:cubicBezTo>
                  <a:cubicBezTo>
                    <a:pt x="1267" y="513"/>
                    <a:pt x="1254" y="491"/>
                    <a:pt x="1240" y="468"/>
                  </a:cubicBezTo>
                  <a:lnTo>
                    <a:pt x="1240" y="468"/>
                  </a:lnTo>
                  <a:cubicBezTo>
                    <a:pt x="1268" y="449"/>
                    <a:pt x="1299" y="422"/>
                    <a:pt x="1338" y="383"/>
                  </a:cubicBezTo>
                  <a:cubicBezTo>
                    <a:pt x="1469" y="225"/>
                    <a:pt x="1351" y="0"/>
                    <a:pt x="116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370"/>
            <p:cNvSpPr/>
            <p:nvPr/>
          </p:nvSpPr>
          <p:spPr>
            <a:xfrm>
              <a:off x="1334975" y="1036400"/>
              <a:ext cx="144725" cy="173250"/>
            </a:xfrm>
            <a:custGeom>
              <a:rect b="b" l="l" r="r" t="t"/>
              <a:pathLst>
                <a:path extrusionOk="0" h="6930" w="5789">
                  <a:moveTo>
                    <a:pt x="1130" y="2033"/>
                  </a:moveTo>
                  <a:lnTo>
                    <a:pt x="1130" y="2033"/>
                  </a:lnTo>
                  <a:cubicBezTo>
                    <a:pt x="1164" y="2076"/>
                    <a:pt x="1195" y="2120"/>
                    <a:pt x="1225" y="2166"/>
                  </a:cubicBezTo>
                  <a:lnTo>
                    <a:pt x="1225" y="2166"/>
                  </a:lnTo>
                  <a:cubicBezTo>
                    <a:pt x="1212" y="2158"/>
                    <a:pt x="1200" y="2148"/>
                    <a:pt x="1188" y="2139"/>
                  </a:cubicBezTo>
                  <a:lnTo>
                    <a:pt x="1188" y="2139"/>
                  </a:lnTo>
                  <a:cubicBezTo>
                    <a:pt x="1183" y="2130"/>
                    <a:pt x="1178" y="2122"/>
                    <a:pt x="1172" y="2113"/>
                  </a:cubicBezTo>
                  <a:cubicBezTo>
                    <a:pt x="1160" y="2087"/>
                    <a:pt x="1146" y="2060"/>
                    <a:pt x="1130" y="2033"/>
                  </a:cubicBezTo>
                  <a:close/>
                  <a:moveTo>
                    <a:pt x="2107" y="1"/>
                  </a:moveTo>
                  <a:cubicBezTo>
                    <a:pt x="2054" y="1"/>
                    <a:pt x="1993" y="16"/>
                    <a:pt x="1932" y="46"/>
                  </a:cubicBezTo>
                  <a:cubicBezTo>
                    <a:pt x="1932" y="46"/>
                    <a:pt x="1902" y="46"/>
                    <a:pt x="1902" y="76"/>
                  </a:cubicBezTo>
                  <a:cubicBezTo>
                    <a:pt x="1887" y="87"/>
                    <a:pt x="1873" y="98"/>
                    <a:pt x="1861" y="111"/>
                  </a:cubicBezTo>
                  <a:lnTo>
                    <a:pt x="1861" y="111"/>
                  </a:lnTo>
                  <a:cubicBezTo>
                    <a:pt x="1725" y="77"/>
                    <a:pt x="1579" y="56"/>
                    <a:pt x="1416" y="46"/>
                  </a:cubicBezTo>
                  <a:cubicBezTo>
                    <a:pt x="1285" y="46"/>
                    <a:pt x="1206" y="115"/>
                    <a:pt x="1177" y="203"/>
                  </a:cubicBezTo>
                  <a:lnTo>
                    <a:pt x="1177" y="203"/>
                  </a:lnTo>
                  <a:cubicBezTo>
                    <a:pt x="1073" y="233"/>
                    <a:pt x="970" y="271"/>
                    <a:pt x="899" y="289"/>
                  </a:cubicBezTo>
                  <a:cubicBezTo>
                    <a:pt x="757" y="360"/>
                    <a:pt x="621" y="445"/>
                    <a:pt x="505" y="542"/>
                  </a:cubicBezTo>
                  <a:lnTo>
                    <a:pt x="505" y="542"/>
                  </a:lnTo>
                  <a:cubicBezTo>
                    <a:pt x="457" y="462"/>
                    <a:pt x="363" y="409"/>
                    <a:pt x="272" y="409"/>
                  </a:cubicBezTo>
                  <a:cubicBezTo>
                    <a:pt x="196" y="409"/>
                    <a:pt x="122" y="446"/>
                    <a:pt x="78" y="532"/>
                  </a:cubicBezTo>
                  <a:cubicBezTo>
                    <a:pt x="13" y="705"/>
                    <a:pt x="0" y="858"/>
                    <a:pt x="22" y="997"/>
                  </a:cubicBezTo>
                  <a:lnTo>
                    <a:pt x="22" y="997"/>
                  </a:lnTo>
                  <a:cubicBezTo>
                    <a:pt x="20" y="1477"/>
                    <a:pt x="195" y="1886"/>
                    <a:pt x="454" y="2256"/>
                  </a:cubicBezTo>
                  <a:lnTo>
                    <a:pt x="454" y="2256"/>
                  </a:lnTo>
                  <a:cubicBezTo>
                    <a:pt x="503" y="2522"/>
                    <a:pt x="640" y="2766"/>
                    <a:pt x="868" y="2964"/>
                  </a:cubicBezTo>
                  <a:cubicBezTo>
                    <a:pt x="921" y="3006"/>
                    <a:pt x="984" y="3026"/>
                    <a:pt x="1045" y="3026"/>
                  </a:cubicBezTo>
                  <a:cubicBezTo>
                    <a:pt x="1071" y="3026"/>
                    <a:pt x="1097" y="3022"/>
                    <a:pt x="1122" y="3015"/>
                  </a:cubicBezTo>
                  <a:lnTo>
                    <a:pt x="1122" y="3015"/>
                  </a:lnTo>
                  <a:cubicBezTo>
                    <a:pt x="1229" y="3121"/>
                    <a:pt x="1338" y="3225"/>
                    <a:pt x="1446" y="3329"/>
                  </a:cubicBezTo>
                  <a:cubicBezTo>
                    <a:pt x="1932" y="3785"/>
                    <a:pt x="2510" y="4241"/>
                    <a:pt x="2966" y="4697"/>
                  </a:cubicBezTo>
                  <a:cubicBezTo>
                    <a:pt x="3574" y="5305"/>
                    <a:pt x="4060" y="6064"/>
                    <a:pt x="4607" y="6733"/>
                  </a:cubicBezTo>
                  <a:cubicBezTo>
                    <a:pt x="4665" y="6806"/>
                    <a:pt x="4744" y="6844"/>
                    <a:pt x="4820" y="6844"/>
                  </a:cubicBezTo>
                  <a:cubicBezTo>
                    <a:pt x="4904" y="6844"/>
                    <a:pt x="4985" y="6798"/>
                    <a:pt x="5033" y="6703"/>
                  </a:cubicBezTo>
                  <a:cubicBezTo>
                    <a:pt x="5062" y="6645"/>
                    <a:pt x="5087" y="6590"/>
                    <a:pt x="5109" y="6536"/>
                  </a:cubicBezTo>
                  <a:lnTo>
                    <a:pt x="5109" y="6536"/>
                  </a:lnTo>
                  <a:cubicBezTo>
                    <a:pt x="5160" y="6612"/>
                    <a:pt x="5213" y="6688"/>
                    <a:pt x="5276" y="6764"/>
                  </a:cubicBezTo>
                  <a:cubicBezTo>
                    <a:pt x="5311" y="6880"/>
                    <a:pt x="5399" y="6929"/>
                    <a:pt x="5489" y="6929"/>
                  </a:cubicBezTo>
                  <a:cubicBezTo>
                    <a:pt x="5636" y="6929"/>
                    <a:pt x="5788" y="6799"/>
                    <a:pt x="5732" y="6612"/>
                  </a:cubicBezTo>
                  <a:cubicBezTo>
                    <a:pt x="5671" y="6216"/>
                    <a:pt x="5489" y="5973"/>
                    <a:pt x="5093" y="5760"/>
                  </a:cubicBezTo>
                  <a:cubicBezTo>
                    <a:pt x="5059" y="5733"/>
                    <a:pt x="5022" y="5721"/>
                    <a:pt x="4987" y="5721"/>
                  </a:cubicBezTo>
                  <a:cubicBezTo>
                    <a:pt x="4868" y="5721"/>
                    <a:pt x="4759" y="5856"/>
                    <a:pt x="4759" y="5973"/>
                  </a:cubicBezTo>
                  <a:lnTo>
                    <a:pt x="4749" y="6010"/>
                  </a:lnTo>
                  <a:lnTo>
                    <a:pt x="4749" y="6010"/>
                  </a:lnTo>
                  <a:cubicBezTo>
                    <a:pt x="4151" y="5253"/>
                    <a:pt x="3605" y="4494"/>
                    <a:pt x="2905" y="3846"/>
                  </a:cubicBezTo>
                  <a:cubicBezTo>
                    <a:pt x="2590" y="3564"/>
                    <a:pt x="2153" y="3237"/>
                    <a:pt x="1740" y="2869"/>
                  </a:cubicBezTo>
                  <a:lnTo>
                    <a:pt x="1740" y="2869"/>
                  </a:lnTo>
                  <a:cubicBezTo>
                    <a:pt x="1889" y="2836"/>
                    <a:pt x="1976" y="2693"/>
                    <a:pt x="1902" y="2569"/>
                  </a:cubicBezTo>
                  <a:cubicBezTo>
                    <a:pt x="1720" y="1991"/>
                    <a:pt x="1416" y="1627"/>
                    <a:pt x="929" y="1323"/>
                  </a:cubicBezTo>
                  <a:cubicBezTo>
                    <a:pt x="894" y="1296"/>
                    <a:pt x="855" y="1285"/>
                    <a:pt x="817" y="1285"/>
                  </a:cubicBezTo>
                  <a:cubicBezTo>
                    <a:pt x="815" y="1285"/>
                    <a:pt x="813" y="1285"/>
                    <a:pt x="812" y="1285"/>
                  </a:cubicBezTo>
                  <a:lnTo>
                    <a:pt x="812" y="1285"/>
                  </a:lnTo>
                  <a:cubicBezTo>
                    <a:pt x="749" y="843"/>
                    <a:pt x="954" y="619"/>
                    <a:pt x="1446" y="593"/>
                  </a:cubicBezTo>
                  <a:cubicBezTo>
                    <a:pt x="1544" y="593"/>
                    <a:pt x="1641" y="593"/>
                    <a:pt x="1739" y="601"/>
                  </a:cubicBezTo>
                  <a:lnTo>
                    <a:pt x="1739" y="601"/>
                  </a:lnTo>
                  <a:cubicBezTo>
                    <a:pt x="1923" y="648"/>
                    <a:pt x="2089" y="742"/>
                    <a:pt x="2206" y="897"/>
                  </a:cubicBezTo>
                  <a:cubicBezTo>
                    <a:pt x="2250" y="941"/>
                    <a:pt x="2303" y="959"/>
                    <a:pt x="2357" y="959"/>
                  </a:cubicBezTo>
                  <a:cubicBezTo>
                    <a:pt x="2492" y="959"/>
                    <a:pt x="2631" y="845"/>
                    <a:pt x="2631" y="715"/>
                  </a:cubicBezTo>
                  <a:cubicBezTo>
                    <a:pt x="2625" y="638"/>
                    <a:pt x="2612" y="567"/>
                    <a:pt x="2591" y="504"/>
                  </a:cubicBezTo>
                  <a:lnTo>
                    <a:pt x="2591" y="504"/>
                  </a:lnTo>
                  <a:cubicBezTo>
                    <a:pt x="2595" y="503"/>
                    <a:pt x="2598" y="503"/>
                    <a:pt x="2601" y="502"/>
                  </a:cubicBezTo>
                  <a:cubicBezTo>
                    <a:pt x="2596" y="498"/>
                    <a:pt x="2592" y="494"/>
                    <a:pt x="2587" y="490"/>
                  </a:cubicBezTo>
                  <a:lnTo>
                    <a:pt x="2587" y="490"/>
                  </a:lnTo>
                  <a:cubicBezTo>
                    <a:pt x="2540" y="352"/>
                    <a:pt x="2457" y="249"/>
                    <a:pt x="2336" y="184"/>
                  </a:cubicBezTo>
                  <a:lnTo>
                    <a:pt x="2336" y="184"/>
                  </a:lnTo>
                  <a:cubicBezTo>
                    <a:pt x="2320" y="141"/>
                    <a:pt x="2290" y="100"/>
                    <a:pt x="2236" y="46"/>
                  </a:cubicBezTo>
                  <a:cubicBezTo>
                    <a:pt x="2206" y="16"/>
                    <a:pt x="2160" y="1"/>
                    <a:pt x="2107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40" name="Google Shape;3740;p370"/>
          <p:cNvGrpSpPr/>
          <p:nvPr/>
        </p:nvGrpSpPr>
        <p:grpSpPr>
          <a:xfrm rot="2087539">
            <a:off x="9858141" y="3134337"/>
            <a:ext cx="1356298" cy="1433853"/>
            <a:chOff x="463800" y="3214875"/>
            <a:chExt cx="1616350" cy="1708775"/>
          </a:xfrm>
        </p:grpSpPr>
        <p:sp>
          <p:nvSpPr>
            <p:cNvPr id="3741" name="Google Shape;3741;p370"/>
            <p:cNvSpPr/>
            <p:nvPr/>
          </p:nvSpPr>
          <p:spPr>
            <a:xfrm>
              <a:off x="852875" y="3218875"/>
              <a:ext cx="818425" cy="1226800"/>
            </a:xfrm>
            <a:custGeom>
              <a:rect b="b" l="l" r="r" t="t"/>
              <a:pathLst>
                <a:path extrusionOk="0" h="49072" w="32737">
                  <a:moveTo>
                    <a:pt x="10492" y="1"/>
                  </a:moveTo>
                  <a:cubicBezTo>
                    <a:pt x="9728" y="1"/>
                    <a:pt x="8964" y="73"/>
                    <a:pt x="8207" y="226"/>
                  </a:cubicBezTo>
                  <a:cubicBezTo>
                    <a:pt x="3830" y="1107"/>
                    <a:pt x="0" y="4998"/>
                    <a:pt x="31" y="9496"/>
                  </a:cubicBezTo>
                  <a:cubicBezTo>
                    <a:pt x="61" y="12445"/>
                    <a:pt x="1672" y="15119"/>
                    <a:pt x="3192" y="17673"/>
                  </a:cubicBezTo>
                  <a:cubicBezTo>
                    <a:pt x="5380" y="21320"/>
                    <a:pt x="7599" y="24907"/>
                    <a:pt x="9788" y="28554"/>
                  </a:cubicBezTo>
                  <a:cubicBezTo>
                    <a:pt x="13496" y="34633"/>
                    <a:pt x="17295" y="41108"/>
                    <a:pt x="17478" y="48220"/>
                  </a:cubicBezTo>
                  <a:lnTo>
                    <a:pt x="30761" y="49071"/>
                  </a:lnTo>
                  <a:cubicBezTo>
                    <a:pt x="32736" y="38433"/>
                    <a:pt x="31703" y="25363"/>
                    <a:pt x="27721" y="15302"/>
                  </a:cubicBezTo>
                  <a:cubicBezTo>
                    <a:pt x="26110" y="11168"/>
                    <a:pt x="23891" y="7125"/>
                    <a:pt x="20548" y="4147"/>
                  </a:cubicBezTo>
                  <a:cubicBezTo>
                    <a:pt x="17782" y="1658"/>
                    <a:pt x="14144" y="1"/>
                    <a:pt x="104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370"/>
            <p:cNvSpPr/>
            <p:nvPr/>
          </p:nvSpPr>
          <p:spPr>
            <a:xfrm>
              <a:off x="472925" y="3839125"/>
              <a:ext cx="707475" cy="444450"/>
            </a:xfrm>
            <a:custGeom>
              <a:rect b="b" l="l" r="r" t="t"/>
              <a:pathLst>
                <a:path extrusionOk="0" h="17778" w="28299">
                  <a:moveTo>
                    <a:pt x="5089" y="0"/>
                  </a:moveTo>
                  <a:cubicBezTo>
                    <a:pt x="2903" y="0"/>
                    <a:pt x="474" y="1094"/>
                    <a:pt x="152" y="3228"/>
                  </a:cubicBezTo>
                  <a:cubicBezTo>
                    <a:pt x="0" y="4261"/>
                    <a:pt x="365" y="5264"/>
                    <a:pt x="760" y="6267"/>
                  </a:cubicBezTo>
                  <a:cubicBezTo>
                    <a:pt x="1702" y="8729"/>
                    <a:pt x="2645" y="11282"/>
                    <a:pt x="4256" y="13410"/>
                  </a:cubicBezTo>
                  <a:cubicBezTo>
                    <a:pt x="5806" y="15568"/>
                    <a:pt x="8086" y="17331"/>
                    <a:pt x="10760" y="17696"/>
                  </a:cubicBezTo>
                  <a:cubicBezTo>
                    <a:pt x="11142" y="17752"/>
                    <a:pt x="11525" y="17777"/>
                    <a:pt x="11908" y="17777"/>
                  </a:cubicBezTo>
                  <a:cubicBezTo>
                    <a:pt x="13811" y="17777"/>
                    <a:pt x="15717" y="17153"/>
                    <a:pt x="17539" y="16571"/>
                  </a:cubicBezTo>
                  <a:cubicBezTo>
                    <a:pt x="21490" y="15234"/>
                    <a:pt x="26445" y="13684"/>
                    <a:pt x="28299" y="7453"/>
                  </a:cubicBezTo>
                  <a:lnTo>
                    <a:pt x="24955" y="4474"/>
                  </a:lnTo>
                  <a:cubicBezTo>
                    <a:pt x="23405" y="5690"/>
                    <a:pt x="21733" y="6784"/>
                    <a:pt x="19940" y="7756"/>
                  </a:cubicBezTo>
                  <a:cubicBezTo>
                    <a:pt x="19145" y="8168"/>
                    <a:pt x="18300" y="8530"/>
                    <a:pt x="17428" y="8530"/>
                  </a:cubicBezTo>
                  <a:cubicBezTo>
                    <a:pt x="17334" y="8530"/>
                    <a:pt x="17239" y="8525"/>
                    <a:pt x="17143" y="8516"/>
                  </a:cubicBezTo>
                  <a:cubicBezTo>
                    <a:pt x="15229" y="8243"/>
                    <a:pt x="14347" y="6115"/>
                    <a:pt x="13344" y="4504"/>
                  </a:cubicBezTo>
                  <a:cubicBezTo>
                    <a:pt x="11581" y="1860"/>
                    <a:pt x="8511" y="97"/>
                    <a:pt x="5350" y="6"/>
                  </a:cubicBezTo>
                  <a:cubicBezTo>
                    <a:pt x="5263" y="2"/>
                    <a:pt x="5176" y="0"/>
                    <a:pt x="50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370"/>
            <p:cNvSpPr/>
            <p:nvPr/>
          </p:nvSpPr>
          <p:spPr>
            <a:xfrm>
              <a:off x="1563375" y="3221500"/>
              <a:ext cx="498500" cy="560775"/>
            </a:xfrm>
            <a:custGeom>
              <a:rect b="b" l="l" r="r" t="t"/>
              <a:pathLst>
                <a:path extrusionOk="0" h="22431" w="19940">
                  <a:moveTo>
                    <a:pt x="11727" y="1"/>
                  </a:moveTo>
                  <a:cubicBezTo>
                    <a:pt x="11444" y="1"/>
                    <a:pt x="11169" y="53"/>
                    <a:pt x="10912" y="181"/>
                  </a:cubicBezTo>
                  <a:cubicBezTo>
                    <a:pt x="9848" y="728"/>
                    <a:pt x="9848" y="2218"/>
                    <a:pt x="10000" y="3343"/>
                  </a:cubicBezTo>
                  <a:cubicBezTo>
                    <a:pt x="10304" y="5288"/>
                    <a:pt x="10699" y="7294"/>
                    <a:pt x="10243" y="9209"/>
                  </a:cubicBezTo>
                  <a:cubicBezTo>
                    <a:pt x="9727" y="11367"/>
                    <a:pt x="8085" y="13099"/>
                    <a:pt x="6201" y="14255"/>
                  </a:cubicBezTo>
                  <a:cubicBezTo>
                    <a:pt x="4286" y="15379"/>
                    <a:pt x="2128" y="15987"/>
                    <a:pt x="0" y="16595"/>
                  </a:cubicBezTo>
                  <a:lnTo>
                    <a:pt x="973" y="22431"/>
                  </a:lnTo>
                  <a:cubicBezTo>
                    <a:pt x="2614" y="21215"/>
                    <a:pt x="4985" y="21823"/>
                    <a:pt x="6991" y="21428"/>
                  </a:cubicBezTo>
                  <a:cubicBezTo>
                    <a:pt x="7721" y="21276"/>
                    <a:pt x="8420" y="21002"/>
                    <a:pt x="9119" y="20759"/>
                  </a:cubicBezTo>
                  <a:cubicBezTo>
                    <a:pt x="10973" y="20030"/>
                    <a:pt x="12888" y="19300"/>
                    <a:pt x="14742" y="18571"/>
                  </a:cubicBezTo>
                  <a:cubicBezTo>
                    <a:pt x="15836" y="18176"/>
                    <a:pt x="16991" y="17720"/>
                    <a:pt x="17690" y="16747"/>
                  </a:cubicBezTo>
                  <a:cubicBezTo>
                    <a:pt x="18207" y="16109"/>
                    <a:pt x="18420" y="15288"/>
                    <a:pt x="18602" y="14467"/>
                  </a:cubicBezTo>
                  <a:cubicBezTo>
                    <a:pt x="19301" y="11853"/>
                    <a:pt x="19940" y="9118"/>
                    <a:pt x="19210" y="6504"/>
                  </a:cubicBezTo>
                  <a:cubicBezTo>
                    <a:pt x="18420" y="3616"/>
                    <a:pt x="15927" y="1367"/>
                    <a:pt x="13101" y="303"/>
                  </a:cubicBezTo>
                  <a:cubicBezTo>
                    <a:pt x="12652" y="135"/>
                    <a:pt x="12179" y="1"/>
                    <a:pt x="11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370"/>
            <p:cNvSpPr/>
            <p:nvPr/>
          </p:nvSpPr>
          <p:spPr>
            <a:xfrm>
              <a:off x="1137075" y="4420475"/>
              <a:ext cx="587400" cy="199800"/>
            </a:xfrm>
            <a:custGeom>
              <a:rect b="b" l="l" r="r" t="t"/>
              <a:pathLst>
                <a:path extrusionOk="0" h="7992" w="23496">
                  <a:moveTo>
                    <a:pt x="10203" y="0"/>
                  </a:moveTo>
                  <a:cubicBezTo>
                    <a:pt x="7986" y="0"/>
                    <a:pt x="5800" y="279"/>
                    <a:pt x="3708" y="1068"/>
                  </a:cubicBezTo>
                  <a:cubicBezTo>
                    <a:pt x="2979" y="1311"/>
                    <a:pt x="2280" y="1676"/>
                    <a:pt x="1702" y="2193"/>
                  </a:cubicBezTo>
                  <a:cubicBezTo>
                    <a:pt x="365" y="3409"/>
                    <a:pt x="152" y="5415"/>
                    <a:pt x="0" y="7238"/>
                  </a:cubicBezTo>
                  <a:lnTo>
                    <a:pt x="0" y="7330"/>
                  </a:lnTo>
                  <a:cubicBezTo>
                    <a:pt x="1682" y="7225"/>
                    <a:pt x="3300" y="7181"/>
                    <a:pt x="4885" y="7181"/>
                  </a:cubicBezTo>
                  <a:cubicBezTo>
                    <a:pt x="9776" y="7181"/>
                    <a:pt x="14357" y="7601"/>
                    <a:pt x="19545" y="7968"/>
                  </a:cubicBezTo>
                  <a:cubicBezTo>
                    <a:pt x="19727" y="7978"/>
                    <a:pt x="19913" y="7991"/>
                    <a:pt x="20093" y="7991"/>
                  </a:cubicBezTo>
                  <a:cubicBezTo>
                    <a:pt x="20453" y="7991"/>
                    <a:pt x="20791" y="7937"/>
                    <a:pt x="21034" y="7694"/>
                  </a:cubicBezTo>
                  <a:cubicBezTo>
                    <a:pt x="21277" y="7512"/>
                    <a:pt x="21368" y="7299"/>
                    <a:pt x="21490" y="7056"/>
                  </a:cubicBezTo>
                  <a:lnTo>
                    <a:pt x="23314" y="3409"/>
                  </a:lnTo>
                  <a:cubicBezTo>
                    <a:pt x="23435" y="3226"/>
                    <a:pt x="23496" y="2983"/>
                    <a:pt x="23466" y="2801"/>
                  </a:cubicBezTo>
                  <a:cubicBezTo>
                    <a:pt x="23435" y="2618"/>
                    <a:pt x="23253" y="2436"/>
                    <a:pt x="23040" y="2314"/>
                  </a:cubicBezTo>
                  <a:cubicBezTo>
                    <a:pt x="21642" y="1311"/>
                    <a:pt x="19909" y="1068"/>
                    <a:pt x="18177" y="794"/>
                  </a:cubicBezTo>
                  <a:cubicBezTo>
                    <a:pt x="15546" y="397"/>
                    <a:pt x="12852" y="0"/>
                    <a:pt x="10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370"/>
            <p:cNvSpPr/>
            <p:nvPr/>
          </p:nvSpPr>
          <p:spPr>
            <a:xfrm>
              <a:off x="1202425" y="4596100"/>
              <a:ext cx="424800" cy="323925"/>
            </a:xfrm>
            <a:custGeom>
              <a:rect b="b" l="l" r="r" t="t"/>
              <a:pathLst>
                <a:path extrusionOk="0" h="12957" w="16992">
                  <a:moveTo>
                    <a:pt x="0" y="1"/>
                  </a:moveTo>
                  <a:lnTo>
                    <a:pt x="0" y="1"/>
                  </a:lnTo>
                  <a:cubicBezTo>
                    <a:pt x="730" y="3861"/>
                    <a:pt x="1064" y="7782"/>
                    <a:pt x="1064" y="11733"/>
                  </a:cubicBezTo>
                  <a:cubicBezTo>
                    <a:pt x="1718" y="11653"/>
                    <a:pt x="2379" y="11613"/>
                    <a:pt x="3042" y="11613"/>
                  </a:cubicBezTo>
                  <a:cubicBezTo>
                    <a:pt x="5150" y="11613"/>
                    <a:pt x="7275" y="12018"/>
                    <a:pt x="9240" y="12828"/>
                  </a:cubicBezTo>
                  <a:cubicBezTo>
                    <a:pt x="9391" y="12903"/>
                    <a:pt x="9561" y="12957"/>
                    <a:pt x="9752" y="12957"/>
                  </a:cubicBezTo>
                  <a:cubicBezTo>
                    <a:pt x="9794" y="12957"/>
                    <a:pt x="9836" y="12954"/>
                    <a:pt x="9879" y="12949"/>
                  </a:cubicBezTo>
                  <a:cubicBezTo>
                    <a:pt x="10122" y="12888"/>
                    <a:pt x="10304" y="12615"/>
                    <a:pt x="10395" y="12372"/>
                  </a:cubicBezTo>
                  <a:cubicBezTo>
                    <a:pt x="12584" y="8238"/>
                    <a:pt x="14347" y="4864"/>
                    <a:pt x="16991" y="97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370"/>
            <p:cNvSpPr/>
            <p:nvPr/>
          </p:nvSpPr>
          <p:spPr>
            <a:xfrm>
              <a:off x="1483575" y="4224925"/>
              <a:ext cx="126100" cy="163500"/>
            </a:xfrm>
            <a:custGeom>
              <a:rect b="b" l="l" r="r" t="t"/>
              <a:pathLst>
                <a:path extrusionOk="0" h="6540" w="5044">
                  <a:moveTo>
                    <a:pt x="2879" y="0"/>
                  </a:moveTo>
                  <a:cubicBezTo>
                    <a:pt x="2743" y="0"/>
                    <a:pt x="2604" y="24"/>
                    <a:pt x="2463" y="75"/>
                  </a:cubicBezTo>
                  <a:cubicBezTo>
                    <a:pt x="2463" y="75"/>
                    <a:pt x="517" y="2264"/>
                    <a:pt x="1" y="2446"/>
                  </a:cubicBezTo>
                  <a:cubicBezTo>
                    <a:pt x="1" y="2446"/>
                    <a:pt x="129" y="2407"/>
                    <a:pt x="313" y="2407"/>
                  </a:cubicBezTo>
                  <a:cubicBezTo>
                    <a:pt x="753" y="2407"/>
                    <a:pt x="1508" y="2634"/>
                    <a:pt x="1551" y="4179"/>
                  </a:cubicBezTo>
                  <a:cubicBezTo>
                    <a:pt x="1598" y="5864"/>
                    <a:pt x="2203" y="6540"/>
                    <a:pt x="2853" y="6540"/>
                  </a:cubicBezTo>
                  <a:cubicBezTo>
                    <a:pt x="3048" y="6540"/>
                    <a:pt x="3246" y="6479"/>
                    <a:pt x="3435" y="6367"/>
                  </a:cubicBezTo>
                  <a:cubicBezTo>
                    <a:pt x="4317" y="5911"/>
                    <a:pt x="5016" y="4270"/>
                    <a:pt x="5016" y="3054"/>
                  </a:cubicBezTo>
                  <a:cubicBezTo>
                    <a:pt x="5043" y="1959"/>
                    <a:pt x="4109" y="0"/>
                    <a:pt x="2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370"/>
            <p:cNvSpPr/>
            <p:nvPr/>
          </p:nvSpPr>
          <p:spPr>
            <a:xfrm>
              <a:off x="834625" y="3448675"/>
              <a:ext cx="72975" cy="7625"/>
            </a:xfrm>
            <a:custGeom>
              <a:rect b="b" l="l" r="r" t="t"/>
              <a:pathLst>
                <a:path extrusionOk="0" h="305" w="2919">
                  <a:moveTo>
                    <a:pt x="183" y="0"/>
                  </a:moveTo>
                  <a:cubicBezTo>
                    <a:pt x="1" y="0"/>
                    <a:pt x="1" y="304"/>
                    <a:pt x="183" y="304"/>
                  </a:cubicBezTo>
                  <a:lnTo>
                    <a:pt x="2736" y="304"/>
                  </a:lnTo>
                  <a:cubicBezTo>
                    <a:pt x="2919" y="274"/>
                    <a:pt x="2919" y="0"/>
                    <a:pt x="2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370"/>
            <p:cNvSpPr/>
            <p:nvPr/>
          </p:nvSpPr>
          <p:spPr>
            <a:xfrm>
              <a:off x="898875" y="3554075"/>
              <a:ext cx="53100" cy="20200"/>
            </a:xfrm>
            <a:custGeom>
              <a:rect b="b" l="l" r="r" t="t"/>
              <a:pathLst>
                <a:path extrusionOk="0" h="808" w="2124">
                  <a:moveTo>
                    <a:pt x="1927" y="0"/>
                  </a:moveTo>
                  <a:cubicBezTo>
                    <a:pt x="1909" y="0"/>
                    <a:pt x="1890" y="3"/>
                    <a:pt x="1868" y="9"/>
                  </a:cubicBezTo>
                  <a:cubicBezTo>
                    <a:pt x="1321" y="192"/>
                    <a:pt x="744" y="344"/>
                    <a:pt x="166" y="526"/>
                  </a:cubicBezTo>
                  <a:cubicBezTo>
                    <a:pt x="0" y="554"/>
                    <a:pt x="86" y="808"/>
                    <a:pt x="217" y="808"/>
                  </a:cubicBezTo>
                  <a:cubicBezTo>
                    <a:pt x="230" y="808"/>
                    <a:pt x="244" y="805"/>
                    <a:pt x="257" y="800"/>
                  </a:cubicBezTo>
                  <a:cubicBezTo>
                    <a:pt x="805" y="617"/>
                    <a:pt x="1382" y="465"/>
                    <a:pt x="1960" y="252"/>
                  </a:cubicBezTo>
                  <a:cubicBezTo>
                    <a:pt x="2124" y="225"/>
                    <a:pt x="2091" y="0"/>
                    <a:pt x="1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370"/>
            <p:cNvSpPr/>
            <p:nvPr/>
          </p:nvSpPr>
          <p:spPr>
            <a:xfrm>
              <a:off x="1049675" y="3282625"/>
              <a:ext cx="8375" cy="53800"/>
            </a:xfrm>
            <a:custGeom>
              <a:rect b="b" l="l" r="r" t="t"/>
              <a:pathLst>
                <a:path extrusionOk="0" h="2152" w="335">
                  <a:moveTo>
                    <a:pt x="153" y="1"/>
                  </a:moveTo>
                  <a:cubicBezTo>
                    <a:pt x="77" y="1"/>
                    <a:pt x="1" y="46"/>
                    <a:pt x="1" y="138"/>
                  </a:cubicBezTo>
                  <a:cubicBezTo>
                    <a:pt x="1" y="746"/>
                    <a:pt x="31" y="1384"/>
                    <a:pt x="31" y="1992"/>
                  </a:cubicBezTo>
                  <a:cubicBezTo>
                    <a:pt x="31" y="2098"/>
                    <a:pt x="107" y="2151"/>
                    <a:pt x="183" y="2151"/>
                  </a:cubicBezTo>
                  <a:cubicBezTo>
                    <a:pt x="259" y="2151"/>
                    <a:pt x="335" y="2098"/>
                    <a:pt x="335" y="1992"/>
                  </a:cubicBezTo>
                  <a:cubicBezTo>
                    <a:pt x="335" y="1384"/>
                    <a:pt x="305" y="746"/>
                    <a:pt x="305" y="138"/>
                  </a:cubicBezTo>
                  <a:cubicBezTo>
                    <a:pt x="305" y="46"/>
                    <a:pt x="229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370"/>
            <p:cNvSpPr/>
            <p:nvPr/>
          </p:nvSpPr>
          <p:spPr>
            <a:xfrm>
              <a:off x="994550" y="3421100"/>
              <a:ext cx="63100" cy="16400"/>
            </a:xfrm>
            <a:custGeom>
              <a:rect b="b" l="l" r="r" t="t"/>
              <a:pathLst>
                <a:path extrusionOk="0" h="656" w="2524">
                  <a:moveTo>
                    <a:pt x="176" y="1"/>
                  </a:moveTo>
                  <a:cubicBezTo>
                    <a:pt x="13" y="1"/>
                    <a:pt x="1" y="252"/>
                    <a:pt x="139" y="252"/>
                  </a:cubicBezTo>
                  <a:cubicBezTo>
                    <a:pt x="868" y="374"/>
                    <a:pt x="1598" y="526"/>
                    <a:pt x="2266" y="647"/>
                  </a:cubicBezTo>
                  <a:cubicBezTo>
                    <a:pt x="2283" y="653"/>
                    <a:pt x="2299" y="655"/>
                    <a:pt x="2314" y="655"/>
                  </a:cubicBezTo>
                  <a:cubicBezTo>
                    <a:pt x="2463" y="655"/>
                    <a:pt x="2523" y="401"/>
                    <a:pt x="2358" y="374"/>
                  </a:cubicBezTo>
                  <a:cubicBezTo>
                    <a:pt x="1628" y="252"/>
                    <a:pt x="899" y="100"/>
                    <a:pt x="230" y="9"/>
                  </a:cubicBezTo>
                  <a:cubicBezTo>
                    <a:pt x="211" y="3"/>
                    <a:pt x="193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1" name="Google Shape;3751;p370"/>
            <p:cNvSpPr/>
            <p:nvPr/>
          </p:nvSpPr>
          <p:spPr>
            <a:xfrm>
              <a:off x="1171575" y="3471425"/>
              <a:ext cx="11550" cy="28225"/>
            </a:xfrm>
            <a:custGeom>
              <a:rect b="b" l="l" r="r" t="t"/>
              <a:pathLst>
                <a:path extrusionOk="0" h="1129" w="462">
                  <a:moveTo>
                    <a:pt x="292" y="1"/>
                  </a:moveTo>
                  <a:cubicBezTo>
                    <a:pt x="236" y="1"/>
                    <a:pt x="183" y="37"/>
                    <a:pt x="170" y="124"/>
                  </a:cubicBezTo>
                  <a:cubicBezTo>
                    <a:pt x="140" y="367"/>
                    <a:pt x="79" y="671"/>
                    <a:pt x="18" y="944"/>
                  </a:cubicBezTo>
                  <a:cubicBezTo>
                    <a:pt x="0" y="1052"/>
                    <a:pt x="99" y="1128"/>
                    <a:pt x="183" y="1128"/>
                  </a:cubicBezTo>
                  <a:cubicBezTo>
                    <a:pt x="241" y="1128"/>
                    <a:pt x="292" y="1092"/>
                    <a:pt x="292" y="1005"/>
                  </a:cubicBezTo>
                  <a:cubicBezTo>
                    <a:pt x="322" y="762"/>
                    <a:pt x="353" y="458"/>
                    <a:pt x="444" y="185"/>
                  </a:cubicBezTo>
                  <a:cubicBezTo>
                    <a:pt x="462" y="77"/>
                    <a:pt x="373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370"/>
            <p:cNvSpPr/>
            <p:nvPr/>
          </p:nvSpPr>
          <p:spPr>
            <a:xfrm>
              <a:off x="1214575" y="3290050"/>
              <a:ext cx="45750" cy="18075"/>
            </a:xfrm>
            <a:custGeom>
              <a:rect b="b" l="l" r="r" t="t"/>
              <a:pathLst>
                <a:path extrusionOk="0" h="723" w="1830">
                  <a:moveTo>
                    <a:pt x="1626" y="1"/>
                  </a:moveTo>
                  <a:cubicBezTo>
                    <a:pt x="1602" y="1"/>
                    <a:pt x="1576" y="8"/>
                    <a:pt x="1551" y="23"/>
                  </a:cubicBezTo>
                  <a:cubicBezTo>
                    <a:pt x="1156" y="297"/>
                    <a:pt x="700" y="449"/>
                    <a:pt x="152" y="449"/>
                  </a:cubicBezTo>
                  <a:cubicBezTo>
                    <a:pt x="145" y="447"/>
                    <a:pt x="138" y="446"/>
                    <a:pt x="132" y="446"/>
                  </a:cubicBezTo>
                  <a:cubicBezTo>
                    <a:pt x="1" y="446"/>
                    <a:pt x="9" y="722"/>
                    <a:pt x="183" y="722"/>
                  </a:cubicBezTo>
                  <a:cubicBezTo>
                    <a:pt x="760" y="722"/>
                    <a:pt x="1247" y="570"/>
                    <a:pt x="1703" y="266"/>
                  </a:cubicBezTo>
                  <a:cubicBezTo>
                    <a:pt x="1829" y="165"/>
                    <a:pt x="1745" y="1"/>
                    <a:pt x="1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3" name="Google Shape;3753;p370"/>
            <p:cNvSpPr/>
            <p:nvPr/>
          </p:nvSpPr>
          <p:spPr>
            <a:xfrm>
              <a:off x="1312100" y="3408175"/>
              <a:ext cx="50975" cy="17025"/>
            </a:xfrm>
            <a:custGeom>
              <a:rect b="b" l="l" r="r" t="t"/>
              <a:pathLst>
                <a:path extrusionOk="0" h="681" w="2039">
                  <a:moveTo>
                    <a:pt x="1857" y="1"/>
                  </a:moveTo>
                  <a:cubicBezTo>
                    <a:pt x="1843" y="1"/>
                    <a:pt x="1829" y="3"/>
                    <a:pt x="1814" y="9"/>
                  </a:cubicBezTo>
                  <a:cubicBezTo>
                    <a:pt x="1267" y="222"/>
                    <a:pt x="780" y="313"/>
                    <a:pt x="203" y="404"/>
                  </a:cubicBezTo>
                  <a:cubicBezTo>
                    <a:pt x="0" y="404"/>
                    <a:pt x="18" y="680"/>
                    <a:pt x="178" y="680"/>
                  </a:cubicBezTo>
                  <a:cubicBezTo>
                    <a:pt x="186" y="680"/>
                    <a:pt x="194" y="679"/>
                    <a:pt x="203" y="678"/>
                  </a:cubicBezTo>
                  <a:cubicBezTo>
                    <a:pt x="780" y="617"/>
                    <a:pt x="1358" y="465"/>
                    <a:pt x="1875" y="283"/>
                  </a:cubicBezTo>
                  <a:cubicBezTo>
                    <a:pt x="2039" y="228"/>
                    <a:pt x="1981" y="1"/>
                    <a:pt x="18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4" name="Google Shape;3754;p370"/>
            <p:cNvSpPr/>
            <p:nvPr/>
          </p:nvSpPr>
          <p:spPr>
            <a:xfrm>
              <a:off x="1175050" y="3343425"/>
              <a:ext cx="7625" cy="17500"/>
            </a:xfrm>
            <a:custGeom>
              <a:rect b="b" l="l" r="r" t="t"/>
              <a:pathLst>
                <a:path extrusionOk="0" h="700" w="305">
                  <a:moveTo>
                    <a:pt x="164" y="0"/>
                  </a:moveTo>
                  <a:cubicBezTo>
                    <a:pt x="92" y="0"/>
                    <a:pt x="16" y="46"/>
                    <a:pt x="1" y="137"/>
                  </a:cubicBezTo>
                  <a:lnTo>
                    <a:pt x="1" y="563"/>
                  </a:lnTo>
                  <a:cubicBezTo>
                    <a:pt x="16" y="654"/>
                    <a:pt x="92" y="700"/>
                    <a:pt x="164" y="700"/>
                  </a:cubicBezTo>
                  <a:cubicBezTo>
                    <a:pt x="236" y="700"/>
                    <a:pt x="305" y="654"/>
                    <a:pt x="305" y="563"/>
                  </a:cubicBezTo>
                  <a:lnTo>
                    <a:pt x="305" y="137"/>
                  </a:lnTo>
                  <a:cubicBezTo>
                    <a:pt x="305" y="46"/>
                    <a:pt x="236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5" name="Google Shape;3755;p370"/>
            <p:cNvSpPr/>
            <p:nvPr/>
          </p:nvSpPr>
          <p:spPr>
            <a:xfrm>
              <a:off x="1231175" y="3439325"/>
              <a:ext cx="22700" cy="20550"/>
            </a:xfrm>
            <a:custGeom>
              <a:rect b="b" l="l" r="r" t="t"/>
              <a:pathLst>
                <a:path extrusionOk="0" h="822" w="908">
                  <a:moveTo>
                    <a:pt x="723" y="0"/>
                  </a:moveTo>
                  <a:cubicBezTo>
                    <a:pt x="674" y="0"/>
                    <a:pt x="622" y="21"/>
                    <a:pt x="583" y="70"/>
                  </a:cubicBezTo>
                  <a:cubicBezTo>
                    <a:pt x="492" y="283"/>
                    <a:pt x="340" y="435"/>
                    <a:pt x="127" y="557"/>
                  </a:cubicBezTo>
                  <a:cubicBezTo>
                    <a:pt x="0" y="658"/>
                    <a:pt x="84" y="822"/>
                    <a:pt x="203" y="822"/>
                  </a:cubicBezTo>
                  <a:cubicBezTo>
                    <a:pt x="228" y="822"/>
                    <a:pt x="253" y="815"/>
                    <a:pt x="279" y="800"/>
                  </a:cubicBezTo>
                  <a:cubicBezTo>
                    <a:pt x="522" y="648"/>
                    <a:pt x="704" y="435"/>
                    <a:pt x="826" y="192"/>
                  </a:cubicBezTo>
                  <a:cubicBezTo>
                    <a:pt x="908" y="89"/>
                    <a:pt x="824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6" name="Google Shape;3756;p370"/>
            <p:cNvSpPr/>
            <p:nvPr/>
          </p:nvSpPr>
          <p:spPr>
            <a:xfrm>
              <a:off x="999500" y="3592575"/>
              <a:ext cx="67675" cy="24125"/>
            </a:xfrm>
            <a:custGeom>
              <a:rect b="b" l="l" r="r" t="t"/>
              <a:pathLst>
                <a:path extrusionOk="0" h="965" w="2707">
                  <a:moveTo>
                    <a:pt x="2163" y="1"/>
                  </a:moveTo>
                  <a:cubicBezTo>
                    <a:pt x="1419" y="1"/>
                    <a:pt x="726" y="243"/>
                    <a:pt x="123" y="688"/>
                  </a:cubicBezTo>
                  <a:cubicBezTo>
                    <a:pt x="0" y="786"/>
                    <a:pt x="76" y="964"/>
                    <a:pt x="190" y="964"/>
                  </a:cubicBezTo>
                  <a:cubicBezTo>
                    <a:pt x="217" y="964"/>
                    <a:pt x="246" y="955"/>
                    <a:pt x="275" y="931"/>
                  </a:cubicBezTo>
                  <a:cubicBezTo>
                    <a:pt x="876" y="539"/>
                    <a:pt x="1523" y="304"/>
                    <a:pt x="2214" y="304"/>
                  </a:cubicBezTo>
                  <a:cubicBezTo>
                    <a:pt x="2326" y="304"/>
                    <a:pt x="2440" y="311"/>
                    <a:pt x="2555" y="323"/>
                  </a:cubicBezTo>
                  <a:cubicBezTo>
                    <a:pt x="2707" y="323"/>
                    <a:pt x="2707" y="19"/>
                    <a:pt x="2524" y="19"/>
                  </a:cubicBezTo>
                  <a:cubicBezTo>
                    <a:pt x="2403" y="7"/>
                    <a:pt x="2282" y="1"/>
                    <a:pt x="2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7" name="Google Shape;3757;p370"/>
            <p:cNvSpPr/>
            <p:nvPr/>
          </p:nvSpPr>
          <p:spPr>
            <a:xfrm>
              <a:off x="1088225" y="3778250"/>
              <a:ext cx="23500" cy="43325"/>
            </a:xfrm>
            <a:custGeom>
              <a:rect b="b" l="l" r="r" t="t"/>
              <a:pathLst>
                <a:path extrusionOk="0" h="1733" w="940">
                  <a:moveTo>
                    <a:pt x="758" y="1"/>
                  </a:moveTo>
                  <a:cubicBezTo>
                    <a:pt x="706" y="1"/>
                    <a:pt x="659" y="30"/>
                    <a:pt x="647" y="100"/>
                  </a:cubicBezTo>
                  <a:cubicBezTo>
                    <a:pt x="586" y="617"/>
                    <a:pt x="374" y="1073"/>
                    <a:pt x="70" y="1468"/>
                  </a:cubicBezTo>
                  <a:cubicBezTo>
                    <a:pt x="1" y="1583"/>
                    <a:pt x="106" y="1733"/>
                    <a:pt x="214" y="1733"/>
                  </a:cubicBezTo>
                  <a:cubicBezTo>
                    <a:pt x="248" y="1733"/>
                    <a:pt x="283" y="1718"/>
                    <a:pt x="313" y="1681"/>
                  </a:cubicBezTo>
                  <a:cubicBezTo>
                    <a:pt x="647" y="1225"/>
                    <a:pt x="829" y="708"/>
                    <a:pt x="921" y="191"/>
                  </a:cubicBezTo>
                  <a:cubicBezTo>
                    <a:pt x="939" y="79"/>
                    <a:pt x="842" y="1"/>
                    <a:pt x="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370"/>
            <p:cNvSpPr/>
            <p:nvPr/>
          </p:nvSpPr>
          <p:spPr>
            <a:xfrm>
              <a:off x="1051800" y="3466475"/>
              <a:ext cx="53375" cy="9050"/>
            </a:xfrm>
            <a:custGeom>
              <a:rect b="b" l="l" r="r" t="t"/>
              <a:pathLst>
                <a:path extrusionOk="0" h="362" w="2135">
                  <a:moveTo>
                    <a:pt x="184" y="1"/>
                  </a:moveTo>
                  <a:cubicBezTo>
                    <a:pt x="49" y="1"/>
                    <a:pt x="0" y="234"/>
                    <a:pt x="159" y="261"/>
                  </a:cubicBezTo>
                  <a:cubicBezTo>
                    <a:pt x="515" y="332"/>
                    <a:pt x="861" y="362"/>
                    <a:pt x="1208" y="362"/>
                  </a:cubicBezTo>
                  <a:cubicBezTo>
                    <a:pt x="1454" y="362"/>
                    <a:pt x="1700" y="347"/>
                    <a:pt x="1952" y="322"/>
                  </a:cubicBezTo>
                  <a:cubicBezTo>
                    <a:pt x="2134" y="261"/>
                    <a:pt x="2134" y="18"/>
                    <a:pt x="1952" y="18"/>
                  </a:cubicBezTo>
                  <a:cubicBezTo>
                    <a:pt x="1663" y="48"/>
                    <a:pt x="1382" y="63"/>
                    <a:pt x="1101" y="63"/>
                  </a:cubicBezTo>
                  <a:cubicBezTo>
                    <a:pt x="820" y="63"/>
                    <a:pt x="539" y="48"/>
                    <a:pt x="250" y="18"/>
                  </a:cubicBezTo>
                  <a:cubicBezTo>
                    <a:pt x="226" y="6"/>
                    <a:pt x="204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370"/>
            <p:cNvSpPr/>
            <p:nvPr/>
          </p:nvSpPr>
          <p:spPr>
            <a:xfrm>
              <a:off x="1038275" y="3729075"/>
              <a:ext cx="53225" cy="7625"/>
            </a:xfrm>
            <a:custGeom>
              <a:rect b="b" l="l" r="r" t="t"/>
              <a:pathLst>
                <a:path extrusionOk="0" h="305" w="2129">
                  <a:moveTo>
                    <a:pt x="183" y="0"/>
                  </a:moveTo>
                  <a:cubicBezTo>
                    <a:pt x="1" y="0"/>
                    <a:pt x="1" y="304"/>
                    <a:pt x="183" y="304"/>
                  </a:cubicBezTo>
                  <a:lnTo>
                    <a:pt x="1916" y="304"/>
                  </a:lnTo>
                  <a:cubicBezTo>
                    <a:pt x="2128" y="304"/>
                    <a:pt x="2128" y="0"/>
                    <a:pt x="1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370"/>
            <p:cNvSpPr/>
            <p:nvPr/>
          </p:nvSpPr>
          <p:spPr>
            <a:xfrm>
              <a:off x="1203850" y="3977175"/>
              <a:ext cx="24425" cy="62000"/>
            </a:xfrm>
            <a:custGeom>
              <a:rect b="b" l="l" r="r" t="t"/>
              <a:pathLst>
                <a:path extrusionOk="0" h="2480" w="977">
                  <a:moveTo>
                    <a:pt x="836" y="0"/>
                  </a:moveTo>
                  <a:cubicBezTo>
                    <a:pt x="764" y="0"/>
                    <a:pt x="688" y="46"/>
                    <a:pt x="673" y="137"/>
                  </a:cubicBezTo>
                  <a:cubicBezTo>
                    <a:pt x="612" y="897"/>
                    <a:pt x="399" y="1627"/>
                    <a:pt x="65" y="2265"/>
                  </a:cubicBezTo>
                  <a:cubicBezTo>
                    <a:pt x="0" y="2372"/>
                    <a:pt x="103" y="2480"/>
                    <a:pt x="201" y="2480"/>
                  </a:cubicBezTo>
                  <a:cubicBezTo>
                    <a:pt x="241" y="2480"/>
                    <a:pt x="281" y="2461"/>
                    <a:pt x="308" y="2417"/>
                  </a:cubicBezTo>
                  <a:cubicBezTo>
                    <a:pt x="703" y="1687"/>
                    <a:pt x="916" y="927"/>
                    <a:pt x="977" y="137"/>
                  </a:cubicBezTo>
                  <a:cubicBezTo>
                    <a:pt x="977" y="46"/>
                    <a:pt x="908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370"/>
            <p:cNvSpPr/>
            <p:nvPr/>
          </p:nvSpPr>
          <p:spPr>
            <a:xfrm>
              <a:off x="1378500" y="3973475"/>
              <a:ext cx="31700" cy="18050"/>
            </a:xfrm>
            <a:custGeom>
              <a:rect b="b" l="l" r="r" t="t"/>
              <a:pathLst>
                <a:path extrusionOk="0" h="722" w="1268">
                  <a:moveTo>
                    <a:pt x="249" y="1"/>
                  </a:moveTo>
                  <a:cubicBezTo>
                    <a:pt x="99" y="1"/>
                    <a:pt x="1" y="178"/>
                    <a:pt x="161" y="285"/>
                  </a:cubicBezTo>
                  <a:cubicBezTo>
                    <a:pt x="434" y="437"/>
                    <a:pt x="708" y="559"/>
                    <a:pt x="982" y="711"/>
                  </a:cubicBezTo>
                  <a:cubicBezTo>
                    <a:pt x="1000" y="718"/>
                    <a:pt x="1018" y="721"/>
                    <a:pt x="1036" y="721"/>
                  </a:cubicBezTo>
                  <a:cubicBezTo>
                    <a:pt x="1166" y="721"/>
                    <a:pt x="1267" y="544"/>
                    <a:pt x="1134" y="437"/>
                  </a:cubicBezTo>
                  <a:cubicBezTo>
                    <a:pt x="860" y="285"/>
                    <a:pt x="586" y="164"/>
                    <a:pt x="313" y="12"/>
                  </a:cubicBezTo>
                  <a:cubicBezTo>
                    <a:pt x="291" y="4"/>
                    <a:pt x="269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2" name="Google Shape;3762;p370"/>
            <p:cNvSpPr/>
            <p:nvPr/>
          </p:nvSpPr>
          <p:spPr>
            <a:xfrm>
              <a:off x="1160425" y="3878225"/>
              <a:ext cx="31575" cy="34550"/>
            </a:xfrm>
            <a:custGeom>
              <a:rect b="b" l="l" r="r" t="t"/>
              <a:pathLst>
                <a:path extrusionOk="0" h="1382" w="1263">
                  <a:moveTo>
                    <a:pt x="1062" y="0"/>
                  </a:moveTo>
                  <a:cubicBezTo>
                    <a:pt x="1026" y="0"/>
                    <a:pt x="988" y="16"/>
                    <a:pt x="951" y="53"/>
                  </a:cubicBezTo>
                  <a:cubicBezTo>
                    <a:pt x="647" y="387"/>
                    <a:pt x="373" y="782"/>
                    <a:pt x="69" y="1116"/>
                  </a:cubicBezTo>
                  <a:cubicBezTo>
                    <a:pt x="0" y="1231"/>
                    <a:pt x="88" y="1381"/>
                    <a:pt x="201" y="1381"/>
                  </a:cubicBezTo>
                  <a:cubicBezTo>
                    <a:pt x="237" y="1381"/>
                    <a:pt x="275" y="1366"/>
                    <a:pt x="312" y="1329"/>
                  </a:cubicBezTo>
                  <a:cubicBezTo>
                    <a:pt x="616" y="964"/>
                    <a:pt x="890" y="600"/>
                    <a:pt x="1194" y="265"/>
                  </a:cubicBezTo>
                  <a:cubicBezTo>
                    <a:pt x="1263" y="150"/>
                    <a:pt x="1175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3" name="Google Shape;3763;p370"/>
            <p:cNvSpPr/>
            <p:nvPr/>
          </p:nvSpPr>
          <p:spPr>
            <a:xfrm>
              <a:off x="1365475" y="3779150"/>
              <a:ext cx="14100" cy="12700"/>
            </a:xfrm>
            <a:custGeom>
              <a:rect b="b" l="l" r="r" t="t"/>
              <a:pathLst>
                <a:path extrusionOk="0" h="508" w="564">
                  <a:moveTo>
                    <a:pt x="213" y="1"/>
                  </a:moveTo>
                  <a:cubicBezTo>
                    <a:pt x="106" y="1"/>
                    <a:pt x="0" y="179"/>
                    <a:pt x="74" y="277"/>
                  </a:cubicBezTo>
                  <a:cubicBezTo>
                    <a:pt x="165" y="338"/>
                    <a:pt x="196" y="429"/>
                    <a:pt x="287" y="459"/>
                  </a:cubicBezTo>
                  <a:cubicBezTo>
                    <a:pt x="307" y="493"/>
                    <a:pt x="333" y="507"/>
                    <a:pt x="361" y="507"/>
                  </a:cubicBezTo>
                  <a:cubicBezTo>
                    <a:pt x="456" y="507"/>
                    <a:pt x="564" y="334"/>
                    <a:pt x="469" y="216"/>
                  </a:cubicBezTo>
                  <a:cubicBezTo>
                    <a:pt x="378" y="155"/>
                    <a:pt x="348" y="64"/>
                    <a:pt x="287" y="34"/>
                  </a:cubicBezTo>
                  <a:cubicBezTo>
                    <a:pt x="264" y="11"/>
                    <a:pt x="238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370"/>
            <p:cNvSpPr/>
            <p:nvPr/>
          </p:nvSpPr>
          <p:spPr>
            <a:xfrm>
              <a:off x="1188675" y="3528400"/>
              <a:ext cx="33075" cy="36800"/>
            </a:xfrm>
            <a:custGeom>
              <a:rect b="b" l="l" r="r" t="t"/>
              <a:pathLst>
                <a:path extrusionOk="0" h="1472" w="1323">
                  <a:moveTo>
                    <a:pt x="1127" y="1"/>
                  </a:moveTo>
                  <a:cubicBezTo>
                    <a:pt x="1085" y="1"/>
                    <a:pt x="1042" y="19"/>
                    <a:pt x="1006" y="64"/>
                  </a:cubicBezTo>
                  <a:cubicBezTo>
                    <a:pt x="763" y="489"/>
                    <a:pt x="459" y="884"/>
                    <a:pt x="94" y="1219"/>
                  </a:cubicBezTo>
                  <a:cubicBezTo>
                    <a:pt x="0" y="1336"/>
                    <a:pt x="87" y="1471"/>
                    <a:pt x="202" y="1471"/>
                  </a:cubicBezTo>
                  <a:cubicBezTo>
                    <a:pt x="236" y="1471"/>
                    <a:pt x="272" y="1459"/>
                    <a:pt x="307" y="1431"/>
                  </a:cubicBezTo>
                  <a:cubicBezTo>
                    <a:pt x="702" y="1097"/>
                    <a:pt x="1006" y="672"/>
                    <a:pt x="1280" y="216"/>
                  </a:cubicBezTo>
                  <a:cubicBezTo>
                    <a:pt x="1323" y="108"/>
                    <a:pt x="1229" y="1"/>
                    <a:pt x="1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5" name="Google Shape;3765;p370"/>
            <p:cNvSpPr/>
            <p:nvPr/>
          </p:nvSpPr>
          <p:spPr>
            <a:xfrm>
              <a:off x="1427475" y="3526700"/>
              <a:ext cx="29400" cy="22550"/>
            </a:xfrm>
            <a:custGeom>
              <a:rect b="b" l="l" r="r" t="t"/>
              <a:pathLst>
                <a:path extrusionOk="0" h="902" w="1176">
                  <a:moveTo>
                    <a:pt x="957" y="0"/>
                  </a:moveTo>
                  <a:cubicBezTo>
                    <a:pt x="920" y="0"/>
                    <a:pt x="882" y="12"/>
                    <a:pt x="846" y="40"/>
                  </a:cubicBezTo>
                  <a:cubicBezTo>
                    <a:pt x="603" y="253"/>
                    <a:pt x="330" y="436"/>
                    <a:pt x="117" y="679"/>
                  </a:cubicBezTo>
                  <a:cubicBezTo>
                    <a:pt x="0" y="772"/>
                    <a:pt x="98" y="901"/>
                    <a:pt x="219" y="901"/>
                  </a:cubicBezTo>
                  <a:cubicBezTo>
                    <a:pt x="256" y="901"/>
                    <a:pt x="294" y="889"/>
                    <a:pt x="330" y="861"/>
                  </a:cubicBezTo>
                  <a:cubicBezTo>
                    <a:pt x="573" y="618"/>
                    <a:pt x="846" y="436"/>
                    <a:pt x="1059" y="223"/>
                  </a:cubicBezTo>
                  <a:cubicBezTo>
                    <a:pt x="1176" y="129"/>
                    <a:pt x="1078" y="0"/>
                    <a:pt x="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6" name="Google Shape;3766;p370"/>
            <p:cNvSpPr/>
            <p:nvPr/>
          </p:nvSpPr>
          <p:spPr>
            <a:xfrm>
              <a:off x="1551125" y="3923175"/>
              <a:ext cx="42275" cy="13575"/>
            </a:xfrm>
            <a:custGeom>
              <a:rect b="b" l="l" r="r" t="t"/>
              <a:pathLst>
                <a:path extrusionOk="0" h="543" w="1691">
                  <a:moveTo>
                    <a:pt x="173" y="1"/>
                  </a:moveTo>
                  <a:cubicBezTo>
                    <a:pt x="23" y="1"/>
                    <a:pt x="1" y="238"/>
                    <a:pt x="186" y="291"/>
                  </a:cubicBezTo>
                  <a:cubicBezTo>
                    <a:pt x="581" y="352"/>
                    <a:pt x="1068" y="473"/>
                    <a:pt x="1463" y="534"/>
                  </a:cubicBezTo>
                  <a:cubicBezTo>
                    <a:pt x="1484" y="540"/>
                    <a:pt x="1503" y="543"/>
                    <a:pt x="1521" y="543"/>
                  </a:cubicBezTo>
                  <a:cubicBezTo>
                    <a:pt x="1680" y="543"/>
                    <a:pt x="1691" y="318"/>
                    <a:pt x="1554" y="291"/>
                  </a:cubicBezTo>
                  <a:cubicBezTo>
                    <a:pt x="1128" y="200"/>
                    <a:pt x="672" y="78"/>
                    <a:pt x="247" y="17"/>
                  </a:cubicBezTo>
                  <a:cubicBezTo>
                    <a:pt x="220" y="6"/>
                    <a:pt x="195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7" name="Google Shape;3767;p370"/>
            <p:cNvSpPr/>
            <p:nvPr/>
          </p:nvSpPr>
          <p:spPr>
            <a:xfrm>
              <a:off x="1450925" y="3912375"/>
              <a:ext cx="41375" cy="11500"/>
            </a:xfrm>
            <a:custGeom>
              <a:rect b="b" l="l" r="r" t="t"/>
              <a:pathLst>
                <a:path extrusionOk="0" h="460" w="1655">
                  <a:moveTo>
                    <a:pt x="539" y="1"/>
                  </a:moveTo>
                  <a:cubicBezTo>
                    <a:pt x="420" y="1"/>
                    <a:pt x="300" y="8"/>
                    <a:pt x="182" y="24"/>
                  </a:cubicBezTo>
                  <a:cubicBezTo>
                    <a:pt x="10" y="110"/>
                    <a:pt x="0" y="331"/>
                    <a:pt x="152" y="331"/>
                  </a:cubicBezTo>
                  <a:cubicBezTo>
                    <a:pt x="161" y="331"/>
                    <a:pt x="171" y="330"/>
                    <a:pt x="182" y="328"/>
                  </a:cubicBezTo>
                  <a:cubicBezTo>
                    <a:pt x="317" y="309"/>
                    <a:pt x="448" y="299"/>
                    <a:pt x="577" y="299"/>
                  </a:cubicBezTo>
                  <a:cubicBezTo>
                    <a:pt x="855" y="299"/>
                    <a:pt x="1118" y="346"/>
                    <a:pt x="1367" y="449"/>
                  </a:cubicBezTo>
                  <a:cubicBezTo>
                    <a:pt x="1387" y="456"/>
                    <a:pt x="1406" y="459"/>
                    <a:pt x="1424" y="459"/>
                  </a:cubicBezTo>
                  <a:cubicBezTo>
                    <a:pt x="1573" y="459"/>
                    <a:pt x="1655" y="257"/>
                    <a:pt x="1519" y="176"/>
                  </a:cubicBezTo>
                  <a:cubicBezTo>
                    <a:pt x="1226" y="63"/>
                    <a:pt x="883" y="1"/>
                    <a:pt x="5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370"/>
            <p:cNvSpPr/>
            <p:nvPr/>
          </p:nvSpPr>
          <p:spPr>
            <a:xfrm>
              <a:off x="1326150" y="3922975"/>
              <a:ext cx="19025" cy="44825"/>
            </a:xfrm>
            <a:custGeom>
              <a:rect b="b" l="l" r="r" t="t"/>
              <a:pathLst>
                <a:path extrusionOk="0" h="1793" w="761">
                  <a:moveTo>
                    <a:pt x="588" y="0"/>
                  </a:moveTo>
                  <a:cubicBezTo>
                    <a:pt x="530" y="0"/>
                    <a:pt x="467" y="27"/>
                    <a:pt x="431" y="86"/>
                  </a:cubicBezTo>
                  <a:cubicBezTo>
                    <a:pt x="279" y="603"/>
                    <a:pt x="188" y="1089"/>
                    <a:pt x="36" y="1606"/>
                  </a:cubicBezTo>
                  <a:cubicBezTo>
                    <a:pt x="1" y="1730"/>
                    <a:pt x="79" y="1792"/>
                    <a:pt x="156" y="1792"/>
                  </a:cubicBezTo>
                  <a:cubicBezTo>
                    <a:pt x="212" y="1792"/>
                    <a:pt x="267" y="1761"/>
                    <a:pt x="279" y="1697"/>
                  </a:cubicBezTo>
                  <a:cubicBezTo>
                    <a:pt x="431" y="1211"/>
                    <a:pt x="553" y="694"/>
                    <a:pt x="705" y="177"/>
                  </a:cubicBezTo>
                  <a:cubicBezTo>
                    <a:pt x="760" y="66"/>
                    <a:pt x="680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9" name="Google Shape;3769;p370"/>
            <p:cNvSpPr/>
            <p:nvPr/>
          </p:nvSpPr>
          <p:spPr>
            <a:xfrm>
              <a:off x="1513975" y="3808350"/>
              <a:ext cx="38200" cy="12700"/>
            </a:xfrm>
            <a:custGeom>
              <a:rect b="b" l="l" r="r" t="t"/>
              <a:pathLst>
                <a:path extrusionOk="0" h="508" w="1528">
                  <a:moveTo>
                    <a:pt x="1316" y="1"/>
                  </a:moveTo>
                  <a:cubicBezTo>
                    <a:pt x="1294" y="1"/>
                    <a:pt x="1270" y="7"/>
                    <a:pt x="1247" y="21"/>
                  </a:cubicBezTo>
                  <a:cubicBezTo>
                    <a:pt x="912" y="142"/>
                    <a:pt x="548" y="234"/>
                    <a:pt x="183" y="234"/>
                  </a:cubicBezTo>
                  <a:cubicBezTo>
                    <a:pt x="0" y="234"/>
                    <a:pt x="0" y="507"/>
                    <a:pt x="183" y="507"/>
                  </a:cubicBezTo>
                  <a:cubicBezTo>
                    <a:pt x="608" y="507"/>
                    <a:pt x="1034" y="416"/>
                    <a:pt x="1399" y="234"/>
                  </a:cubicBezTo>
                  <a:cubicBezTo>
                    <a:pt x="1527" y="182"/>
                    <a:pt x="1438" y="1"/>
                    <a:pt x="1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0" name="Google Shape;3770;p370"/>
            <p:cNvSpPr/>
            <p:nvPr/>
          </p:nvSpPr>
          <p:spPr>
            <a:xfrm>
              <a:off x="1393900" y="3837725"/>
              <a:ext cx="26625" cy="9150"/>
            </a:xfrm>
            <a:custGeom>
              <a:rect b="b" l="l" r="r" t="t"/>
              <a:pathLst>
                <a:path extrusionOk="0" h="366" w="1065">
                  <a:moveTo>
                    <a:pt x="214" y="1"/>
                  </a:moveTo>
                  <a:cubicBezTo>
                    <a:pt x="1" y="1"/>
                    <a:pt x="1" y="274"/>
                    <a:pt x="214" y="305"/>
                  </a:cubicBezTo>
                  <a:cubicBezTo>
                    <a:pt x="426" y="305"/>
                    <a:pt x="670" y="366"/>
                    <a:pt x="882" y="366"/>
                  </a:cubicBezTo>
                  <a:cubicBezTo>
                    <a:pt x="1065" y="366"/>
                    <a:pt x="1065" y="92"/>
                    <a:pt x="882" y="62"/>
                  </a:cubicBezTo>
                  <a:cubicBezTo>
                    <a:pt x="670" y="62"/>
                    <a:pt x="426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1" name="Google Shape;3771;p370"/>
            <p:cNvSpPr/>
            <p:nvPr/>
          </p:nvSpPr>
          <p:spPr>
            <a:xfrm>
              <a:off x="1304500" y="3681750"/>
              <a:ext cx="10675" cy="7125"/>
            </a:xfrm>
            <a:custGeom>
              <a:rect b="b" l="l" r="r" t="t"/>
              <a:pathLst>
                <a:path extrusionOk="0" h="285" w="427">
                  <a:moveTo>
                    <a:pt x="213" y="1"/>
                  </a:moveTo>
                  <a:cubicBezTo>
                    <a:pt x="200" y="1"/>
                    <a:pt x="186" y="3"/>
                    <a:pt x="173" y="9"/>
                  </a:cubicBezTo>
                  <a:cubicBezTo>
                    <a:pt x="1" y="66"/>
                    <a:pt x="45" y="285"/>
                    <a:pt x="203" y="285"/>
                  </a:cubicBezTo>
                  <a:cubicBezTo>
                    <a:pt x="212" y="285"/>
                    <a:pt x="223" y="284"/>
                    <a:pt x="233" y="282"/>
                  </a:cubicBezTo>
                  <a:cubicBezTo>
                    <a:pt x="427" y="255"/>
                    <a:pt x="344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2" name="Google Shape;3772;p370"/>
            <p:cNvSpPr/>
            <p:nvPr/>
          </p:nvSpPr>
          <p:spPr>
            <a:xfrm>
              <a:off x="1487100" y="3618075"/>
              <a:ext cx="17875" cy="23075"/>
            </a:xfrm>
            <a:custGeom>
              <a:rect b="b" l="l" r="r" t="t"/>
              <a:pathLst>
                <a:path extrusionOk="0" h="923" w="715">
                  <a:moveTo>
                    <a:pt x="503" y="0"/>
                  </a:moveTo>
                  <a:cubicBezTo>
                    <a:pt x="458" y="0"/>
                    <a:pt x="412" y="19"/>
                    <a:pt x="376" y="63"/>
                  </a:cubicBezTo>
                  <a:cubicBezTo>
                    <a:pt x="285" y="276"/>
                    <a:pt x="164" y="489"/>
                    <a:pt x="42" y="702"/>
                  </a:cubicBezTo>
                  <a:cubicBezTo>
                    <a:pt x="0" y="826"/>
                    <a:pt x="101" y="922"/>
                    <a:pt x="198" y="922"/>
                  </a:cubicBezTo>
                  <a:cubicBezTo>
                    <a:pt x="242" y="922"/>
                    <a:pt x="287" y="902"/>
                    <a:pt x="315" y="854"/>
                  </a:cubicBezTo>
                  <a:cubicBezTo>
                    <a:pt x="437" y="641"/>
                    <a:pt x="528" y="428"/>
                    <a:pt x="650" y="215"/>
                  </a:cubicBezTo>
                  <a:cubicBezTo>
                    <a:pt x="714" y="108"/>
                    <a:pt x="612" y="0"/>
                    <a:pt x="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3" name="Google Shape;3773;p370"/>
            <p:cNvSpPr/>
            <p:nvPr/>
          </p:nvSpPr>
          <p:spPr>
            <a:xfrm>
              <a:off x="1397000" y="4082025"/>
              <a:ext cx="21250" cy="40600"/>
            </a:xfrm>
            <a:custGeom>
              <a:rect b="b" l="l" r="r" t="t"/>
              <a:pathLst>
                <a:path extrusionOk="0" h="1624" w="850">
                  <a:moveTo>
                    <a:pt x="613" y="0"/>
                  </a:moveTo>
                  <a:cubicBezTo>
                    <a:pt x="535" y="0"/>
                    <a:pt x="454" y="53"/>
                    <a:pt x="454" y="168"/>
                  </a:cubicBezTo>
                  <a:cubicBezTo>
                    <a:pt x="546" y="624"/>
                    <a:pt x="394" y="1019"/>
                    <a:pt x="90" y="1384"/>
                  </a:cubicBezTo>
                  <a:cubicBezTo>
                    <a:pt x="0" y="1496"/>
                    <a:pt x="75" y="1624"/>
                    <a:pt x="181" y="1624"/>
                  </a:cubicBezTo>
                  <a:cubicBezTo>
                    <a:pt x="219" y="1624"/>
                    <a:pt x="262" y="1607"/>
                    <a:pt x="302" y="1566"/>
                  </a:cubicBezTo>
                  <a:cubicBezTo>
                    <a:pt x="637" y="1171"/>
                    <a:pt x="850" y="654"/>
                    <a:pt x="758" y="107"/>
                  </a:cubicBezTo>
                  <a:cubicBezTo>
                    <a:pt x="744" y="38"/>
                    <a:pt x="679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4" name="Google Shape;3774;p370"/>
            <p:cNvSpPr/>
            <p:nvPr/>
          </p:nvSpPr>
          <p:spPr>
            <a:xfrm>
              <a:off x="1269500" y="4197775"/>
              <a:ext cx="25000" cy="52000"/>
            </a:xfrm>
            <a:custGeom>
              <a:rect b="b" l="l" r="r" t="t"/>
              <a:pathLst>
                <a:path extrusionOk="0" h="2080" w="1000">
                  <a:moveTo>
                    <a:pt x="858" y="0"/>
                  </a:moveTo>
                  <a:cubicBezTo>
                    <a:pt x="798" y="0"/>
                    <a:pt x="730" y="32"/>
                    <a:pt x="691" y="97"/>
                  </a:cubicBezTo>
                  <a:cubicBezTo>
                    <a:pt x="478" y="705"/>
                    <a:pt x="266" y="1313"/>
                    <a:pt x="53" y="1921"/>
                  </a:cubicBezTo>
                  <a:cubicBezTo>
                    <a:pt x="1" y="2025"/>
                    <a:pt x="77" y="2079"/>
                    <a:pt x="163" y="2079"/>
                  </a:cubicBezTo>
                  <a:cubicBezTo>
                    <a:pt x="228" y="2079"/>
                    <a:pt x="300" y="2048"/>
                    <a:pt x="326" y="1982"/>
                  </a:cubicBezTo>
                  <a:cubicBezTo>
                    <a:pt x="539" y="1374"/>
                    <a:pt x="721" y="766"/>
                    <a:pt x="965" y="158"/>
                  </a:cubicBezTo>
                  <a:cubicBezTo>
                    <a:pt x="999" y="55"/>
                    <a:pt x="936" y="0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5" name="Google Shape;3775;p370"/>
            <p:cNvSpPr/>
            <p:nvPr/>
          </p:nvSpPr>
          <p:spPr>
            <a:xfrm>
              <a:off x="1333800" y="4329725"/>
              <a:ext cx="68875" cy="21175"/>
            </a:xfrm>
            <a:custGeom>
              <a:rect b="b" l="l" r="r" t="t"/>
              <a:pathLst>
                <a:path extrusionOk="0" h="847" w="2755">
                  <a:moveTo>
                    <a:pt x="181" y="0"/>
                  </a:moveTo>
                  <a:cubicBezTo>
                    <a:pt x="46" y="0"/>
                    <a:pt x="1" y="238"/>
                    <a:pt x="186" y="291"/>
                  </a:cubicBezTo>
                  <a:cubicBezTo>
                    <a:pt x="976" y="473"/>
                    <a:pt x="1736" y="655"/>
                    <a:pt x="2526" y="838"/>
                  </a:cubicBezTo>
                  <a:cubicBezTo>
                    <a:pt x="2545" y="844"/>
                    <a:pt x="2562" y="847"/>
                    <a:pt x="2577" y="847"/>
                  </a:cubicBezTo>
                  <a:cubicBezTo>
                    <a:pt x="2719" y="847"/>
                    <a:pt x="2754" y="622"/>
                    <a:pt x="2618" y="595"/>
                  </a:cubicBezTo>
                  <a:cubicBezTo>
                    <a:pt x="1797" y="382"/>
                    <a:pt x="1037" y="200"/>
                    <a:pt x="247" y="17"/>
                  </a:cubicBezTo>
                  <a:cubicBezTo>
                    <a:pt x="223" y="5"/>
                    <a:pt x="201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6" name="Google Shape;3776;p370"/>
            <p:cNvSpPr/>
            <p:nvPr/>
          </p:nvSpPr>
          <p:spPr>
            <a:xfrm>
              <a:off x="1324000" y="4231625"/>
              <a:ext cx="24350" cy="15700"/>
            </a:xfrm>
            <a:custGeom>
              <a:rect b="b" l="l" r="r" t="t"/>
              <a:pathLst>
                <a:path extrusionOk="0" h="628" w="974">
                  <a:moveTo>
                    <a:pt x="161" y="0"/>
                  </a:moveTo>
                  <a:cubicBezTo>
                    <a:pt x="132" y="0"/>
                    <a:pt x="99" y="8"/>
                    <a:pt x="61" y="20"/>
                  </a:cubicBezTo>
                  <a:cubicBezTo>
                    <a:pt x="31" y="111"/>
                    <a:pt x="0" y="202"/>
                    <a:pt x="31" y="263"/>
                  </a:cubicBezTo>
                  <a:cubicBezTo>
                    <a:pt x="213" y="476"/>
                    <a:pt x="487" y="628"/>
                    <a:pt x="791" y="628"/>
                  </a:cubicBezTo>
                  <a:cubicBezTo>
                    <a:pt x="973" y="628"/>
                    <a:pt x="973" y="354"/>
                    <a:pt x="791" y="324"/>
                  </a:cubicBezTo>
                  <a:cubicBezTo>
                    <a:pt x="608" y="324"/>
                    <a:pt x="426" y="202"/>
                    <a:pt x="274" y="50"/>
                  </a:cubicBezTo>
                  <a:cubicBezTo>
                    <a:pt x="238" y="15"/>
                    <a:pt x="203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7" name="Google Shape;3777;p370"/>
            <p:cNvSpPr/>
            <p:nvPr/>
          </p:nvSpPr>
          <p:spPr>
            <a:xfrm>
              <a:off x="1322425" y="4375075"/>
              <a:ext cx="16000" cy="11950"/>
            </a:xfrm>
            <a:custGeom>
              <a:rect b="b" l="l" r="r" t="t"/>
              <a:pathLst>
                <a:path extrusionOk="0" h="478" w="640">
                  <a:moveTo>
                    <a:pt x="432" y="0"/>
                  </a:moveTo>
                  <a:cubicBezTo>
                    <a:pt x="396" y="0"/>
                    <a:pt x="361" y="17"/>
                    <a:pt x="337" y="57"/>
                  </a:cubicBezTo>
                  <a:cubicBezTo>
                    <a:pt x="246" y="148"/>
                    <a:pt x="185" y="179"/>
                    <a:pt x="124" y="240"/>
                  </a:cubicBezTo>
                  <a:cubicBezTo>
                    <a:pt x="1" y="338"/>
                    <a:pt x="138" y="477"/>
                    <a:pt x="275" y="477"/>
                  </a:cubicBezTo>
                  <a:cubicBezTo>
                    <a:pt x="307" y="477"/>
                    <a:pt x="339" y="470"/>
                    <a:pt x="367" y="452"/>
                  </a:cubicBezTo>
                  <a:cubicBezTo>
                    <a:pt x="428" y="361"/>
                    <a:pt x="519" y="331"/>
                    <a:pt x="550" y="240"/>
                  </a:cubicBezTo>
                  <a:cubicBezTo>
                    <a:pt x="639" y="128"/>
                    <a:pt x="532" y="0"/>
                    <a:pt x="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8" name="Google Shape;3778;p370"/>
            <p:cNvSpPr/>
            <p:nvPr/>
          </p:nvSpPr>
          <p:spPr>
            <a:xfrm>
              <a:off x="1447225" y="4351375"/>
              <a:ext cx="36550" cy="29450"/>
            </a:xfrm>
            <a:custGeom>
              <a:rect b="b" l="l" r="r" t="t"/>
              <a:pathLst>
                <a:path extrusionOk="0" h="1178" w="1462">
                  <a:moveTo>
                    <a:pt x="207" y="0"/>
                  </a:moveTo>
                  <a:cubicBezTo>
                    <a:pt x="112" y="0"/>
                    <a:pt x="1" y="108"/>
                    <a:pt x="87" y="215"/>
                  </a:cubicBezTo>
                  <a:cubicBezTo>
                    <a:pt x="391" y="580"/>
                    <a:pt x="755" y="884"/>
                    <a:pt x="1181" y="1157"/>
                  </a:cubicBezTo>
                  <a:cubicBezTo>
                    <a:pt x="1204" y="1171"/>
                    <a:pt x="1227" y="1177"/>
                    <a:pt x="1249" y="1177"/>
                  </a:cubicBezTo>
                  <a:cubicBezTo>
                    <a:pt x="1372" y="1177"/>
                    <a:pt x="1462" y="987"/>
                    <a:pt x="1333" y="884"/>
                  </a:cubicBezTo>
                  <a:cubicBezTo>
                    <a:pt x="968" y="671"/>
                    <a:pt x="603" y="397"/>
                    <a:pt x="300" y="63"/>
                  </a:cubicBezTo>
                  <a:cubicBezTo>
                    <a:pt x="282" y="18"/>
                    <a:pt x="246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9" name="Google Shape;3779;p370"/>
            <p:cNvSpPr/>
            <p:nvPr/>
          </p:nvSpPr>
          <p:spPr>
            <a:xfrm>
              <a:off x="1450150" y="4166000"/>
              <a:ext cx="29650" cy="7625"/>
            </a:xfrm>
            <a:custGeom>
              <a:rect b="b" l="l" r="r" t="t"/>
              <a:pathLst>
                <a:path extrusionOk="0" h="305" w="1186">
                  <a:moveTo>
                    <a:pt x="183" y="1"/>
                  </a:moveTo>
                  <a:cubicBezTo>
                    <a:pt x="0" y="1"/>
                    <a:pt x="0" y="305"/>
                    <a:pt x="183" y="305"/>
                  </a:cubicBezTo>
                  <a:lnTo>
                    <a:pt x="973" y="305"/>
                  </a:lnTo>
                  <a:cubicBezTo>
                    <a:pt x="1186" y="305"/>
                    <a:pt x="1186" y="31"/>
                    <a:pt x="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0" name="Google Shape;3780;p370"/>
            <p:cNvSpPr/>
            <p:nvPr/>
          </p:nvSpPr>
          <p:spPr>
            <a:xfrm>
              <a:off x="1583575" y="4069800"/>
              <a:ext cx="30200" cy="17475"/>
            </a:xfrm>
            <a:custGeom>
              <a:rect b="b" l="l" r="r" t="t"/>
              <a:pathLst>
                <a:path extrusionOk="0" h="699" w="1208">
                  <a:moveTo>
                    <a:pt x="988" y="0"/>
                  </a:moveTo>
                  <a:cubicBezTo>
                    <a:pt x="967" y="0"/>
                    <a:pt x="946" y="6"/>
                    <a:pt x="925" y="19"/>
                  </a:cubicBezTo>
                  <a:cubicBezTo>
                    <a:pt x="681" y="171"/>
                    <a:pt x="408" y="292"/>
                    <a:pt x="134" y="444"/>
                  </a:cubicBezTo>
                  <a:cubicBezTo>
                    <a:pt x="1" y="524"/>
                    <a:pt x="102" y="698"/>
                    <a:pt x="231" y="698"/>
                  </a:cubicBezTo>
                  <a:cubicBezTo>
                    <a:pt x="249" y="698"/>
                    <a:pt x="268" y="695"/>
                    <a:pt x="286" y="688"/>
                  </a:cubicBezTo>
                  <a:cubicBezTo>
                    <a:pt x="560" y="536"/>
                    <a:pt x="833" y="414"/>
                    <a:pt x="1077" y="262"/>
                  </a:cubicBezTo>
                  <a:cubicBezTo>
                    <a:pt x="1207" y="210"/>
                    <a:pt x="1113" y="0"/>
                    <a:pt x="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370"/>
            <p:cNvSpPr/>
            <p:nvPr/>
          </p:nvSpPr>
          <p:spPr>
            <a:xfrm>
              <a:off x="1597800" y="4169000"/>
              <a:ext cx="12250" cy="14700"/>
            </a:xfrm>
            <a:custGeom>
              <a:rect b="b" l="l" r="r" t="t"/>
              <a:pathLst>
                <a:path extrusionOk="0" h="588" w="490">
                  <a:moveTo>
                    <a:pt x="294" y="0"/>
                  </a:moveTo>
                  <a:cubicBezTo>
                    <a:pt x="252" y="0"/>
                    <a:pt x="209" y="19"/>
                    <a:pt x="173" y="63"/>
                  </a:cubicBezTo>
                  <a:cubicBezTo>
                    <a:pt x="143" y="185"/>
                    <a:pt x="52" y="276"/>
                    <a:pt x="21" y="367"/>
                  </a:cubicBezTo>
                  <a:cubicBezTo>
                    <a:pt x="1" y="492"/>
                    <a:pt x="93" y="588"/>
                    <a:pt x="183" y="588"/>
                  </a:cubicBezTo>
                  <a:cubicBezTo>
                    <a:pt x="225" y="588"/>
                    <a:pt x="266" y="567"/>
                    <a:pt x="295" y="519"/>
                  </a:cubicBezTo>
                  <a:cubicBezTo>
                    <a:pt x="325" y="397"/>
                    <a:pt x="416" y="276"/>
                    <a:pt x="447" y="215"/>
                  </a:cubicBezTo>
                  <a:cubicBezTo>
                    <a:pt x="490" y="108"/>
                    <a:pt x="396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2" name="Google Shape;3782;p370"/>
            <p:cNvSpPr/>
            <p:nvPr/>
          </p:nvSpPr>
          <p:spPr>
            <a:xfrm>
              <a:off x="1681650" y="3730650"/>
              <a:ext cx="42375" cy="30750"/>
            </a:xfrm>
            <a:custGeom>
              <a:rect b="b" l="l" r="r" t="t"/>
              <a:pathLst>
                <a:path extrusionOk="0" h="1230" w="1695">
                  <a:moveTo>
                    <a:pt x="251" y="0"/>
                  </a:moveTo>
                  <a:cubicBezTo>
                    <a:pt x="152" y="0"/>
                    <a:pt x="0" y="109"/>
                    <a:pt x="72" y="180"/>
                  </a:cubicBezTo>
                  <a:cubicBezTo>
                    <a:pt x="467" y="697"/>
                    <a:pt x="923" y="1031"/>
                    <a:pt x="1500" y="1214"/>
                  </a:cubicBezTo>
                  <a:cubicBezTo>
                    <a:pt x="1522" y="1225"/>
                    <a:pt x="1542" y="1230"/>
                    <a:pt x="1559" y="1230"/>
                  </a:cubicBezTo>
                  <a:cubicBezTo>
                    <a:pt x="1687" y="1230"/>
                    <a:pt x="1695" y="967"/>
                    <a:pt x="1561" y="940"/>
                  </a:cubicBezTo>
                  <a:cubicBezTo>
                    <a:pt x="1075" y="758"/>
                    <a:pt x="649" y="454"/>
                    <a:pt x="315" y="28"/>
                  </a:cubicBezTo>
                  <a:cubicBezTo>
                    <a:pt x="302" y="9"/>
                    <a:pt x="278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3" name="Google Shape;3783;p370"/>
            <p:cNvSpPr/>
            <p:nvPr/>
          </p:nvSpPr>
          <p:spPr>
            <a:xfrm>
              <a:off x="1688650" y="3547400"/>
              <a:ext cx="22150" cy="51250"/>
            </a:xfrm>
            <a:custGeom>
              <a:rect b="b" l="l" r="r" t="t"/>
              <a:pathLst>
                <a:path extrusionOk="0" h="2050" w="886">
                  <a:moveTo>
                    <a:pt x="188" y="1"/>
                  </a:moveTo>
                  <a:cubicBezTo>
                    <a:pt x="88" y="1"/>
                    <a:pt x="1" y="108"/>
                    <a:pt x="65" y="215"/>
                  </a:cubicBezTo>
                  <a:cubicBezTo>
                    <a:pt x="460" y="732"/>
                    <a:pt x="612" y="1279"/>
                    <a:pt x="491" y="1887"/>
                  </a:cubicBezTo>
                  <a:cubicBezTo>
                    <a:pt x="472" y="1979"/>
                    <a:pt x="566" y="2049"/>
                    <a:pt x="649" y="2049"/>
                  </a:cubicBezTo>
                  <a:cubicBezTo>
                    <a:pt x="703" y="2049"/>
                    <a:pt x="752" y="2020"/>
                    <a:pt x="764" y="1948"/>
                  </a:cubicBezTo>
                  <a:cubicBezTo>
                    <a:pt x="886" y="1249"/>
                    <a:pt x="734" y="611"/>
                    <a:pt x="308" y="63"/>
                  </a:cubicBezTo>
                  <a:cubicBezTo>
                    <a:pt x="273" y="19"/>
                    <a:pt x="229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370"/>
            <p:cNvSpPr/>
            <p:nvPr/>
          </p:nvSpPr>
          <p:spPr>
            <a:xfrm>
              <a:off x="1808750" y="3558975"/>
              <a:ext cx="32475" cy="49150"/>
            </a:xfrm>
            <a:custGeom>
              <a:rect b="b" l="l" r="r" t="t"/>
              <a:pathLst>
                <a:path extrusionOk="0" h="1966" w="1299">
                  <a:moveTo>
                    <a:pt x="1120" y="1"/>
                  </a:moveTo>
                  <a:cubicBezTo>
                    <a:pt x="1067" y="1"/>
                    <a:pt x="1018" y="28"/>
                    <a:pt x="1006" y="87"/>
                  </a:cubicBezTo>
                  <a:cubicBezTo>
                    <a:pt x="854" y="725"/>
                    <a:pt x="550" y="1242"/>
                    <a:pt x="125" y="1698"/>
                  </a:cubicBezTo>
                  <a:cubicBezTo>
                    <a:pt x="1" y="1822"/>
                    <a:pt x="139" y="1965"/>
                    <a:pt x="260" y="1965"/>
                  </a:cubicBezTo>
                  <a:cubicBezTo>
                    <a:pt x="288" y="1965"/>
                    <a:pt x="315" y="1958"/>
                    <a:pt x="337" y="1941"/>
                  </a:cubicBezTo>
                  <a:cubicBezTo>
                    <a:pt x="763" y="1424"/>
                    <a:pt x="1097" y="816"/>
                    <a:pt x="1280" y="178"/>
                  </a:cubicBezTo>
                  <a:cubicBezTo>
                    <a:pt x="1298" y="67"/>
                    <a:pt x="1203" y="1"/>
                    <a:pt x="1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5" name="Google Shape;3785;p370"/>
            <p:cNvSpPr/>
            <p:nvPr/>
          </p:nvSpPr>
          <p:spPr>
            <a:xfrm>
              <a:off x="1780700" y="3651500"/>
              <a:ext cx="94775" cy="14675"/>
            </a:xfrm>
            <a:custGeom>
              <a:rect b="b" l="l" r="r" t="t"/>
              <a:pathLst>
                <a:path extrusionOk="0" h="587" w="3791">
                  <a:moveTo>
                    <a:pt x="3550" y="1"/>
                  </a:moveTo>
                  <a:cubicBezTo>
                    <a:pt x="3542" y="1"/>
                    <a:pt x="3534" y="1"/>
                    <a:pt x="3526" y="3"/>
                  </a:cubicBezTo>
                  <a:cubicBezTo>
                    <a:pt x="2601" y="208"/>
                    <a:pt x="1676" y="284"/>
                    <a:pt x="715" y="284"/>
                  </a:cubicBezTo>
                  <a:cubicBezTo>
                    <a:pt x="539" y="284"/>
                    <a:pt x="361" y="281"/>
                    <a:pt x="183" y="276"/>
                  </a:cubicBezTo>
                  <a:cubicBezTo>
                    <a:pt x="0" y="276"/>
                    <a:pt x="0" y="580"/>
                    <a:pt x="183" y="580"/>
                  </a:cubicBezTo>
                  <a:cubicBezTo>
                    <a:pt x="325" y="584"/>
                    <a:pt x="467" y="586"/>
                    <a:pt x="608" y="586"/>
                  </a:cubicBezTo>
                  <a:cubicBezTo>
                    <a:pt x="1615" y="586"/>
                    <a:pt x="2605" y="490"/>
                    <a:pt x="3617" y="276"/>
                  </a:cubicBezTo>
                  <a:cubicBezTo>
                    <a:pt x="3790" y="248"/>
                    <a:pt x="3690" y="1"/>
                    <a:pt x="3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6" name="Google Shape;3786;p370"/>
            <p:cNvSpPr/>
            <p:nvPr/>
          </p:nvSpPr>
          <p:spPr>
            <a:xfrm>
              <a:off x="1667700" y="3665175"/>
              <a:ext cx="17025" cy="7750"/>
            </a:xfrm>
            <a:custGeom>
              <a:rect b="b" l="l" r="r" t="t"/>
              <a:pathLst>
                <a:path extrusionOk="0" h="310" w="681">
                  <a:moveTo>
                    <a:pt x="204" y="0"/>
                  </a:moveTo>
                  <a:cubicBezTo>
                    <a:pt x="46" y="0"/>
                    <a:pt x="0" y="219"/>
                    <a:pt x="143" y="277"/>
                  </a:cubicBezTo>
                  <a:cubicBezTo>
                    <a:pt x="234" y="277"/>
                    <a:pt x="356" y="307"/>
                    <a:pt x="417" y="307"/>
                  </a:cubicBezTo>
                  <a:cubicBezTo>
                    <a:pt x="426" y="308"/>
                    <a:pt x="434" y="309"/>
                    <a:pt x="442" y="309"/>
                  </a:cubicBezTo>
                  <a:cubicBezTo>
                    <a:pt x="607" y="309"/>
                    <a:pt x="680" y="33"/>
                    <a:pt x="478" y="33"/>
                  </a:cubicBezTo>
                  <a:cubicBezTo>
                    <a:pt x="417" y="33"/>
                    <a:pt x="295" y="3"/>
                    <a:pt x="234" y="3"/>
                  </a:cubicBezTo>
                  <a:cubicBezTo>
                    <a:pt x="224" y="1"/>
                    <a:pt x="214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7" name="Google Shape;3787;p370"/>
            <p:cNvSpPr/>
            <p:nvPr/>
          </p:nvSpPr>
          <p:spPr>
            <a:xfrm>
              <a:off x="1759325" y="3590625"/>
              <a:ext cx="15100" cy="28425"/>
            </a:xfrm>
            <a:custGeom>
              <a:rect b="b" l="l" r="r" t="t"/>
              <a:pathLst>
                <a:path extrusionOk="0" h="1137" w="604">
                  <a:moveTo>
                    <a:pt x="441" y="0"/>
                  </a:moveTo>
                  <a:cubicBezTo>
                    <a:pt x="376" y="0"/>
                    <a:pt x="304" y="32"/>
                    <a:pt x="278" y="97"/>
                  </a:cubicBezTo>
                  <a:cubicBezTo>
                    <a:pt x="217" y="401"/>
                    <a:pt x="95" y="705"/>
                    <a:pt x="35" y="979"/>
                  </a:cubicBezTo>
                  <a:cubicBezTo>
                    <a:pt x="0" y="1082"/>
                    <a:pt x="73" y="1137"/>
                    <a:pt x="149" y="1137"/>
                  </a:cubicBezTo>
                  <a:cubicBezTo>
                    <a:pt x="206" y="1137"/>
                    <a:pt x="265" y="1105"/>
                    <a:pt x="278" y="1040"/>
                  </a:cubicBezTo>
                  <a:cubicBezTo>
                    <a:pt x="369" y="736"/>
                    <a:pt x="491" y="432"/>
                    <a:pt x="551" y="158"/>
                  </a:cubicBezTo>
                  <a:cubicBezTo>
                    <a:pt x="603" y="55"/>
                    <a:pt x="527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8" name="Google Shape;3788;p370"/>
            <p:cNvSpPr/>
            <p:nvPr/>
          </p:nvSpPr>
          <p:spPr>
            <a:xfrm>
              <a:off x="1945100" y="3450125"/>
              <a:ext cx="51800" cy="20075"/>
            </a:xfrm>
            <a:custGeom>
              <a:rect b="b" l="l" r="r" t="t"/>
              <a:pathLst>
                <a:path extrusionOk="0" h="803" w="2072">
                  <a:moveTo>
                    <a:pt x="235" y="1"/>
                  </a:moveTo>
                  <a:cubicBezTo>
                    <a:pt x="72" y="1"/>
                    <a:pt x="1" y="248"/>
                    <a:pt x="203" y="277"/>
                  </a:cubicBezTo>
                  <a:cubicBezTo>
                    <a:pt x="750" y="459"/>
                    <a:pt x="1297" y="611"/>
                    <a:pt x="1874" y="793"/>
                  </a:cubicBezTo>
                  <a:cubicBezTo>
                    <a:pt x="1892" y="799"/>
                    <a:pt x="1909" y="802"/>
                    <a:pt x="1924" y="802"/>
                  </a:cubicBezTo>
                  <a:cubicBezTo>
                    <a:pt x="2061" y="802"/>
                    <a:pt x="2072" y="578"/>
                    <a:pt x="1935" y="550"/>
                  </a:cubicBezTo>
                  <a:cubicBezTo>
                    <a:pt x="1358" y="337"/>
                    <a:pt x="841" y="216"/>
                    <a:pt x="263" y="3"/>
                  </a:cubicBezTo>
                  <a:cubicBezTo>
                    <a:pt x="254" y="1"/>
                    <a:pt x="244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9" name="Google Shape;3789;p370"/>
            <p:cNvSpPr/>
            <p:nvPr/>
          </p:nvSpPr>
          <p:spPr>
            <a:xfrm>
              <a:off x="1945175" y="3589925"/>
              <a:ext cx="73025" cy="33000"/>
            </a:xfrm>
            <a:custGeom>
              <a:rect b="b" l="l" r="r" t="t"/>
              <a:pathLst>
                <a:path extrusionOk="0" h="1320" w="2921">
                  <a:moveTo>
                    <a:pt x="310" y="1"/>
                  </a:moveTo>
                  <a:cubicBezTo>
                    <a:pt x="120" y="1"/>
                    <a:pt x="1" y="192"/>
                    <a:pt x="200" y="277"/>
                  </a:cubicBezTo>
                  <a:cubicBezTo>
                    <a:pt x="990" y="612"/>
                    <a:pt x="1810" y="946"/>
                    <a:pt x="2631" y="1311"/>
                  </a:cubicBezTo>
                  <a:cubicBezTo>
                    <a:pt x="2646" y="1317"/>
                    <a:pt x="2661" y="1320"/>
                    <a:pt x="2676" y="1320"/>
                  </a:cubicBezTo>
                  <a:cubicBezTo>
                    <a:pt x="2810" y="1320"/>
                    <a:pt x="2920" y="1092"/>
                    <a:pt x="2783" y="1037"/>
                  </a:cubicBezTo>
                  <a:cubicBezTo>
                    <a:pt x="1962" y="703"/>
                    <a:pt x="1142" y="338"/>
                    <a:pt x="352" y="4"/>
                  </a:cubicBezTo>
                  <a:cubicBezTo>
                    <a:pt x="338" y="2"/>
                    <a:pt x="324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0" name="Google Shape;3790;p370"/>
            <p:cNvSpPr/>
            <p:nvPr/>
          </p:nvSpPr>
          <p:spPr>
            <a:xfrm>
              <a:off x="2026600" y="3494200"/>
              <a:ext cx="53550" cy="19250"/>
            </a:xfrm>
            <a:custGeom>
              <a:rect b="b" l="l" r="r" t="t"/>
              <a:pathLst>
                <a:path extrusionOk="0" h="770" w="2142">
                  <a:moveTo>
                    <a:pt x="1952" y="0"/>
                  </a:moveTo>
                  <a:cubicBezTo>
                    <a:pt x="1925" y="0"/>
                    <a:pt x="1896" y="10"/>
                    <a:pt x="1867" y="33"/>
                  </a:cubicBezTo>
                  <a:cubicBezTo>
                    <a:pt x="1497" y="329"/>
                    <a:pt x="1028" y="485"/>
                    <a:pt x="556" y="485"/>
                  </a:cubicBezTo>
                  <a:cubicBezTo>
                    <a:pt x="446" y="485"/>
                    <a:pt x="335" y="476"/>
                    <a:pt x="225" y="459"/>
                  </a:cubicBezTo>
                  <a:cubicBezTo>
                    <a:pt x="207" y="453"/>
                    <a:pt x="190" y="450"/>
                    <a:pt x="175" y="450"/>
                  </a:cubicBezTo>
                  <a:cubicBezTo>
                    <a:pt x="33" y="450"/>
                    <a:pt x="0" y="678"/>
                    <a:pt x="164" y="732"/>
                  </a:cubicBezTo>
                  <a:cubicBezTo>
                    <a:pt x="302" y="758"/>
                    <a:pt x="440" y="770"/>
                    <a:pt x="577" y="770"/>
                  </a:cubicBezTo>
                  <a:cubicBezTo>
                    <a:pt x="1103" y="770"/>
                    <a:pt x="1609" y="590"/>
                    <a:pt x="2019" y="277"/>
                  </a:cubicBezTo>
                  <a:cubicBezTo>
                    <a:pt x="2142" y="178"/>
                    <a:pt x="2066" y="0"/>
                    <a:pt x="19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370"/>
            <p:cNvSpPr/>
            <p:nvPr/>
          </p:nvSpPr>
          <p:spPr>
            <a:xfrm>
              <a:off x="1861025" y="3459600"/>
              <a:ext cx="31300" cy="30725"/>
            </a:xfrm>
            <a:custGeom>
              <a:rect b="b" l="l" r="r" t="t"/>
              <a:pathLst>
                <a:path extrusionOk="0" h="1229" w="1252">
                  <a:moveTo>
                    <a:pt x="219" y="1"/>
                  </a:moveTo>
                  <a:cubicBezTo>
                    <a:pt x="94" y="1"/>
                    <a:pt x="0" y="210"/>
                    <a:pt x="131" y="262"/>
                  </a:cubicBezTo>
                  <a:cubicBezTo>
                    <a:pt x="526" y="475"/>
                    <a:pt x="769" y="718"/>
                    <a:pt x="891" y="1144"/>
                  </a:cubicBezTo>
                  <a:cubicBezTo>
                    <a:pt x="925" y="1201"/>
                    <a:pt x="990" y="1228"/>
                    <a:pt x="1052" y="1228"/>
                  </a:cubicBezTo>
                  <a:cubicBezTo>
                    <a:pt x="1155" y="1228"/>
                    <a:pt x="1251" y="1155"/>
                    <a:pt x="1195" y="1022"/>
                  </a:cubicBezTo>
                  <a:cubicBezTo>
                    <a:pt x="1043" y="597"/>
                    <a:pt x="708" y="232"/>
                    <a:pt x="283" y="19"/>
                  </a:cubicBezTo>
                  <a:cubicBezTo>
                    <a:pt x="261" y="6"/>
                    <a:pt x="240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2" name="Google Shape;3792;p370"/>
            <p:cNvSpPr/>
            <p:nvPr/>
          </p:nvSpPr>
          <p:spPr>
            <a:xfrm>
              <a:off x="1804625" y="3383100"/>
              <a:ext cx="45825" cy="26650"/>
            </a:xfrm>
            <a:custGeom>
              <a:rect b="b" l="l" r="r" t="t"/>
              <a:pathLst>
                <a:path extrusionOk="0" h="1066" w="1833">
                  <a:moveTo>
                    <a:pt x="178" y="0"/>
                  </a:moveTo>
                  <a:cubicBezTo>
                    <a:pt x="36" y="0"/>
                    <a:pt x="1" y="225"/>
                    <a:pt x="138" y="252"/>
                  </a:cubicBezTo>
                  <a:cubicBezTo>
                    <a:pt x="654" y="404"/>
                    <a:pt x="1110" y="678"/>
                    <a:pt x="1505" y="1012"/>
                  </a:cubicBezTo>
                  <a:cubicBezTo>
                    <a:pt x="1535" y="1050"/>
                    <a:pt x="1573" y="1065"/>
                    <a:pt x="1610" y="1065"/>
                  </a:cubicBezTo>
                  <a:cubicBezTo>
                    <a:pt x="1723" y="1065"/>
                    <a:pt x="1833" y="922"/>
                    <a:pt x="1718" y="830"/>
                  </a:cubicBezTo>
                  <a:cubicBezTo>
                    <a:pt x="1293" y="465"/>
                    <a:pt x="745" y="192"/>
                    <a:pt x="229" y="9"/>
                  </a:cubicBezTo>
                  <a:cubicBezTo>
                    <a:pt x="211" y="3"/>
                    <a:pt x="194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3" name="Google Shape;3793;p370"/>
            <p:cNvSpPr/>
            <p:nvPr/>
          </p:nvSpPr>
          <p:spPr>
            <a:xfrm>
              <a:off x="1967450" y="3302100"/>
              <a:ext cx="51825" cy="33800"/>
            </a:xfrm>
            <a:custGeom>
              <a:rect b="b" l="l" r="r" t="t"/>
              <a:pathLst>
                <a:path extrusionOk="0" h="1352" w="2073">
                  <a:moveTo>
                    <a:pt x="1892" y="1"/>
                  </a:moveTo>
                  <a:cubicBezTo>
                    <a:pt x="1854" y="1"/>
                    <a:pt x="1811" y="17"/>
                    <a:pt x="1771" y="58"/>
                  </a:cubicBezTo>
                  <a:cubicBezTo>
                    <a:pt x="1345" y="544"/>
                    <a:pt x="768" y="878"/>
                    <a:pt x="160" y="1061"/>
                  </a:cubicBezTo>
                  <a:cubicBezTo>
                    <a:pt x="1" y="1114"/>
                    <a:pt x="73" y="1351"/>
                    <a:pt x="194" y="1351"/>
                  </a:cubicBezTo>
                  <a:cubicBezTo>
                    <a:pt x="212" y="1351"/>
                    <a:pt x="231" y="1346"/>
                    <a:pt x="251" y="1334"/>
                  </a:cubicBezTo>
                  <a:cubicBezTo>
                    <a:pt x="919" y="1152"/>
                    <a:pt x="1527" y="757"/>
                    <a:pt x="1983" y="240"/>
                  </a:cubicBezTo>
                  <a:cubicBezTo>
                    <a:pt x="2073" y="129"/>
                    <a:pt x="1998" y="1"/>
                    <a:pt x="1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4" name="Google Shape;3794;p370"/>
            <p:cNvSpPr/>
            <p:nvPr/>
          </p:nvSpPr>
          <p:spPr>
            <a:xfrm>
              <a:off x="1905775" y="3377775"/>
              <a:ext cx="33175" cy="19750"/>
            </a:xfrm>
            <a:custGeom>
              <a:rect b="b" l="l" r="r" t="t"/>
              <a:pathLst>
                <a:path extrusionOk="0" h="790" w="1327">
                  <a:moveTo>
                    <a:pt x="264" y="1"/>
                  </a:moveTo>
                  <a:cubicBezTo>
                    <a:pt x="107" y="1"/>
                    <a:pt x="0" y="228"/>
                    <a:pt x="165" y="283"/>
                  </a:cubicBezTo>
                  <a:cubicBezTo>
                    <a:pt x="469" y="435"/>
                    <a:pt x="742" y="617"/>
                    <a:pt x="1046" y="769"/>
                  </a:cubicBezTo>
                  <a:cubicBezTo>
                    <a:pt x="1069" y="783"/>
                    <a:pt x="1093" y="789"/>
                    <a:pt x="1115" y="789"/>
                  </a:cubicBezTo>
                  <a:cubicBezTo>
                    <a:pt x="1237" y="789"/>
                    <a:pt x="1327" y="603"/>
                    <a:pt x="1198" y="526"/>
                  </a:cubicBezTo>
                  <a:cubicBezTo>
                    <a:pt x="894" y="374"/>
                    <a:pt x="620" y="161"/>
                    <a:pt x="317" y="9"/>
                  </a:cubicBezTo>
                  <a:cubicBezTo>
                    <a:pt x="298" y="3"/>
                    <a:pt x="281" y="1"/>
                    <a:pt x="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5" name="Google Shape;3795;p370"/>
            <p:cNvSpPr/>
            <p:nvPr/>
          </p:nvSpPr>
          <p:spPr>
            <a:xfrm>
              <a:off x="2013100" y="3394625"/>
              <a:ext cx="36425" cy="10450"/>
            </a:xfrm>
            <a:custGeom>
              <a:rect b="b" l="l" r="r" t="t"/>
              <a:pathLst>
                <a:path extrusionOk="0" h="418" w="1457">
                  <a:moveTo>
                    <a:pt x="887" y="0"/>
                  </a:moveTo>
                  <a:cubicBezTo>
                    <a:pt x="645" y="0"/>
                    <a:pt x="407" y="60"/>
                    <a:pt x="157" y="156"/>
                  </a:cubicBezTo>
                  <a:cubicBezTo>
                    <a:pt x="1" y="208"/>
                    <a:pt x="68" y="418"/>
                    <a:pt x="187" y="418"/>
                  </a:cubicBezTo>
                  <a:cubicBezTo>
                    <a:pt x="206" y="418"/>
                    <a:pt x="227" y="412"/>
                    <a:pt x="249" y="399"/>
                  </a:cubicBezTo>
                  <a:cubicBezTo>
                    <a:pt x="433" y="326"/>
                    <a:pt x="628" y="286"/>
                    <a:pt x="827" y="286"/>
                  </a:cubicBezTo>
                  <a:cubicBezTo>
                    <a:pt x="957" y="286"/>
                    <a:pt x="1089" y="303"/>
                    <a:pt x="1221" y="339"/>
                  </a:cubicBezTo>
                  <a:cubicBezTo>
                    <a:pt x="1232" y="340"/>
                    <a:pt x="1243" y="341"/>
                    <a:pt x="1253" y="341"/>
                  </a:cubicBezTo>
                  <a:cubicBezTo>
                    <a:pt x="1437" y="341"/>
                    <a:pt x="1456" y="94"/>
                    <a:pt x="1312" y="65"/>
                  </a:cubicBezTo>
                  <a:cubicBezTo>
                    <a:pt x="1167" y="20"/>
                    <a:pt x="1026" y="0"/>
                    <a:pt x="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6" name="Google Shape;3796;p370"/>
            <p:cNvSpPr/>
            <p:nvPr/>
          </p:nvSpPr>
          <p:spPr>
            <a:xfrm>
              <a:off x="1941300" y="3684925"/>
              <a:ext cx="34925" cy="16525"/>
            </a:xfrm>
            <a:custGeom>
              <a:rect b="b" l="l" r="r" t="t"/>
              <a:pathLst>
                <a:path extrusionOk="0" h="661" w="1397">
                  <a:moveTo>
                    <a:pt x="322" y="1"/>
                  </a:moveTo>
                  <a:cubicBezTo>
                    <a:pt x="127" y="1"/>
                    <a:pt x="1" y="248"/>
                    <a:pt x="203" y="277"/>
                  </a:cubicBezTo>
                  <a:cubicBezTo>
                    <a:pt x="507" y="398"/>
                    <a:pt x="810" y="550"/>
                    <a:pt x="1114" y="642"/>
                  </a:cubicBezTo>
                  <a:cubicBezTo>
                    <a:pt x="1136" y="654"/>
                    <a:pt x="1157" y="660"/>
                    <a:pt x="1178" y="660"/>
                  </a:cubicBezTo>
                  <a:cubicBezTo>
                    <a:pt x="1303" y="660"/>
                    <a:pt x="1397" y="451"/>
                    <a:pt x="1266" y="398"/>
                  </a:cubicBezTo>
                  <a:cubicBezTo>
                    <a:pt x="962" y="277"/>
                    <a:pt x="658" y="125"/>
                    <a:pt x="355" y="3"/>
                  </a:cubicBezTo>
                  <a:cubicBezTo>
                    <a:pt x="343" y="2"/>
                    <a:pt x="332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7" name="Google Shape;3797;p370"/>
            <p:cNvSpPr/>
            <p:nvPr/>
          </p:nvSpPr>
          <p:spPr>
            <a:xfrm>
              <a:off x="1617325" y="3610150"/>
              <a:ext cx="11025" cy="26425"/>
            </a:xfrm>
            <a:custGeom>
              <a:rect b="b" l="l" r="r" t="t"/>
              <a:pathLst>
                <a:path extrusionOk="0" h="1057" w="441">
                  <a:moveTo>
                    <a:pt x="141" y="0"/>
                  </a:moveTo>
                  <a:cubicBezTo>
                    <a:pt x="69" y="0"/>
                    <a:pt x="0" y="46"/>
                    <a:pt x="0" y="137"/>
                  </a:cubicBezTo>
                  <a:cubicBezTo>
                    <a:pt x="31" y="411"/>
                    <a:pt x="61" y="684"/>
                    <a:pt x="122" y="897"/>
                  </a:cubicBezTo>
                  <a:cubicBezTo>
                    <a:pt x="137" y="1003"/>
                    <a:pt x="221" y="1057"/>
                    <a:pt x="297" y="1057"/>
                  </a:cubicBezTo>
                  <a:cubicBezTo>
                    <a:pt x="373" y="1057"/>
                    <a:pt x="441" y="1003"/>
                    <a:pt x="426" y="897"/>
                  </a:cubicBezTo>
                  <a:cubicBezTo>
                    <a:pt x="395" y="654"/>
                    <a:pt x="335" y="380"/>
                    <a:pt x="304" y="137"/>
                  </a:cubicBezTo>
                  <a:cubicBezTo>
                    <a:pt x="289" y="46"/>
                    <a:pt x="213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8" name="Google Shape;3798;p370"/>
            <p:cNvSpPr/>
            <p:nvPr/>
          </p:nvSpPr>
          <p:spPr>
            <a:xfrm>
              <a:off x="979775" y="4004525"/>
              <a:ext cx="13700" cy="66425"/>
            </a:xfrm>
            <a:custGeom>
              <a:rect b="b" l="l" r="r" t="t"/>
              <a:pathLst>
                <a:path extrusionOk="0" h="2657" w="548">
                  <a:moveTo>
                    <a:pt x="152" y="1"/>
                  </a:moveTo>
                  <a:cubicBezTo>
                    <a:pt x="76" y="1"/>
                    <a:pt x="0" y="46"/>
                    <a:pt x="0" y="137"/>
                  </a:cubicBezTo>
                  <a:cubicBezTo>
                    <a:pt x="91" y="928"/>
                    <a:pt x="152" y="1688"/>
                    <a:pt x="243" y="2508"/>
                  </a:cubicBezTo>
                  <a:cubicBezTo>
                    <a:pt x="258" y="2611"/>
                    <a:pt x="329" y="2657"/>
                    <a:pt x="398" y="2657"/>
                  </a:cubicBezTo>
                  <a:cubicBezTo>
                    <a:pt x="474" y="2657"/>
                    <a:pt x="547" y="2603"/>
                    <a:pt x="547" y="2508"/>
                  </a:cubicBezTo>
                  <a:cubicBezTo>
                    <a:pt x="456" y="1688"/>
                    <a:pt x="395" y="928"/>
                    <a:pt x="304" y="137"/>
                  </a:cubicBezTo>
                  <a:cubicBezTo>
                    <a:pt x="304" y="46"/>
                    <a:pt x="228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9" name="Google Shape;3799;p370"/>
            <p:cNvSpPr/>
            <p:nvPr/>
          </p:nvSpPr>
          <p:spPr>
            <a:xfrm>
              <a:off x="893125" y="4170100"/>
              <a:ext cx="24350" cy="39900"/>
            </a:xfrm>
            <a:custGeom>
              <a:rect b="b" l="l" r="r" t="t"/>
              <a:pathLst>
                <a:path extrusionOk="0" h="1596" w="974">
                  <a:moveTo>
                    <a:pt x="251" y="1"/>
                  </a:moveTo>
                  <a:cubicBezTo>
                    <a:pt x="87" y="1"/>
                    <a:pt x="0" y="214"/>
                    <a:pt x="183" y="293"/>
                  </a:cubicBezTo>
                  <a:cubicBezTo>
                    <a:pt x="548" y="505"/>
                    <a:pt x="639" y="1053"/>
                    <a:pt x="335" y="1356"/>
                  </a:cubicBezTo>
                  <a:cubicBezTo>
                    <a:pt x="246" y="1468"/>
                    <a:pt x="321" y="1596"/>
                    <a:pt x="427" y="1596"/>
                  </a:cubicBezTo>
                  <a:cubicBezTo>
                    <a:pt x="465" y="1596"/>
                    <a:pt x="508" y="1579"/>
                    <a:pt x="548" y="1539"/>
                  </a:cubicBezTo>
                  <a:cubicBezTo>
                    <a:pt x="974" y="1083"/>
                    <a:pt x="822" y="323"/>
                    <a:pt x="335" y="19"/>
                  </a:cubicBezTo>
                  <a:cubicBezTo>
                    <a:pt x="306" y="6"/>
                    <a:pt x="277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0" name="Google Shape;3800;p370"/>
            <p:cNvSpPr/>
            <p:nvPr/>
          </p:nvSpPr>
          <p:spPr>
            <a:xfrm>
              <a:off x="761600" y="4181200"/>
              <a:ext cx="67200" cy="16450"/>
            </a:xfrm>
            <a:custGeom>
              <a:rect b="b" l="l" r="r" t="t"/>
              <a:pathLst>
                <a:path extrusionOk="0" h="658" w="2688">
                  <a:moveTo>
                    <a:pt x="176" y="0"/>
                  </a:moveTo>
                  <a:cubicBezTo>
                    <a:pt x="40" y="0"/>
                    <a:pt x="0" y="194"/>
                    <a:pt x="125" y="244"/>
                  </a:cubicBezTo>
                  <a:cubicBezTo>
                    <a:pt x="542" y="515"/>
                    <a:pt x="1033" y="657"/>
                    <a:pt x="1536" y="657"/>
                  </a:cubicBezTo>
                  <a:cubicBezTo>
                    <a:pt x="1878" y="657"/>
                    <a:pt x="2225" y="592"/>
                    <a:pt x="2557" y="457"/>
                  </a:cubicBezTo>
                  <a:cubicBezTo>
                    <a:pt x="2688" y="378"/>
                    <a:pt x="2638" y="165"/>
                    <a:pt x="2525" y="165"/>
                  </a:cubicBezTo>
                  <a:cubicBezTo>
                    <a:pt x="2507" y="165"/>
                    <a:pt x="2487" y="170"/>
                    <a:pt x="2466" y="183"/>
                  </a:cubicBezTo>
                  <a:cubicBezTo>
                    <a:pt x="2152" y="327"/>
                    <a:pt x="1821" y="398"/>
                    <a:pt x="1495" y="398"/>
                  </a:cubicBezTo>
                  <a:cubicBezTo>
                    <a:pt x="1064" y="398"/>
                    <a:pt x="641" y="273"/>
                    <a:pt x="277" y="31"/>
                  </a:cubicBezTo>
                  <a:cubicBezTo>
                    <a:pt x="239" y="9"/>
                    <a:pt x="205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370"/>
            <p:cNvSpPr/>
            <p:nvPr/>
          </p:nvSpPr>
          <p:spPr>
            <a:xfrm>
              <a:off x="761100" y="4045125"/>
              <a:ext cx="35350" cy="10775"/>
            </a:xfrm>
            <a:custGeom>
              <a:rect b="b" l="l" r="r" t="t"/>
              <a:pathLst>
                <a:path extrusionOk="0" h="431" w="1414">
                  <a:moveTo>
                    <a:pt x="181" y="1"/>
                  </a:moveTo>
                  <a:cubicBezTo>
                    <a:pt x="21" y="1"/>
                    <a:pt x="0" y="276"/>
                    <a:pt x="145" y="276"/>
                  </a:cubicBezTo>
                  <a:cubicBezTo>
                    <a:pt x="480" y="307"/>
                    <a:pt x="814" y="368"/>
                    <a:pt x="1148" y="428"/>
                  </a:cubicBezTo>
                  <a:cubicBezTo>
                    <a:pt x="1158" y="430"/>
                    <a:pt x="1168" y="430"/>
                    <a:pt x="1178" y="430"/>
                  </a:cubicBezTo>
                  <a:cubicBezTo>
                    <a:pt x="1366" y="430"/>
                    <a:pt x="1413" y="155"/>
                    <a:pt x="1239" y="155"/>
                  </a:cubicBezTo>
                  <a:cubicBezTo>
                    <a:pt x="905" y="124"/>
                    <a:pt x="540" y="33"/>
                    <a:pt x="206" y="3"/>
                  </a:cubicBezTo>
                  <a:cubicBezTo>
                    <a:pt x="197" y="1"/>
                    <a:pt x="189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370"/>
            <p:cNvSpPr/>
            <p:nvPr/>
          </p:nvSpPr>
          <p:spPr>
            <a:xfrm>
              <a:off x="695000" y="4128775"/>
              <a:ext cx="52350" cy="22875"/>
            </a:xfrm>
            <a:custGeom>
              <a:rect b="b" l="l" r="r" t="t"/>
              <a:pathLst>
                <a:path extrusionOk="0" h="915" w="2094">
                  <a:moveTo>
                    <a:pt x="1895" y="0"/>
                  </a:moveTo>
                  <a:cubicBezTo>
                    <a:pt x="1870" y="0"/>
                    <a:pt x="1843" y="9"/>
                    <a:pt x="1817" y="31"/>
                  </a:cubicBezTo>
                  <a:cubicBezTo>
                    <a:pt x="1300" y="304"/>
                    <a:pt x="753" y="517"/>
                    <a:pt x="145" y="639"/>
                  </a:cubicBezTo>
                  <a:cubicBezTo>
                    <a:pt x="1" y="667"/>
                    <a:pt x="75" y="915"/>
                    <a:pt x="238" y="915"/>
                  </a:cubicBezTo>
                  <a:cubicBezTo>
                    <a:pt x="247" y="915"/>
                    <a:pt x="257" y="914"/>
                    <a:pt x="266" y="912"/>
                  </a:cubicBezTo>
                  <a:cubicBezTo>
                    <a:pt x="874" y="791"/>
                    <a:pt x="1452" y="578"/>
                    <a:pt x="1969" y="274"/>
                  </a:cubicBezTo>
                  <a:cubicBezTo>
                    <a:pt x="2094" y="199"/>
                    <a:pt x="2013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370"/>
            <p:cNvSpPr/>
            <p:nvPr/>
          </p:nvSpPr>
          <p:spPr>
            <a:xfrm>
              <a:off x="665325" y="3987050"/>
              <a:ext cx="36450" cy="46050"/>
            </a:xfrm>
            <a:custGeom>
              <a:rect b="b" l="l" r="r" t="t"/>
              <a:pathLst>
                <a:path extrusionOk="0" h="1842" w="1458">
                  <a:moveTo>
                    <a:pt x="200" y="0"/>
                  </a:moveTo>
                  <a:cubicBezTo>
                    <a:pt x="95" y="0"/>
                    <a:pt x="0" y="122"/>
                    <a:pt x="86" y="228"/>
                  </a:cubicBezTo>
                  <a:cubicBezTo>
                    <a:pt x="420" y="776"/>
                    <a:pt x="785" y="1262"/>
                    <a:pt x="1149" y="1779"/>
                  </a:cubicBezTo>
                  <a:cubicBezTo>
                    <a:pt x="1185" y="1823"/>
                    <a:pt x="1228" y="1842"/>
                    <a:pt x="1270" y="1842"/>
                  </a:cubicBezTo>
                  <a:cubicBezTo>
                    <a:pt x="1370" y="1842"/>
                    <a:pt x="1457" y="1734"/>
                    <a:pt x="1393" y="1627"/>
                  </a:cubicBezTo>
                  <a:cubicBezTo>
                    <a:pt x="1028" y="1110"/>
                    <a:pt x="693" y="624"/>
                    <a:pt x="329" y="77"/>
                  </a:cubicBezTo>
                  <a:cubicBezTo>
                    <a:pt x="292" y="22"/>
                    <a:pt x="245" y="0"/>
                    <a:pt x="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4" name="Google Shape;3804;p370"/>
            <p:cNvSpPr/>
            <p:nvPr/>
          </p:nvSpPr>
          <p:spPr>
            <a:xfrm>
              <a:off x="617300" y="3894325"/>
              <a:ext cx="32825" cy="13900"/>
            </a:xfrm>
            <a:custGeom>
              <a:rect b="b" l="l" r="r" t="t"/>
              <a:pathLst>
                <a:path extrusionOk="0" h="556" w="1313">
                  <a:moveTo>
                    <a:pt x="360" y="1"/>
                  </a:moveTo>
                  <a:cubicBezTo>
                    <a:pt x="300" y="1"/>
                    <a:pt x="241" y="6"/>
                    <a:pt x="183" y="16"/>
                  </a:cubicBezTo>
                  <a:cubicBezTo>
                    <a:pt x="0" y="77"/>
                    <a:pt x="0" y="320"/>
                    <a:pt x="183" y="320"/>
                  </a:cubicBezTo>
                  <a:cubicBezTo>
                    <a:pt x="218" y="316"/>
                    <a:pt x="254" y="315"/>
                    <a:pt x="290" y="315"/>
                  </a:cubicBezTo>
                  <a:cubicBezTo>
                    <a:pt x="533" y="315"/>
                    <a:pt x="788" y="401"/>
                    <a:pt x="973" y="533"/>
                  </a:cubicBezTo>
                  <a:cubicBezTo>
                    <a:pt x="999" y="549"/>
                    <a:pt x="1026" y="555"/>
                    <a:pt x="1053" y="555"/>
                  </a:cubicBezTo>
                  <a:cubicBezTo>
                    <a:pt x="1186" y="555"/>
                    <a:pt x="1312" y="391"/>
                    <a:pt x="1186" y="290"/>
                  </a:cubicBezTo>
                  <a:cubicBezTo>
                    <a:pt x="935" y="114"/>
                    <a:pt x="642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5" name="Google Shape;3805;p370"/>
            <p:cNvSpPr/>
            <p:nvPr/>
          </p:nvSpPr>
          <p:spPr>
            <a:xfrm>
              <a:off x="521550" y="3914775"/>
              <a:ext cx="51050" cy="13600"/>
            </a:xfrm>
            <a:custGeom>
              <a:rect b="b" l="l" r="r" t="t"/>
              <a:pathLst>
                <a:path extrusionOk="0" h="544" w="2042">
                  <a:moveTo>
                    <a:pt x="1865" y="1"/>
                  </a:moveTo>
                  <a:cubicBezTo>
                    <a:pt x="1843" y="1"/>
                    <a:pt x="1820" y="6"/>
                    <a:pt x="1794" y="19"/>
                  </a:cubicBezTo>
                  <a:cubicBezTo>
                    <a:pt x="1398" y="159"/>
                    <a:pt x="984" y="263"/>
                    <a:pt x="566" y="263"/>
                  </a:cubicBezTo>
                  <a:cubicBezTo>
                    <a:pt x="439" y="263"/>
                    <a:pt x="311" y="253"/>
                    <a:pt x="183" y="232"/>
                  </a:cubicBezTo>
                  <a:cubicBezTo>
                    <a:pt x="1" y="232"/>
                    <a:pt x="1" y="536"/>
                    <a:pt x="183" y="536"/>
                  </a:cubicBezTo>
                  <a:cubicBezTo>
                    <a:pt x="272" y="541"/>
                    <a:pt x="361" y="543"/>
                    <a:pt x="449" y="543"/>
                  </a:cubicBezTo>
                  <a:cubicBezTo>
                    <a:pt x="930" y="543"/>
                    <a:pt x="1397" y="468"/>
                    <a:pt x="1885" y="262"/>
                  </a:cubicBezTo>
                  <a:cubicBezTo>
                    <a:pt x="2042" y="210"/>
                    <a:pt x="1997" y="1"/>
                    <a:pt x="1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370"/>
            <p:cNvSpPr/>
            <p:nvPr/>
          </p:nvSpPr>
          <p:spPr>
            <a:xfrm>
              <a:off x="572475" y="4045700"/>
              <a:ext cx="43675" cy="14700"/>
            </a:xfrm>
            <a:custGeom>
              <a:rect b="b" l="l" r="r" t="t"/>
              <a:pathLst>
                <a:path extrusionOk="0" h="588" w="1747">
                  <a:moveTo>
                    <a:pt x="1567" y="1"/>
                  </a:moveTo>
                  <a:cubicBezTo>
                    <a:pt x="1552" y="1"/>
                    <a:pt x="1536" y="4"/>
                    <a:pt x="1520" y="10"/>
                  </a:cubicBezTo>
                  <a:cubicBezTo>
                    <a:pt x="1094" y="193"/>
                    <a:pt x="638" y="284"/>
                    <a:pt x="182" y="314"/>
                  </a:cubicBezTo>
                  <a:cubicBezTo>
                    <a:pt x="174" y="313"/>
                    <a:pt x="166" y="312"/>
                    <a:pt x="158" y="312"/>
                  </a:cubicBezTo>
                  <a:cubicBezTo>
                    <a:pt x="1" y="312"/>
                    <a:pt x="9" y="588"/>
                    <a:pt x="182" y="588"/>
                  </a:cubicBezTo>
                  <a:cubicBezTo>
                    <a:pt x="699" y="588"/>
                    <a:pt x="1155" y="466"/>
                    <a:pt x="1611" y="284"/>
                  </a:cubicBezTo>
                  <a:cubicBezTo>
                    <a:pt x="1747" y="202"/>
                    <a:pt x="1689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370"/>
            <p:cNvSpPr/>
            <p:nvPr/>
          </p:nvSpPr>
          <p:spPr>
            <a:xfrm>
              <a:off x="610775" y="3949225"/>
              <a:ext cx="11575" cy="36000"/>
            </a:xfrm>
            <a:custGeom>
              <a:rect b="b" l="l" r="r" t="t"/>
              <a:pathLst>
                <a:path extrusionOk="0" h="1440" w="463">
                  <a:moveTo>
                    <a:pt x="281" y="1"/>
                  </a:moveTo>
                  <a:cubicBezTo>
                    <a:pt x="229" y="1"/>
                    <a:pt x="182" y="30"/>
                    <a:pt x="170" y="100"/>
                  </a:cubicBezTo>
                  <a:cubicBezTo>
                    <a:pt x="140" y="495"/>
                    <a:pt x="79" y="860"/>
                    <a:pt x="18" y="1255"/>
                  </a:cubicBezTo>
                  <a:cubicBezTo>
                    <a:pt x="0" y="1363"/>
                    <a:pt x="99" y="1439"/>
                    <a:pt x="183" y="1439"/>
                  </a:cubicBezTo>
                  <a:cubicBezTo>
                    <a:pt x="241" y="1439"/>
                    <a:pt x="292" y="1403"/>
                    <a:pt x="292" y="1316"/>
                  </a:cubicBezTo>
                  <a:cubicBezTo>
                    <a:pt x="322" y="951"/>
                    <a:pt x="413" y="556"/>
                    <a:pt x="444" y="191"/>
                  </a:cubicBezTo>
                  <a:cubicBezTo>
                    <a:pt x="463" y="79"/>
                    <a:pt x="365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370"/>
            <p:cNvSpPr/>
            <p:nvPr/>
          </p:nvSpPr>
          <p:spPr>
            <a:xfrm>
              <a:off x="643725" y="4104950"/>
              <a:ext cx="45750" cy="14875"/>
            </a:xfrm>
            <a:custGeom>
              <a:rect b="b" l="l" r="r" t="t"/>
              <a:pathLst>
                <a:path extrusionOk="0" h="595" w="1830">
                  <a:moveTo>
                    <a:pt x="656" y="1"/>
                  </a:moveTo>
                  <a:cubicBezTo>
                    <a:pt x="488" y="1"/>
                    <a:pt x="321" y="24"/>
                    <a:pt x="159" y="72"/>
                  </a:cubicBezTo>
                  <a:cubicBezTo>
                    <a:pt x="0" y="151"/>
                    <a:pt x="26" y="393"/>
                    <a:pt x="156" y="393"/>
                  </a:cubicBezTo>
                  <a:cubicBezTo>
                    <a:pt x="175" y="393"/>
                    <a:pt x="197" y="387"/>
                    <a:pt x="220" y="376"/>
                  </a:cubicBezTo>
                  <a:cubicBezTo>
                    <a:pt x="372" y="325"/>
                    <a:pt x="524" y="301"/>
                    <a:pt x="674" y="301"/>
                  </a:cubicBezTo>
                  <a:cubicBezTo>
                    <a:pt x="973" y="301"/>
                    <a:pt x="1264" y="396"/>
                    <a:pt x="1527" y="558"/>
                  </a:cubicBezTo>
                  <a:cubicBezTo>
                    <a:pt x="1559" y="584"/>
                    <a:pt x="1592" y="594"/>
                    <a:pt x="1623" y="594"/>
                  </a:cubicBezTo>
                  <a:cubicBezTo>
                    <a:pt x="1741" y="594"/>
                    <a:pt x="1830" y="441"/>
                    <a:pt x="1709" y="345"/>
                  </a:cubicBezTo>
                  <a:cubicBezTo>
                    <a:pt x="1396" y="116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370"/>
            <p:cNvSpPr/>
            <p:nvPr/>
          </p:nvSpPr>
          <p:spPr>
            <a:xfrm>
              <a:off x="594000" y="4191775"/>
              <a:ext cx="44450" cy="32825"/>
            </a:xfrm>
            <a:custGeom>
              <a:rect b="b" l="l" r="r" t="t"/>
              <a:pathLst>
                <a:path extrusionOk="0" h="1313" w="1778">
                  <a:moveTo>
                    <a:pt x="1565" y="0"/>
                  </a:moveTo>
                  <a:cubicBezTo>
                    <a:pt x="1520" y="0"/>
                    <a:pt x="1476" y="18"/>
                    <a:pt x="1449" y="64"/>
                  </a:cubicBezTo>
                  <a:cubicBezTo>
                    <a:pt x="1176" y="581"/>
                    <a:pt x="750" y="945"/>
                    <a:pt x="173" y="1037"/>
                  </a:cubicBezTo>
                  <a:cubicBezTo>
                    <a:pt x="1" y="1094"/>
                    <a:pt x="72" y="1313"/>
                    <a:pt x="207" y="1313"/>
                  </a:cubicBezTo>
                  <a:cubicBezTo>
                    <a:pt x="216" y="1313"/>
                    <a:pt x="224" y="1312"/>
                    <a:pt x="233" y="1310"/>
                  </a:cubicBezTo>
                  <a:cubicBezTo>
                    <a:pt x="902" y="1189"/>
                    <a:pt x="1419" y="793"/>
                    <a:pt x="1692" y="186"/>
                  </a:cubicBezTo>
                  <a:cubicBezTo>
                    <a:pt x="1778" y="100"/>
                    <a:pt x="1669" y="0"/>
                    <a:pt x="1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0" name="Google Shape;3810;p370"/>
            <p:cNvSpPr/>
            <p:nvPr/>
          </p:nvSpPr>
          <p:spPr>
            <a:xfrm>
              <a:off x="519275" y="4113125"/>
              <a:ext cx="68650" cy="23275"/>
            </a:xfrm>
            <a:custGeom>
              <a:rect b="b" l="l" r="r" t="t"/>
              <a:pathLst>
                <a:path extrusionOk="0" h="931" w="2746">
                  <a:moveTo>
                    <a:pt x="2612" y="0"/>
                  </a:moveTo>
                  <a:cubicBezTo>
                    <a:pt x="2594" y="0"/>
                    <a:pt x="2575" y="6"/>
                    <a:pt x="2554" y="18"/>
                  </a:cubicBezTo>
                  <a:cubicBezTo>
                    <a:pt x="1824" y="353"/>
                    <a:pt x="1064" y="596"/>
                    <a:pt x="213" y="657"/>
                  </a:cubicBezTo>
                  <a:cubicBezTo>
                    <a:pt x="0" y="657"/>
                    <a:pt x="31" y="930"/>
                    <a:pt x="244" y="930"/>
                  </a:cubicBezTo>
                  <a:cubicBezTo>
                    <a:pt x="1064" y="809"/>
                    <a:pt x="1855" y="626"/>
                    <a:pt x="2614" y="292"/>
                  </a:cubicBezTo>
                  <a:cubicBezTo>
                    <a:pt x="2745" y="213"/>
                    <a:pt x="2718" y="0"/>
                    <a:pt x="2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1" name="Google Shape;3811;p370"/>
            <p:cNvSpPr/>
            <p:nvPr/>
          </p:nvSpPr>
          <p:spPr>
            <a:xfrm>
              <a:off x="465325" y="4010925"/>
              <a:ext cx="77275" cy="16050"/>
            </a:xfrm>
            <a:custGeom>
              <a:rect b="b" l="l" r="r" t="t"/>
              <a:pathLst>
                <a:path extrusionOk="0" h="642" w="3091">
                  <a:moveTo>
                    <a:pt x="2879" y="0"/>
                  </a:moveTo>
                  <a:cubicBezTo>
                    <a:pt x="2872" y="0"/>
                    <a:pt x="2865" y="1"/>
                    <a:pt x="2858" y="3"/>
                  </a:cubicBezTo>
                  <a:cubicBezTo>
                    <a:pt x="1976" y="216"/>
                    <a:pt x="1095" y="337"/>
                    <a:pt x="183" y="368"/>
                  </a:cubicBezTo>
                  <a:cubicBezTo>
                    <a:pt x="0" y="368"/>
                    <a:pt x="0" y="641"/>
                    <a:pt x="183" y="641"/>
                  </a:cubicBezTo>
                  <a:cubicBezTo>
                    <a:pt x="1125" y="641"/>
                    <a:pt x="2006" y="489"/>
                    <a:pt x="2918" y="277"/>
                  </a:cubicBezTo>
                  <a:cubicBezTo>
                    <a:pt x="3090" y="219"/>
                    <a:pt x="2992" y="0"/>
                    <a:pt x="2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2" name="Google Shape;3812;p370"/>
            <p:cNvSpPr/>
            <p:nvPr/>
          </p:nvSpPr>
          <p:spPr>
            <a:xfrm>
              <a:off x="528175" y="3835450"/>
              <a:ext cx="17925" cy="37275"/>
            </a:xfrm>
            <a:custGeom>
              <a:rect b="b" l="l" r="r" t="t"/>
              <a:pathLst>
                <a:path extrusionOk="0" h="1491" w="717">
                  <a:moveTo>
                    <a:pt x="183" y="0"/>
                  </a:moveTo>
                  <a:cubicBezTo>
                    <a:pt x="99" y="0"/>
                    <a:pt x="0" y="85"/>
                    <a:pt x="40" y="183"/>
                  </a:cubicBezTo>
                  <a:cubicBezTo>
                    <a:pt x="131" y="609"/>
                    <a:pt x="283" y="973"/>
                    <a:pt x="404" y="1399"/>
                  </a:cubicBezTo>
                  <a:cubicBezTo>
                    <a:pt x="415" y="1464"/>
                    <a:pt x="461" y="1490"/>
                    <a:pt x="513" y="1490"/>
                  </a:cubicBezTo>
                  <a:cubicBezTo>
                    <a:pt x="605" y="1490"/>
                    <a:pt x="717" y="1405"/>
                    <a:pt x="678" y="1308"/>
                  </a:cubicBezTo>
                  <a:cubicBezTo>
                    <a:pt x="556" y="912"/>
                    <a:pt x="404" y="517"/>
                    <a:pt x="283" y="92"/>
                  </a:cubicBezTo>
                  <a:cubicBezTo>
                    <a:pt x="272" y="27"/>
                    <a:pt x="230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3" name="Google Shape;3813;p370"/>
            <p:cNvSpPr/>
            <p:nvPr/>
          </p:nvSpPr>
          <p:spPr>
            <a:xfrm>
              <a:off x="665300" y="3813600"/>
              <a:ext cx="18125" cy="39400"/>
            </a:xfrm>
            <a:custGeom>
              <a:rect b="b" l="l" r="r" t="t"/>
              <a:pathLst>
                <a:path extrusionOk="0" h="1576" w="725">
                  <a:moveTo>
                    <a:pt x="476" y="0"/>
                  </a:moveTo>
                  <a:cubicBezTo>
                    <a:pt x="381" y="0"/>
                    <a:pt x="292" y="82"/>
                    <a:pt x="330" y="176"/>
                  </a:cubicBezTo>
                  <a:cubicBezTo>
                    <a:pt x="391" y="601"/>
                    <a:pt x="330" y="1027"/>
                    <a:pt x="87" y="1361"/>
                  </a:cubicBezTo>
                  <a:cubicBezTo>
                    <a:pt x="1" y="1468"/>
                    <a:pt x="112" y="1576"/>
                    <a:pt x="228" y="1576"/>
                  </a:cubicBezTo>
                  <a:cubicBezTo>
                    <a:pt x="276" y="1576"/>
                    <a:pt x="325" y="1557"/>
                    <a:pt x="360" y="1513"/>
                  </a:cubicBezTo>
                  <a:cubicBezTo>
                    <a:pt x="634" y="1087"/>
                    <a:pt x="725" y="601"/>
                    <a:pt x="634" y="115"/>
                  </a:cubicBezTo>
                  <a:cubicBezTo>
                    <a:pt x="599" y="33"/>
                    <a:pt x="536" y="0"/>
                    <a:pt x="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4" name="Google Shape;3814;p370"/>
            <p:cNvSpPr/>
            <p:nvPr/>
          </p:nvSpPr>
          <p:spPr>
            <a:xfrm>
              <a:off x="756325" y="3912625"/>
              <a:ext cx="46100" cy="50600"/>
            </a:xfrm>
            <a:custGeom>
              <a:rect b="b" l="l" r="r" t="t"/>
              <a:pathLst>
                <a:path extrusionOk="0" h="2024" w="1844">
                  <a:moveTo>
                    <a:pt x="1670" y="0"/>
                  </a:moveTo>
                  <a:cubicBezTo>
                    <a:pt x="1622" y="0"/>
                    <a:pt x="1574" y="30"/>
                    <a:pt x="1552" y="105"/>
                  </a:cubicBezTo>
                  <a:cubicBezTo>
                    <a:pt x="1187" y="743"/>
                    <a:pt x="701" y="1260"/>
                    <a:pt x="123" y="1777"/>
                  </a:cubicBezTo>
                  <a:cubicBezTo>
                    <a:pt x="1" y="1850"/>
                    <a:pt x="76" y="2023"/>
                    <a:pt x="190" y="2023"/>
                  </a:cubicBezTo>
                  <a:cubicBezTo>
                    <a:pt x="217" y="2023"/>
                    <a:pt x="246" y="2013"/>
                    <a:pt x="275" y="1990"/>
                  </a:cubicBezTo>
                  <a:cubicBezTo>
                    <a:pt x="883" y="1503"/>
                    <a:pt x="1400" y="926"/>
                    <a:pt x="1765" y="196"/>
                  </a:cubicBezTo>
                  <a:cubicBezTo>
                    <a:pt x="1843" y="98"/>
                    <a:pt x="1757" y="0"/>
                    <a:pt x="1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5" name="Google Shape;3815;p370"/>
            <p:cNvSpPr/>
            <p:nvPr/>
          </p:nvSpPr>
          <p:spPr>
            <a:xfrm>
              <a:off x="757025" y="4264575"/>
              <a:ext cx="15200" cy="39150"/>
            </a:xfrm>
            <a:custGeom>
              <a:rect b="b" l="l" r="r" t="t"/>
              <a:pathLst>
                <a:path extrusionOk="0" h="1566" w="608">
                  <a:moveTo>
                    <a:pt x="426" y="1"/>
                  </a:moveTo>
                  <a:cubicBezTo>
                    <a:pt x="371" y="1"/>
                    <a:pt x="320" y="31"/>
                    <a:pt x="308" y="100"/>
                  </a:cubicBezTo>
                  <a:cubicBezTo>
                    <a:pt x="217" y="526"/>
                    <a:pt x="95" y="982"/>
                    <a:pt x="35" y="1407"/>
                  </a:cubicBezTo>
                  <a:cubicBezTo>
                    <a:pt x="0" y="1511"/>
                    <a:pt x="73" y="1565"/>
                    <a:pt x="154" y="1565"/>
                  </a:cubicBezTo>
                  <a:cubicBezTo>
                    <a:pt x="216" y="1565"/>
                    <a:pt x="282" y="1534"/>
                    <a:pt x="308" y="1468"/>
                  </a:cubicBezTo>
                  <a:cubicBezTo>
                    <a:pt x="369" y="1043"/>
                    <a:pt x="491" y="587"/>
                    <a:pt x="551" y="191"/>
                  </a:cubicBezTo>
                  <a:cubicBezTo>
                    <a:pt x="608" y="79"/>
                    <a:pt x="513" y="1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6" name="Google Shape;3816;p370"/>
            <p:cNvSpPr/>
            <p:nvPr/>
          </p:nvSpPr>
          <p:spPr>
            <a:xfrm>
              <a:off x="975375" y="4195075"/>
              <a:ext cx="39225" cy="51000"/>
            </a:xfrm>
            <a:custGeom>
              <a:rect b="b" l="l" r="r" t="t"/>
              <a:pathLst>
                <a:path extrusionOk="0" h="2040" w="1569">
                  <a:moveTo>
                    <a:pt x="172" y="1"/>
                  </a:moveTo>
                  <a:cubicBezTo>
                    <a:pt x="76" y="1"/>
                    <a:pt x="1" y="144"/>
                    <a:pt x="115" y="236"/>
                  </a:cubicBezTo>
                  <a:cubicBezTo>
                    <a:pt x="693" y="692"/>
                    <a:pt x="1058" y="1269"/>
                    <a:pt x="1240" y="1938"/>
                  </a:cubicBezTo>
                  <a:cubicBezTo>
                    <a:pt x="1264" y="2010"/>
                    <a:pt x="1326" y="2039"/>
                    <a:pt x="1386" y="2039"/>
                  </a:cubicBezTo>
                  <a:cubicBezTo>
                    <a:pt x="1479" y="2039"/>
                    <a:pt x="1569" y="1969"/>
                    <a:pt x="1514" y="1877"/>
                  </a:cubicBezTo>
                  <a:cubicBezTo>
                    <a:pt x="1301" y="1148"/>
                    <a:pt x="875" y="509"/>
                    <a:pt x="267" y="54"/>
                  </a:cubicBezTo>
                  <a:cubicBezTo>
                    <a:pt x="237" y="16"/>
                    <a:pt x="204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7" name="Google Shape;3817;p370"/>
            <p:cNvSpPr/>
            <p:nvPr/>
          </p:nvSpPr>
          <p:spPr>
            <a:xfrm>
              <a:off x="880225" y="4027025"/>
              <a:ext cx="10650" cy="43650"/>
            </a:xfrm>
            <a:custGeom>
              <a:rect b="b" l="l" r="r" t="t"/>
              <a:pathLst>
                <a:path extrusionOk="0" h="1746" w="426">
                  <a:moveTo>
                    <a:pt x="149" y="1"/>
                  </a:moveTo>
                  <a:cubicBezTo>
                    <a:pt x="74" y="1"/>
                    <a:pt x="0" y="55"/>
                    <a:pt x="0" y="149"/>
                  </a:cubicBezTo>
                  <a:cubicBezTo>
                    <a:pt x="31" y="636"/>
                    <a:pt x="92" y="1152"/>
                    <a:pt x="122" y="1608"/>
                  </a:cubicBezTo>
                  <a:cubicBezTo>
                    <a:pt x="122" y="1699"/>
                    <a:pt x="198" y="1745"/>
                    <a:pt x="274" y="1745"/>
                  </a:cubicBezTo>
                  <a:cubicBezTo>
                    <a:pt x="350" y="1745"/>
                    <a:pt x="426" y="1699"/>
                    <a:pt x="426" y="1608"/>
                  </a:cubicBezTo>
                  <a:cubicBezTo>
                    <a:pt x="365" y="1092"/>
                    <a:pt x="335" y="605"/>
                    <a:pt x="304" y="149"/>
                  </a:cubicBezTo>
                  <a:cubicBezTo>
                    <a:pt x="290" y="47"/>
                    <a:pt x="219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8" name="Google Shape;3818;p370"/>
            <p:cNvSpPr/>
            <p:nvPr/>
          </p:nvSpPr>
          <p:spPr>
            <a:xfrm>
              <a:off x="1056275" y="4101200"/>
              <a:ext cx="73975" cy="23800"/>
            </a:xfrm>
            <a:custGeom>
              <a:rect b="b" l="l" r="r" t="t"/>
              <a:pathLst>
                <a:path extrusionOk="0" h="952" w="2959">
                  <a:moveTo>
                    <a:pt x="262" y="0"/>
                  </a:moveTo>
                  <a:cubicBezTo>
                    <a:pt x="105" y="0"/>
                    <a:pt x="1" y="231"/>
                    <a:pt x="193" y="313"/>
                  </a:cubicBezTo>
                  <a:cubicBezTo>
                    <a:pt x="983" y="678"/>
                    <a:pt x="1864" y="921"/>
                    <a:pt x="2776" y="951"/>
                  </a:cubicBezTo>
                  <a:cubicBezTo>
                    <a:pt x="2959" y="951"/>
                    <a:pt x="2959" y="678"/>
                    <a:pt x="2776" y="647"/>
                  </a:cubicBezTo>
                  <a:cubicBezTo>
                    <a:pt x="1925" y="587"/>
                    <a:pt x="1074" y="374"/>
                    <a:pt x="314" y="9"/>
                  </a:cubicBezTo>
                  <a:cubicBezTo>
                    <a:pt x="296" y="3"/>
                    <a:pt x="279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9" name="Google Shape;3819;p370"/>
            <p:cNvSpPr/>
            <p:nvPr/>
          </p:nvSpPr>
          <p:spPr>
            <a:xfrm>
              <a:off x="1033125" y="3951925"/>
              <a:ext cx="29700" cy="37825"/>
            </a:xfrm>
            <a:custGeom>
              <a:rect b="b" l="l" r="r" t="t"/>
              <a:pathLst>
                <a:path extrusionOk="0" h="1513" w="1188">
                  <a:moveTo>
                    <a:pt x="186" y="0"/>
                  </a:moveTo>
                  <a:cubicBezTo>
                    <a:pt x="76" y="0"/>
                    <a:pt x="1" y="144"/>
                    <a:pt x="115" y="235"/>
                  </a:cubicBezTo>
                  <a:cubicBezTo>
                    <a:pt x="511" y="539"/>
                    <a:pt x="723" y="904"/>
                    <a:pt x="875" y="1421"/>
                  </a:cubicBezTo>
                  <a:cubicBezTo>
                    <a:pt x="886" y="1486"/>
                    <a:pt x="932" y="1512"/>
                    <a:pt x="984" y="1512"/>
                  </a:cubicBezTo>
                  <a:cubicBezTo>
                    <a:pt x="1076" y="1512"/>
                    <a:pt x="1188" y="1427"/>
                    <a:pt x="1149" y="1330"/>
                  </a:cubicBezTo>
                  <a:cubicBezTo>
                    <a:pt x="997" y="843"/>
                    <a:pt x="723" y="387"/>
                    <a:pt x="298" y="53"/>
                  </a:cubicBezTo>
                  <a:cubicBezTo>
                    <a:pt x="260" y="16"/>
                    <a:pt x="221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0" name="Google Shape;3820;p370"/>
            <p:cNvSpPr/>
            <p:nvPr/>
          </p:nvSpPr>
          <p:spPr>
            <a:xfrm>
              <a:off x="984325" y="4112350"/>
              <a:ext cx="49650" cy="13200"/>
            </a:xfrm>
            <a:custGeom>
              <a:rect b="b" l="l" r="r" t="t"/>
              <a:pathLst>
                <a:path extrusionOk="0" h="528" w="1986">
                  <a:moveTo>
                    <a:pt x="1824" y="1"/>
                  </a:moveTo>
                  <a:cubicBezTo>
                    <a:pt x="1805" y="1"/>
                    <a:pt x="1785" y="6"/>
                    <a:pt x="1764" y="19"/>
                  </a:cubicBezTo>
                  <a:cubicBezTo>
                    <a:pt x="1422" y="156"/>
                    <a:pt x="1063" y="224"/>
                    <a:pt x="674" y="224"/>
                  </a:cubicBezTo>
                  <a:cubicBezTo>
                    <a:pt x="544" y="224"/>
                    <a:pt x="411" y="217"/>
                    <a:pt x="274" y="201"/>
                  </a:cubicBezTo>
                  <a:cubicBezTo>
                    <a:pt x="92" y="201"/>
                    <a:pt x="1" y="475"/>
                    <a:pt x="213" y="505"/>
                  </a:cubicBezTo>
                  <a:cubicBezTo>
                    <a:pt x="343" y="520"/>
                    <a:pt x="472" y="527"/>
                    <a:pt x="601" y="527"/>
                  </a:cubicBezTo>
                  <a:cubicBezTo>
                    <a:pt x="1019" y="527"/>
                    <a:pt x="1437" y="448"/>
                    <a:pt x="1855" y="262"/>
                  </a:cubicBezTo>
                  <a:cubicBezTo>
                    <a:pt x="1985" y="210"/>
                    <a:pt x="1936" y="1"/>
                    <a:pt x="1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1" name="Google Shape;3821;p370"/>
            <p:cNvSpPr/>
            <p:nvPr/>
          </p:nvSpPr>
          <p:spPr>
            <a:xfrm>
              <a:off x="1073200" y="4173525"/>
              <a:ext cx="28950" cy="21450"/>
            </a:xfrm>
            <a:custGeom>
              <a:rect b="b" l="l" r="r" t="t"/>
              <a:pathLst>
                <a:path extrusionOk="0" h="858" w="1158">
                  <a:moveTo>
                    <a:pt x="217" y="1"/>
                  </a:moveTo>
                  <a:cubicBezTo>
                    <a:pt x="96" y="1"/>
                    <a:pt x="1" y="173"/>
                    <a:pt x="123" y="247"/>
                  </a:cubicBezTo>
                  <a:cubicBezTo>
                    <a:pt x="336" y="460"/>
                    <a:pt x="610" y="642"/>
                    <a:pt x="823" y="824"/>
                  </a:cubicBezTo>
                  <a:cubicBezTo>
                    <a:pt x="852" y="848"/>
                    <a:pt x="884" y="858"/>
                    <a:pt x="914" y="858"/>
                  </a:cubicBezTo>
                  <a:cubicBezTo>
                    <a:pt x="1043" y="858"/>
                    <a:pt x="1158" y="685"/>
                    <a:pt x="1035" y="612"/>
                  </a:cubicBezTo>
                  <a:cubicBezTo>
                    <a:pt x="792" y="399"/>
                    <a:pt x="519" y="216"/>
                    <a:pt x="306" y="34"/>
                  </a:cubicBezTo>
                  <a:cubicBezTo>
                    <a:pt x="276" y="11"/>
                    <a:pt x="246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2" name="Google Shape;3822;p370"/>
            <p:cNvSpPr/>
            <p:nvPr/>
          </p:nvSpPr>
          <p:spPr>
            <a:xfrm>
              <a:off x="1125400" y="3654100"/>
              <a:ext cx="133450" cy="119925"/>
            </a:xfrm>
            <a:custGeom>
              <a:rect b="b" l="l" r="r" t="t"/>
              <a:pathLst>
                <a:path extrusionOk="0" h="4797" w="5338">
                  <a:moveTo>
                    <a:pt x="400" y="0"/>
                  </a:moveTo>
                  <a:cubicBezTo>
                    <a:pt x="149" y="0"/>
                    <a:pt x="1" y="390"/>
                    <a:pt x="254" y="568"/>
                  </a:cubicBezTo>
                  <a:cubicBezTo>
                    <a:pt x="2048" y="1571"/>
                    <a:pt x="3537" y="2999"/>
                    <a:pt x="4723" y="4671"/>
                  </a:cubicBezTo>
                  <a:cubicBezTo>
                    <a:pt x="4785" y="4760"/>
                    <a:pt x="4868" y="4797"/>
                    <a:pt x="4950" y="4797"/>
                  </a:cubicBezTo>
                  <a:cubicBezTo>
                    <a:pt x="5148" y="4797"/>
                    <a:pt x="5338" y="4582"/>
                    <a:pt x="5209" y="4367"/>
                  </a:cubicBezTo>
                  <a:cubicBezTo>
                    <a:pt x="3993" y="2604"/>
                    <a:pt x="2382" y="1175"/>
                    <a:pt x="558" y="51"/>
                  </a:cubicBezTo>
                  <a:cubicBezTo>
                    <a:pt x="503" y="16"/>
                    <a:pt x="450" y="0"/>
                    <a:pt x="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3" name="Google Shape;3823;p370"/>
            <p:cNvSpPr/>
            <p:nvPr/>
          </p:nvSpPr>
          <p:spPr>
            <a:xfrm>
              <a:off x="837675" y="3214875"/>
              <a:ext cx="822975" cy="1236925"/>
            </a:xfrm>
            <a:custGeom>
              <a:rect b="b" l="l" r="r" t="t"/>
              <a:pathLst>
                <a:path extrusionOk="0" h="49477" w="32919">
                  <a:moveTo>
                    <a:pt x="11032" y="1"/>
                  </a:moveTo>
                  <a:cubicBezTo>
                    <a:pt x="8723" y="1"/>
                    <a:pt x="6437" y="663"/>
                    <a:pt x="4408" y="2209"/>
                  </a:cubicBezTo>
                  <a:cubicBezTo>
                    <a:pt x="2067" y="3942"/>
                    <a:pt x="456" y="6647"/>
                    <a:pt x="395" y="9565"/>
                  </a:cubicBezTo>
                  <a:cubicBezTo>
                    <a:pt x="365" y="13760"/>
                    <a:pt x="3283" y="17468"/>
                    <a:pt x="5350" y="20842"/>
                  </a:cubicBezTo>
                  <a:cubicBezTo>
                    <a:pt x="7964" y="25158"/>
                    <a:pt x="10699" y="29413"/>
                    <a:pt x="13131" y="33821"/>
                  </a:cubicBezTo>
                  <a:cubicBezTo>
                    <a:pt x="15654" y="38319"/>
                    <a:pt x="17691" y="43152"/>
                    <a:pt x="17873" y="48411"/>
                  </a:cubicBezTo>
                  <a:cubicBezTo>
                    <a:pt x="17888" y="48544"/>
                    <a:pt x="17989" y="48612"/>
                    <a:pt x="18089" y="48612"/>
                  </a:cubicBezTo>
                  <a:cubicBezTo>
                    <a:pt x="18194" y="48612"/>
                    <a:pt x="18298" y="48536"/>
                    <a:pt x="18298" y="48380"/>
                  </a:cubicBezTo>
                  <a:cubicBezTo>
                    <a:pt x="18055" y="40234"/>
                    <a:pt x="13405" y="33243"/>
                    <a:pt x="9301" y="26526"/>
                  </a:cubicBezTo>
                  <a:cubicBezTo>
                    <a:pt x="7113" y="22878"/>
                    <a:pt x="4742" y="19292"/>
                    <a:pt x="2675" y="15553"/>
                  </a:cubicBezTo>
                  <a:cubicBezTo>
                    <a:pt x="790" y="12057"/>
                    <a:pt x="0" y="8136"/>
                    <a:pt x="2462" y="4702"/>
                  </a:cubicBezTo>
                  <a:cubicBezTo>
                    <a:pt x="4603" y="1704"/>
                    <a:pt x="7734" y="436"/>
                    <a:pt x="10984" y="436"/>
                  </a:cubicBezTo>
                  <a:cubicBezTo>
                    <a:pt x="14424" y="436"/>
                    <a:pt x="17997" y="1857"/>
                    <a:pt x="20669" y="4155"/>
                  </a:cubicBezTo>
                  <a:cubicBezTo>
                    <a:pt x="26414" y="9048"/>
                    <a:pt x="29180" y="17012"/>
                    <a:pt x="30700" y="24155"/>
                  </a:cubicBezTo>
                  <a:cubicBezTo>
                    <a:pt x="32432" y="32331"/>
                    <a:pt x="32645" y="40964"/>
                    <a:pt x="31156" y="49201"/>
                  </a:cubicBezTo>
                  <a:cubicBezTo>
                    <a:pt x="31137" y="49367"/>
                    <a:pt x="31275" y="49477"/>
                    <a:pt x="31394" y="49477"/>
                  </a:cubicBezTo>
                  <a:cubicBezTo>
                    <a:pt x="31470" y="49477"/>
                    <a:pt x="31539" y="49430"/>
                    <a:pt x="31551" y="49322"/>
                  </a:cubicBezTo>
                  <a:cubicBezTo>
                    <a:pt x="32919" y="41724"/>
                    <a:pt x="32858" y="33851"/>
                    <a:pt x="31521" y="26283"/>
                  </a:cubicBezTo>
                  <a:cubicBezTo>
                    <a:pt x="30244" y="18927"/>
                    <a:pt x="27721" y="10872"/>
                    <a:pt x="22493" y="5310"/>
                  </a:cubicBezTo>
                  <a:cubicBezTo>
                    <a:pt x="19564" y="2223"/>
                    <a:pt x="15261" y="1"/>
                    <a:pt x="1103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4" name="Google Shape;3824;p370"/>
            <p:cNvSpPr/>
            <p:nvPr/>
          </p:nvSpPr>
          <p:spPr>
            <a:xfrm>
              <a:off x="463800" y="3830800"/>
              <a:ext cx="700400" cy="456525"/>
            </a:xfrm>
            <a:custGeom>
              <a:rect b="b" l="l" r="r" t="t"/>
              <a:pathLst>
                <a:path extrusionOk="0" h="18261" w="28016">
                  <a:moveTo>
                    <a:pt x="5552" y="0"/>
                  </a:moveTo>
                  <a:cubicBezTo>
                    <a:pt x="4252" y="0"/>
                    <a:pt x="2985" y="330"/>
                    <a:pt x="1885" y="1098"/>
                  </a:cubicBezTo>
                  <a:cubicBezTo>
                    <a:pt x="274" y="2193"/>
                    <a:pt x="1" y="3925"/>
                    <a:pt x="548" y="5719"/>
                  </a:cubicBezTo>
                  <a:cubicBezTo>
                    <a:pt x="1368" y="8302"/>
                    <a:pt x="2493" y="11007"/>
                    <a:pt x="3952" y="13257"/>
                  </a:cubicBezTo>
                  <a:cubicBezTo>
                    <a:pt x="5198" y="15020"/>
                    <a:pt x="6779" y="16631"/>
                    <a:pt x="8754" y="17542"/>
                  </a:cubicBezTo>
                  <a:cubicBezTo>
                    <a:pt x="9869" y="18055"/>
                    <a:pt x="11006" y="18261"/>
                    <a:pt x="12154" y="18261"/>
                  </a:cubicBezTo>
                  <a:cubicBezTo>
                    <a:pt x="13323" y="18261"/>
                    <a:pt x="14504" y="18047"/>
                    <a:pt x="15685" y="17725"/>
                  </a:cubicBezTo>
                  <a:cubicBezTo>
                    <a:pt x="20153" y="16509"/>
                    <a:pt x="25928" y="14685"/>
                    <a:pt x="27934" y="10065"/>
                  </a:cubicBezTo>
                  <a:cubicBezTo>
                    <a:pt x="28016" y="9881"/>
                    <a:pt x="27878" y="9739"/>
                    <a:pt x="27742" y="9739"/>
                  </a:cubicBezTo>
                  <a:cubicBezTo>
                    <a:pt x="27675" y="9739"/>
                    <a:pt x="27609" y="9773"/>
                    <a:pt x="27569" y="9852"/>
                  </a:cubicBezTo>
                  <a:cubicBezTo>
                    <a:pt x="25776" y="13956"/>
                    <a:pt x="21095" y="15536"/>
                    <a:pt x="17144" y="16813"/>
                  </a:cubicBezTo>
                  <a:cubicBezTo>
                    <a:pt x="15556" y="17342"/>
                    <a:pt x="13886" y="17817"/>
                    <a:pt x="12198" y="17817"/>
                  </a:cubicBezTo>
                  <a:cubicBezTo>
                    <a:pt x="11366" y="17817"/>
                    <a:pt x="10530" y="17702"/>
                    <a:pt x="9697" y="17421"/>
                  </a:cubicBezTo>
                  <a:cubicBezTo>
                    <a:pt x="7508" y="16661"/>
                    <a:pt x="5715" y="14989"/>
                    <a:pt x="4438" y="13135"/>
                  </a:cubicBezTo>
                  <a:cubicBezTo>
                    <a:pt x="2979" y="11007"/>
                    <a:pt x="2037" y="8576"/>
                    <a:pt x="1156" y="6144"/>
                  </a:cubicBezTo>
                  <a:cubicBezTo>
                    <a:pt x="730" y="4959"/>
                    <a:pt x="365" y="3682"/>
                    <a:pt x="1034" y="2497"/>
                  </a:cubicBezTo>
                  <a:cubicBezTo>
                    <a:pt x="1581" y="1585"/>
                    <a:pt x="2554" y="1007"/>
                    <a:pt x="3557" y="703"/>
                  </a:cubicBezTo>
                  <a:cubicBezTo>
                    <a:pt x="4203" y="507"/>
                    <a:pt x="4873" y="417"/>
                    <a:pt x="5544" y="417"/>
                  </a:cubicBezTo>
                  <a:cubicBezTo>
                    <a:pt x="7050" y="417"/>
                    <a:pt x="8566" y="870"/>
                    <a:pt x="9849" y="1585"/>
                  </a:cubicBezTo>
                  <a:cubicBezTo>
                    <a:pt x="11885" y="2649"/>
                    <a:pt x="13131" y="4290"/>
                    <a:pt x="14256" y="6175"/>
                  </a:cubicBezTo>
                  <a:cubicBezTo>
                    <a:pt x="15079" y="7547"/>
                    <a:pt x="16150" y="8993"/>
                    <a:pt x="17849" y="8993"/>
                  </a:cubicBezTo>
                  <a:cubicBezTo>
                    <a:pt x="18032" y="8993"/>
                    <a:pt x="18222" y="8976"/>
                    <a:pt x="18420" y="8941"/>
                  </a:cubicBezTo>
                  <a:cubicBezTo>
                    <a:pt x="19545" y="8758"/>
                    <a:pt x="20609" y="8089"/>
                    <a:pt x="21612" y="7512"/>
                  </a:cubicBezTo>
                  <a:cubicBezTo>
                    <a:pt x="22919" y="6752"/>
                    <a:pt x="24196" y="5871"/>
                    <a:pt x="25351" y="4928"/>
                  </a:cubicBezTo>
                  <a:cubicBezTo>
                    <a:pt x="25603" y="4853"/>
                    <a:pt x="25499" y="4588"/>
                    <a:pt x="25317" y="4588"/>
                  </a:cubicBezTo>
                  <a:cubicBezTo>
                    <a:pt x="25280" y="4588"/>
                    <a:pt x="25240" y="4599"/>
                    <a:pt x="25199" y="4624"/>
                  </a:cubicBezTo>
                  <a:cubicBezTo>
                    <a:pt x="24104" y="5506"/>
                    <a:pt x="22919" y="6296"/>
                    <a:pt x="21764" y="7026"/>
                  </a:cubicBezTo>
                  <a:cubicBezTo>
                    <a:pt x="20664" y="7661"/>
                    <a:pt x="19250" y="8611"/>
                    <a:pt x="17900" y="8611"/>
                  </a:cubicBezTo>
                  <a:cubicBezTo>
                    <a:pt x="17571" y="8611"/>
                    <a:pt x="17246" y="8555"/>
                    <a:pt x="16931" y="8424"/>
                  </a:cubicBezTo>
                  <a:cubicBezTo>
                    <a:pt x="14986" y="7573"/>
                    <a:pt x="14256" y="4898"/>
                    <a:pt x="12949" y="3409"/>
                  </a:cubicBezTo>
                  <a:cubicBezTo>
                    <a:pt x="11213" y="1487"/>
                    <a:pt x="8311" y="0"/>
                    <a:pt x="555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5" name="Google Shape;3825;p370"/>
            <p:cNvSpPr/>
            <p:nvPr/>
          </p:nvSpPr>
          <p:spPr>
            <a:xfrm>
              <a:off x="1556350" y="3219225"/>
              <a:ext cx="505525" cy="569275"/>
            </a:xfrm>
            <a:custGeom>
              <a:rect b="b" l="l" r="r" t="t"/>
              <a:pathLst>
                <a:path extrusionOk="0" h="22771" w="20221">
                  <a:moveTo>
                    <a:pt x="12076" y="1"/>
                  </a:moveTo>
                  <a:cubicBezTo>
                    <a:pt x="11331" y="1"/>
                    <a:pt x="10662" y="293"/>
                    <a:pt x="10312" y="1154"/>
                  </a:cubicBezTo>
                  <a:cubicBezTo>
                    <a:pt x="9613" y="2734"/>
                    <a:pt x="10403" y="4832"/>
                    <a:pt x="10555" y="6473"/>
                  </a:cubicBezTo>
                  <a:cubicBezTo>
                    <a:pt x="10828" y="9269"/>
                    <a:pt x="9856" y="11671"/>
                    <a:pt x="7637" y="13434"/>
                  </a:cubicBezTo>
                  <a:cubicBezTo>
                    <a:pt x="5509" y="15105"/>
                    <a:pt x="2865" y="15865"/>
                    <a:pt x="312" y="16564"/>
                  </a:cubicBezTo>
                  <a:cubicBezTo>
                    <a:pt x="1" y="16593"/>
                    <a:pt x="84" y="16935"/>
                    <a:pt x="292" y="16935"/>
                  </a:cubicBezTo>
                  <a:cubicBezTo>
                    <a:pt x="308" y="16935"/>
                    <a:pt x="325" y="16933"/>
                    <a:pt x="342" y="16929"/>
                  </a:cubicBezTo>
                  <a:cubicBezTo>
                    <a:pt x="3837" y="15926"/>
                    <a:pt x="7637" y="14801"/>
                    <a:pt x="9765" y="11610"/>
                  </a:cubicBezTo>
                  <a:cubicBezTo>
                    <a:pt x="10737" y="10212"/>
                    <a:pt x="11072" y="8570"/>
                    <a:pt x="10980" y="6838"/>
                  </a:cubicBezTo>
                  <a:cubicBezTo>
                    <a:pt x="10950" y="5896"/>
                    <a:pt x="10798" y="4984"/>
                    <a:pt x="10646" y="4072"/>
                  </a:cubicBezTo>
                  <a:cubicBezTo>
                    <a:pt x="10494" y="3160"/>
                    <a:pt x="10312" y="2126"/>
                    <a:pt x="10676" y="1215"/>
                  </a:cubicBezTo>
                  <a:cubicBezTo>
                    <a:pt x="10967" y="539"/>
                    <a:pt x="11496" y="280"/>
                    <a:pt x="12132" y="280"/>
                  </a:cubicBezTo>
                  <a:cubicBezTo>
                    <a:pt x="13754" y="280"/>
                    <a:pt x="16069" y="1970"/>
                    <a:pt x="16877" y="2734"/>
                  </a:cubicBezTo>
                  <a:cubicBezTo>
                    <a:pt x="18427" y="4193"/>
                    <a:pt x="19430" y="6048"/>
                    <a:pt x="19613" y="8175"/>
                  </a:cubicBezTo>
                  <a:cubicBezTo>
                    <a:pt x="19795" y="10242"/>
                    <a:pt x="19309" y="12248"/>
                    <a:pt x="18822" y="14224"/>
                  </a:cubicBezTo>
                  <a:cubicBezTo>
                    <a:pt x="18549" y="15257"/>
                    <a:pt x="18306" y="16321"/>
                    <a:pt x="17546" y="17081"/>
                  </a:cubicBezTo>
                  <a:cubicBezTo>
                    <a:pt x="16756" y="17871"/>
                    <a:pt x="15661" y="18267"/>
                    <a:pt x="14628" y="18662"/>
                  </a:cubicBezTo>
                  <a:lnTo>
                    <a:pt x="11102" y="20029"/>
                  </a:lnTo>
                  <a:cubicBezTo>
                    <a:pt x="9947" y="20485"/>
                    <a:pt x="8792" y="21033"/>
                    <a:pt x="7576" y="21306"/>
                  </a:cubicBezTo>
                  <a:cubicBezTo>
                    <a:pt x="5448" y="21792"/>
                    <a:pt x="3078" y="21063"/>
                    <a:pt x="1132" y="22370"/>
                  </a:cubicBezTo>
                  <a:cubicBezTo>
                    <a:pt x="955" y="22497"/>
                    <a:pt x="1073" y="22771"/>
                    <a:pt x="1258" y="22771"/>
                  </a:cubicBezTo>
                  <a:cubicBezTo>
                    <a:pt x="1295" y="22771"/>
                    <a:pt x="1335" y="22760"/>
                    <a:pt x="1375" y="22735"/>
                  </a:cubicBezTo>
                  <a:cubicBezTo>
                    <a:pt x="3381" y="21397"/>
                    <a:pt x="5996" y="22248"/>
                    <a:pt x="8245" y="21549"/>
                  </a:cubicBezTo>
                  <a:cubicBezTo>
                    <a:pt x="10676" y="20789"/>
                    <a:pt x="13047" y="19786"/>
                    <a:pt x="15388" y="18844"/>
                  </a:cubicBezTo>
                  <a:cubicBezTo>
                    <a:pt x="17060" y="18175"/>
                    <a:pt x="18306" y="17385"/>
                    <a:pt x="18883" y="15592"/>
                  </a:cubicBezTo>
                  <a:cubicBezTo>
                    <a:pt x="19491" y="13646"/>
                    <a:pt x="19978" y="11519"/>
                    <a:pt x="20069" y="9513"/>
                  </a:cubicBezTo>
                  <a:cubicBezTo>
                    <a:pt x="20221" y="5440"/>
                    <a:pt x="17759" y="2096"/>
                    <a:pt x="14111" y="516"/>
                  </a:cubicBezTo>
                  <a:cubicBezTo>
                    <a:pt x="13490" y="241"/>
                    <a:pt x="12751" y="1"/>
                    <a:pt x="12076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6" name="Google Shape;3826;p370"/>
            <p:cNvSpPr/>
            <p:nvPr/>
          </p:nvSpPr>
          <p:spPr>
            <a:xfrm>
              <a:off x="1130975" y="4416050"/>
              <a:ext cx="600350" cy="210575"/>
            </a:xfrm>
            <a:custGeom>
              <a:rect b="b" l="l" r="r" t="t"/>
              <a:pathLst>
                <a:path extrusionOk="0" h="8423" w="24014">
                  <a:moveTo>
                    <a:pt x="10495" y="399"/>
                  </a:moveTo>
                  <a:cubicBezTo>
                    <a:pt x="12732" y="399"/>
                    <a:pt x="14982" y="683"/>
                    <a:pt x="17175" y="1002"/>
                  </a:cubicBezTo>
                  <a:cubicBezTo>
                    <a:pt x="18725" y="1245"/>
                    <a:pt x="20396" y="1397"/>
                    <a:pt x="21886" y="2005"/>
                  </a:cubicBezTo>
                  <a:cubicBezTo>
                    <a:pt x="22220" y="2096"/>
                    <a:pt x="22524" y="2248"/>
                    <a:pt x="22828" y="2461"/>
                  </a:cubicBezTo>
                  <a:cubicBezTo>
                    <a:pt x="23466" y="2826"/>
                    <a:pt x="23436" y="3160"/>
                    <a:pt x="23223" y="3829"/>
                  </a:cubicBezTo>
                  <a:cubicBezTo>
                    <a:pt x="22919" y="4649"/>
                    <a:pt x="22372" y="5500"/>
                    <a:pt x="21947" y="6291"/>
                  </a:cubicBezTo>
                  <a:cubicBezTo>
                    <a:pt x="21795" y="6625"/>
                    <a:pt x="21643" y="7051"/>
                    <a:pt x="21430" y="7355"/>
                  </a:cubicBezTo>
                  <a:cubicBezTo>
                    <a:pt x="21016" y="7860"/>
                    <a:pt x="20603" y="7949"/>
                    <a:pt x="20123" y="7949"/>
                  </a:cubicBezTo>
                  <a:cubicBezTo>
                    <a:pt x="19969" y="7949"/>
                    <a:pt x="19807" y="7939"/>
                    <a:pt x="19637" y="7932"/>
                  </a:cubicBezTo>
                  <a:cubicBezTo>
                    <a:pt x="18725" y="7841"/>
                    <a:pt x="17874" y="7810"/>
                    <a:pt x="16962" y="7719"/>
                  </a:cubicBezTo>
                  <a:cubicBezTo>
                    <a:pt x="15199" y="7628"/>
                    <a:pt x="13497" y="7476"/>
                    <a:pt x="11734" y="7385"/>
                  </a:cubicBezTo>
                  <a:cubicBezTo>
                    <a:pt x="9511" y="7261"/>
                    <a:pt x="7289" y="7179"/>
                    <a:pt x="5072" y="7179"/>
                  </a:cubicBezTo>
                  <a:cubicBezTo>
                    <a:pt x="3533" y="7179"/>
                    <a:pt x="1997" y="7219"/>
                    <a:pt x="466" y="7312"/>
                  </a:cubicBezTo>
                  <a:lnTo>
                    <a:pt x="466" y="7312"/>
                  </a:lnTo>
                  <a:cubicBezTo>
                    <a:pt x="586" y="5881"/>
                    <a:pt x="751" y="4316"/>
                    <a:pt x="1612" y="3099"/>
                  </a:cubicBezTo>
                  <a:cubicBezTo>
                    <a:pt x="2615" y="1640"/>
                    <a:pt x="4682" y="1123"/>
                    <a:pt x="6354" y="789"/>
                  </a:cubicBezTo>
                  <a:cubicBezTo>
                    <a:pt x="7718" y="509"/>
                    <a:pt x="9104" y="399"/>
                    <a:pt x="10495" y="399"/>
                  </a:cubicBezTo>
                  <a:close/>
                  <a:moveTo>
                    <a:pt x="10463" y="1"/>
                  </a:moveTo>
                  <a:cubicBezTo>
                    <a:pt x="9262" y="1"/>
                    <a:pt x="8062" y="80"/>
                    <a:pt x="6870" y="272"/>
                  </a:cubicBezTo>
                  <a:cubicBezTo>
                    <a:pt x="5016" y="576"/>
                    <a:pt x="2645" y="1123"/>
                    <a:pt x="1399" y="2674"/>
                  </a:cubicBezTo>
                  <a:cubicBezTo>
                    <a:pt x="305" y="4011"/>
                    <a:pt x="153" y="5835"/>
                    <a:pt x="1" y="7507"/>
                  </a:cubicBezTo>
                  <a:cubicBezTo>
                    <a:pt x="1" y="7565"/>
                    <a:pt x="35" y="7605"/>
                    <a:pt x="84" y="7626"/>
                  </a:cubicBezTo>
                  <a:lnTo>
                    <a:pt x="84" y="7626"/>
                  </a:lnTo>
                  <a:cubicBezTo>
                    <a:pt x="106" y="7683"/>
                    <a:pt x="154" y="7725"/>
                    <a:pt x="226" y="7725"/>
                  </a:cubicBezTo>
                  <a:cubicBezTo>
                    <a:pt x="241" y="7725"/>
                    <a:pt x="257" y="7723"/>
                    <a:pt x="275" y="7719"/>
                  </a:cubicBezTo>
                  <a:cubicBezTo>
                    <a:pt x="1770" y="7643"/>
                    <a:pt x="3270" y="7610"/>
                    <a:pt x="4770" y="7610"/>
                  </a:cubicBezTo>
                  <a:cubicBezTo>
                    <a:pt x="7445" y="7610"/>
                    <a:pt x="10118" y="7715"/>
                    <a:pt x="12767" y="7871"/>
                  </a:cubicBezTo>
                  <a:cubicBezTo>
                    <a:pt x="14864" y="8023"/>
                    <a:pt x="16992" y="8175"/>
                    <a:pt x="19059" y="8327"/>
                  </a:cubicBezTo>
                  <a:cubicBezTo>
                    <a:pt x="19414" y="8357"/>
                    <a:pt x="19827" y="8422"/>
                    <a:pt x="20230" y="8422"/>
                  </a:cubicBezTo>
                  <a:cubicBezTo>
                    <a:pt x="20656" y="8422"/>
                    <a:pt x="21072" y="8349"/>
                    <a:pt x="21400" y="8084"/>
                  </a:cubicBezTo>
                  <a:cubicBezTo>
                    <a:pt x="21947" y="7628"/>
                    <a:pt x="22281" y="6655"/>
                    <a:pt x="22555" y="6017"/>
                  </a:cubicBezTo>
                  <a:cubicBezTo>
                    <a:pt x="22980" y="5227"/>
                    <a:pt x="23588" y="4315"/>
                    <a:pt x="23862" y="3464"/>
                  </a:cubicBezTo>
                  <a:cubicBezTo>
                    <a:pt x="24014" y="2978"/>
                    <a:pt x="23862" y="2674"/>
                    <a:pt x="23436" y="2370"/>
                  </a:cubicBezTo>
                  <a:cubicBezTo>
                    <a:pt x="22159" y="1397"/>
                    <a:pt x="20336" y="1093"/>
                    <a:pt x="18755" y="850"/>
                  </a:cubicBezTo>
                  <a:cubicBezTo>
                    <a:pt x="16038" y="425"/>
                    <a:pt x="13246" y="1"/>
                    <a:pt x="1046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7" name="Google Shape;3827;p370"/>
            <p:cNvSpPr/>
            <p:nvPr/>
          </p:nvSpPr>
          <p:spPr>
            <a:xfrm>
              <a:off x="1196400" y="4591075"/>
              <a:ext cx="438000" cy="332575"/>
            </a:xfrm>
            <a:custGeom>
              <a:rect b="b" l="l" r="r" t="t"/>
              <a:pathLst>
                <a:path extrusionOk="0" h="13303" w="17520">
                  <a:moveTo>
                    <a:pt x="288" y="1"/>
                  </a:moveTo>
                  <a:cubicBezTo>
                    <a:pt x="154" y="1"/>
                    <a:pt x="0" y="107"/>
                    <a:pt x="59" y="262"/>
                  </a:cubicBezTo>
                  <a:cubicBezTo>
                    <a:pt x="758" y="4153"/>
                    <a:pt x="1123" y="8013"/>
                    <a:pt x="1062" y="11934"/>
                  </a:cubicBezTo>
                  <a:cubicBezTo>
                    <a:pt x="1062" y="12034"/>
                    <a:pt x="1143" y="12133"/>
                    <a:pt x="1239" y="12133"/>
                  </a:cubicBezTo>
                  <a:cubicBezTo>
                    <a:pt x="1260" y="12133"/>
                    <a:pt x="1283" y="12128"/>
                    <a:pt x="1305" y="12117"/>
                  </a:cubicBezTo>
                  <a:cubicBezTo>
                    <a:pt x="1935" y="12051"/>
                    <a:pt x="2571" y="12017"/>
                    <a:pt x="3208" y="12017"/>
                  </a:cubicBezTo>
                  <a:cubicBezTo>
                    <a:pt x="4628" y="12017"/>
                    <a:pt x="6050" y="12185"/>
                    <a:pt x="7415" y="12542"/>
                  </a:cubicBezTo>
                  <a:cubicBezTo>
                    <a:pt x="8022" y="12694"/>
                    <a:pt x="8600" y="12877"/>
                    <a:pt x="9208" y="13120"/>
                  </a:cubicBezTo>
                  <a:cubicBezTo>
                    <a:pt x="9390" y="13180"/>
                    <a:pt x="9664" y="13302"/>
                    <a:pt x="9877" y="13302"/>
                  </a:cubicBezTo>
                  <a:cubicBezTo>
                    <a:pt x="10576" y="13302"/>
                    <a:pt x="10788" y="12633"/>
                    <a:pt x="11062" y="12117"/>
                  </a:cubicBezTo>
                  <a:cubicBezTo>
                    <a:pt x="13007" y="8408"/>
                    <a:pt x="15013" y="4731"/>
                    <a:pt x="17415" y="1235"/>
                  </a:cubicBezTo>
                  <a:cubicBezTo>
                    <a:pt x="17520" y="1067"/>
                    <a:pt x="17364" y="928"/>
                    <a:pt x="17207" y="928"/>
                  </a:cubicBezTo>
                  <a:cubicBezTo>
                    <a:pt x="17137" y="928"/>
                    <a:pt x="17067" y="956"/>
                    <a:pt x="17020" y="1022"/>
                  </a:cubicBezTo>
                  <a:cubicBezTo>
                    <a:pt x="14892" y="4183"/>
                    <a:pt x="13038" y="7497"/>
                    <a:pt x="11244" y="10870"/>
                  </a:cubicBezTo>
                  <a:cubicBezTo>
                    <a:pt x="11032" y="11296"/>
                    <a:pt x="10880" y="11752"/>
                    <a:pt x="10606" y="12117"/>
                  </a:cubicBezTo>
                  <a:cubicBezTo>
                    <a:pt x="10393" y="12481"/>
                    <a:pt x="10029" y="12816"/>
                    <a:pt x="9573" y="12816"/>
                  </a:cubicBezTo>
                  <a:cubicBezTo>
                    <a:pt x="9421" y="12816"/>
                    <a:pt x="9117" y="12633"/>
                    <a:pt x="8965" y="12573"/>
                  </a:cubicBezTo>
                  <a:cubicBezTo>
                    <a:pt x="8205" y="12329"/>
                    <a:pt x="7415" y="12086"/>
                    <a:pt x="6624" y="11934"/>
                  </a:cubicBezTo>
                  <a:cubicBezTo>
                    <a:pt x="5502" y="11721"/>
                    <a:pt x="4379" y="11607"/>
                    <a:pt x="3248" y="11607"/>
                  </a:cubicBezTo>
                  <a:cubicBezTo>
                    <a:pt x="2674" y="11607"/>
                    <a:pt x="2097" y="11637"/>
                    <a:pt x="1517" y="11698"/>
                  </a:cubicBezTo>
                  <a:lnTo>
                    <a:pt x="1517" y="11698"/>
                  </a:lnTo>
                  <a:cubicBezTo>
                    <a:pt x="1506" y="7815"/>
                    <a:pt x="1171" y="3933"/>
                    <a:pt x="454" y="110"/>
                  </a:cubicBezTo>
                  <a:cubicBezTo>
                    <a:pt x="432" y="34"/>
                    <a:pt x="363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8" name="Google Shape;3828;p370"/>
            <p:cNvSpPr/>
            <p:nvPr/>
          </p:nvSpPr>
          <p:spPr>
            <a:xfrm>
              <a:off x="1088425" y="3619125"/>
              <a:ext cx="251550" cy="300550"/>
            </a:xfrm>
            <a:custGeom>
              <a:rect b="b" l="l" r="r" t="t"/>
              <a:pathLst>
                <a:path extrusionOk="0" h="12022" w="10062">
                  <a:moveTo>
                    <a:pt x="2251" y="465"/>
                  </a:moveTo>
                  <a:cubicBezTo>
                    <a:pt x="2474" y="465"/>
                    <a:pt x="2696" y="493"/>
                    <a:pt x="2919" y="538"/>
                  </a:cubicBezTo>
                  <a:cubicBezTo>
                    <a:pt x="3466" y="660"/>
                    <a:pt x="3952" y="933"/>
                    <a:pt x="4408" y="1237"/>
                  </a:cubicBezTo>
                  <a:cubicBezTo>
                    <a:pt x="5381" y="1875"/>
                    <a:pt x="6202" y="2818"/>
                    <a:pt x="6870" y="3790"/>
                  </a:cubicBezTo>
                  <a:cubicBezTo>
                    <a:pt x="7600" y="4854"/>
                    <a:pt x="8208" y="5979"/>
                    <a:pt x="8664" y="7164"/>
                  </a:cubicBezTo>
                  <a:cubicBezTo>
                    <a:pt x="9089" y="8228"/>
                    <a:pt x="9940" y="10417"/>
                    <a:pt x="8846" y="11298"/>
                  </a:cubicBezTo>
                  <a:cubicBezTo>
                    <a:pt x="8619" y="11475"/>
                    <a:pt x="8436" y="11549"/>
                    <a:pt x="8284" y="11549"/>
                  </a:cubicBezTo>
                  <a:cubicBezTo>
                    <a:pt x="7888" y="11549"/>
                    <a:pt x="7706" y="11044"/>
                    <a:pt x="7509" y="10538"/>
                  </a:cubicBezTo>
                  <a:cubicBezTo>
                    <a:pt x="7326" y="10082"/>
                    <a:pt x="7144" y="9657"/>
                    <a:pt x="6961" y="9201"/>
                  </a:cubicBezTo>
                  <a:cubicBezTo>
                    <a:pt x="6445" y="8198"/>
                    <a:pt x="5898" y="7195"/>
                    <a:pt x="5198" y="6252"/>
                  </a:cubicBezTo>
                  <a:cubicBezTo>
                    <a:pt x="4621" y="5432"/>
                    <a:pt x="3983" y="4763"/>
                    <a:pt x="3192" y="4185"/>
                  </a:cubicBezTo>
                  <a:cubicBezTo>
                    <a:pt x="2767" y="3882"/>
                    <a:pt x="2341" y="3638"/>
                    <a:pt x="1977" y="3274"/>
                  </a:cubicBezTo>
                  <a:cubicBezTo>
                    <a:pt x="1747" y="3077"/>
                    <a:pt x="1252" y="2509"/>
                    <a:pt x="1012" y="1956"/>
                  </a:cubicBezTo>
                  <a:lnTo>
                    <a:pt x="1012" y="1956"/>
                  </a:lnTo>
                  <a:cubicBezTo>
                    <a:pt x="1011" y="1920"/>
                    <a:pt x="1000" y="1882"/>
                    <a:pt x="973" y="1845"/>
                  </a:cubicBezTo>
                  <a:cubicBezTo>
                    <a:pt x="970" y="1840"/>
                    <a:pt x="966" y="1835"/>
                    <a:pt x="962" y="1830"/>
                  </a:cubicBezTo>
                  <a:lnTo>
                    <a:pt x="962" y="1830"/>
                  </a:lnTo>
                  <a:cubicBezTo>
                    <a:pt x="807" y="1403"/>
                    <a:pt x="831" y="1003"/>
                    <a:pt x="1277" y="812"/>
                  </a:cubicBezTo>
                  <a:cubicBezTo>
                    <a:pt x="1357" y="750"/>
                    <a:pt x="1400" y="673"/>
                    <a:pt x="1415" y="598"/>
                  </a:cubicBezTo>
                  <a:lnTo>
                    <a:pt x="1415" y="598"/>
                  </a:lnTo>
                  <a:cubicBezTo>
                    <a:pt x="1635" y="523"/>
                    <a:pt x="1860" y="486"/>
                    <a:pt x="2007" y="477"/>
                  </a:cubicBezTo>
                  <a:cubicBezTo>
                    <a:pt x="2088" y="469"/>
                    <a:pt x="2170" y="465"/>
                    <a:pt x="2251" y="465"/>
                  </a:cubicBezTo>
                  <a:close/>
                  <a:moveTo>
                    <a:pt x="2211" y="1"/>
                  </a:moveTo>
                  <a:cubicBezTo>
                    <a:pt x="1924" y="1"/>
                    <a:pt x="1641" y="45"/>
                    <a:pt x="1369" y="143"/>
                  </a:cubicBezTo>
                  <a:cubicBezTo>
                    <a:pt x="518" y="386"/>
                    <a:pt x="1" y="1298"/>
                    <a:pt x="609" y="2058"/>
                  </a:cubicBezTo>
                  <a:cubicBezTo>
                    <a:pt x="615" y="2066"/>
                    <a:pt x="621" y="2074"/>
                    <a:pt x="628" y="2081"/>
                  </a:cubicBezTo>
                  <a:lnTo>
                    <a:pt x="628" y="2081"/>
                  </a:lnTo>
                  <a:cubicBezTo>
                    <a:pt x="666" y="2199"/>
                    <a:pt x="711" y="2314"/>
                    <a:pt x="761" y="2423"/>
                  </a:cubicBezTo>
                  <a:cubicBezTo>
                    <a:pt x="1338" y="3578"/>
                    <a:pt x="2493" y="4125"/>
                    <a:pt x="3466" y="4945"/>
                  </a:cubicBezTo>
                  <a:cubicBezTo>
                    <a:pt x="4621" y="5979"/>
                    <a:pt x="5502" y="7438"/>
                    <a:pt x="6202" y="8806"/>
                  </a:cubicBezTo>
                  <a:cubicBezTo>
                    <a:pt x="6566" y="9565"/>
                    <a:pt x="6901" y="10325"/>
                    <a:pt x="7205" y="11116"/>
                  </a:cubicBezTo>
                  <a:cubicBezTo>
                    <a:pt x="7357" y="11572"/>
                    <a:pt x="7326" y="11876"/>
                    <a:pt x="7812" y="11997"/>
                  </a:cubicBezTo>
                  <a:cubicBezTo>
                    <a:pt x="7893" y="12014"/>
                    <a:pt x="7973" y="12022"/>
                    <a:pt x="8053" y="12022"/>
                  </a:cubicBezTo>
                  <a:cubicBezTo>
                    <a:pt x="8697" y="12022"/>
                    <a:pt x="9305" y="11505"/>
                    <a:pt x="9575" y="10964"/>
                  </a:cubicBezTo>
                  <a:cubicBezTo>
                    <a:pt x="10062" y="9900"/>
                    <a:pt x="9575" y="8532"/>
                    <a:pt x="9211" y="7499"/>
                  </a:cubicBezTo>
                  <a:cubicBezTo>
                    <a:pt x="8390" y="5037"/>
                    <a:pt x="6901" y="2362"/>
                    <a:pt x="4712" y="903"/>
                  </a:cubicBezTo>
                  <a:cubicBezTo>
                    <a:pt x="3981" y="400"/>
                    <a:pt x="3079" y="1"/>
                    <a:pt x="2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9" name="Google Shape;3829;p370"/>
            <p:cNvSpPr/>
            <p:nvPr/>
          </p:nvSpPr>
          <p:spPr>
            <a:xfrm>
              <a:off x="1108950" y="3621425"/>
              <a:ext cx="228800" cy="287850"/>
            </a:xfrm>
            <a:custGeom>
              <a:rect b="b" l="l" r="r" t="t"/>
              <a:pathLst>
                <a:path extrusionOk="0" h="11514" w="9152">
                  <a:moveTo>
                    <a:pt x="7111" y="8458"/>
                  </a:moveTo>
                  <a:cubicBezTo>
                    <a:pt x="7160" y="8579"/>
                    <a:pt x="7206" y="8702"/>
                    <a:pt x="7246" y="8825"/>
                  </a:cubicBezTo>
                  <a:lnTo>
                    <a:pt x="7246" y="8825"/>
                  </a:lnTo>
                  <a:cubicBezTo>
                    <a:pt x="7193" y="8703"/>
                    <a:pt x="7140" y="8580"/>
                    <a:pt x="7087" y="8458"/>
                  </a:cubicBezTo>
                  <a:lnTo>
                    <a:pt x="7087" y="8458"/>
                  </a:lnTo>
                  <a:cubicBezTo>
                    <a:pt x="7089" y="8458"/>
                    <a:pt x="7091" y="8458"/>
                    <a:pt x="7093" y="8458"/>
                  </a:cubicBezTo>
                  <a:cubicBezTo>
                    <a:pt x="7099" y="8458"/>
                    <a:pt x="7105" y="8458"/>
                    <a:pt x="7111" y="8458"/>
                  </a:cubicBezTo>
                  <a:close/>
                  <a:moveTo>
                    <a:pt x="1434" y="0"/>
                  </a:moveTo>
                  <a:cubicBezTo>
                    <a:pt x="967" y="0"/>
                    <a:pt x="576" y="156"/>
                    <a:pt x="365" y="568"/>
                  </a:cubicBezTo>
                  <a:cubicBezTo>
                    <a:pt x="0" y="1206"/>
                    <a:pt x="578" y="2239"/>
                    <a:pt x="1004" y="2786"/>
                  </a:cubicBezTo>
                  <a:cubicBezTo>
                    <a:pt x="1009" y="2794"/>
                    <a:pt x="1015" y="2802"/>
                    <a:pt x="1021" y="2809"/>
                  </a:cubicBezTo>
                  <a:lnTo>
                    <a:pt x="1021" y="2809"/>
                  </a:lnTo>
                  <a:cubicBezTo>
                    <a:pt x="1032" y="2863"/>
                    <a:pt x="1047" y="2916"/>
                    <a:pt x="1064" y="2969"/>
                  </a:cubicBezTo>
                  <a:cubicBezTo>
                    <a:pt x="1279" y="3518"/>
                    <a:pt x="1793" y="3823"/>
                    <a:pt x="2343" y="4046"/>
                  </a:cubicBezTo>
                  <a:lnTo>
                    <a:pt x="2343" y="4046"/>
                  </a:lnTo>
                  <a:cubicBezTo>
                    <a:pt x="2394" y="4123"/>
                    <a:pt x="2464" y="4192"/>
                    <a:pt x="2554" y="4245"/>
                  </a:cubicBezTo>
                  <a:cubicBezTo>
                    <a:pt x="2568" y="4254"/>
                    <a:pt x="2582" y="4263"/>
                    <a:pt x="2596" y="4272"/>
                  </a:cubicBezTo>
                  <a:lnTo>
                    <a:pt x="2596" y="4272"/>
                  </a:lnTo>
                  <a:cubicBezTo>
                    <a:pt x="2592" y="4283"/>
                    <a:pt x="2588" y="4295"/>
                    <a:pt x="2584" y="4306"/>
                  </a:cubicBezTo>
                  <a:cubicBezTo>
                    <a:pt x="2620" y="4315"/>
                    <a:pt x="2656" y="4324"/>
                    <a:pt x="2691" y="4333"/>
                  </a:cubicBezTo>
                  <a:lnTo>
                    <a:pt x="2691" y="4333"/>
                  </a:lnTo>
                  <a:cubicBezTo>
                    <a:pt x="4991" y="5846"/>
                    <a:pt x="5917" y="8669"/>
                    <a:pt x="6931" y="11054"/>
                  </a:cubicBezTo>
                  <a:cubicBezTo>
                    <a:pt x="7039" y="11291"/>
                    <a:pt x="7300" y="11514"/>
                    <a:pt x="7573" y="11514"/>
                  </a:cubicBezTo>
                  <a:cubicBezTo>
                    <a:pt x="7684" y="11514"/>
                    <a:pt x="7798" y="11477"/>
                    <a:pt x="7903" y="11388"/>
                  </a:cubicBezTo>
                  <a:cubicBezTo>
                    <a:pt x="9151" y="10367"/>
                    <a:pt x="8858" y="9008"/>
                    <a:pt x="8363" y="7726"/>
                  </a:cubicBezTo>
                  <a:lnTo>
                    <a:pt x="8363" y="7726"/>
                  </a:lnTo>
                  <a:cubicBezTo>
                    <a:pt x="8795" y="6871"/>
                    <a:pt x="7888" y="5789"/>
                    <a:pt x="7228" y="5016"/>
                  </a:cubicBezTo>
                  <a:lnTo>
                    <a:pt x="7228" y="5016"/>
                  </a:lnTo>
                  <a:cubicBezTo>
                    <a:pt x="6586" y="3587"/>
                    <a:pt x="5811" y="2222"/>
                    <a:pt x="4560" y="1267"/>
                  </a:cubicBezTo>
                  <a:cubicBezTo>
                    <a:pt x="4007" y="842"/>
                    <a:pt x="2518" y="0"/>
                    <a:pt x="1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0" name="Google Shape;3830;p370"/>
            <p:cNvSpPr/>
            <p:nvPr/>
          </p:nvSpPr>
          <p:spPr>
            <a:xfrm>
              <a:off x="1259400" y="3529875"/>
              <a:ext cx="251550" cy="300150"/>
            </a:xfrm>
            <a:custGeom>
              <a:rect b="b" l="l" r="r" t="t"/>
              <a:pathLst>
                <a:path extrusionOk="0" h="12006" w="10062">
                  <a:moveTo>
                    <a:pt x="2235" y="449"/>
                  </a:moveTo>
                  <a:cubicBezTo>
                    <a:pt x="2463" y="449"/>
                    <a:pt x="2691" y="483"/>
                    <a:pt x="2919" y="552"/>
                  </a:cubicBezTo>
                  <a:cubicBezTo>
                    <a:pt x="3466" y="673"/>
                    <a:pt x="3952" y="916"/>
                    <a:pt x="4408" y="1220"/>
                  </a:cubicBezTo>
                  <a:cubicBezTo>
                    <a:pt x="5381" y="1889"/>
                    <a:pt x="6202" y="2831"/>
                    <a:pt x="6870" y="3774"/>
                  </a:cubicBezTo>
                  <a:cubicBezTo>
                    <a:pt x="7600" y="4837"/>
                    <a:pt x="8208" y="5993"/>
                    <a:pt x="8664" y="7148"/>
                  </a:cubicBezTo>
                  <a:cubicBezTo>
                    <a:pt x="9059" y="8211"/>
                    <a:pt x="9940" y="10430"/>
                    <a:pt x="8846" y="11281"/>
                  </a:cubicBezTo>
                  <a:cubicBezTo>
                    <a:pt x="8617" y="11468"/>
                    <a:pt x="8433" y="11546"/>
                    <a:pt x="8281" y="11546"/>
                  </a:cubicBezTo>
                  <a:cubicBezTo>
                    <a:pt x="7887" y="11546"/>
                    <a:pt x="7706" y="11026"/>
                    <a:pt x="7509" y="10521"/>
                  </a:cubicBezTo>
                  <a:cubicBezTo>
                    <a:pt x="7326" y="10096"/>
                    <a:pt x="7144" y="9670"/>
                    <a:pt x="6931" y="9214"/>
                  </a:cubicBezTo>
                  <a:cubicBezTo>
                    <a:pt x="6445" y="8181"/>
                    <a:pt x="5867" y="7178"/>
                    <a:pt x="5198" y="6236"/>
                  </a:cubicBezTo>
                  <a:cubicBezTo>
                    <a:pt x="4621" y="5445"/>
                    <a:pt x="3983" y="4777"/>
                    <a:pt x="3192" y="4199"/>
                  </a:cubicBezTo>
                  <a:cubicBezTo>
                    <a:pt x="2767" y="3895"/>
                    <a:pt x="2341" y="3622"/>
                    <a:pt x="1977" y="3287"/>
                  </a:cubicBezTo>
                  <a:cubicBezTo>
                    <a:pt x="1747" y="3074"/>
                    <a:pt x="1252" y="2498"/>
                    <a:pt x="1012" y="1946"/>
                  </a:cubicBezTo>
                  <a:lnTo>
                    <a:pt x="1012" y="1946"/>
                  </a:lnTo>
                  <a:cubicBezTo>
                    <a:pt x="1011" y="1909"/>
                    <a:pt x="999" y="1869"/>
                    <a:pt x="973" y="1828"/>
                  </a:cubicBezTo>
                  <a:cubicBezTo>
                    <a:pt x="968" y="1821"/>
                    <a:pt x="962" y="1815"/>
                    <a:pt x="957" y="1808"/>
                  </a:cubicBezTo>
                  <a:lnTo>
                    <a:pt x="957" y="1808"/>
                  </a:lnTo>
                  <a:cubicBezTo>
                    <a:pt x="808" y="1388"/>
                    <a:pt x="836" y="1002"/>
                    <a:pt x="1277" y="825"/>
                  </a:cubicBezTo>
                  <a:cubicBezTo>
                    <a:pt x="1350" y="762"/>
                    <a:pt x="1390" y="683"/>
                    <a:pt x="1403" y="605"/>
                  </a:cubicBezTo>
                  <a:lnTo>
                    <a:pt x="1403" y="605"/>
                  </a:lnTo>
                  <a:cubicBezTo>
                    <a:pt x="1627" y="524"/>
                    <a:pt x="1857" y="479"/>
                    <a:pt x="2007" y="461"/>
                  </a:cubicBezTo>
                  <a:cubicBezTo>
                    <a:pt x="2083" y="453"/>
                    <a:pt x="2159" y="449"/>
                    <a:pt x="2235" y="449"/>
                  </a:cubicBezTo>
                  <a:close/>
                  <a:moveTo>
                    <a:pt x="2172" y="1"/>
                  </a:moveTo>
                  <a:cubicBezTo>
                    <a:pt x="1899" y="1"/>
                    <a:pt x="1628" y="40"/>
                    <a:pt x="1369" y="126"/>
                  </a:cubicBezTo>
                  <a:cubicBezTo>
                    <a:pt x="518" y="400"/>
                    <a:pt x="1" y="1312"/>
                    <a:pt x="609" y="2071"/>
                  </a:cubicBezTo>
                  <a:cubicBezTo>
                    <a:pt x="619" y="2083"/>
                    <a:pt x="629" y="2093"/>
                    <a:pt x="640" y="2103"/>
                  </a:cubicBezTo>
                  <a:lnTo>
                    <a:pt x="640" y="2103"/>
                  </a:lnTo>
                  <a:cubicBezTo>
                    <a:pt x="675" y="2207"/>
                    <a:pt x="716" y="2308"/>
                    <a:pt x="761" y="2406"/>
                  </a:cubicBezTo>
                  <a:cubicBezTo>
                    <a:pt x="1338" y="3591"/>
                    <a:pt x="2493" y="4108"/>
                    <a:pt x="3466" y="4959"/>
                  </a:cubicBezTo>
                  <a:cubicBezTo>
                    <a:pt x="4621" y="5962"/>
                    <a:pt x="5502" y="7421"/>
                    <a:pt x="6202" y="8789"/>
                  </a:cubicBezTo>
                  <a:cubicBezTo>
                    <a:pt x="6566" y="9549"/>
                    <a:pt x="6901" y="10309"/>
                    <a:pt x="7205" y="11099"/>
                  </a:cubicBezTo>
                  <a:cubicBezTo>
                    <a:pt x="7357" y="11555"/>
                    <a:pt x="7326" y="11859"/>
                    <a:pt x="7813" y="11980"/>
                  </a:cubicBezTo>
                  <a:cubicBezTo>
                    <a:pt x="7893" y="11997"/>
                    <a:pt x="7973" y="12005"/>
                    <a:pt x="8053" y="12005"/>
                  </a:cubicBezTo>
                  <a:cubicBezTo>
                    <a:pt x="8697" y="12005"/>
                    <a:pt x="9305" y="11488"/>
                    <a:pt x="9575" y="10947"/>
                  </a:cubicBezTo>
                  <a:cubicBezTo>
                    <a:pt x="10062" y="9883"/>
                    <a:pt x="9575" y="8515"/>
                    <a:pt x="9211" y="7512"/>
                  </a:cubicBezTo>
                  <a:cubicBezTo>
                    <a:pt x="8390" y="5020"/>
                    <a:pt x="6901" y="2375"/>
                    <a:pt x="4712" y="886"/>
                  </a:cubicBezTo>
                  <a:cubicBezTo>
                    <a:pt x="3970" y="399"/>
                    <a:pt x="3052" y="1"/>
                    <a:pt x="2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1" name="Google Shape;3831;p370"/>
            <p:cNvSpPr/>
            <p:nvPr/>
          </p:nvSpPr>
          <p:spPr>
            <a:xfrm>
              <a:off x="1279925" y="3532350"/>
              <a:ext cx="228825" cy="288025"/>
            </a:xfrm>
            <a:custGeom>
              <a:rect b="b" l="l" r="r" t="t"/>
              <a:pathLst>
                <a:path extrusionOk="0" h="11521" w="9153">
                  <a:moveTo>
                    <a:pt x="7119" y="8456"/>
                  </a:moveTo>
                  <a:cubicBezTo>
                    <a:pt x="7170" y="8582"/>
                    <a:pt x="7217" y="8710"/>
                    <a:pt x="7256" y="8837"/>
                  </a:cubicBezTo>
                  <a:lnTo>
                    <a:pt x="7256" y="8837"/>
                  </a:lnTo>
                  <a:cubicBezTo>
                    <a:pt x="7202" y="8711"/>
                    <a:pt x="7147" y="8584"/>
                    <a:pt x="7091" y="8458"/>
                  </a:cubicBezTo>
                  <a:lnTo>
                    <a:pt x="7091" y="8458"/>
                  </a:lnTo>
                  <a:cubicBezTo>
                    <a:pt x="7100" y="8457"/>
                    <a:pt x="7110" y="8457"/>
                    <a:pt x="7119" y="8456"/>
                  </a:cubicBezTo>
                  <a:close/>
                  <a:moveTo>
                    <a:pt x="1451" y="1"/>
                  </a:moveTo>
                  <a:cubicBezTo>
                    <a:pt x="977" y="1"/>
                    <a:pt x="578" y="158"/>
                    <a:pt x="365" y="574"/>
                  </a:cubicBezTo>
                  <a:cubicBezTo>
                    <a:pt x="1" y="1213"/>
                    <a:pt x="578" y="2246"/>
                    <a:pt x="1004" y="2763"/>
                  </a:cubicBezTo>
                  <a:cubicBezTo>
                    <a:pt x="1009" y="2770"/>
                    <a:pt x="1014" y="2777"/>
                    <a:pt x="1019" y="2784"/>
                  </a:cubicBezTo>
                  <a:lnTo>
                    <a:pt x="1019" y="2784"/>
                  </a:lnTo>
                  <a:cubicBezTo>
                    <a:pt x="1031" y="2839"/>
                    <a:pt x="1046" y="2893"/>
                    <a:pt x="1064" y="2945"/>
                  </a:cubicBezTo>
                  <a:cubicBezTo>
                    <a:pt x="1280" y="3521"/>
                    <a:pt x="1799" y="3831"/>
                    <a:pt x="2351" y="4056"/>
                  </a:cubicBezTo>
                  <a:lnTo>
                    <a:pt x="2351" y="4056"/>
                  </a:lnTo>
                  <a:cubicBezTo>
                    <a:pt x="2402" y="4130"/>
                    <a:pt x="2469" y="4197"/>
                    <a:pt x="2554" y="4252"/>
                  </a:cubicBezTo>
                  <a:cubicBezTo>
                    <a:pt x="2565" y="4259"/>
                    <a:pt x="2576" y="4266"/>
                    <a:pt x="2587" y="4273"/>
                  </a:cubicBezTo>
                  <a:lnTo>
                    <a:pt x="2587" y="4273"/>
                  </a:lnTo>
                  <a:cubicBezTo>
                    <a:pt x="2586" y="4276"/>
                    <a:pt x="2585" y="4279"/>
                    <a:pt x="2584" y="4283"/>
                  </a:cubicBezTo>
                  <a:cubicBezTo>
                    <a:pt x="2594" y="4285"/>
                    <a:pt x="2604" y="4287"/>
                    <a:pt x="2613" y="4290"/>
                  </a:cubicBezTo>
                  <a:lnTo>
                    <a:pt x="2613" y="4290"/>
                  </a:lnTo>
                  <a:cubicBezTo>
                    <a:pt x="4971" y="5790"/>
                    <a:pt x="5906" y="8649"/>
                    <a:pt x="6931" y="11061"/>
                  </a:cubicBezTo>
                  <a:cubicBezTo>
                    <a:pt x="7039" y="11298"/>
                    <a:pt x="7300" y="11520"/>
                    <a:pt x="7573" y="11520"/>
                  </a:cubicBezTo>
                  <a:cubicBezTo>
                    <a:pt x="7684" y="11520"/>
                    <a:pt x="7798" y="11483"/>
                    <a:pt x="7903" y="11395"/>
                  </a:cubicBezTo>
                  <a:cubicBezTo>
                    <a:pt x="9153" y="10373"/>
                    <a:pt x="8857" y="9011"/>
                    <a:pt x="8362" y="7716"/>
                  </a:cubicBezTo>
                  <a:lnTo>
                    <a:pt x="8362" y="7716"/>
                  </a:lnTo>
                  <a:cubicBezTo>
                    <a:pt x="8794" y="6883"/>
                    <a:pt x="7900" y="5810"/>
                    <a:pt x="7241" y="5038"/>
                  </a:cubicBezTo>
                  <a:lnTo>
                    <a:pt x="7241" y="5038"/>
                  </a:lnTo>
                  <a:cubicBezTo>
                    <a:pt x="6596" y="3610"/>
                    <a:pt x="5820" y="2228"/>
                    <a:pt x="4560" y="1243"/>
                  </a:cubicBezTo>
                  <a:cubicBezTo>
                    <a:pt x="4010" y="820"/>
                    <a:pt x="2535" y="1"/>
                    <a:pt x="14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2" name="Google Shape;3832;p370"/>
            <p:cNvSpPr/>
            <p:nvPr/>
          </p:nvSpPr>
          <p:spPr>
            <a:xfrm>
              <a:off x="1307050" y="4010925"/>
              <a:ext cx="267750" cy="285700"/>
            </a:xfrm>
            <a:custGeom>
              <a:rect b="b" l="l" r="r" t="t"/>
              <a:pathLst>
                <a:path extrusionOk="0" h="11428" w="10710">
                  <a:moveTo>
                    <a:pt x="9084" y="1"/>
                  </a:moveTo>
                  <a:cubicBezTo>
                    <a:pt x="8960" y="1"/>
                    <a:pt x="8818" y="111"/>
                    <a:pt x="8855" y="277"/>
                  </a:cubicBezTo>
                  <a:cubicBezTo>
                    <a:pt x="9250" y="2191"/>
                    <a:pt x="10162" y="4167"/>
                    <a:pt x="9828" y="6204"/>
                  </a:cubicBezTo>
                  <a:cubicBezTo>
                    <a:pt x="9544" y="7935"/>
                    <a:pt x="8146" y="10993"/>
                    <a:pt x="6031" y="10993"/>
                  </a:cubicBezTo>
                  <a:cubicBezTo>
                    <a:pt x="5882" y="10993"/>
                    <a:pt x="5729" y="10978"/>
                    <a:pt x="5572" y="10945"/>
                  </a:cubicBezTo>
                  <a:cubicBezTo>
                    <a:pt x="3444" y="10489"/>
                    <a:pt x="3141" y="7784"/>
                    <a:pt x="2715" y="6052"/>
                  </a:cubicBezTo>
                  <a:cubicBezTo>
                    <a:pt x="2381" y="4623"/>
                    <a:pt x="1773" y="3316"/>
                    <a:pt x="405" y="2647"/>
                  </a:cubicBezTo>
                  <a:cubicBezTo>
                    <a:pt x="391" y="2643"/>
                    <a:pt x="377" y="2641"/>
                    <a:pt x="363" y="2641"/>
                  </a:cubicBezTo>
                  <a:cubicBezTo>
                    <a:pt x="189" y="2641"/>
                    <a:pt x="0" y="2961"/>
                    <a:pt x="253" y="3073"/>
                  </a:cubicBezTo>
                  <a:cubicBezTo>
                    <a:pt x="2685" y="4228"/>
                    <a:pt x="2229" y="7359"/>
                    <a:pt x="3262" y="9426"/>
                  </a:cubicBezTo>
                  <a:cubicBezTo>
                    <a:pt x="3835" y="10548"/>
                    <a:pt x="4860" y="11427"/>
                    <a:pt x="6054" y="11427"/>
                  </a:cubicBezTo>
                  <a:cubicBezTo>
                    <a:pt x="6379" y="11427"/>
                    <a:pt x="6717" y="11362"/>
                    <a:pt x="7062" y="11219"/>
                  </a:cubicBezTo>
                  <a:cubicBezTo>
                    <a:pt x="8764" y="10489"/>
                    <a:pt x="9828" y="8271"/>
                    <a:pt x="10223" y="6599"/>
                  </a:cubicBezTo>
                  <a:cubicBezTo>
                    <a:pt x="10709" y="4410"/>
                    <a:pt x="9676" y="2252"/>
                    <a:pt x="9250" y="155"/>
                  </a:cubicBezTo>
                  <a:cubicBezTo>
                    <a:pt x="9238" y="47"/>
                    <a:pt x="9165" y="1"/>
                    <a:pt x="908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3" name="Google Shape;3833;p370"/>
            <p:cNvSpPr/>
            <p:nvPr/>
          </p:nvSpPr>
          <p:spPr>
            <a:xfrm>
              <a:off x="1274600" y="4060625"/>
              <a:ext cx="61575" cy="54150"/>
            </a:xfrm>
            <a:custGeom>
              <a:rect b="b" l="l" r="r" t="t"/>
              <a:pathLst>
                <a:path extrusionOk="0" h="2166" w="2463">
                  <a:moveTo>
                    <a:pt x="1800" y="1"/>
                  </a:moveTo>
                  <a:cubicBezTo>
                    <a:pt x="1673" y="1"/>
                    <a:pt x="1551" y="11"/>
                    <a:pt x="1460" y="21"/>
                  </a:cubicBezTo>
                  <a:cubicBezTo>
                    <a:pt x="1125" y="51"/>
                    <a:pt x="791" y="173"/>
                    <a:pt x="548" y="447"/>
                  </a:cubicBezTo>
                  <a:cubicBezTo>
                    <a:pt x="1" y="1055"/>
                    <a:pt x="457" y="1723"/>
                    <a:pt x="1004" y="2149"/>
                  </a:cubicBezTo>
                  <a:cubicBezTo>
                    <a:pt x="1046" y="2160"/>
                    <a:pt x="1087" y="2166"/>
                    <a:pt x="1126" y="2166"/>
                  </a:cubicBezTo>
                  <a:cubicBezTo>
                    <a:pt x="1392" y="2166"/>
                    <a:pt x="1554" y="1917"/>
                    <a:pt x="1369" y="1784"/>
                  </a:cubicBezTo>
                  <a:cubicBezTo>
                    <a:pt x="1034" y="1541"/>
                    <a:pt x="578" y="1176"/>
                    <a:pt x="882" y="751"/>
                  </a:cubicBezTo>
                  <a:cubicBezTo>
                    <a:pt x="973" y="599"/>
                    <a:pt x="1125" y="507"/>
                    <a:pt x="1277" y="477"/>
                  </a:cubicBezTo>
                  <a:cubicBezTo>
                    <a:pt x="1340" y="456"/>
                    <a:pt x="1657" y="407"/>
                    <a:pt x="1862" y="407"/>
                  </a:cubicBezTo>
                  <a:cubicBezTo>
                    <a:pt x="1920" y="407"/>
                    <a:pt x="1968" y="411"/>
                    <a:pt x="2000" y="421"/>
                  </a:cubicBezTo>
                  <a:lnTo>
                    <a:pt x="2000" y="421"/>
                  </a:lnTo>
                  <a:cubicBezTo>
                    <a:pt x="2035" y="510"/>
                    <a:pt x="2124" y="580"/>
                    <a:pt x="2210" y="580"/>
                  </a:cubicBezTo>
                  <a:cubicBezTo>
                    <a:pt x="2258" y="580"/>
                    <a:pt x="2305" y="558"/>
                    <a:pt x="2341" y="507"/>
                  </a:cubicBezTo>
                  <a:lnTo>
                    <a:pt x="2402" y="477"/>
                  </a:lnTo>
                  <a:cubicBezTo>
                    <a:pt x="2463" y="416"/>
                    <a:pt x="2463" y="295"/>
                    <a:pt x="2432" y="203"/>
                  </a:cubicBezTo>
                  <a:cubicBezTo>
                    <a:pt x="2331" y="41"/>
                    <a:pt x="2054" y="1"/>
                    <a:pt x="180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4" name="Google Shape;3834;p370"/>
            <p:cNvSpPr/>
            <p:nvPr/>
          </p:nvSpPr>
          <p:spPr>
            <a:xfrm>
              <a:off x="1502575" y="3977875"/>
              <a:ext cx="71450" cy="72025"/>
            </a:xfrm>
            <a:custGeom>
              <a:rect b="b" l="l" r="r" t="t"/>
              <a:pathLst>
                <a:path extrusionOk="0" h="2881" w="2858">
                  <a:moveTo>
                    <a:pt x="1314" y="1"/>
                  </a:moveTo>
                  <a:cubicBezTo>
                    <a:pt x="1244" y="1"/>
                    <a:pt x="1170" y="6"/>
                    <a:pt x="1095" y="18"/>
                  </a:cubicBezTo>
                  <a:cubicBezTo>
                    <a:pt x="608" y="109"/>
                    <a:pt x="274" y="474"/>
                    <a:pt x="152" y="991"/>
                  </a:cubicBezTo>
                  <a:cubicBezTo>
                    <a:pt x="0" y="1629"/>
                    <a:pt x="274" y="2206"/>
                    <a:pt x="517" y="2754"/>
                  </a:cubicBezTo>
                  <a:cubicBezTo>
                    <a:pt x="557" y="2843"/>
                    <a:pt x="627" y="2881"/>
                    <a:pt x="698" y="2881"/>
                  </a:cubicBezTo>
                  <a:cubicBezTo>
                    <a:pt x="843" y="2881"/>
                    <a:pt x="994" y="2725"/>
                    <a:pt x="912" y="2541"/>
                  </a:cubicBezTo>
                  <a:cubicBezTo>
                    <a:pt x="639" y="1963"/>
                    <a:pt x="152" y="778"/>
                    <a:pt x="1064" y="474"/>
                  </a:cubicBezTo>
                  <a:cubicBezTo>
                    <a:pt x="1173" y="436"/>
                    <a:pt x="1274" y="419"/>
                    <a:pt x="1367" y="419"/>
                  </a:cubicBezTo>
                  <a:cubicBezTo>
                    <a:pt x="2032" y="419"/>
                    <a:pt x="2300" y="1289"/>
                    <a:pt x="2007" y="1903"/>
                  </a:cubicBezTo>
                  <a:cubicBezTo>
                    <a:pt x="1924" y="2048"/>
                    <a:pt x="2081" y="2207"/>
                    <a:pt x="2228" y="2207"/>
                  </a:cubicBezTo>
                  <a:cubicBezTo>
                    <a:pt x="2297" y="2207"/>
                    <a:pt x="2363" y="2172"/>
                    <a:pt x="2402" y="2085"/>
                  </a:cubicBezTo>
                  <a:cubicBezTo>
                    <a:pt x="2857" y="1203"/>
                    <a:pt x="2353" y="1"/>
                    <a:pt x="131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5" name="Google Shape;3835;p370"/>
            <p:cNvSpPr/>
            <p:nvPr/>
          </p:nvSpPr>
          <p:spPr>
            <a:xfrm>
              <a:off x="1469800" y="4220650"/>
              <a:ext cx="145275" cy="173000"/>
            </a:xfrm>
            <a:custGeom>
              <a:rect b="b" l="l" r="r" t="t"/>
              <a:pathLst>
                <a:path extrusionOk="0" h="6920" w="5811">
                  <a:moveTo>
                    <a:pt x="3317" y="1"/>
                  </a:moveTo>
                  <a:cubicBezTo>
                    <a:pt x="3218" y="1"/>
                    <a:pt x="3117" y="11"/>
                    <a:pt x="3014" y="34"/>
                  </a:cubicBezTo>
                  <a:cubicBezTo>
                    <a:pt x="2766" y="116"/>
                    <a:pt x="2842" y="472"/>
                    <a:pt x="3061" y="472"/>
                  </a:cubicBezTo>
                  <a:cubicBezTo>
                    <a:pt x="3084" y="472"/>
                    <a:pt x="3109" y="468"/>
                    <a:pt x="3135" y="459"/>
                  </a:cubicBezTo>
                  <a:cubicBezTo>
                    <a:pt x="3470" y="581"/>
                    <a:pt x="3804" y="702"/>
                    <a:pt x="4199" y="793"/>
                  </a:cubicBezTo>
                  <a:cubicBezTo>
                    <a:pt x="4381" y="945"/>
                    <a:pt x="4533" y="1158"/>
                    <a:pt x="4655" y="1371"/>
                  </a:cubicBezTo>
                  <a:cubicBezTo>
                    <a:pt x="4837" y="1675"/>
                    <a:pt x="4989" y="1979"/>
                    <a:pt x="5111" y="2313"/>
                  </a:cubicBezTo>
                  <a:cubicBezTo>
                    <a:pt x="5293" y="2982"/>
                    <a:pt x="5202" y="3681"/>
                    <a:pt x="5141" y="4350"/>
                  </a:cubicBezTo>
                  <a:cubicBezTo>
                    <a:pt x="5050" y="4897"/>
                    <a:pt x="4989" y="5566"/>
                    <a:pt x="4564" y="6021"/>
                  </a:cubicBezTo>
                  <a:cubicBezTo>
                    <a:pt x="4310" y="6312"/>
                    <a:pt x="3991" y="6450"/>
                    <a:pt x="3665" y="6450"/>
                  </a:cubicBezTo>
                  <a:cubicBezTo>
                    <a:pt x="3445" y="6450"/>
                    <a:pt x="3222" y="6387"/>
                    <a:pt x="3014" y="6265"/>
                  </a:cubicBezTo>
                  <a:cubicBezTo>
                    <a:pt x="2406" y="5930"/>
                    <a:pt x="2284" y="5596"/>
                    <a:pt x="2254" y="4836"/>
                  </a:cubicBezTo>
                  <a:cubicBezTo>
                    <a:pt x="2254" y="3812"/>
                    <a:pt x="1891" y="2448"/>
                    <a:pt x="812" y="2448"/>
                  </a:cubicBezTo>
                  <a:cubicBezTo>
                    <a:pt x="642" y="2448"/>
                    <a:pt x="455" y="2482"/>
                    <a:pt x="248" y="2556"/>
                  </a:cubicBezTo>
                  <a:cubicBezTo>
                    <a:pt x="0" y="2584"/>
                    <a:pt x="76" y="2934"/>
                    <a:pt x="294" y="2934"/>
                  </a:cubicBezTo>
                  <a:cubicBezTo>
                    <a:pt x="318" y="2934"/>
                    <a:pt x="343" y="2930"/>
                    <a:pt x="369" y="2921"/>
                  </a:cubicBezTo>
                  <a:cubicBezTo>
                    <a:pt x="578" y="2852"/>
                    <a:pt x="755" y="2820"/>
                    <a:pt x="906" y="2820"/>
                  </a:cubicBezTo>
                  <a:cubicBezTo>
                    <a:pt x="2138" y="2820"/>
                    <a:pt x="1591" y="4932"/>
                    <a:pt x="1889" y="5718"/>
                  </a:cubicBezTo>
                  <a:cubicBezTo>
                    <a:pt x="2041" y="6173"/>
                    <a:pt x="2436" y="6538"/>
                    <a:pt x="2892" y="6781"/>
                  </a:cubicBezTo>
                  <a:cubicBezTo>
                    <a:pt x="3117" y="6876"/>
                    <a:pt x="3344" y="6920"/>
                    <a:pt x="3564" y="6920"/>
                  </a:cubicBezTo>
                  <a:cubicBezTo>
                    <a:pt x="4266" y="6920"/>
                    <a:pt x="4901" y="6472"/>
                    <a:pt x="5202" y="5778"/>
                  </a:cubicBezTo>
                  <a:cubicBezTo>
                    <a:pt x="5749" y="4714"/>
                    <a:pt x="5810" y="3012"/>
                    <a:pt x="5415" y="1918"/>
                  </a:cubicBezTo>
                  <a:cubicBezTo>
                    <a:pt x="5056" y="1035"/>
                    <a:pt x="4296" y="1"/>
                    <a:pt x="331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6" name="Google Shape;3836;p370"/>
            <p:cNvSpPr/>
            <p:nvPr/>
          </p:nvSpPr>
          <p:spPr>
            <a:xfrm>
              <a:off x="1510700" y="4255500"/>
              <a:ext cx="54200" cy="60575"/>
            </a:xfrm>
            <a:custGeom>
              <a:rect b="b" l="l" r="r" t="t"/>
              <a:pathLst>
                <a:path extrusionOk="0" h="2423" w="2168">
                  <a:moveTo>
                    <a:pt x="399" y="1"/>
                  </a:moveTo>
                  <a:cubicBezTo>
                    <a:pt x="137" y="1"/>
                    <a:pt x="0" y="321"/>
                    <a:pt x="253" y="433"/>
                  </a:cubicBezTo>
                  <a:cubicBezTo>
                    <a:pt x="587" y="585"/>
                    <a:pt x="922" y="737"/>
                    <a:pt x="1226" y="980"/>
                  </a:cubicBezTo>
                  <a:cubicBezTo>
                    <a:pt x="1651" y="1314"/>
                    <a:pt x="1712" y="1618"/>
                    <a:pt x="1499" y="2105"/>
                  </a:cubicBezTo>
                  <a:cubicBezTo>
                    <a:pt x="1420" y="2283"/>
                    <a:pt x="1547" y="2422"/>
                    <a:pt x="1679" y="2422"/>
                  </a:cubicBezTo>
                  <a:cubicBezTo>
                    <a:pt x="1750" y="2422"/>
                    <a:pt x="1822" y="2382"/>
                    <a:pt x="1864" y="2287"/>
                  </a:cubicBezTo>
                  <a:cubicBezTo>
                    <a:pt x="2046" y="1831"/>
                    <a:pt x="2168" y="1436"/>
                    <a:pt x="1864" y="980"/>
                  </a:cubicBezTo>
                  <a:cubicBezTo>
                    <a:pt x="1530" y="554"/>
                    <a:pt x="952" y="251"/>
                    <a:pt x="466" y="7"/>
                  </a:cubicBezTo>
                  <a:cubicBezTo>
                    <a:pt x="443" y="3"/>
                    <a:pt x="420" y="1"/>
                    <a:pt x="39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37" name="Google Shape;3837;p370"/>
          <p:cNvGrpSpPr/>
          <p:nvPr/>
        </p:nvGrpSpPr>
        <p:grpSpPr>
          <a:xfrm flipH="1" rot="3721232">
            <a:off x="9967334" y="2608634"/>
            <a:ext cx="509849" cy="508549"/>
            <a:chOff x="6299400" y="3344375"/>
            <a:chExt cx="509800" cy="508500"/>
          </a:xfrm>
        </p:grpSpPr>
        <p:sp>
          <p:nvSpPr>
            <p:cNvPr id="3838" name="Google Shape;3838;p370"/>
            <p:cNvSpPr/>
            <p:nvPr/>
          </p:nvSpPr>
          <p:spPr>
            <a:xfrm>
              <a:off x="6564350" y="3355875"/>
              <a:ext cx="175575" cy="200650"/>
            </a:xfrm>
            <a:custGeom>
              <a:rect b="b" l="l" r="r" t="t"/>
              <a:pathLst>
                <a:path extrusionOk="0" h="8026" w="7023">
                  <a:moveTo>
                    <a:pt x="6110" y="1"/>
                  </a:moveTo>
                  <a:lnTo>
                    <a:pt x="5351" y="1034"/>
                  </a:lnTo>
                  <a:lnTo>
                    <a:pt x="1" y="7053"/>
                  </a:lnTo>
                  <a:lnTo>
                    <a:pt x="1490" y="8025"/>
                  </a:lnTo>
                  <a:lnTo>
                    <a:pt x="3831" y="7873"/>
                  </a:lnTo>
                  <a:cubicBezTo>
                    <a:pt x="4895" y="5381"/>
                    <a:pt x="5928" y="2858"/>
                    <a:pt x="6961" y="305"/>
                  </a:cubicBezTo>
                  <a:cubicBezTo>
                    <a:pt x="6992" y="244"/>
                    <a:pt x="7022" y="153"/>
                    <a:pt x="6992" y="92"/>
                  </a:cubicBezTo>
                  <a:cubicBezTo>
                    <a:pt x="6992" y="47"/>
                    <a:pt x="6954" y="24"/>
                    <a:pt x="6916" y="24"/>
                  </a:cubicBezTo>
                  <a:cubicBezTo>
                    <a:pt x="6878" y="24"/>
                    <a:pt x="6840" y="47"/>
                    <a:pt x="6840" y="92"/>
                  </a:cubicBezTo>
                  <a:lnTo>
                    <a:pt x="66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9" name="Google Shape;3839;p370"/>
            <p:cNvSpPr/>
            <p:nvPr/>
          </p:nvSpPr>
          <p:spPr>
            <a:xfrm>
              <a:off x="6314350" y="3610450"/>
              <a:ext cx="492450" cy="240900"/>
            </a:xfrm>
            <a:custGeom>
              <a:rect b="b" l="l" r="r" t="t"/>
              <a:pathLst>
                <a:path extrusionOk="0" h="9636" w="19698">
                  <a:moveTo>
                    <a:pt x="19697" y="0"/>
                  </a:moveTo>
                  <a:lnTo>
                    <a:pt x="1" y="9636"/>
                  </a:lnTo>
                  <a:cubicBezTo>
                    <a:pt x="2736" y="9393"/>
                    <a:pt x="5472" y="9028"/>
                    <a:pt x="8025" y="7964"/>
                  </a:cubicBezTo>
                  <a:cubicBezTo>
                    <a:pt x="9393" y="7387"/>
                    <a:pt x="10700" y="6627"/>
                    <a:pt x="11977" y="5867"/>
                  </a:cubicBezTo>
                  <a:cubicBezTo>
                    <a:pt x="13831" y="4803"/>
                    <a:pt x="15654" y="3709"/>
                    <a:pt x="17539" y="2645"/>
                  </a:cubicBezTo>
                  <a:cubicBezTo>
                    <a:pt x="17691" y="2554"/>
                    <a:pt x="17843" y="2432"/>
                    <a:pt x="17995" y="2341"/>
                  </a:cubicBezTo>
                  <a:cubicBezTo>
                    <a:pt x="18177" y="2128"/>
                    <a:pt x="18299" y="1885"/>
                    <a:pt x="18451" y="1611"/>
                  </a:cubicBezTo>
                  <a:cubicBezTo>
                    <a:pt x="18755" y="1004"/>
                    <a:pt x="19211" y="456"/>
                    <a:pt x="19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0" name="Google Shape;3840;p370"/>
            <p:cNvSpPr/>
            <p:nvPr/>
          </p:nvSpPr>
          <p:spPr>
            <a:xfrm>
              <a:off x="6400975" y="3562575"/>
              <a:ext cx="256875" cy="95000"/>
            </a:xfrm>
            <a:custGeom>
              <a:rect b="b" l="l" r="r" t="t"/>
              <a:pathLst>
                <a:path extrusionOk="0" h="3800" w="10275">
                  <a:moveTo>
                    <a:pt x="2098" y="1"/>
                  </a:moveTo>
                  <a:lnTo>
                    <a:pt x="1" y="852"/>
                  </a:lnTo>
                  <a:lnTo>
                    <a:pt x="31" y="943"/>
                  </a:lnTo>
                  <a:cubicBezTo>
                    <a:pt x="1703" y="1672"/>
                    <a:pt x="3284" y="2523"/>
                    <a:pt x="4743" y="3557"/>
                  </a:cubicBezTo>
                  <a:cubicBezTo>
                    <a:pt x="4864" y="3648"/>
                    <a:pt x="5016" y="3739"/>
                    <a:pt x="5168" y="3800"/>
                  </a:cubicBezTo>
                  <a:lnTo>
                    <a:pt x="9150" y="3131"/>
                  </a:lnTo>
                  <a:lnTo>
                    <a:pt x="10275" y="1308"/>
                  </a:lnTo>
                  <a:lnTo>
                    <a:pt x="20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1" name="Google Shape;3841;p370"/>
            <p:cNvSpPr/>
            <p:nvPr/>
          </p:nvSpPr>
          <p:spPr>
            <a:xfrm>
              <a:off x="6304475" y="3346775"/>
              <a:ext cx="498525" cy="502300"/>
            </a:xfrm>
            <a:custGeom>
              <a:rect b="b" l="l" r="r" t="t"/>
              <a:pathLst>
                <a:path extrusionOk="0" h="20092" w="19941">
                  <a:moveTo>
                    <a:pt x="17356" y="0"/>
                  </a:moveTo>
                  <a:lnTo>
                    <a:pt x="17356" y="0"/>
                  </a:lnTo>
                  <a:cubicBezTo>
                    <a:pt x="12706" y="2189"/>
                    <a:pt x="8420" y="6110"/>
                    <a:pt x="3891" y="9271"/>
                  </a:cubicBezTo>
                  <a:cubicBezTo>
                    <a:pt x="5381" y="9514"/>
                    <a:pt x="11004" y="10365"/>
                    <a:pt x="12645" y="10547"/>
                  </a:cubicBezTo>
                  <a:lnTo>
                    <a:pt x="9119" y="12766"/>
                  </a:lnTo>
                  <a:lnTo>
                    <a:pt x="1" y="20092"/>
                  </a:lnTo>
                  <a:cubicBezTo>
                    <a:pt x="5046" y="18511"/>
                    <a:pt x="9879" y="16262"/>
                    <a:pt x="14439" y="13526"/>
                  </a:cubicBezTo>
                  <a:cubicBezTo>
                    <a:pt x="15502" y="12888"/>
                    <a:pt x="16566" y="12189"/>
                    <a:pt x="17721" y="11672"/>
                  </a:cubicBezTo>
                  <a:cubicBezTo>
                    <a:pt x="18481" y="11307"/>
                    <a:pt x="19302" y="11003"/>
                    <a:pt x="19940" y="10456"/>
                  </a:cubicBezTo>
                  <a:cubicBezTo>
                    <a:pt x="17265" y="8936"/>
                    <a:pt x="14347" y="7933"/>
                    <a:pt x="11338" y="7629"/>
                  </a:cubicBezTo>
                  <a:cubicBezTo>
                    <a:pt x="13101" y="6231"/>
                    <a:pt x="14590" y="4438"/>
                    <a:pt x="15594" y="2462"/>
                  </a:cubicBezTo>
                  <a:cubicBezTo>
                    <a:pt x="15867" y="2006"/>
                    <a:pt x="17113" y="487"/>
                    <a:pt x="17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2" name="Google Shape;3842;p370"/>
            <p:cNvSpPr/>
            <p:nvPr/>
          </p:nvSpPr>
          <p:spPr>
            <a:xfrm>
              <a:off x="6301675" y="3344375"/>
              <a:ext cx="440950" cy="504300"/>
            </a:xfrm>
            <a:custGeom>
              <a:rect b="b" l="l" r="r" t="t"/>
              <a:pathLst>
                <a:path extrusionOk="0" h="20172" w="17638">
                  <a:moveTo>
                    <a:pt x="17463" y="1"/>
                  </a:moveTo>
                  <a:cubicBezTo>
                    <a:pt x="17455" y="1"/>
                    <a:pt x="17446" y="2"/>
                    <a:pt x="17438" y="5"/>
                  </a:cubicBezTo>
                  <a:cubicBezTo>
                    <a:pt x="12499" y="2369"/>
                    <a:pt x="8436" y="6152"/>
                    <a:pt x="4014" y="9247"/>
                  </a:cubicBezTo>
                  <a:lnTo>
                    <a:pt x="4014" y="9247"/>
                  </a:lnTo>
                  <a:cubicBezTo>
                    <a:pt x="4010" y="9246"/>
                    <a:pt x="4007" y="9246"/>
                    <a:pt x="4003" y="9245"/>
                  </a:cubicBezTo>
                  <a:lnTo>
                    <a:pt x="4003" y="9245"/>
                  </a:lnTo>
                  <a:cubicBezTo>
                    <a:pt x="4003" y="9248"/>
                    <a:pt x="4003" y="9251"/>
                    <a:pt x="4003" y="9254"/>
                  </a:cubicBezTo>
                  <a:lnTo>
                    <a:pt x="4003" y="9254"/>
                  </a:lnTo>
                  <a:cubicBezTo>
                    <a:pt x="3993" y="9261"/>
                    <a:pt x="3983" y="9269"/>
                    <a:pt x="3973" y="9276"/>
                  </a:cubicBezTo>
                  <a:cubicBezTo>
                    <a:pt x="3912" y="9336"/>
                    <a:pt x="3912" y="9428"/>
                    <a:pt x="4003" y="9428"/>
                  </a:cubicBezTo>
                  <a:cubicBezTo>
                    <a:pt x="6869" y="9900"/>
                    <a:pt x="9706" y="10115"/>
                    <a:pt x="12543" y="10601"/>
                  </a:cubicBezTo>
                  <a:lnTo>
                    <a:pt x="12543" y="10601"/>
                  </a:lnTo>
                  <a:cubicBezTo>
                    <a:pt x="10261" y="11785"/>
                    <a:pt x="8257" y="13520"/>
                    <a:pt x="6252" y="15112"/>
                  </a:cubicBezTo>
                  <a:cubicBezTo>
                    <a:pt x="4216" y="16723"/>
                    <a:pt x="2149" y="18455"/>
                    <a:pt x="52" y="20005"/>
                  </a:cubicBezTo>
                  <a:cubicBezTo>
                    <a:pt x="1" y="20056"/>
                    <a:pt x="35" y="20171"/>
                    <a:pt x="102" y="20171"/>
                  </a:cubicBezTo>
                  <a:cubicBezTo>
                    <a:pt x="114" y="20171"/>
                    <a:pt x="128" y="20167"/>
                    <a:pt x="143" y="20157"/>
                  </a:cubicBezTo>
                  <a:cubicBezTo>
                    <a:pt x="2149" y="18637"/>
                    <a:pt x="4094" y="17027"/>
                    <a:pt x="6070" y="15446"/>
                  </a:cubicBezTo>
                  <a:cubicBezTo>
                    <a:pt x="8182" y="13726"/>
                    <a:pt x="10325" y="11856"/>
                    <a:pt x="12765" y="10639"/>
                  </a:cubicBezTo>
                  <a:lnTo>
                    <a:pt x="12765" y="10639"/>
                  </a:lnTo>
                  <a:cubicBezTo>
                    <a:pt x="12772" y="10641"/>
                    <a:pt x="12780" y="10642"/>
                    <a:pt x="12788" y="10643"/>
                  </a:cubicBezTo>
                  <a:cubicBezTo>
                    <a:pt x="12788" y="10639"/>
                    <a:pt x="12788" y="10634"/>
                    <a:pt x="12787" y="10628"/>
                  </a:cubicBezTo>
                  <a:lnTo>
                    <a:pt x="12787" y="10628"/>
                  </a:lnTo>
                  <a:cubicBezTo>
                    <a:pt x="12798" y="10623"/>
                    <a:pt x="12808" y="10618"/>
                    <a:pt x="12818" y="10613"/>
                  </a:cubicBezTo>
                  <a:cubicBezTo>
                    <a:pt x="12909" y="10583"/>
                    <a:pt x="12879" y="10461"/>
                    <a:pt x="12788" y="10461"/>
                  </a:cubicBezTo>
                  <a:cubicBezTo>
                    <a:pt x="9974" y="9958"/>
                    <a:pt x="7102" y="9743"/>
                    <a:pt x="4228" y="9282"/>
                  </a:cubicBezTo>
                  <a:lnTo>
                    <a:pt x="4228" y="9282"/>
                  </a:lnTo>
                  <a:cubicBezTo>
                    <a:pt x="8603" y="6203"/>
                    <a:pt x="12636" y="2468"/>
                    <a:pt x="17499" y="127"/>
                  </a:cubicBezTo>
                  <a:cubicBezTo>
                    <a:pt x="17637" y="127"/>
                    <a:pt x="17549" y="1"/>
                    <a:pt x="1746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3" name="Google Shape;3843;p370"/>
            <p:cNvSpPr/>
            <p:nvPr/>
          </p:nvSpPr>
          <p:spPr>
            <a:xfrm>
              <a:off x="6299400" y="3345025"/>
              <a:ext cx="502825" cy="504150"/>
            </a:xfrm>
            <a:custGeom>
              <a:rect b="b" l="l" r="r" t="t"/>
              <a:pathLst>
                <a:path extrusionOk="0" h="20166" w="20113">
                  <a:moveTo>
                    <a:pt x="17563" y="0"/>
                  </a:moveTo>
                  <a:cubicBezTo>
                    <a:pt x="17532" y="0"/>
                    <a:pt x="17497" y="11"/>
                    <a:pt x="17468" y="40"/>
                  </a:cubicBezTo>
                  <a:cubicBezTo>
                    <a:pt x="17225" y="526"/>
                    <a:pt x="16830" y="982"/>
                    <a:pt x="16465" y="1438"/>
                  </a:cubicBezTo>
                  <a:cubicBezTo>
                    <a:pt x="16040" y="1955"/>
                    <a:pt x="15705" y="2532"/>
                    <a:pt x="15341" y="3110"/>
                  </a:cubicBezTo>
                  <a:cubicBezTo>
                    <a:pt x="14352" y="4787"/>
                    <a:pt x="13039" y="6287"/>
                    <a:pt x="11518" y="7552"/>
                  </a:cubicBezTo>
                  <a:lnTo>
                    <a:pt x="11518" y="7552"/>
                  </a:lnTo>
                  <a:cubicBezTo>
                    <a:pt x="11506" y="7550"/>
                    <a:pt x="11493" y="7549"/>
                    <a:pt x="11480" y="7548"/>
                  </a:cubicBezTo>
                  <a:lnTo>
                    <a:pt x="11480" y="7548"/>
                  </a:lnTo>
                  <a:cubicBezTo>
                    <a:pt x="11486" y="7553"/>
                    <a:pt x="11491" y="7562"/>
                    <a:pt x="11495" y="7571"/>
                  </a:cubicBezTo>
                  <a:lnTo>
                    <a:pt x="11495" y="7571"/>
                  </a:lnTo>
                  <a:cubicBezTo>
                    <a:pt x="11480" y="7584"/>
                    <a:pt x="11465" y="7596"/>
                    <a:pt x="11450" y="7608"/>
                  </a:cubicBezTo>
                  <a:cubicBezTo>
                    <a:pt x="11359" y="7669"/>
                    <a:pt x="11450" y="7760"/>
                    <a:pt x="11511" y="7760"/>
                  </a:cubicBezTo>
                  <a:cubicBezTo>
                    <a:pt x="13517" y="8003"/>
                    <a:pt x="15462" y="8459"/>
                    <a:pt x="17316" y="9219"/>
                  </a:cubicBezTo>
                  <a:cubicBezTo>
                    <a:pt x="17833" y="9402"/>
                    <a:pt x="18319" y="9645"/>
                    <a:pt x="18775" y="9858"/>
                  </a:cubicBezTo>
                  <a:cubicBezTo>
                    <a:pt x="18958" y="9979"/>
                    <a:pt x="19140" y="10040"/>
                    <a:pt x="19353" y="10162"/>
                  </a:cubicBezTo>
                  <a:cubicBezTo>
                    <a:pt x="19414" y="10192"/>
                    <a:pt x="19535" y="10253"/>
                    <a:pt x="19596" y="10314"/>
                  </a:cubicBezTo>
                  <a:cubicBezTo>
                    <a:pt x="19809" y="10465"/>
                    <a:pt x="19870" y="10435"/>
                    <a:pt x="19687" y="10617"/>
                  </a:cubicBezTo>
                  <a:cubicBezTo>
                    <a:pt x="19383" y="10921"/>
                    <a:pt x="18897" y="11104"/>
                    <a:pt x="18502" y="11256"/>
                  </a:cubicBezTo>
                  <a:cubicBezTo>
                    <a:pt x="18046" y="11469"/>
                    <a:pt x="17620" y="11651"/>
                    <a:pt x="17225" y="11864"/>
                  </a:cubicBezTo>
                  <a:cubicBezTo>
                    <a:pt x="15462" y="12776"/>
                    <a:pt x="13821" y="13900"/>
                    <a:pt x="12088" y="14842"/>
                  </a:cubicBezTo>
                  <a:cubicBezTo>
                    <a:pt x="10325" y="15845"/>
                    <a:pt x="8502" y="16697"/>
                    <a:pt x="6678" y="17487"/>
                  </a:cubicBezTo>
                  <a:cubicBezTo>
                    <a:pt x="4550" y="18460"/>
                    <a:pt x="2362" y="19250"/>
                    <a:pt x="112" y="19979"/>
                  </a:cubicBezTo>
                  <a:cubicBezTo>
                    <a:pt x="0" y="20007"/>
                    <a:pt x="43" y="20165"/>
                    <a:pt x="122" y="20165"/>
                  </a:cubicBezTo>
                  <a:cubicBezTo>
                    <a:pt x="129" y="20165"/>
                    <a:pt x="136" y="20164"/>
                    <a:pt x="143" y="20162"/>
                  </a:cubicBezTo>
                  <a:cubicBezTo>
                    <a:pt x="3760" y="19007"/>
                    <a:pt x="7255" y="17578"/>
                    <a:pt x="10599" y="15845"/>
                  </a:cubicBezTo>
                  <a:cubicBezTo>
                    <a:pt x="12271" y="14964"/>
                    <a:pt x="13942" y="13991"/>
                    <a:pt x="15553" y="13019"/>
                  </a:cubicBezTo>
                  <a:cubicBezTo>
                    <a:pt x="16374" y="12532"/>
                    <a:pt x="17164" y="12046"/>
                    <a:pt x="18046" y="11651"/>
                  </a:cubicBezTo>
                  <a:cubicBezTo>
                    <a:pt x="18775" y="11347"/>
                    <a:pt x="19505" y="11043"/>
                    <a:pt x="20052" y="10526"/>
                  </a:cubicBezTo>
                  <a:cubicBezTo>
                    <a:pt x="20113" y="10465"/>
                    <a:pt x="20113" y="10405"/>
                    <a:pt x="20052" y="10374"/>
                  </a:cubicBezTo>
                  <a:cubicBezTo>
                    <a:pt x="17499" y="8890"/>
                    <a:pt x="14657" y="7928"/>
                    <a:pt x="11695" y="7572"/>
                  </a:cubicBezTo>
                  <a:lnTo>
                    <a:pt x="11695" y="7572"/>
                  </a:lnTo>
                  <a:cubicBezTo>
                    <a:pt x="13149" y="6354"/>
                    <a:pt x="14403" y="4938"/>
                    <a:pt x="15401" y="3323"/>
                  </a:cubicBezTo>
                  <a:cubicBezTo>
                    <a:pt x="15766" y="2715"/>
                    <a:pt x="16070" y="2167"/>
                    <a:pt x="16496" y="1590"/>
                  </a:cubicBezTo>
                  <a:cubicBezTo>
                    <a:pt x="16860" y="1073"/>
                    <a:pt x="17286" y="587"/>
                    <a:pt x="17590" y="70"/>
                  </a:cubicBezTo>
                  <a:cubicBezTo>
                    <a:pt x="17673" y="49"/>
                    <a:pt x="17628" y="0"/>
                    <a:pt x="1756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4" name="Google Shape;3844;p370"/>
            <p:cNvSpPr/>
            <p:nvPr/>
          </p:nvSpPr>
          <p:spPr>
            <a:xfrm>
              <a:off x="6658875" y="3355125"/>
              <a:ext cx="88650" cy="200025"/>
            </a:xfrm>
            <a:custGeom>
              <a:rect b="b" l="l" r="r" t="t"/>
              <a:pathLst>
                <a:path extrusionOk="0" h="8001" w="3546">
                  <a:moveTo>
                    <a:pt x="3089" y="1"/>
                  </a:moveTo>
                  <a:cubicBezTo>
                    <a:pt x="3059" y="1"/>
                    <a:pt x="3059" y="31"/>
                    <a:pt x="3029" y="31"/>
                  </a:cubicBezTo>
                  <a:cubicBezTo>
                    <a:pt x="2952" y="82"/>
                    <a:pt x="3004" y="197"/>
                    <a:pt x="3094" y="197"/>
                  </a:cubicBezTo>
                  <a:cubicBezTo>
                    <a:pt x="3112" y="197"/>
                    <a:pt x="3130" y="193"/>
                    <a:pt x="3150" y="183"/>
                  </a:cubicBezTo>
                  <a:lnTo>
                    <a:pt x="3150" y="183"/>
                  </a:lnTo>
                  <a:lnTo>
                    <a:pt x="3059" y="548"/>
                  </a:lnTo>
                  <a:cubicBezTo>
                    <a:pt x="3029" y="669"/>
                    <a:pt x="2937" y="852"/>
                    <a:pt x="2877" y="1004"/>
                  </a:cubicBezTo>
                  <a:cubicBezTo>
                    <a:pt x="2725" y="1338"/>
                    <a:pt x="2603" y="1672"/>
                    <a:pt x="2451" y="1976"/>
                  </a:cubicBezTo>
                  <a:cubicBezTo>
                    <a:pt x="2177" y="2615"/>
                    <a:pt x="1934" y="3222"/>
                    <a:pt x="1691" y="3891"/>
                  </a:cubicBezTo>
                  <a:cubicBezTo>
                    <a:pt x="1174" y="5198"/>
                    <a:pt x="597" y="6536"/>
                    <a:pt x="19" y="7873"/>
                  </a:cubicBezTo>
                  <a:cubicBezTo>
                    <a:pt x="1" y="7948"/>
                    <a:pt x="51" y="8000"/>
                    <a:pt x="100" y="8000"/>
                  </a:cubicBezTo>
                  <a:cubicBezTo>
                    <a:pt x="130" y="8000"/>
                    <a:pt x="160" y="7980"/>
                    <a:pt x="171" y="7934"/>
                  </a:cubicBezTo>
                  <a:cubicBezTo>
                    <a:pt x="810" y="6414"/>
                    <a:pt x="1448" y="4894"/>
                    <a:pt x="2086" y="3374"/>
                  </a:cubicBezTo>
                  <a:cubicBezTo>
                    <a:pt x="2390" y="2615"/>
                    <a:pt x="2725" y="1824"/>
                    <a:pt x="3029" y="1034"/>
                  </a:cubicBezTo>
                  <a:cubicBezTo>
                    <a:pt x="3150" y="760"/>
                    <a:pt x="3545" y="183"/>
                    <a:pt x="318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5" name="Google Shape;3845;p370"/>
            <p:cNvSpPr/>
            <p:nvPr/>
          </p:nvSpPr>
          <p:spPr>
            <a:xfrm>
              <a:off x="6399475" y="3583850"/>
              <a:ext cx="135000" cy="76300"/>
            </a:xfrm>
            <a:custGeom>
              <a:rect b="b" l="l" r="r" t="t"/>
              <a:pathLst>
                <a:path extrusionOk="0" h="3052" w="5400">
                  <a:moveTo>
                    <a:pt x="182" y="1"/>
                  </a:moveTo>
                  <a:cubicBezTo>
                    <a:pt x="61" y="1"/>
                    <a:pt x="0" y="153"/>
                    <a:pt x="91" y="213"/>
                  </a:cubicBezTo>
                  <a:cubicBezTo>
                    <a:pt x="1064" y="609"/>
                    <a:pt x="2006" y="1064"/>
                    <a:pt x="2918" y="1612"/>
                  </a:cubicBezTo>
                  <a:cubicBezTo>
                    <a:pt x="3678" y="2068"/>
                    <a:pt x="4438" y="2706"/>
                    <a:pt x="5258" y="3040"/>
                  </a:cubicBezTo>
                  <a:cubicBezTo>
                    <a:pt x="5274" y="3048"/>
                    <a:pt x="5287" y="3051"/>
                    <a:pt x="5299" y="3051"/>
                  </a:cubicBezTo>
                  <a:cubicBezTo>
                    <a:pt x="5386" y="3051"/>
                    <a:pt x="5399" y="2884"/>
                    <a:pt x="5319" y="2858"/>
                  </a:cubicBezTo>
                  <a:cubicBezTo>
                    <a:pt x="4863" y="2675"/>
                    <a:pt x="4468" y="2341"/>
                    <a:pt x="4043" y="2068"/>
                  </a:cubicBezTo>
                  <a:cubicBezTo>
                    <a:pt x="3617" y="1794"/>
                    <a:pt x="3222" y="1520"/>
                    <a:pt x="2796" y="1308"/>
                  </a:cubicBezTo>
                  <a:cubicBezTo>
                    <a:pt x="1945" y="821"/>
                    <a:pt x="1094" y="396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6" name="Google Shape;3846;p370"/>
            <p:cNvSpPr/>
            <p:nvPr/>
          </p:nvSpPr>
          <p:spPr>
            <a:xfrm>
              <a:off x="6312075" y="3607775"/>
              <a:ext cx="497125" cy="245100"/>
            </a:xfrm>
            <a:custGeom>
              <a:rect b="b" l="l" r="r" t="t"/>
              <a:pathLst>
                <a:path extrusionOk="0" h="9804" w="19885">
                  <a:moveTo>
                    <a:pt x="19773" y="1"/>
                  </a:moveTo>
                  <a:cubicBezTo>
                    <a:pt x="19749" y="1"/>
                    <a:pt x="19722" y="14"/>
                    <a:pt x="19697" y="47"/>
                  </a:cubicBezTo>
                  <a:cubicBezTo>
                    <a:pt x="19150" y="563"/>
                    <a:pt x="18694" y="1171"/>
                    <a:pt x="18299" y="1901"/>
                  </a:cubicBezTo>
                  <a:cubicBezTo>
                    <a:pt x="17843" y="2721"/>
                    <a:pt x="16718" y="3147"/>
                    <a:pt x="15897" y="3603"/>
                  </a:cubicBezTo>
                  <a:cubicBezTo>
                    <a:pt x="14286" y="4606"/>
                    <a:pt x="12615" y="5548"/>
                    <a:pt x="10973" y="6491"/>
                  </a:cubicBezTo>
                  <a:cubicBezTo>
                    <a:pt x="9332" y="7433"/>
                    <a:pt x="7630" y="8253"/>
                    <a:pt x="5806" y="8709"/>
                  </a:cubicBezTo>
                  <a:cubicBezTo>
                    <a:pt x="3952" y="9196"/>
                    <a:pt x="2037" y="9409"/>
                    <a:pt x="92" y="9621"/>
                  </a:cubicBezTo>
                  <a:cubicBezTo>
                    <a:pt x="1" y="9621"/>
                    <a:pt x="1" y="9804"/>
                    <a:pt x="92" y="9804"/>
                  </a:cubicBezTo>
                  <a:cubicBezTo>
                    <a:pt x="1976" y="9652"/>
                    <a:pt x="3830" y="9439"/>
                    <a:pt x="5624" y="8983"/>
                  </a:cubicBezTo>
                  <a:cubicBezTo>
                    <a:pt x="7478" y="8527"/>
                    <a:pt x="9180" y="7706"/>
                    <a:pt x="10852" y="6794"/>
                  </a:cubicBezTo>
                  <a:cubicBezTo>
                    <a:pt x="12615" y="5822"/>
                    <a:pt x="14347" y="4758"/>
                    <a:pt x="16110" y="3725"/>
                  </a:cubicBezTo>
                  <a:cubicBezTo>
                    <a:pt x="16779" y="3360"/>
                    <a:pt x="17721" y="2965"/>
                    <a:pt x="18238" y="2357"/>
                  </a:cubicBezTo>
                  <a:cubicBezTo>
                    <a:pt x="18451" y="2083"/>
                    <a:pt x="18603" y="1718"/>
                    <a:pt x="18785" y="1414"/>
                  </a:cubicBezTo>
                  <a:cubicBezTo>
                    <a:pt x="19089" y="959"/>
                    <a:pt x="19454" y="533"/>
                    <a:pt x="19819" y="138"/>
                  </a:cubicBezTo>
                  <a:cubicBezTo>
                    <a:pt x="19885" y="94"/>
                    <a:pt x="19838" y="1"/>
                    <a:pt x="1977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47" name="Google Shape;3847;p370"/>
          <p:cNvGrpSpPr/>
          <p:nvPr/>
        </p:nvGrpSpPr>
        <p:grpSpPr>
          <a:xfrm flipH="1" rot="-1407036">
            <a:off x="9495263" y="4419451"/>
            <a:ext cx="509854" cy="508553"/>
            <a:chOff x="6299400" y="3344375"/>
            <a:chExt cx="509800" cy="508500"/>
          </a:xfrm>
        </p:grpSpPr>
        <p:sp>
          <p:nvSpPr>
            <p:cNvPr id="3848" name="Google Shape;3848;p370"/>
            <p:cNvSpPr/>
            <p:nvPr/>
          </p:nvSpPr>
          <p:spPr>
            <a:xfrm>
              <a:off x="6564350" y="3355875"/>
              <a:ext cx="175575" cy="200650"/>
            </a:xfrm>
            <a:custGeom>
              <a:rect b="b" l="l" r="r" t="t"/>
              <a:pathLst>
                <a:path extrusionOk="0" h="8026" w="7023">
                  <a:moveTo>
                    <a:pt x="6110" y="1"/>
                  </a:moveTo>
                  <a:lnTo>
                    <a:pt x="5351" y="1034"/>
                  </a:lnTo>
                  <a:lnTo>
                    <a:pt x="1" y="7053"/>
                  </a:lnTo>
                  <a:lnTo>
                    <a:pt x="1490" y="8025"/>
                  </a:lnTo>
                  <a:lnTo>
                    <a:pt x="3831" y="7873"/>
                  </a:lnTo>
                  <a:cubicBezTo>
                    <a:pt x="4895" y="5381"/>
                    <a:pt x="5928" y="2858"/>
                    <a:pt x="6961" y="305"/>
                  </a:cubicBezTo>
                  <a:cubicBezTo>
                    <a:pt x="6992" y="244"/>
                    <a:pt x="7022" y="153"/>
                    <a:pt x="6992" y="92"/>
                  </a:cubicBezTo>
                  <a:cubicBezTo>
                    <a:pt x="6992" y="47"/>
                    <a:pt x="6954" y="24"/>
                    <a:pt x="6916" y="24"/>
                  </a:cubicBezTo>
                  <a:cubicBezTo>
                    <a:pt x="6878" y="24"/>
                    <a:pt x="6840" y="47"/>
                    <a:pt x="6840" y="92"/>
                  </a:cubicBezTo>
                  <a:lnTo>
                    <a:pt x="66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849" name="Google Shape;3849;p370"/>
            <p:cNvSpPr/>
            <p:nvPr/>
          </p:nvSpPr>
          <p:spPr>
            <a:xfrm>
              <a:off x="6314350" y="3610450"/>
              <a:ext cx="492450" cy="240900"/>
            </a:xfrm>
            <a:custGeom>
              <a:rect b="b" l="l" r="r" t="t"/>
              <a:pathLst>
                <a:path extrusionOk="0" h="9636" w="19698">
                  <a:moveTo>
                    <a:pt x="19697" y="0"/>
                  </a:moveTo>
                  <a:lnTo>
                    <a:pt x="1" y="9636"/>
                  </a:lnTo>
                  <a:cubicBezTo>
                    <a:pt x="2736" y="9393"/>
                    <a:pt x="5472" y="9028"/>
                    <a:pt x="8025" y="7964"/>
                  </a:cubicBezTo>
                  <a:cubicBezTo>
                    <a:pt x="9393" y="7387"/>
                    <a:pt x="10700" y="6627"/>
                    <a:pt x="11977" y="5867"/>
                  </a:cubicBezTo>
                  <a:cubicBezTo>
                    <a:pt x="13831" y="4803"/>
                    <a:pt x="15654" y="3709"/>
                    <a:pt x="17539" y="2645"/>
                  </a:cubicBezTo>
                  <a:cubicBezTo>
                    <a:pt x="17691" y="2554"/>
                    <a:pt x="17843" y="2432"/>
                    <a:pt x="17995" y="2341"/>
                  </a:cubicBezTo>
                  <a:cubicBezTo>
                    <a:pt x="18177" y="2128"/>
                    <a:pt x="18299" y="1885"/>
                    <a:pt x="18451" y="1611"/>
                  </a:cubicBezTo>
                  <a:cubicBezTo>
                    <a:pt x="18755" y="1004"/>
                    <a:pt x="19211" y="456"/>
                    <a:pt x="19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850" name="Google Shape;3850;p370"/>
            <p:cNvSpPr/>
            <p:nvPr/>
          </p:nvSpPr>
          <p:spPr>
            <a:xfrm>
              <a:off x="6400975" y="3562575"/>
              <a:ext cx="256875" cy="95000"/>
            </a:xfrm>
            <a:custGeom>
              <a:rect b="b" l="l" r="r" t="t"/>
              <a:pathLst>
                <a:path extrusionOk="0" h="3800" w="10275">
                  <a:moveTo>
                    <a:pt x="2098" y="1"/>
                  </a:moveTo>
                  <a:lnTo>
                    <a:pt x="1" y="852"/>
                  </a:lnTo>
                  <a:lnTo>
                    <a:pt x="31" y="943"/>
                  </a:lnTo>
                  <a:cubicBezTo>
                    <a:pt x="1703" y="1672"/>
                    <a:pt x="3284" y="2523"/>
                    <a:pt x="4743" y="3557"/>
                  </a:cubicBezTo>
                  <a:cubicBezTo>
                    <a:pt x="4864" y="3648"/>
                    <a:pt x="5016" y="3739"/>
                    <a:pt x="5168" y="3800"/>
                  </a:cubicBezTo>
                  <a:lnTo>
                    <a:pt x="9150" y="3131"/>
                  </a:lnTo>
                  <a:lnTo>
                    <a:pt x="10275" y="1308"/>
                  </a:lnTo>
                  <a:lnTo>
                    <a:pt x="20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851" name="Google Shape;3851;p370"/>
            <p:cNvSpPr/>
            <p:nvPr/>
          </p:nvSpPr>
          <p:spPr>
            <a:xfrm>
              <a:off x="6304475" y="3346775"/>
              <a:ext cx="498525" cy="502300"/>
            </a:xfrm>
            <a:custGeom>
              <a:rect b="b" l="l" r="r" t="t"/>
              <a:pathLst>
                <a:path extrusionOk="0" h="20092" w="19941">
                  <a:moveTo>
                    <a:pt x="17356" y="0"/>
                  </a:moveTo>
                  <a:lnTo>
                    <a:pt x="17356" y="0"/>
                  </a:lnTo>
                  <a:cubicBezTo>
                    <a:pt x="12706" y="2189"/>
                    <a:pt x="8420" y="6110"/>
                    <a:pt x="3891" y="9271"/>
                  </a:cubicBezTo>
                  <a:cubicBezTo>
                    <a:pt x="5381" y="9514"/>
                    <a:pt x="11004" y="10365"/>
                    <a:pt x="12645" y="10547"/>
                  </a:cubicBezTo>
                  <a:lnTo>
                    <a:pt x="9119" y="12766"/>
                  </a:lnTo>
                  <a:lnTo>
                    <a:pt x="1" y="20092"/>
                  </a:lnTo>
                  <a:cubicBezTo>
                    <a:pt x="5046" y="18511"/>
                    <a:pt x="9879" y="16262"/>
                    <a:pt x="14439" y="13526"/>
                  </a:cubicBezTo>
                  <a:cubicBezTo>
                    <a:pt x="15502" y="12888"/>
                    <a:pt x="16566" y="12189"/>
                    <a:pt x="17721" y="11672"/>
                  </a:cubicBezTo>
                  <a:cubicBezTo>
                    <a:pt x="18481" y="11307"/>
                    <a:pt x="19302" y="11003"/>
                    <a:pt x="19940" y="10456"/>
                  </a:cubicBezTo>
                  <a:cubicBezTo>
                    <a:pt x="17265" y="8936"/>
                    <a:pt x="14347" y="7933"/>
                    <a:pt x="11338" y="7629"/>
                  </a:cubicBezTo>
                  <a:cubicBezTo>
                    <a:pt x="13101" y="6231"/>
                    <a:pt x="14590" y="4438"/>
                    <a:pt x="15594" y="2462"/>
                  </a:cubicBezTo>
                  <a:cubicBezTo>
                    <a:pt x="15867" y="2006"/>
                    <a:pt x="17113" y="487"/>
                    <a:pt x="17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852" name="Google Shape;3852;p370"/>
            <p:cNvSpPr/>
            <p:nvPr/>
          </p:nvSpPr>
          <p:spPr>
            <a:xfrm>
              <a:off x="6301675" y="3344375"/>
              <a:ext cx="440950" cy="504300"/>
            </a:xfrm>
            <a:custGeom>
              <a:rect b="b" l="l" r="r" t="t"/>
              <a:pathLst>
                <a:path extrusionOk="0" h="20172" w="17638">
                  <a:moveTo>
                    <a:pt x="17463" y="1"/>
                  </a:moveTo>
                  <a:cubicBezTo>
                    <a:pt x="17455" y="1"/>
                    <a:pt x="17446" y="2"/>
                    <a:pt x="17438" y="5"/>
                  </a:cubicBezTo>
                  <a:cubicBezTo>
                    <a:pt x="12499" y="2369"/>
                    <a:pt x="8436" y="6152"/>
                    <a:pt x="4014" y="9247"/>
                  </a:cubicBezTo>
                  <a:lnTo>
                    <a:pt x="4014" y="9247"/>
                  </a:lnTo>
                  <a:cubicBezTo>
                    <a:pt x="4010" y="9246"/>
                    <a:pt x="4007" y="9246"/>
                    <a:pt x="4003" y="9245"/>
                  </a:cubicBezTo>
                  <a:lnTo>
                    <a:pt x="4003" y="9245"/>
                  </a:lnTo>
                  <a:cubicBezTo>
                    <a:pt x="4003" y="9248"/>
                    <a:pt x="4003" y="9251"/>
                    <a:pt x="4003" y="9254"/>
                  </a:cubicBezTo>
                  <a:lnTo>
                    <a:pt x="4003" y="9254"/>
                  </a:lnTo>
                  <a:cubicBezTo>
                    <a:pt x="3993" y="9261"/>
                    <a:pt x="3983" y="9269"/>
                    <a:pt x="3973" y="9276"/>
                  </a:cubicBezTo>
                  <a:cubicBezTo>
                    <a:pt x="3912" y="9336"/>
                    <a:pt x="3912" y="9428"/>
                    <a:pt x="4003" y="9428"/>
                  </a:cubicBezTo>
                  <a:cubicBezTo>
                    <a:pt x="6869" y="9900"/>
                    <a:pt x="9706" y="10115"/>
                    <a:pt x="12543" y="10601"/>
                  </a:cubicBezTo>
                  <a:lnTo>
                    <a:pt x="12543" y="10601"/>
                  </a:lnTo>
                  <a:cubicBezTo>
                    <a:pt x="10261" y="11785"/>
                    <a:pt x="8257" y="13520"/>
                    <a:pt x="6252" y="15112"/>
                  </a:cubicBezTo>
                  <a:cubicBezTo>
                    <a:pt x="4216" y="16723"/>
                    <a:pt x="2149" y="18455"/>
                    <a:pt x="52" y="20005"/>
                  </a:cubicBezTo>
                  <a:cubicBezTo>
                    <a:pt x="1" y="20056"/>
                    <a:pt x="35" y="20171"/>
                    <a:pt x="102" y="20171"/>
                  </a:cubicBezTo>
                  <a:cubicBezTo>
                    <a:pt x="114" y="20171"/>
                    <a:pt x="128" y="20167"/>
                    <a:pt x="143" y="20157"/>
                  </a:cubicBezTo>
                  <a:cubicBezTo>
                    <a:pt x="2149" y="18637"/>
                    <a:pt x="4094" y="17027"/>
                    <a:pt x="6070" y="15446"/>
                  </a:cubicBezTo>
                  <a:cubicBezTo>
                    <a:pt x="8182" y="13726"/>
                    <a:pt x="10325" y="11856"/>
                    <a:pt x="12765" y="10639"/>
                  </a:cubicBezTo>
                  <a:lnTo>
                    <a:pt x="12765" y="10639"/>
                  </a:lnTo>
                  <a:cubicBezTo>
                    <a:pt x="12772" y="10641"/>
                    <a:pt x="12780" y="10642"/>
                    <a:pt x="12788" y="10643"/>
                  </a:cubicBezTo>
                  <a:cubicBezTo>
                    <a:pt x="12788" y="10639"/>
                    <a:pt x="12788" y="10634"/>
                    <a:pt x="12787" y="10628"/>
                  </a:cubicBezTo>
                  <a:lnTo>
                    <a:pt x="12787" y="10628"/>
                  </a:lnTo>
                  <a:cubicBezTo>
                    <a:pt x="12798" y="10623"/>
                    <a:pt x="12808" y="10618"/>
                    <a:pt x="12818" y="10613"/>
                  </a:cubicBezTo>
                  <a:cubicBezTo>
                    <a:pt x="12909" y="10583"/>
                    <a:pt x="12879" y="10461"/>
                    <a:pt x="12788" y="10461"/>
                  </a:cubicBezTo>
                  <a:cubicBezTo>
                    <a:pt x="9974" y="9958"/>
                    <a:pt x="7102" y="9743"/>
                    <a:pt x="4228" y="9282"/>
                  </a:cubicBezTo>
                  <a:lnTo>
                    <a:pt x="4228" y="9282"/>
                  </a:lnTo>
                  <a:cubicBezTo>
                    <a:pt x="8603" y="6203"/>
                    <a:pt x="12636" y="2468"/>
                    <a:pt x="17499" y="127"/>
                  </a:cubicBezTo>
                  <a:cubicBezTo>
                    <a:pt x="17637" y="127"/>
                    <a:pt x="17549" y="1"/>
                    <a:pt x="1746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853" name="Google Shape;3853;p370"/>
            <p:cNvSpPr/>
            <p:nvPr/>
          </p:nvSpPr>
          <p:spPr>
            <a:xfrm>
              <a:off x="6299400" y="3345025"/>
              <a:ext cx="502825" cy="504150"/>
            </a:xfrm>
            <a:custGeom>
              <a:rect b="b" l="l" r="r" t="t"/>
              <a:pathLst>
                <a:path extrusionOk="0" h="20166" w="20113">
                  <a:moveTo>
                    <a:pt x="17563" y="0"/>
                  </a:moveTo>
                  <a:cubicBezTo>
                    <a:pt x="17532" y="0"/>
                    <a:pt x="17497" y="11"/>
                    <a:pt x="17468" y="40"/>
                  </a:cubicBezTo>
                  <a:cubicBezTo>
                    <a:pt x="17225" y="526"/>
                    <a:pt x="16830" y="982"/>
                    <a:pt x="16465" y="1438"/>
                  </a:cubicBezTo>
                  <a:cubicBezTo>
                    <a:pt x="16040" y="1955"/>
                    <a:pt x="15705" y="2532"/>
                    <a:pt x="15341" y="3110"/>
                  </a:cubicBezTo>
                  <a:cubicBezTo>
                    <a:pt x="14352" y="4787"/>
                    <a:pt x="13039" y="6287"/>
                    <a:pt x="11518" y="7552"/>
                  </a:cubicBezTo>
                  <a:lnTo>
                    <a:pt x="11518" y="7552"/>
                  </a:lnTo>
                  <a:cubicBezTo>
                    <a:pt x="11506" y="7550"/>
                    <a:pt x="11493" y="7549"/>
                    <a:pt x="11480" y="7548"/>
                  </a:cubicBezTo>
                  <a:lnTo>
                    <a:pt x="11480" y="7548"/>
                  </a:lnTo>
                  <a:cubicBezTo>
                    <a:pt x="11486" y="7553"/>
                    <a:pt x="11491" y="7562"/>
                    <a:pt x="11495" y="7571"/>
                  </a:cubicBezTo>
                  <a:lnTo>
                    <a:pt x="11495" y="7571"/>
                  </a:lnTo>
                  <a:cubicBezTo>
                    <a:pt x="11480" y="7584"/>
                    <a:pt x="11465" y="7596"/>
                    <a:pt x="11450" y="7608"/>
                  </a:cubicBezTo>
                  <a:cubicBezTo>
                    <a:pt x="11359" y="7669"/>
                    <a:pt x="11450" y="7760"/>
                    <a:pt x="11511" y="7760"/>
                  </a:cubicBezTo>
                  <a:cubicBezTo>
                    <a:pt x="13517" y="8003"/>
                    <a:pt x="15462" y="8459"/>
                    <a:pt x="17316" y="9219"/>
                  </a:cubicBezTo>
                  <a:cubicBezTo>
                    <a:pt x="17833" y="9402"/>
                    <a:pt x="18319" y="9645"/>
                    <a:pt x="18775" y="9858"/>
                  </a:cubicBezTo>
                  <a:cubicBezTo>
                    <a:pt x="18958" y="9979"/>
                    <a:pt x="19140" y="10040"/>
                    <a:pt x="19353" y="10162"/>
                  </a:cubicBezTo>
                  <a:cubicBezTo>
                    <a:pt x="19414" y="10192"/>
                    <a:pt x="19535" y="10253"/>
                    <a:pt x="19596" y="10314"/>
                  </a:cubicBezTo>
                  <a:cubicBezTo>
                    <a:pt x="19809" y="10465"/>
                    <a:pt x="19870" y="10435"/>
                    <a:pt x="19687" y="10617"/>
                  </a:cubicBezTo>
                  <a:cubicBezTo>
                    <a:pt x="19383" y="10921"/>
                    <a:pt x="18897" y="11104"/>
                    <a:pt x="18502" y="11256"/>
                  </a:cubicBezTo>
                  <a:cubicBezTo>
                    <a:pt x="18046" y="11469"/>
                    <a:pt x="17620" y="11651"/>
                    <a:pt x="17225" y="11864"/>
                  </a:cubicBezTo>
                  <a:cubicBezTo>
                    <a:pt x="15462" y="12776"/>
                    <a:pt x="13821" y="13900"/>
                    <a:pt x="12088" y="14842"/>
                  </a:cubicBezTo>
                  <a:cubicBezTo>
                    <a:pt x="10325" y="15845"/>
                    <a:pt x="8502" y="16697"/>
                    <a:pt x="6678" y="17487"/>
                  </a:cubicBezTo>
                  <a:cubicBezTo>
                    <a:pt x="4550" y="18460"/>
                    <a:pt x="2362" y="19250"/>
                    <a:pt x="112" y="19979"/>
                  </a:cubicBezTo>
                  <a:cubicBezTo>
                    <a:pt x="0" y="20007"/>
                    <a:pt x="43" y="20165"/>
                    <a:pt x="122" y="20165"/>
                  </a:cubicBezTo>
                  <a:cubicBezTo>
                    <a:pt x="129" y="20165"/>
                    <a:pt x="136" y="20164"/>
                    <a:pt x="143" y="20162"/>
                  </a:cubicBezTo>
                  <a:cubicBezTo>
                    <a:pt x="3760" y="19007"/>
                    <a:pt x="7255" y="17578"/>
                    <a:pt x="10599" y="15845"/>
                  </a:cubicBezTo>
                  <a:cubicBezTo>
                    <a:pt x="12271" y="14964"/>
                    <a:pt x="13942" y="13991"/>
                    <a:pt x="15553" y="13019"/>
                  </a:cubicBezTo>
                  <a:cubicBezTo>
                    <a:pt x="16374" y="12532"/>
                    <a:pt x="17164" y="12046"/>
                    <a:pt x="18046" y="11651"/>
                  </a:cubicBezTo>
                  <a:cubicBezTo>
                    <a:pt x="18775" y="11347"/>
                    <a:pt x="19505" y="11043"/>
                    <a:pt x="20052" y="10526"/>
                  </a:cubicBezTo>
                  <a:cubicBezTo>
                    <a:pt x="20113" y="10465"/>
                    <a:pt x="20113" y="10405"/>
                    <a:pt x="20052" y="10374"/>
                  </a:cubicBezTo>
                  <a:cubicBezTo>
                    <a:pt x="17499" y="8890"/>
                    <a:pt x="14657" y="7928"/>
                    <a:pt x="11695" y="7572"/>
                  </a:cubicBezTo>
                  <a:lnTo>
                    <a:pt x="11695" y="7572"/>
                  </a:lnTo>
                  <a:cubicBezTo>
                    <a:pt x="13149" y="6354"/>
                    <a:pt x="14403" y="4938"/>
                    <a:pt x="15401" y="3323"/>
                  </a:cubicBezTo>
                  <a:cubicBezTo>
                    <a:pt x="15766" y="2715"/>
                    <a:pt x="16070" y="2167"/>
                    <a:pt x="16496" y="1590"/>
                  </a:cubicBezTo>
                  <a:cubicBezTo>
                    <a:pt x="16860" y="1073"/>
                    <a:pt x="17286" y="587"/>
                    <a:pt x="17590" y="70"/>
                  </a:cubicBezTo>
                  <a:cubicBezTo>
                    <a:pt x="17673" y="49"/>
                    <a:pt x="17628" y="0"/>
                    <a:pt x="1756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854" name="Google Shape;3854;p370"/>
            <p:cNvSpPr/>
            <p:nvPr/>
          </p:nvSpPr>
          <p:spPr>
            <a:xfrm>
              <a:off x="6658875" y="3355125"/>
              <a:ext cx="88650" cy="200025"/>
            </a:xfrm>
            <a:custGeom>
              <a:rect b="b" l="l" r="r" t="t"/>
              <a:pathLst>
                <a:path extrusionOk="0" h="8001" w="3546">
                  <a:moveTo>
                    <a:pt x="3089" y="1"/>
                  </a:moveTo>
                  <a:cubicBezTo>
                    <a:pt x="3059" y="1"/>
                    <a:pt x="3059" y="31"/>
                    <a:pt x="3029" y="31"/>
                  </a:cubicBezTo>
                  <a:cubicBezTo>
                    <a:pt x="2952" y="82"/>
                    <a:pt x="3004" y="197"/>
                    <a:pt x="3094" y="197"/>
                  </a:cubicBezTo>
                  <a:cubicBezTo>
                    <a:pt x="3112" y="197"/>
                    <a:pt x="3130" y="193"/>
                    <a:pt x="3150" y="183"/>
                  </a:cubicBezTo>
                  <a:lnTo>
                    <a:pt x="3150" y="183"/>
                  </a:lnTo>
                  <a:lnTo>
                    <a:pt x="3059" y="548"/>
                  </a:lnTo>
                  <a:cubicBezTo>
                    <a:pt x="3029" y="669"/>
                    <a:pt x="2937" y="852"/>
                    <a:pt x="2877" y="1004"/>
                  </a:cubicBezTo>
                  <a:cubicBezTo>
                    <a:pt x="2725" y="1338"/>
                    <a:pt x="2603" y="1672"/>
                    <a:pt x="2451" y="1976"/>
                  </a:cubicBezTo>
                  <a:cubicBezTo>
                    <a:pt x="2177" y="2615"/>
                    <a:pt x="1934" y="3222"/>
                    <a:pt x="1691" y="3891"/>
                  </a:cubicBezTo>
                  <a:cubicBezTo>
                    <a:pt x="1174" y="5198"/>
                    <a:pt x="597" y="6536"/>
                    <a:pt x="19" y="7873"/>
                  </a:cubicBezTo>
                  <a:cubicBezTo>
                    <a:pt x="1" y="7948"/>
                    <a:pt x="51" y="8000"/>
                    <a:pt x="100" y="8000"/>
                  </a:cubicBezTo>
                  <a:cubicBezTo>
                    <a:pt x="130" y="8000"/>
                    <a:pt x="160" y="7980"/>
                    <a:pt x="171" y="7934"/>
                  </a:cubicBezTo>
                  <a:cubicBezTo>
                    <a:pt x="810" y="6414"/>
                    <a:pt x="1448" y="4894"/>
                    <a:pt x="2086" y="3374"/>
                  </a:cubicBezTo>
                  <a:cubicBezTo>
                    <a:pt x="2390" y="2615"/>
                    <a:pt x="2725" y="1824"/>
                    <a:pt x="3029" y="1034"/>
                  </a:cubicBezTo>
                  <a:cubicBezTo>
                    <a:pt x="3150" y="760"/>
                    <a:pt x="3545" y="183"/>
                    <a:pt x="318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855" name="Google Shape;3855;p370"/>
            <p:cNvSpPr/>
            <p:nvPr/>
          </p:nvSpPr>
          <p:spPr>
            <a:xfrm>
              <a:off x="6399475" y="3583850"/>
              <a:ext cx="135000" cy="76300"/>
            </a:xfrm>
            <a:custGeom>
              <a:rect b="b" l="l" r="r" t="t"/>
              <a:pathLst>
                <a:path extrusionOk="0" h="3052" w="5400">
                  <a:moveTo>
                    <a:pt x="182" y="1"/>
                  </a:moveTo>
                  <a:cubicBezTo>
                    <a:pt x="61" y="1"/>
                    <a:pt x="0" y="153"/>
                    <a:pt x="91" y="213"/>
                  </a:cubicBezTo>
                  <a:cubicBezTo>
                    <a:pt x="1064" y="609"/>
                    <a:pt x="2006" y="1064"/>
                    <a:pt x="2918" y="1612"/>
                  </a:cubicBezTo>
                  <a:cubicBezTo>
                    <a:pt x="3678" y="2068"/>
                    <a:pt x="4438" y="2706"/>
                    <a:pt x="5258" y="3040"/>
                  </a:cubicBezTo>
                  <a:cubicBezTo>
                    <a:pt x="5274" y="3048"/>
                    <a:pt x="5287" y="3051"/>
                    <a:pt x="5299" y="3051"/>
                  </a:cubicBezTo>
                  <a:cubicBezTo>
                    <a:pt x="5386" y="3051"/>
                    <a:pt x="5399" y="2884"/>
                    <a:pt x="5319" y="2858"/>
                  </a:cubicBezTo>
                  <a:cubicBezTo>
                    <a:pt x="4863" y="2675"/>
                    <a:pt x="4468" y="2341"/>
                    <a:pt x="4043" y="2068"/>
                  </a:cubicBezTo>
                  <a:cubicBezTo>
                    <a:pt x="3617" y="1794"/>
                    <a:pt x="3222" y="1520"/>
                    <a:pt x="2796" y="1308"/>
                  </a:cubicBezTo>
                  <a:cubicBezTo>
                    <a:pt x="1945" y="821"/>
                    <a:pt x="1094" y="396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856" name="Google Shape;3856;p370"/>
            <p:cNvSpPr/>
            <p:nvPr/>
          </p:nvSpPr>
          <p:spPr>
            <a:xfrm>
              <a:off x="6312075" y="3607775"/>
              <a:ext cx="497125" cy="245100"/>
            </a:xfrm>
            <a:custGeom>
              <a:rect b="b" l="l" r="r" t="t"/>
              <a:pathLst>
                <a:path extrusionOk="0" h="9804" w="19885">
                  <a:moveTo>
                    <a:pt x="19773" y="1"/>
                  </a:moveTo>
                  <a:cubicBezTo>
                    <a:pt x="19749" y="1"/>
                    <a:pt x="19722" y="14"/>
                    <a:pt x="19697" y="47"/>
                  </a:cubicBezTo>
                  <a:cubicBezTo>
                    <a:pt x="19150" y="563"/>
                    <a:pt x="18694" y="1171"/>
                    <a:pt x="18299" y="1901"/>
                  </a:cubicBezTo>
                  <a:cubicBezTo>
                    <a:pt x="17843" y="2721"/>
                    <a:pt x="16718" y="3147"/>
                    <a:pt x="15897" y="3603"/>
                  </a:cubicBezTo>
                  <a:cubicBezTo>
                    <a:pt x="14286" y="4606"/>
                    <a:pt x="12615" y="5548"/>
                    <a:pt x="10973" y="6491"/>
                  </a:cubicBezTo>
                  <a:cubicBezTo>
                    <a:pt x="9332" y="7433"/>
                    <a:pt x="7630" y="8253"/>
                    <a:pt x="5806" y="8709"/>
                  </a:cubicBezTo>
                  <a:cubicBezTo>
                    <a:pt x="3952" y="9196"/>
                    <a:pt x="2037" y="9409"/>
                    <a:pt x="92" y="9621"/>
                  </a:cubicBezTo>
                  <a:cubicBezTo>
                    <a:pt x="1" y="9621"/>
                    <a:pt x="1" y="9804"/>
                    <a:pt x="92" y="9804"/>
                  </a:cubicBezTo>
                  <a:cubicBezTo>
                    <a:pt x="1976" y="9652"/>
                    <a:pt x="3830" y="9439"/>
                    <a:pt x="5624" y="8983"/>
                  </a:cubicBezTo>
                  <a:cubicBezTo>
                    <a:pt x="7478" y="8527"/>
                    <a:pt x="9180" y="7706"/>
                    <a:pt x="10852" y="6794"/>
                  </a:cubicBezTo>
                  <a:cubicBezTo>
                    <a:pt x="12615" y="5822"/>
                    <a:pt x="14347" y="4758"/>
                    <a:pt x="16110" y="3725"/>
                  </a:cubicBezTo>
                  <a:cubicBezTo>
                    <a:pt x="16779" y="3360"/>
                    <a:pt x="17721" y="2965"/>
                    <a:pt x="18238" y="2357"/>
                  </a:cubicBezTo>
                  <a:cubicBezTo>
                    <a:pt x="18451" y="2083"/>
                    <a:pt x="18603" y="1718"/>
                    <a:pt x="18785" y="1414"/>
                  </a:cubicBezTo>
                  <a:cubicBezTo>
                    <a:pt x="19089" y="959"/>
                    <a:pt x="19454" y="533"/>
                    <a:pt x="19819" y="138"/>
                  </a:cubicBezTo>
                  <a:cubicBezTo>
                    <a:pt x="19885" y="94"/>
                    <a:pt x="19838" y="1"/>
                    <a:pt x="1977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  <p:sp>
        <p:nvSpPr>
          <p:cNvPr id="3857" name="Google Shape;3857;p370"/>
          <p:cNvSpPr txBox="1"/>
          <p:nvPr>
            <p:ph idx="15" type="subTitle"/>
          </p:nvPr>
        </p:nvSpPr>
        <p:spPr>
          <a:xfrm>
            <a:off x="6498000" y="4456825"/>
            <a:ext cx="1498200" cy="2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更多的職位有待開發...</a:t>
            </a:r>
            <a:endParaRPr sz="1000"/>
          </a:p>
        </p:txBody>
      </p:sp>
      <p:sp>
        <p:nvSpPr>
          <p:cNvPr id="3858" name="Google Shape;3858;p370"/>
          <p:cNvSpPr txBox="1"/>
          <p:nvPr>
            <p:ph idx="7" type="subTitle"/>
          </p:nvPr>
        </p:nvSpPr>
        <p:spPr>
          <a:xfrm flipH="1">
            <a:off x="713224" y="318775"/>
            <a:ext cx="3639300" cy="2679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5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2024 Fall Semester Club Promotion</a:t>
            </a:r>
            <a:endParaRPr sz="1200">
              <a:solidFill>
                <a:schemeClr val="accent5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2" name="Shape 3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3" name="Google Shape;3863;p371"/>
          <p:cNvSpPr txBox="1"/>
          <p:nvPr>
            <p:ph type="title"/>
          </p:nvPr>
        </p:nvSpPr>
        <p:spPr>
          <a:xfrm>
            <a:off x="713225" y="7029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演出安排～～</a:t>
            </a:r>
            <a:endParaRPr/>
          </a:p>
        </p:txBody>
      </p:sp>
      <p:graphicFrame>
        <p:nvGraphicFramePr>
          <p:cNvPr id="3864" name="Google Shape;3864;p371"/>
          <p:cNvGraphicFramePr/>
          <p:nvPr/>
        </p:nvGraphicFramePr>
        <p:xfrm>
          <a:off x="713213" y="14359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{1B756782-B4EF-44A4-9ECC-525544C150EA}</a:tableStyleId>
              </a:tblPr>
              <a:tblGrid>
                <a:gridCol w="2486625"/>
                <a:gridCol w="2869775"/>
              </a:tblGrid>
              <a:tr h="457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061C0"/>
                          </a:solidFill>
                          <a:latin typeface="Dela Gothic One"/>
                          <a:ea typeface="Dela Gothic One"/>
                          <a:cs typeface="Dela Gothic One"/>
                          <a:sym typeface="Dela Gothic One"/>
                        </a:rPr>
                        <a:t>定期評鑑</a:t>
                      </a:r>
                      <a:endParaRPr sz="2400">
                        <a:solidFill>
                          <a:srgbClr val="F061C0"/>
                        </a:solidFill>
                        <a:latin typeface="Dela Gothic One"/>
                        <a:ea typeface="Dela Gothic One"/>
                        <a:cs typeface="Dela Gothic One"/>
                        <a:sym typeface="Dela Gothic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344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每學期會有最多兩次的評鑑，就是表演給其他社員看</a:t>
                      </a:r>
                      <a:endParaRPr sz="1700">
                        <a:solidFill>
                          <a:schemeClr val="lt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344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8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061C0"/>
                          </a:solidFill>
                          <a:latin typeface="Dela Gothic One"/>
                          <a:ea typeface="Dela Gothic One"/>
                          <a:cs typeface="Dela Gothic One"/>
                          <a:sym typeface="Dela Gothic One"/>
                        </a:rPr>
                        <a:t>社團成發</a:t>
                      </a:r>
                      <a:endParaRPr sz="2400">
                        <a:solidFill>
                          <a:srgbClr val="F061C0"/>
                        </a:solidFill>
                        <a:latin typeface="Dela Gothic One"/>
                        <a:ea typeface="Dela Gothic One"/>
                        <a:cs typeface="Dela Gothic One"/>
                        <a:sym typeface="Dela Gothic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12月底的校內社團統一成發，會挑1~2組優秀的歌曲上台</a:t>
                      </a:r>
                      <a:endParaRPr sz="1700">
                        <a:solidFill>
                          <a:schemeClr val="lt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8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061C0"/>
                          </a:solidFill>
                          <a:latin typeface="Dela Gothic One"/>
                          <a:ea typeface="Dela Gothic One"/>
                          <a:cs typeface="Dela Gothic One"/>
                          <a:sym typeface="Dela Gothic One"/>
                        </a:rPr>
                        <a:t>以下為社長的美好理想，</a:t>
                      </a:r>
                      <a:endParaRPr sz="2400">
                        <a:solidFill>
                          <a:srgbClr val="F061C0"/>
                        </a:solidFill>
                        <a:latin typeface="Dela Gothic One"/>
                        <a:ea typeface="Dela Gothic One"/>
                        <a:cs typeface="Dela Gothic One"/>
                        <a:sym typeface="Dela Gothic On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061C0"/>
                          </a:solidFill>
                          <a:latin typeface="Dela Gothic One"/>
                          <a:ea typeface="Dela Gothic One"/>
                          <a:cs typeface="Dela Gothic One"/>
                          <a:sym typeface="Dela Gothic One"/>
                        </a:rPr>
                        <a:t>不一定會實現 :(</a:t>
                      </a:r>
                      <a:endParaRPr sz="2400">
                        <a:solidFill>
                          <a:srgbClr val="F061C0"/>
                        </a:solidFill>
                        <a:latin typeface="Dela Gothic One"/>
                        <a:ea typeface="Dela Gothic One"/>
                        <a:cs typeface="Dela Gothic One"/>
                        <a:sym typeface="Dela Gothic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與其他</a:t>
                      </a:r>
                      <a:r>
                        <a:rPr b="1" lang="en" sz="1700">
                          <a:solidFill>
                            <a:schemeClr val="lt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校內表演性社團</a:t>
                      </a:r>
                      <a:r>
                        <a:rPr lang="en" sz="1700">
                          <a:solidFill>
                            <a:schemeClr val="lt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舉辦校外聯合小成</a:t>
                      </a:r>
                      <a:endParaRPr sz="1700">
                        <a:solidFill>
                          <a:schemeClr val="lt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與</a:t>
                      </a:r>
                      <a:r>
                        <a:rPr b="1" lang="en" sz="1700">
                          <a:solidFill>
                            <a:schemeClr val="lt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其他學校吉他社</a:t>
                      </a:r>
                      <a:r>
                        <a:rPr lang="en" sz="1700">
                          <a:solidFill>
                            <a:schemeClr val="lt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舉辦聯合展演</a:t>
                      </a:r>
                      <a:endParaRPr sz="1700">
                        <a:solidFill>
                          <a:schemeClr val="lt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（此二項會有難度，但我們會盡力爭取的！！）</a:t>
                      </a:r>
                      <a:endParaRPr sz="1000">
                        <a:solidFill>
                          <a:schemeClr val="lt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3865" name="Google Shape;3865;p371"/>
          <p:cNvGrpSpPr/>
          <p:nvPr/>
        </p:nvGrpSpPr>
        <p:grpSpPr>
          <a:xfrm>
            <a:off x="5674575" y="-4626510"/>
            <a:ext cx="5130634" cy="11518612"/>
            <a:chOff x="5361525" y="-5590410"/>
            <a:chExt cx="5130634" cy="11518612"/>
          </a:xfrm>
        </p:grpSpPr>
        <p:sp>
          <p:nvSpPr>
            <p:cNvPr id="3866" name="Google Shape;3866;p371"/>
            <p:cNvSpPr/>
            <p:nvPr/>
          </p:nvSpPr>
          <p:spPr>
            <a:xfrm>
              <a:off x="5361525" y="454727"/>
              <a:ext cx="4207245" cy="5473475"/>
            </a:xfrm>
            <a:custGeom>
              <a:rect b="b" l="l" r="r" t="t"/>
              <a:pathLst>
                <a:path extrusionOk="0" h="90538" w="69593">
                  <a:moveTo>
                    <a:pt x="48439" y="3642"/>
                  </a:moveTo>
                  <a:cubicBezTo>
                    <a:pt x="41136" y="1"/>
                    <a:pt x="31428" y="294"/>
                    <a:pt x="26113" y="7680"/>
                  </a:cubicBezTo>
                  <a:cubicBezTo>
                    <a:pt x="20799" y="15108"/>
                    <a:pt x="24690" y="23331"/>
                    <a:pt x="23289" y="28562"/>
                  </a:cubicBezTo>
                  <a:cubicBezTo>
                    <a:pt x="21929" y="33793"/>
                    <a:pt x="8517" y="37475"/>
                    <a:pt x="4248" y="53816"/>
                  </a:cubicBezTo>
                  <a:cubicBezTo>
                    <a:pt x="1" y="70179"/>
                    <a:pt x="12053" y="81729"/>
                    <a:pt x="28708" y="86081"/>
                  </a:cubicBezTo>
                  <a:cubicBezTo>
                    <a:pt x="45844" y="90537"/>
                    <a:pt x="61056" y="85160"/>
                    <a:pt x="65429" y="68358"/>
                  </a:cubicBezTo>
                  <a:cubicBezTo>
                    <a:pt x="69593" y="52435"/>
                    <a:pt x="58859" y="45029"/>
                    <a:pt x="60574" y="38521"/>
                  </a:cubicBezTo>
                  <a:cubicBezTo>
                    <a:pt x="62269" y="32014"/>
                    <a:pt x="66852" y="26909"/>
                    <a:pt x="68149" y="23373"/>
                  </a:cubicBezTo>
                  <a:cubicBezTo>
                    <a:pt x="69467" y="19816"/>
                    <a:pt x="68316" y="17891"/>
                    <a:pt x="66119" y="17702"/>
                  </a:cubicBezTo>
                  <a:cubicBezTo>
                    <a:pt x="63985" y="17514"/>
                    <a:pt x="60700" y="21908"/>
                    <a:pt x="57122" y="20401"/>
                  </a:cubicBezTo>
                  <a:cubicBezTo>
                    <a:pt x="52372" y="18372"/>
                    <a:pt x="51431" y="12178"/>
                    <a:pt x="52582" y="7743"/>
                  </a:cubicBezTo>
                  <a:cubicBezTo>
                    <a:pt x="53774" y="3349"/>
                    <a:pt x="50343" y="4604"/>
                    <a:pt x="48439" y="3642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7" name="Google Shape;3867;p371"/>
            <p:cNvSpPr/>
            <p:nvPr/>
          </p:nvSpPr>
          <p:spPr>
            <a:xfrm>
              <a:off x="7270035" y="2383109"/>
              <a:ext cx="1007400" cy="1007400"/>
            </a:xfrm>
            <a:prstGeom prst="ellipse">
              <a:avLst/>
            </a:pr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8" name="Google Shape;3868;p371"/>
            <p:cNvSpPr/>
            <p:nvPr/>
          </p:nvSpPr>
          <p:spPr>
            <a:xfrm>
              <a:off x="7871194" y="-3637290"/>
              <a:ext cx="1810144" cy="5121748"/>
            </a:xfrm>
            <a:custGeom>
              <a:rect b="b" l="l" r="r" t="t"/>
              <a:pathLst>
                <a:path extrusionOk="0" h="84720" w="29942">
                  <a:moveTo>
                    <a:pt x="2448" y="83004"/>
                  </a:moveTo>
                  <a:lnTo>
                    <a:pt x="6717" y="84134"/>
                  </a:lnTo>
                  <a:cubicBezTo>
                    <a:pt x="8955" y="84720"/>
                    <a:pt x="9771" y="83611"/>
                    <a:pt x="10169" y="82104"/>
                  </a:cubicBezTo>
                  <a:lnTo>
                    <a:pt x="29544" y="4499"/>
                  </a:lnTo>
                  <a:cubicBezTo>
                    <a:pt x="29942" y="2971"/>
                    <a:pt x="29000" y="1402"/>
                    <a:pt x="27473" y="1004"/>
                  </a:cubicBezTo>
                  <a:lnTo>
                    <a:pt x="25108" y="377"/>
                  </a:lnTo>
                  <a:cubicBezTo>
                    <a:pt x="23581" y="0"/>
                    <a:pt x="22012" y="900"/>
                    <a:pt x="21593" y="2406"/>
                  </a:cubicBezTo>
                  <a:lnTo>
                    <a:pt x="460" y="79552"/>
                  </a:lnTo>
                  <a:cubicBezTo>
                    <a:pt x="42" y="81079"/>
                    <a:pt x="0" y="82376"/>
                    <a:pt x="2448" y="83004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9" name="Google Shape;3869;p371"/>
            <p:cNvSpPr/>
            <p:nvPr/>
          </p:nvSpPr>
          <p:spPr>
            <a:xfrm>
              <a:off x="9773652" y="-5388007"/>
              <a:ext cx="167037" cy="141767"/>
            </a:xfrm>
            <a:custGeom>
              <a:rect b="b" l="l" r="r" t="t"/>
              <a:pathLst>
                <a:path extrusionOk="0" h="2345" w="2763">
                  <a:moveTo>
                    <a:pt x="0" y="984"/>
                  </a:moveTo>
                  <a:lnTo>
                    <a:pt x="628" y="1"/>
                  </a:lnTo>
                  <a:lnTo>
                    <a:pt x="2762" y="1340"/>
                  </a:lnTo>
                  <a:lnTo>
                    <a:pt x="2134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0" name="Google Shape;3870;p371"/>
            <p:cNvSpPr/>
            <p:nvPr/>
          </p:nvSpPr>
          <p:spPr>
            <a:xfrm>
              <a:off x="9612963" y="-5159064"/>
              <a:ext cx="167037" cy="141767"/>
            </a:xfrm>
            <a:custGeom>
              <a:rect b="b" l="l" r="r" t="t"/>
              <a:pathLst>
                <a:path extrusionOk="0" h="2345" w="2763">
                  <a:moveTo>
                    <a:pt x="1" y="984"/>
                  </a:moveTo>
                  <a:lnTo>
                    <a:pt x="629" y="1"/>
                  </a:lnTo>
                  <a:lnTo>
                    <a:pt x="2763" y="1340"/>
                  </a:lnTo>
                  <a:lnTo>
                    <a:pt x="2114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1" name="Google Shape;3871;p371"/>
            <p:cNvSpPr/>
            <p:nvPr/>
          </p:nvSpPr>
          <p:spPr>
            <a:xfrm>
              <a:off x="9466238" y="-4928791"/>
              <a:ext cx="165768" cy="141707"/>
            </a:xfrm>
            <a:custGeom>
              <a:rect b="b" l="l" r="r" t="t"/>
              <a:pathLst>
                <a:path extrusionOk="0" h="2344" w="2742">
                  <a:moveTo>
                    <a:pt x="1" y="1004"/>
                  </a:moveTo>
                  <a:lnTo>
                    <a:pt x="628" y="0"/>
                  </a:lnTo>
                  <a:lnTo>
                    <a:pt x="2742" y="1339"/>
                  </a:lnTo>
                  <a:lnTo>
                    <a:pt x="2114" y="2343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2" name="Google Shape;3872;p371"/>
            <p:cNvSpPr/>
            <p:nvPr/>
          </p:nvSpPr>
          <p:spPr>
            <a:xfrm>
              <a:off x="9322053" y="-4689752"/>
              <a:ext cx="165768" cy="141767"/>
            </a:xfrm>
            <a:custGeom>
              <a:rect b="b" l="l" r="r" t="t"/>
              <a:pathLst>
                <a:path extrusionOk="0" h="2345" w="2742">
                  <a:moveTo>
                    <a:pt x="0" y="984"/>
                  </a:moveTo>
                  <a:lnTo>
                    <a:pt x="628" y="1"/>
                  </a:lnTo>
                  <a:lnTo>
                    <a:pt x="2741" y="1340"/>
                  </a:lnTo>
                  <a:lnTo>
                    <a:pt x="2114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3" name="Google Shape;3873;p371"/>
            <p:cNvSpPr/>
            <p:nvPr/>
          </p:nvSpPr>
          <p:spPr>
            <a:xfrm>
              <a:off x="9194312" y="-4455730"/>
              <a:ext cx="165768" cy="141707"/>
            </a:xfrm>
            <a:custGeom>
              <a:rect b="b" l="l" r="r" t="t"/>
              <a:pathLst>
                <a:path extrusionOk="0" h="2344" w="2742">
                  <a:moveTo>
                    <a:pt x="0" y="1005"/>
                  </a:moveTo>
                  <a:lnTo>
                    <a:pt x="628" y="0"/>
                  </a:lnTo>
                  <a:lnTo>
                    <a:pt x="2741" y="1340"/>
                  </a:lnTo>
                  <a:lnTo>
                    <a:pt x="2113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4" name="Google Shape;3874;p371"/>
            <p:cNvSpPr/>
            <p:nvPr/>
          </p:nvSpPr>
          <p:spPr>
            <a:xfrm>
              <a:off x="9085493" y="-4193900"/>
              <a:ext cx="165768" cy="141767"/>
            </a:xfrm>
            <a:custGeom>
              <a:rect b="b" l="l" r="r" t="t"/>
              <a:pathLst>
                <a:path extrusionOk="0" h="2345" w="2742">
                  <a:moveTo>
                    <a:pt x="1" y="984"/>
                  </a:moveTo>
                  <a:lnTo>
                    <a:pt x="628" y="1"/>
                  </a:lnTo>
                  <a:lnTo>
                    <a:pt x="2742" y="1340"/>
                  </a:lnTo>
                  <a:lnTo>
                    <a:pt x="2114" y="2344"/>
                  </a:ln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5" name="Google Shape;3875;p371"/>
            <p:cNvSpPr/>
            <p:nvPr/>
          </p:nvSpPr>
          <p:spPr>
            <a:xfrm>
              <a:off x="9688894" y="-5471495"/>
              <a:ext cx="177133" cy="208812"/>
            </a:xfrm>
            <a:custGeom>
              <a:rect b="b" l="l" r="r" t="t"/>
              <a:pathLst>
                <a:path extrusionOk="0" h="3454" w="2930">
                  <a:moveTo>
                    <a:pt x="1214" y="3453"/>
                  </a:moveTo>
                  <a:cubicBezTo>
                    <a:pt x="1904" y="3056"/>
                    <a:pt x="2804" y="2281"/>
                    <a:pt x="2930" y="754"/>
                  </a:cubicBezTo>
                  <a:lnTo>
                    <a:pt x="1779" y="22"/>
                  </a:lnTo>
                  <a:cubicBezTo>
                    <a:pt x="1360" y="1"/>
                    <a:pt x="230" y="566"/>
                    <a:pt x="0" y="265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6" name="Google Shape;3876;p371"/>
            <p:cNvSpPr/>
            <p:nvPr/>
          </p:nvSpPr>
          <p:spPr>
            <a:xfrm>
              <a:off x="9528205" y="-5243761"/>
              <a:ext cx="177194" cy="208751"/>
            </a:xfrm>
            <a:custGeom>
              <a:rect b="b" l="l" r="r" t="t"/>
              <a:pathLst>
                <a:path extrusionOk="0" h="3453" w="2931">
                  <a:moveTo>
                    <a:pt x="1194" y="3452"/>
                  </a:moveTo>
                  <a:cubicBezTo>
                    <a:pt x="1884" y="3055"/>
                    <a:pt x="2784" y="2281"/>
                    <a:pt x="2930" y="753"/>
                  </a:cubicBezTo>
                  <a:lnTo>
                    <a:pt x="1779" y="21"/>
                  </a:lnTo>
                  <a:cubicBezTo>
                    <a:pt x="1361" y="0"/>
                    <a:pt x="231" y="565"/>
                    <a:pt x="1" y="2657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7" name="Google Shape;3877;p371"/>
            <p:cNvSpPr/>
            <p:nvPr/>
          </p:nvSpPr>
          <p:spPr>
            <a:xfrm>
              <a:off x="9380211" y="-5013548"/>
              <a:ext cx="177194" cy="208751"/>
            </a:xfrm>
            <a:custGeom>
              <a:rect b="b" l="l" r="r" t="t"/>
              <a:pathLst>
                <a:path extrusionOk="0" h="3453" w="2931">
                  <a:moveTo>
                    <a:pt x="1214" y="3453"/>
                  </a:moveTo>
                  <a:cubicBezTo>
                    <a:pt x="1926" y="3076"/>
                    <a:pt x="2805" y="2281"/>
                    <a:pt x="2930" y="774"/>
                  </a:cubicBezTo>
                  <a:lnTo>
                    <a:pt x="1779" y="42"/>
                  </a:lnTo>
                  <a:cubicBezTo>
                    <a:pt x="1361" y="0"/>
                    <a:pt x="252" y="586"/>
                    <a:pt x="1" y="267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8" name="Google Shape;3878;p371"/>
            <p:cNvSpPr/>
            <p:nvPr/>
          </p:nvSpPr>
          <p:spPr>
            <a:xfrm>
              <a:off x="9237295" y="-4774509"/>
              <a:ext cx="177133" cy="208812"/>
            </a:xfrm>
            <a:custGeom>
              <a:rect b="b" l="l" r="r" t="t"/>
              <a:pathLst>
                <a:path extrusionOk="0" h="3454" w="2930">
                  <a:moveTo>
                    <a:pt x="1193" y="3453"/>
                  </a:moveTo>
                  <a:cubicBezTo>
                    <a:pt x="1905" y="3056"/>
                    <a:pt x="2783" y="2281"/>
                    <a:pt x="2930" y="754"/>
                  </a:cubicBezTo>
                  <a:lnTo>
                    <a:pt x="1779" y="22"/>
                  </a:lnTo>
                  <a:cubicBezTo>
                    <a:pt x="1361" y="1"/>
                    <a:pt x="231" y="566"/>
                    <a:pt x="1" y="265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9" name="Google Shape;3879;p371"/>
            <p:cNvSpPr/>
            <p:nvPr/>
          </p:nvSpPr>
          <p:spPr>
            <a:xfrm>
              <a:off x="9108284" y="-4539219"/>
              <a:ext cx="177133" cy="208751"/>
            </a:xfrm>
            <a:custGeom>
              <a:rect b="b" l="l" r="r" t="t"/>
              <a:pathLst>
                <a:path extrusionOk="0" h="3453" w="2930">
                  <a:moveTo>
                    <a:pt x="1214" y="3453"/>
                  </a:moveTo>
                  <a:cubicBezTo>
                    <a:pt x="1925" y="3076"/>
                    <a:pt x="2804" y="2281"/>
                    <a:pt x="2930" y="775"/>
                  </a:cubicBezTo>
                  <a:lnTo>
                    <a:pt x="1779" y="42"/>
                  </a:lnTo>
                  <a:cubicBezTo>
                    <a:pt x="1360" y="0"/>
                    <a:pt x="251" y="586"/>
                    <a:pt x="0" y="2679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0" name="Google Shape;3880;p371"/>
            <p:cNvSpPr/>
            <p:nvPr/>
          </p:nvSpPr>
          <p:spPr>
            <a:xfrm>
              <a:off x="8999465" y="-4277388"/>
              <a:ext cx="177194" cy="208812"/>
            </a:xfrm>
            <a:custGeom>
              <a:rect b="b" l="l" r="r" t="t"/>
              <a:pathLst>
                <a:path extrusionOk="0" h="3454" w="2931">
                  <a:moveTo>
                    <a:pt x="1214" y="3453"/>
                  </a:moveTo>
                  <a:cubicBezTo>
                    <a:pt x="1905" y="3056"/>
                    <a:pt x="2805" y="2260"/>
                    <a:pt x="2930" y="754"/>
                  </a:cubicBezTo>
                  <a:lnTo>
                    <a:pt x="1779" y="22"/>
                  </a:lnTo>
                  <a:cubicBezTo>
                    <a:pt x="1361" y="1"/>
                    <a:pt x="231" y="566"/>
                    <a:pt x="1" y="2658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1" name="Google Shape;3881;p371"/>
            <p:cNvSpPr/>
            <p:nvPr/>
          </p:nvSpPr>
          <p:spPr>
            <a:xfrm>
              <a:off x="9127267" y="-2531750"/>
              <a:ext cx="78471" cy="77201"/>
            </a:xfrm>
            <a:custGeom>
              <a:rect b="b" l="l" r="r" t="t"/>
              <a:pathLst>
                <a:path extrusionOk="0" h="1277" w="1298">
                  <a:moveTo>
                    <a:pt x="1214" y="774"/>
                  </a:moveTo>
                  <a:cubicBezTo>
                    <a:pt x="1130" y="1088"/>
                    <a:pt x="816" y="1277"/>
                    <a:pt x="502" y="1193"/>
                  </a:cubicBezTo>
                  <a:cubicBezTo>
                    <a:pt x="189" y="1109"/>
                    <a:pt x="0" y="795"/>
                    <a:pt x="84" y="482"/>
                  </a:cubicBezTo>
                  <a:cubicBezTo>
                    <a:pt x="168" y="168"/>
                    <a:pt x="481" y="0"/>
                    <a:pt x="795" y="63"/>
                  </a:cubicBezTo>
                  <a:cubicBezTo>
                    <a:pt x="1109" y="147"/>
                    <a:pt x="1297" y="461"/>
                    <a:pt x="1214" y="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2" name="Google Shape;3882;p371"/>
            <p:cNvSpPr/>
            <p:nvPr/>
          </p:nvSpPr>
          <p:spPr>
            <a:xfrm>
              <a:off x="8946386" y="-1836034"/>
              <a:ext cx="78471" cy="77201"/>
            </a:xfrm>
            <a:custGeom>
              <a:rect b="b" l="l" r="r" t="t"/>
              <a:pathLst>
                <a:path extrusionOk="0" h="1277" w="1298">
                  <a:moveTo>
                    <a:pt x="1193" y="774"/>
                  </a:moveTo>
                  <a:cubicBezTo>
                    <a:pt x="1109" y="1088"/>
                    <a:pt x="795" y="1277"/>
                    <a:pt x="481" y="1193"/>
                  </a:cubicBezTo>
                  <a:cubicBezTo>
                    <a:pt x="168" y="1109"/>
                    <a:pt x="0" y="795"/>
                    <a:pt x="63" y="481"/>
                  </a:cubicBezTo>
                  <a:cubicBezTo>
                    <a:pt x="147" y="168"/>
                    <a:pt x="460" y="0"/>
                    <a:pt x="774" y="63"/>
                  </a:cubicBezTo>
                  <a:cubicBezTo>
                    <a:pt x="1109" y="168"/>
                    <a:pt x="1297" y="481"/>
                    <a:pt x="1193" y="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3" name="Google Shape;3883;p371"/>
            <p:cNvSpPr/>
            <p:nvPr/>
          </p:nvSpPr>
          <p:spPr>
            <a:xfrm>
              <a:off x="8781948" y="-1201075"/>
              <a:ext cx="77201" cy="77261"/>
            </a:xfrm>
            <a:custGeom>
              <a:rect b="b" l="l" r="r" t="t"/>
              <a:pathLst>
                <a:path extrusionOk="0" h="1278" w="1277">
                  <a:moveTo>
                    <a:pt x="1193" y="775"/>
                  </a:moveTo>
                  <a:cubicBezTo>
                    <a:pt x="1109" y="1089"/>
                    <a:pt x="795" y="1277"/>
                    <a:pt x="481" y="1214"/>
                  </a:cubicBezTo>
                  <a:cubicBezTo>
                    <a:pt x="167" y="1131"/>
                    <a:pt x="0" y="817"/>
                    <a:pt x="63" y="503"/>
                  </a:cubicBezTo>
                  <a:cubicBezTo>
                    <a:pt x="147" y="189"/>
                    <a:pt x="460" y="1"/>
                    <a:pt x="774" y="85"/>
                  </a:cubicBezTo>
                  <a:cubicBezTo>
                    <a:pt x="1088" y="168"/>
                    <a:pt x="1276" y="482"/>
                    <a:pt x="1193" y="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4" name="Google Shape;3884;p371"/>
            <p:cNvSpPr/>
            <p:nvPr/>
          </p:nvSpPr>
          <p:spPr>
            <a:xfrm>
              <a:off x="8636433" y="-647005"/>
              <a:ext cx="77261" cy="77201"/>
            </a:xfrm>
            <a:custGeom>
              <a:rect b="b" l="l" r="r" t="t"/>
              <a:pathLst>
                <a:path extrusionOk="0" h="1277" w="1278">
                  <a:moveTo>
                    <a:pt x="1193" y="775"/>
                  </a:moveTo>
                  <a:cubicBezTo>
                    <a:pt x="1110" y="1088"/>
                    <a:pt x="796" y="1277"/>
                    <a:pt x="482" y="1193"/>
                  </a:cubicBezTo>
                  <a:cubicBezTo>
                    <a:pt x="168" y="1109"/>
                    <a:pt x="1" y="796"/>
                    <a:pt x="64" y="482"/>
                  </a:cubicBezTo>
                  <a:cubicBezTo>
                    <a:pt x="147" y="168"/>
                    <a:pt x="461" y="0"/>
                    <a:pt x="775" y="63"/>
                  </a:cubicBezTo>
                  <a:cubicBezTo>
                    <a:pt x="1089" y="168"/>
                    <a:pt x="1277" y="482"/>
                    <a:pt x="1193" y="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5" name="Google Shape;3885;p371"/>
            <p:cNvSpPr/>
            <p:nvPr/>
          </p:nvSpPr>
          <p:spPr>
            <a:xfrm>
              <a:off x="8278479" y="37346"/>
              <a:ext cx="77201" cy="77201"/>
            </a:xfrm>
            <a:custGeom>
              <a:rect b="b" l="l" r="r" t="t"/>
              <a:pathLst>
                <a:path extrusionOk="0" h="1277" w="1277">
                  <a:moveTo>
                    <a:pt x="1214" y="774"/>
                  </a:moveTo>
                  <a:cubicBezTo>
                    <a:pt x="1130" y="1088"/>
                    <a:pt x="816" y="1276"/>
                    <a:pt x="503" y="1193"/>
                  </a:cubicBezTo>
                  <a:cubicBezTo>
                    <a:pt x="189" y="1130"/>
                    <a:pt x="0" y="816"/>
                    <a:pt x="84" y="502"/>
                  </a:cubicBezTo>
                  <a:cubicBezTo>
                    <a:pt x="168" y="188"/>
                    <a:pt x="482" y="0"/>
                    <a:pt x="796" y="84"/>
                  </a:cubicBezTo>
                  <a:cubicBezTo>
                    <a:pt x="1109" y="147"/>
                    <a:pt x="1277" y="460"/>
                    <a:pt x="1214" y="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6" name="Google Shape;3886;p371"/>
            <p:cNvSpPr/>
            <p:nvPr/>
          </p:nvSpPr>
          <p:spPr>
            <a:xfrm>
              <a:off x="8607354" y="122104"/>
              <a:ext cx="77201" cy="78471"/>
            </a:xfrm>
            <a:custGeom>
              <a:rect b="b" l="l" r="r" t="t"/>
              <a:pathLst>
                <a:path extrusionOk="0" h="1298" w="1277">
                  <a:moveTo>
                    <a:pt x="1214" y="795"/>
                  </a:moveTo>
                  <a:cubicBezTo>
                    <a:pt x="1130" y="1109"/>
                    <a:pt x="817" y="1297"/>
                    <a:pt x="503" y="1214"/>
                  </a:cubicBezTo>
                  <a:cubicBezTo>
                    <a:pt x="189" y="1130"/>
                    <a:pt x="1" y="816"/>
                    <a:pt x="84" y="502"/>
                  </a:cubicBezTo>
                  <a:cubicBezTo>
                    <a:pt x="168" y="188"/>
                    <a:pt x="482" y="0"/>
                    <a:pt x="775" y="84"/>
                  </a:cubicBezTo>
                  <a:cubicBezTo>
                    <a:pt x="1110" y="167"/>
                    <a:pt x="1277" y="481"/>
                    <a:pt x="1214" y="7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7" name="Google Shape;3887;p371"/>
            <p:cNvSpPr/>
            <p:nvPr/>
          </p:nvSpPr>
          <p:spPr>
            <a:xfrm>
              <a:off x="8275940" y="738080"/>
              <a:ext cx="77201" cy="77261"/>
            </a:xfrm>
            <a:custGeom>
              <a:rect b="b" l="l" r="r" t="t"/>
              <a:pathLst>
                <a:path extrusionOk="0" h="1278" w="1277">
                  <a:moveTo>
                    <a:pt x="1193" y="775"/>
                  </a:moveTo>
                  <a:cubicBezTo>
                    <a:pt x="1110" y="1089"/>
                    <a:pt x="796" y="1277"/>
                    <a:pt x="482" y="1193"/>
                  </a:cubicBezTo>
                  <a:cubicBezTo>
                    <a:pt x="168" y="1110"/>
                    <a:pt x="1" y="796"/>
                    <a:pt x="63" y="482"/>
                  </a:cubicBezTo>
                  <a:cubicBezTo>
                    <a:pt x="147" y="168"/>
                    <a:pt x="461" y="1"/>
                    <a:pt x="775" y="64"/>
                  </a:cubicBezTo>
                  <a:cubicBezTo>
                    <a:pt x="1089" y="147"/>
                    <a:pt x="1277" y="461"/>
                    <a:pt x="1193" y="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8" name="Google Shape;3888;p371"/>
            <p:cNvSpPr/>
            <p:nvPr/>
          </p:nvSpPr>
          <p:spPr>
            <a:xfrm>
              <a:off x="9249930" y="-3495644"/>
              <a:ext cx="60" cy="60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 cap="flat" cmpd="sng" w="2100">
              <a:solidFill>
                <a:srgbClr val="847267"/>
              </a:solidFill>
              <a:prstDash val="solid"/>
              <a:miter lim="2092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9" name="Google Shape;3889;p371"/>
            <p:cNvSpPr/>
            <p:nvPr/>
          </p:nvSpPr>
          <p:spPr>
            <a:xfrm>
              <a:off x="7266523" y="-3498183"/>
              <a:ext cx="1987277" cy="7278540"/>
            </a:xfrm>
            <a:custGeom>
              <a:rect b="b" l="l" r="r" t="t"/>
              <a:pathLst>
                <a:path extrusionOk="0" h="120396" w="32872">
                  <a:moveTo>
                    <a:pt x="32600" y="1"/>
                  </a:moveTo>
                  <a:lnTo>
                    <a:pt x="1" y="120311"/>
                  </a:lnTo>
                  <a:lnTo>
                    <a:pt x="273" y="120395"/>
                  </a:lnTo>
                  <a:lnTo>
                    <a:pt x="32872" y="84"/>
                  </a:lnTo>
                  <a:lnTo>
                    <a:pt x="326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0" name="Google Shape;3890;p371"/>
            <p:cNvSpPr/>
            <p:nvPr/>
          </p:nvSpPr>
          <p:spPr>
            <a:xfrm>
              <a:off x="7353820" y="-3475392"/>
              <a:ext cx="1973372" cy="7272192"/>
            </a:xfrm>
            <a:custGeom>
              <a:rect b="b" l="l" r="r" t="t"/>
              <a:pathLst>
                <a:path extrusionOk="0" h="120291" w="32642">
                  <a:moveTo>
                    <a:pt x="32369" y="0"/>
                  </a:moveTo>
                  <a:lnTo>
                    <a:pt x="0" y="120227"/>
                  </a:lnTo>
                  <a:lnTo>
                    <a:pt x="272" y="120290"/>
                  </a:lnTo>
                  <a:lnTo>
                    <a:pt x="32641" y="84"/>
                  </a:lnTo>
                  <a:lnTo>
                    <a:pt x="32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1" name="Google Shape;3891;p371"/>
            <p:cNvSpPr/>
            <p:nvPr/>
          </p:nvSpPr>
          <p:spPr>
            <a:xfrm>
              <a:off x="7460039" y="-3453930"/>
              <a:ext cx="1932928" cy="7291175"/>
            </a:xfrm>
            <a:custGeom>
              <a:rect b="b" l="l" r="r" t="t"/>
              <a:pathLst>
                <a:path extrusionOk="0" h="120605" w="31973">
                  <a:moveTo>
                    <a:pt x="31700" y="1"/>
                  </a:moveTo>
                  <a:lnTo>
                    <a:pt x="1" y="120521"/>
                  </a:lnTo>
                  <a:lnTo>
                    <a:pt x="273" y="120605"/>
                  </a:lnTo>
                  <a:lnTo>
                    <a:pt x="31972" y="64"/>
                  </a:lnTo>
                  <a:lnTo>
                    <a:pt x="317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2" name="Google Shape;3892;p371"/>
            <p:cNvSpPr/>
            <p:nvPr/>
          </p:nvSpPr>
          <p:spPr>
            <a:xfrm>
              <a:off x="7764914" y="-3396982"/>
              <a:ext cx="1854457" cy="7310158"/>
            </a:xfrm>
            <a:custGeom>
              <a:rect b="b" l="l" r="r" t="t"/>
              <a:pathLst>
                <a:path extrusionOk="0" h="120919" w="30675">
                  <a:moveTo>
                    <a:pt x="30382" y="1"/>
                  </a:moveTo>
                  <a:lnTo>
                    <a:pt x="0" y="120834"/>
                  </a:lnTo>
                  <a:lnTo>
                    <a:pt x="293" y="120918"/>
                  </a:lnTo>
                  <a:lnTo>
                    <a:pt x="30674" y="63"/>
                  </a:lnTo>
                  <a:lnTo>
                    <a:pt x="30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3" name="Google Shape;3893;p371"/>
            <p:cNvSpPr/>
            <p:nvPr/>
          </p:nvSpPr>
          <p:spPr>
            <a:xfrm>
              <a:off x="7663712" y="-3415965"/>
              <a:ext cx="1875979" cy="7298732"/>
            </a:xfrm>
            <a:custGeom>
              <a:rect b="b" l="l" r="r" t="t"/>
              <a:pathLst>
                <a:path extrusionOk="0" h="120730" w="31031">
                  <a:moveTo>
                    <a:pt x="30758" y="1"/>
                  </a:moveTo>
                  <a:lnTo>
                    <a:pt x="1" y="120667"/>
                  </a:lnTo>
                  <a:lnTo>
                    <a:pt x="273" y="120730"/>
                  </a:lnTo>
                  <a:lnTo>
                    <a:pt x="31030" y="63"/>
                  </a:lnTo>
                  <a:lnTo>
                    <a:pt x="307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4" name="Google Shape;3894;p371"/>
            <p:cNvSpPr/>
            <p:nvPr/>
          </p:nvSpPr>
          <p:spPr>
            <a:xfrm>
              <a:off x="7562510" y="-3431139"/>
              <a:ext cx="1896232" cy="7282288"/>
            </a:xfrm>
            <a:custGeom>
              <a:rect b="b" l="l" r="r" t="t"/>
              <a:pathLst>
                <a:path extrusionOk="0" h="120458" w="31366">
                  <a:moveTo>
                    <a:pt x="31093" y="1"/>
                  </a:moveTo>
                  <a:lnTo>
                    <a:pt x="1" y="120374"/>
                  </a:lnTo>
                  <a:lnTo>
                    <a:pt x="273" y="120458"/>
                  </a:lnTo>
                  <a:lnTo>
                    <a:pt x="31365" y="63"/>
                  </a:lnTo>
                  <a:lnTo>
                    <a:pt x="31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5" name="Google Shape;3895;p371"/>
            <p:cNvSpPr/>
            <p:nvPr/>
          </p:nvSpPr>
          <p:spPr>
            <a:xfrm>
              <a:off x="9026065" y="-3180674"/>
              <a:ext cx="592036" cy="188559"/>
            </a:xfrm>
            <a:custGeom>
              <a:rect b="b" l="l" r="r" t="t"/>
              <a:pathLst>
                <a:path extrusionOk="0" h="3119" w="9793">
                  <a:moveTo>
                    <a:pt x="0" y="607"/>
                  </a:moveTo>
                  <a:lnTo>
                    <a:pt x="168" y="0"/>
                  </a:lnTo>
                  <a:lnTo>
                    <a:pt x="9793" y="2490"/>
                  </a:lnTo>
                  <a:lnTo>
                    <a:pt x="962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6" name="Google Shape;3896;p371"/>
            <p:cNvSpPr/>
            <p:nvPr/>
          </p:nvSpPr>
          <p:spPr>
            <a:xfrm>
              <a:off x="8921055" y="-2777137"/>
              <a:ext cx="592036" cy="188499"/>
            </a:xfrm>
            <a:custGeom>
              <a:rect b="b" l="l" r="r" t="t"/>
              <a:pathLst>
                <a:path extrusionOk="0" h="3118" w="9793">
                  <a:moveTo>
                    <a:pt x="1" y="607"/>
                  </a:moveTo>
                  <a:lnTo>
                    <a:pt x="168" y="0"/>
                  </a:lnTo>
                  <a:lnTo>
                    <a:pt x="9793" y="2511"/>
                  </a:lnTo>
                  <a:lnTo>
                    <a:pt x="9626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7" name="Google Shape;3897;p371"/>
            <p:cNvSpPr/>
            <p:nvPr/>
          </p:nvSpPr>
          <p:spPr>
            <a:xfrm>
              <a:off x="8824932" y="-2405278"/>
              <a:ext cx="590766" cy="188559"/>
            </a:xfrm>
            <a:custGeom>
              <a:rect b="b" l="l" r="r" t="t"/>
              <a:pathLst>
                <a:path extrusionOk="0" h="3119" w="9772">
                  <a:moveTo>
                    <a:pt x="0" y="607"/>
                  </a:moveTo>
                  <a:lnTo>
                    <a:pt x="147" y="1"/>
                  </a:lnTo>
                  <a:lnTo>
                    <a:pt x="9772" y="2511"/>
                  </a:lnTo>
                  <a:lnTo>
                    <a:pt x="9604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8" name="Google Shape;3898;p371"/>
            <p:cNvSpPr/>
            <p:nvPr/>
          </p:nvSpPr>
          <p:spPr>
            <a:xfrm>
              <a:off x="8735096" y="-2062498"/>
              <a:ext cx="590827" cy="188559"/>
            </a:xfrm>
            <a:custGeom>
              <a:rect b="b" l="l" r="r" t="t"/>
              <a:pathLst>
                <a:path extrusionOk="0" h="3119" w="9773">
                  <a:moveTo>
                    <a:pt x="1" y="608"/>
                  </a:moveTo>
                  <a:lnTo>
                    <a:pt x="147" y="1"/>
                  </a:lnTo>
                  <a:lnTo>
                    <a:pt x="9772" y="2512"/>
                  </a:lnTo>
                  <a:lnTo>
                    <a:pt x="9605" y="31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9" name="Google Shape;3899;p371"/>
            <p:cNvSpPr/>
            <p:nvPr/>
          </p:nvSpPr>
          <p:spPr>
            <a:xfrm>
              <a:off x="8649129" y="-1733562"/>
              <a:ext cx="590766" cy="187229"/>
            </a:xfrm>
            <a:custGeom>
              <a:rect b="b" l="l" r="r" t="t"/>
              <a:pathLst>
                <a:path extrusionOk="0" h="3097" w="9772">
                  <a:moveTo>
                    <a:pt x="0" y="607"/>
                  </a:moveTo>
                  <a:lnTo>
                    <a:pt x="167" y="0"/>
                  </a:lnTo>
                  <a:lnTo>
                    <a:pt x="9771" y="2490"/>
                  </a:lnTo>
                  <a:lnTo>
                    <a:pt x="9625" y="30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0" name="Google Shape;3900;p371"/>
            <p:cNvSpPr/>
            <p:nvPr/>
          </p:nvSpPr>
          <p:spPr>
            <a:xfrm>
              <a:off x="8561831" y="-1404687"/>
              <a:ext cx="592036" cy="188499"/>
            </a:xfrm>
            <a:custGeom>
              <a:rect b="b" l="l" r="r" t="t"/>
              <a:pathLst>
                <a:path extrusionOk="0" h="3118" w="9793">
                  <a:moveTo>
                    <a:pt x="0" y="607"/>
                  </a:moveTo>
                  <a:lnTo>
                    <a:pt x="168" y="0"/>
                  </a:lnTo>
                  <a:lnTo>
                    <a:pt x="9793" y="2511"/>
                  </a:lnTo>
                  <a:lnTo>
                    <a:pt x="962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1" name="Google Shape;3901;p371"/>
            <p:cNvSpPr/>
            <p:nvPr/>
          </p:nvSpPr>
          <p:spPr>
            <a:xfrm>
              <a:off x="8485900" y="-1106160"/>
              <a:ext cx="590827" cy="188499"/>
            </a:xfrm>
            <a:custGeom>
              <a:rect b="b" l="l" r="r" t="t"/>
              <a:pathLst>
                <a:path extrusionOk="0" h="3118" w="9773">
                  <a:moveTo>
                    <a:pt x="1" y="607"/>
                  </a:moveTo>
                  <a:lnTo>
                    <a:pt x="147" y="0"/>
                  </a:lnTo>
                  <a:lnTo>
                    <a:pt x="9772" y="2511"/>
                  </a:lnTo>
                  <a:lnTo>
                    <a:pt x="960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2" name="Google Shape;3902;p371"/>
            <p:cNvSpPr/>
            <p:nvPr/>
          </p:nvSpPr>
          <p:spPr>
            <a:xfrm>
              <a:off x="8415107" y="-838043"/>
              <a:ext cx="590766" cy="188559"/>
            </a:xfrm>
            <a:custGeom>
              <a:rect b="b" l="l" r="r" t="t"/>
              <a:pathLst>
                <a:path extrusionOk="0" h="3119" w="9772">
                  <a:moveTo>
                    <a:pt x="0" y="629"/>
                  </a:moveTo>
                  <a:lnTo>
                    <a:pt x="168" y="1"/>
                  </a:lnTo>
                  <a:lnTo>
                    <a:pt x="9772" y="2512"/>
                  </a:lnTo>
                  <a:lnTo>
                    <a:pt x="9625" y="31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3" name="Google Shape;3903;p371"/>
            <p:cNvSpPr/>
            <p:nvPr/>
          </p:nvSpPr>
          <p:spPr>
            <a:xfrm>
              <a:off x="8346793" y="-577421"/>
              <a:ext cx="590766" cy="188499"/>
            </a:xfrm>
            <a:custGeom>
              <a:rect b="b" l="l" r="r" t="t"/>
              <a:pathLst>
                <a:path extrusionOk="0" h="3118" w="9772">
                  <a:moveTo>
                    <a:pt x="0" y="607"/>
                  </a:moveTo>
                  <a:lnTo>
                    <a:pt x="147" y="0"/>
                  </a:lnTo>
                  <a:lnTo>
                    <a:pt x="9772" y="2511"/>
                  </a:lnTo>
                  <a:lnTo>
                    <a:pt x="9604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4" name="Google Shape;3904;p371"/>
            <p:cNvSpPr/>
            <p:nvPr/>
          </p:nvSpPr>
          <p:spPr>
            <a:xfrm>
              <a:off x="8281018" y="-323208"/>
              <a:ext cx="590766" cy="188559"/>
            </a:xfrm>
            <a:custGeom>
              <a:rect b="b" l="l" r="r" t="t"/>
              <a:pathLst>
                <a:path extrusionOk="0" h="3119" w="9772">
                  <a:moveTo>
                    <a:pt x="0" y="608"/>
                  </a:moveTo>
                  <a:lnTo>
                    <a:pt x="168" y="1"/>
                  </a:lnTo>
                  <a:lnTo>
                    <a:pt x="9772" y="2512"/>
                  </a:lnTo>
                  <a:lnTo>
                    <a:pt x="9625" y="31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5" name="Google Shape;3905;p371"/>
            <p:cNvSpPr/>
            <p:nvPr/>
          </p:nvSpPr>
          <p:spPr>
            <a:xfrm>
              <a:off x="8215243" y="-77760"/>
              <a:ext cx="590766" cy="187229"/>
            </a:xfrm>
            <a:custGeom>
              <a:rect b="b" l="l" r="r" t="t"/>
              <a:pathLst>
                <a:path extrusionOk="0" h="3097" w="9772">
                  <a:moveTo>
                    <a:pt x="0" y="607"/>
                  </a:moveTo>
                  <a:lnTo>
                    <a:pt x="147" y="0"/>
                  </a:lnTo>
                  <a:lnTo>
                    <a:pt x="9772" y="2490"/>
                  </a:lnTo>
                  <a:lnTo>
                    <a:pt x="9604" y="30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6" name="Google Shape;3906;p371"/>
            <p:cNvSpPr/>
            <p:nvPr/>
          </p:nvSpPr>
          <p:spPr>
            <a:xfrm>
              <a:off x="8160833" y="125852"/>
              <a:ext cx="590766" cy="188559"/>
            </a:xfrm>
            <a:custGeom>
              <a:rect b="b" l="l" r="r" t="t"/>
              <a:pathLst>
                <a:path extrusionOk="0" h="3119" w="9772">
                  <a:moveTo>
                    <a:pt x="1" y="608"/>
                  </a:moveTo>
                  <a:lnTo>
                    <a:pt x="147" y="1"/>
                  </a:lnTo>
                  <a:lnTo>
                    <a:pt x="9772" y="2512"/>
                  </a:lnTo>
                  <a:lnTo>
                    <a:pt x="9604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7" name="Google Shape;3907;p371"/>
            <p:cNvSpPr/>
            <p:nvPr/>
          </p:nvSpPr>
          <p:spPr>
            <a:xfrm>
              <a:off x="8105154" y="339621"/>
              <a:ext cx="590827" cy="188559"/>
            </a:xfrm>
            <a:custGeom>
              <a:rect b="b" l="l" r="r" t="t"/>
              <a:pathLst>
                <a:path extrusionOk="0" h="3119" w="9773">
                  <a:moveTo>
                    <a:pt x="1" y="608"/>
                  </a:moveTo>
                  <a:lnTo>
                    <a:pt x="147" y="1"/>
                  </a:lnTo>
                  <a:lnTo>
                    <a:pt x="9772" y="2512"/>
                  </a:lnTo>
                  <a:lnTo>
                    <a:pt x="960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8" name="Google Shape;3908;p371"/>
            <p:cNvSpPr/>
            <p:nvPr/>
          </p:nvSpPr>
          <p:spPr>
            <a:xfrm>
              <a:off x="8048266" y="557198"/>
              <a:ext cx="590766" cy="188559"/>
            </a:xfrm>
            <a:custGeom>
              <a:rect b="b" l="l" r="r" t="t"/>
              <a:pathLst>
                <a:path extrusionOk="0" h="3119" w="9772">
                  <a:moveTo>
                    <a:pt x="0" y="608"/>
                  </a:moveTo>
                  <a:lnTo>
                    <a:pt x="168" y="1"/>
                  </a:lnTo>
                  <a:lnTo>
                    <a:pt x="9772" y="2512"/>
                  </a:lnTo>
                  <a:lnTo>
                    <a:pt x="9625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9" name="Google Shape;3909;p371"/>
            <p:cNvSpPr/>
            <p:nvPr/>
          </p:nvSpPr>
          <p:spPr>
            <a:xfrm>
              <a:off x="7990048" y="782393"/>
              <a:ext cx="590827" cy="188499"/>
            </a:xfrm>
            <a:custGeom>
              <a:rect b="b" l="l" r="r" t="t"/>
              <a:pathLst>
                <a:path extrusionOk="0" h="3118" w="9773">
                  <a:moveTo>
                    <a:pt x="1" y="607"/>
                  </a:moveTo>
                  <a:lnTo>
                    <a:pt x="168" y="0"/>
                  </a:lnTo>
                  <a:lnTo>
                    <a:pt x="9772" y="2511"/>
                  </a:lnTo>
                  <a:lnTo>
                    <a:pt x="9626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0" name="Google Shape;3910;p371"/>
            <p:cNvSpPr/>
            <p:nvPr/>
          </p:nvSpPr>
          <p:spPr>
            <a:xfrm>
              <a:off x="9117111" y="-3528532"/>
              <a:ext cx="592096" cy="188559"/>
            </a:xfrm>
            <a:custGeom>
              <a:rect b="b" l="l" r="r" t="t"/>
              <a:pathLst>
                <a:path extrusionOk="0" h="3119" w="9794">
                  <a:moveTo>
                    <a:pt x="1" y="607"/>
                  </a:moveTo>
                  <a:lnTo>
                    <a:pt x="168" y="0"/>
                  </a:lnTo>
                  <a:lnTo>
                    <a:pt x="9793" y="2511"/>
                  </a:lnTo>
                  <a:lnTo>
                    <a:pt x="9626" y="3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1" name="Google Shape;3911;p371"/>
            <p:cNvSpPr/>
            <p:nvPr/>
          </p:nvSpPr>
          <p:spPr>
            <a:xfrm>
              <a:off x="9070318" y="-5590410"/>
              <a:ext cx="1421841" cy="2207393"/>
            </a:xfrm>
            <a:custGeom>
              <a:rect b="b" l="l" r="r" t="t"/>
              <a:pathLst>
                <a:path extrusionOk="0" h="36513" w="23519">
                  <a:moveTo>
                    <a:pt x="12429" y="30780"/>
                  </a:moveTo>
                  <a:cubicBezTo>
                    <a:pt x="10776" y="32558"/>
                    <a:pt x="10337" y="34546"/>
                    <a:pt x="9793" y="36429"/>
                  </a:cubicBezTo>
                  <a:cubicBezTo>
                    <a:pt x="9772" y="36513"/>
                    <a:pt x="9772" y="36513"/>
                    <a:pt x="9709" y="36408"/>
                  </a:cubicBezTo>
                  <a:lnTo>
                    <a:pt x="1863" y="34441"/>
                  </a:lnTo>
                  <a:cubicBezTo>
                    <a:pt x="1842" y="34316"/>
                    <a:pt x="1863" y="34504"/>
                    <a:pt x="1863" y="34358"/>
                  </a:cubicBezTo>
                  <a:lnTo>
                    <a:pt x="838" y="27160"/>
                  </a:lnTo>
                  <a:cubicBezTo>
                    <a:pt x="1" y="24503"/>
                    <a:pt x="11990" y="5462"/>
                    <a:pt x="16530" y="1173"/>
                  </a:cubicBezTo>
                  <a:cubicBezTo>
                    <a:pt x="17828" y="1"/>
                    <a:pt x="20673" y="189"/>
                    <a:pt x="21719" y="1884"/>
                  </a:cubicBezTo>
                  <a:cubicBezTo>
                    <a:pt x="23519" y="4834"/>
                    <a:pt x="20757" y="7785"/>
                    <a:pt x="20757" y="7785"/>
                  </a:cubicBezTo>
                  <a:cubicBezTo>
                    <a:pt x="19501" y="9710"/>
                    <a:pt x="16635" y="11404"/>
                    <a:pt x="16572" y="17451"/>
                  </a:cubicBezTo>
                  <a:lnTo>
                    <a:pt x="16426" y="26992"/>
                  </a:lnTo>
                  <a:cubicBezTo>
                    <a:pt x="16384" y="28729"/>
                    <a:pt x="14082" y="29001"/>
                    <a:pt x="12429" y="30780"/>
                  </a:cubicBezTo>
                  <a:close/>
                </a:path>
              </a:pathLst>
            </a:custGeom>
            <a:solidFill>
              <a:srgbClr val="434343">
                <a:alpha val="664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12" name="Google Shape;3912;p371"/>
          <p:cNvGrpSpPr/>
          <p:nvPr/>
        </p:nvGrpSpPr>
        <p:grpSpPr>
          <a:xfrm rot="-1197969">
            <a:off x="6322351" y="3897901"/>
            <a:ext cx="1219934" cy="1178356"/>
            <a:chOff x="3365900" y="1950175"/>
            <a:chExt cx="1112025" cy="1074125"/>
          </a:xfrm>
        </p:grpSpPr>
        <p:sp>
          <p:nvSpPr>
            <p:cNvPr id="3913" name="Google Shape;3913;p371"/>
            <p:cNvSpPr/>
            <p:nvPr/>
          </p:nvSpPr>
          <p:spPr>
            <a:xfrm>
              <a:off x="3370900" y="1953375"/>
              <a:ext cx="1103325" cy="613400"/>
            </a:xfrm>
            <a:custGeom>
              <a:rect b="b" l="l" r="r" t="t"/>
              <a:pathLst>
                <a:path extrusionOk="0" h="24536" w="44133">
                  <a:moveTo>
                    <a:pt x="31566" y="0"/>
                  </a:moveTo>
                  <a:cubicBezTo>
                    <a:pt x="25727" y="0"/>
                    <a:pt x="19535" y="213"/>
                    <a:pt x="14211" y="540"/>
                  </a:cubicBezTo>
                  <a:cubicBezTo>
                    <a:pt x="12810" y="606"/>
                    <a:pt x="7373" y="773"/>
                    <a:pt x="6105" y="773"/>
                  </a:cubicBezTo>
                  <a:cubicBezTo>
                    <a:pt x="4471" y="973"/>
                    <a:pt x="1869" y="606"/>
                    <a:pt x="802" y="2074"/>
                  </a:cubicBezTo>
                  <a:cubicBezTo>
                    <a:pt x="201" y="2841"/>
                    <a:pt x="335" y="4843"/>
                    <a:pt x="301" y="5743"/>
                  </a:cubicBezTo>
                  <a:cubicBezTo>
                    <a:pt x="34" y="8946"/>
                    <a:pt x="435" y="12615"/>
                    <a:pt x="168" y="15884"/>
                  </a:cubicBezTo>
                  <a:cubicBezTo>
                    <a:pt x="34" y="17585"/>
                    <a:pt x="1" y="22155"/>
                    <a:pt x="34" y="22722"/>
                  </a:cubicBezTo>
                  <a:cubicBezTo>
                    <a:pt x="34" y="22817"/>
                    <a:pt x="94" y="23328"/>
                    <a:pt x="100" y="23328"/>
                  </a:cubicBezTo>
                  <a:cubicBezTo>
                    <a:pt x="101" y="23328"/>
                    <a:pt x="101" y="23328"/>
                    <a:pt x="101" y="23327"/>
                  </a:cubicBezTo>
                  <a:lnTo>
                    <a:pt x="101" y="23327"/>
                  </a:lnTo>
                  <a:cubicBezTo>
                    <a:pt x="38" y="24390"/>
                    <a:pt x="1303" y="24390"/>
                    <a:pt x="2169" y="24457"/>
                  </a:cubicBezTo>
                  <a:cubicBezTo>
                    <a:pt x="2810" y="24512"/>
                    <a:pt x="3457" y="24535"/>
                    <a:pt x="4108" y="24535"/>
                  </a:cubicBezTo>
                  <a:cubicBezTo>
                    <a:pt x="7391" y="24535"/>
                    <a:pt x="10782" y="23945"/>
                    <a:pt x="14011" y="23890"/>
                  </a:cubicBezTo>
                  <a:cubicBezTo>
                    <a:pt x="15453" y="23858"/>
                    <a:pt x="16895" y="23850"/>
                    <a:pt x="18335" y="23850"/>
                  </a:cubicBezTo>
                  <a:cubicBezTo>
                    <a:pt x="20085" y="23850"/>
                    <a:pt x="21832" y="23862"/>
                    <a:pt x="23573" y="23862"/>
                  </a:cubicBezTo>
                  <a:cubicBezTo>
                    <a:pt x="25005" y="23862"/>
                    <a:pt x="26433" y="23854"/>
                    <a:pt x="27854" y="23823"/>
                  </a:cubicBezTo>
                  <a:cubicBezTo>
                    <a:pt x="30189" y="23789"/>
                    <a:pt x="32558" y="23656"/>
                    <a:pt x="34893" y="23423"/>
                  </a:cubicBezTo>
                  <a:cubicBezTo>
                    <a:pt x="36232" y="23301"/>
                    <a:pt x="37713" y="22948"/>
                    <a:pt x="39129" y="22948"/>
                  </a:cubicBezTo>
                  <a:cubicBezTo>
                    <a:pt x="39653" y="22948"/>
                    <a:pt x="40168" y="22996"/>
                    <a:pt x="40663" y="23122"/>
                  </a:cubicBezTo>
                  <a:cubicBezTo>
                    <a:pt x="41111" y="23234"/>
                    <a:pt x="41814" y="23421"/>
                    <a:pt x="42420" y="23421"/>
                  </a:cubicBezTo>
                  <a:cubicBezTo>
                    <a:pt x="42717" y="23421"/>
                    <a:pt x="42990" y="23376"/>
                    <a:pt x="43198" y="23256"/>
                  </a:cubicBezTo>
                  <a:cubicBezTo>
                    <a:pt x="44132" y="22789"/>
                    <a:pt x="43499" y="19586"/>
                    <a:pt x="43399" y="19153"/>
                  </a:cubicBezTo>
                  <a:cubicBezTo>
                    <a:pt x="42998" y="16284"/>
                    <a:pt x="43232" y="13149"/>
                    <a:pt x="43299" y="10280"/>
                  </a:cubicBezTo>
                  <a:cubicBezTo>
                    <a:pt x="43332" y="7945"/>
                    <a:pt x="43232" y="5576"/>
                    <a:pt x="42731" y="3141"/>
                  </a:cubicBezTo>
                  <a:cubicBezTo>
                    <a:pt x="42198" y="473"/>
                    <a:pt x="39829" y="139"/>
                    <a:pt x="37161" y="73"/>
                  </a:cubicBezTo>
                  <a:cubicBezTo>
                    <a:pt x="35363" y="23"/>
                    <a:pt x="33484" y="0"/>
                    <a:pt x="3156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4" name="Google Shape;3914;p371"/>
            <p:cNvSpPr/>
            <p:nvPr/>
          </p:nvSpPr>
          <p:spPr>
            <a:xfrm>
              <a:off x="3365900" y="2235875"/>
              <a:ext cx="1112025" cy="368925"/>
            </a:xfrm>
            <a:custGeom>
              <a:rect b="b" l="l" r="r" t="t"/>
              <a:pathLst>
                <a:path extrusionOk="0" h="14757" w="44481">
                  <a:moveTo>
                    <a:pt x="23305" y="0"/>
                  </a:moveTo>
                  <a:cubicBezTo>
                    <a:pt x="19339" y="0"/>
                    <a:pt x="14410" y="167"/>
                    <a:pt x="13544" y="948"/>
                  </a:cubicBezTo>
                  <a:cubicBezTo>
                    <a:pt x="10200" y="3800"/>
                    <a:pt x="13589" y="9292"/>
                    <a:pt x="5637" y="9292"/>
                  </a:cubicBezTo>
                  <a:cubicBezTo>
                    <a:pt x="5496" y="9292"/>
                    <a:pt x="5352" y="9291"/>
                    <a:pt x="5205" y="9287"/>
                  </a:cubicBezTo>
                  <a:cubicBezTo>
                    <a:pt x="4505" y="9263"/>
                    <a:pt x="2552" y="8647"/>
                    <a:pt x="1283" y="8647"/>
                  </a:cubicBezTo>
                  <a:cubicBezTo>
                    <a:pt x="796" y="8647"/>
                    <a:pt x="410" y="8737"/>
                    <a:pt x="234" y="8987"/>
                  </a:cubicBezTo>
                  <a:cubicBezTo>
                    <a:pt x="1" y="9354"/>
                    <a:pt x="334" y="11589"/>
                    <a:pt x="234" y="12022"/>
                  </a:cubicBezTo>
                  <a:lnTo>
                    <a:pt x="268" y="13524"/>
                  </a:lnTo>
                  <a:cubicBezTo>
                    <a:pt x="104" y="14447"/>
                    <a:pt x="4857" y="14756"/>
                    <a:pt x="11132" y="14756"/>
                  </a:cubicBezTo>
                  <a:cubicBezTo>
                    <a:pt x="22754" y="14756"/>
                    <a:pt x="39598" y="13697"/>
                    <a:pt x="40096" y="13524"/>
                  </a:cubicBezTo>
                  <a:cubicBezTo>
                    <a:pt x="40269" y="13479"/>
                    <a:pt x="40543" y="13470"/>
                    <a:pt x="40869" y="13470"/>
                  </a:cubicBezTo>
                  <a:cubicBezTo>
                    <a:pt x="41099" y="13470"/>
                    <a:pt x="41354" y="13474"/>
                    <a:pt x="41619" y="13474"/>
                  </a:cubicBezTo>
                  <a:cubicBezTo>
                    <a:pt x="42940" y="13474"/>
                    <a:pt x="44481" y="13360"/>
                    <a:pt x="44099" y="11989"/>
                  </a:cubicBezTo>
                  <a:cubicBezTo>
                    <a:pt x="43999" y="11522"/>
                    <a:pt x="44032" y="8353"/>
                    <a:pt x="43732" y="8153"/>
                  </a:cubicBezTo>
                  <a:cubicBezTo>
                    <a:pt x="43398" y="7886"/>
                    <a:pt x="42368" y="7827"/>
                    <a:pt x="41550" y="7827"/>
                  </a:cubicBezTo>
                  <a:cubicBezTo>
                    <a:pt x="41141" y="7827"/>
                    <a:pt x="40786" y="7842"/>
                    <a:pt x="40596" y="7853"/>
                  </a:cubicBezTo>
                  <a:cubicBezTo>
                    <a:pt x="39570" y="7951"/>
                    <a:pt x="38042" y="8225"/>
                    <a:pt x="36620" y="8225"/>
                  </a:cubicBezTo>
                  <a:cubicBezTo>
                    <a:pt x="35638" y="8225"/>
                    <a:pt x="34706" y="8095"/>
                    <a:pt x="34025" y="7686"/>
                  </a:cubicBezTo>
                  <a:cubicBezTo>
                    <a:pt x="32858" y="7019"/>
                    <a:pt x="32257" y="2382"/>
                    <a:pt x="31323" y="915"/>
                  </a:cubicBezTo>
                  <a:cubicBezTo>
                    <a:pt x="30823" y="181"/>
                    <a:pt x="28988" y="81"/>
                    <a:pt x="28254" y="81"/>
                  </a:cubicBezTo>
                  <a:cubicBezTo>
                    <a:pt x="27581" y="56"/>
                    <a:pt x="25605" y="0"/>
                    <a:pt x="23305" y="0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5" name="Google Shape;3915;p371"/>
            <p:cNvSpPr/>
            <p:nvPr/>
          </p:nvSpPr>
          <p:spPr>
            <a:xfrm>
              <a:off x="3704475" y="2326275"/>
              <a:ext cx="454525" cy="163500"/>
            </a:xfrm>
            <a:custGeom>
              <a:rect b="b" l="l" r="r" t="t"/>
              <a:pathLst>
                <a:path extrusionOk="0" h="6540" w="18181">
                  <a:moveTo>
                    <a:pt x="11642" y="0"/>
                  </a:moveTo>
                  <a:cubicBezTo>
                    <a:pt x="11276" y="0"/>
                    <a:pt x="10875" y="34"/>
                    <a:pt x="10508" y="34"/>
                  </a:cubicBezTo>
                  <a:cubicBezTo>
                    <a:pt x="10275" y="34"/>
                    <a:pt x="10041" y="67"/>
                    <a:pt x="9875" y="201"/>
                  </a:cubicBezTo>
                  <a:cubicBezTo>
                    <a:pt x="9708" y="334"/>
                    <a:pt x="9674" y="534"/>
                    <a:pt x="9641" y="701"/>
                  </a:cubicBezTo>
                  <a:cubicBezTo>
                    <a:pt x="9441" y="1502"/>
                    <a:pt x="9307" y="2235"/>
                    <a:pt x="9207" y="3036"/>
                  </a:cubicBezTo>
                  <a:cubicBezTo>
                    <a:pt x="9174" y="3203"/>
                    <a:pt x="9174" y="3403"/>
                    <a:pt x="9007" y="3503"/>
                  </a:cubicBezTo>
                  <a:cubicBezTo>
                    <a:pt x="8907" y="3536"/>
                    <a:pt x="8840" y="3536"/>
                    <a:pt x="8774" y="3536"/>
                  </a:cubicBezTo>
                  <a:cubicBezTo>
                    <a:pt x="8207" y="3570"/>
                    <a:pt x="7706" y="3570"/>
                    <a:pt x="7173" y="3636"/>
                  </a:cubicBezTo>
                  <a:cubicBezTo>
                    <a:pt x="7173" y="2802"/>
                    <a:pt x="7239" y="2002"/>
                    <a:pt x="7373" y="1201"/>
                  </a:cubicBezTo>
                  <a:cubicBezTo>
                    <a:pt x="7506" y="467"/>
                    <a:pt x="7773" y="167"/>
                    <a:pt x="7006" y="67"/>
                  </a:cubicBezTo>
                  <a:cubicBezTo>
                    <a:pt x="6823" y="48"/>
                    <a:pt x="6575" y="31"/>
                    <a:pt x="6305" y="31"/>
                  </a:cubicBezTo>
                  <a:cubicBezTo>
                    <a:pt x="5640" y="31"/>
                    <a:pt x="4836" y="131"/>
                    <a:pt x="4504" y="534"/>
                  </a:cubicBezTo>
                  <a:cubicBezTo>
                    <a:pt x="4271" y="834"/>
                    <a:pt x="4637" y="1201"/>
                    <a:pt x="4671" y="1568"/>
                  </a:cubicBezTo>
                  <a:cubicBezTo>
                    <a:pt x="4771" y="2035"/>
                    <a:pt x="4104" y="2369"/>
                    <a:pt x="3670" y="2369"/>
                  </a:cubicBezTo>
                  <a:cubicBezTo>
                    <a:pt x="3203" y="2369"/>
                    <a:pt x="3136" y="2302"/>
                    <a:pt x="2936" y="1868"/>
                  </a:cubicBezTo>
                  <a:cubicBezTo>
                    <a:pt x="2803" y="1568"/>
                    <a:pt x="2636" y="1301"/>
                    <a:pt x="2369" y="1135"/>
                  </a:cubicBezTo>
                  <a:cubicBezTo>
                    <a:pt x="2363" y="1133"/>
                    <a:pt x="2357" y="1132"/>
                    <a:pt x="2350" y="1132"/>
                  </a:cubicBezTo>
                  <a:cubicBezTo>
                    <a:pt x="2101" y="1132"/>
                    <a:pt x="1469" y="2307"/>
                    <a:pt x="1469" y="2502"/>
                  </a:cubicBezTo>
                  <a:cubicBezTo>
                    <a:pt x="1002" y="3069"/>
                    <a:pt x="501" y="3603"/>
                    <a:pt x="1" y="4103"/>
                  </a:cubicBezTo>
                  <a:cubicBezTo>
                    <a:pt x="137" y="4179"/>
                    <a:pt x="281" y="4200"/>
                    <a:pt x="425" y="4200"/>
                  </a:cubicBezTo>
                  <a:cubicBezTo>
                    <a:pt x="597" y="4200"/>
                    <a:pt x="771" y="4170"/>
                    <a:pt x="935" y="4170"/>
                  </a:cubicBezTo>
                  <a:cubicBezTo>
                    <a:pt x="1194" y="4170"/>
                    <a:pt x="1739" y="4114"/>
                    <a:pt x="2286" y="4114"/>
                  </a:cubicBezTo>
                  <a:cubicBezTo>
                    <a:pt x="2936" y="4114"/>
                    <a:pt x="3589" y="4193"/>
                    <a:pt x="3770" y="4537"/>
                  </a:cubicBezTo>
                  <a:cubicBezTo>
                    <a:pt x="3837" y="4670"/>
                    <a:pt x="2970" y="5671"/>
                    <a:pt x="2803" y="5905"/>
                  </a:cubicBezTo>
                  <a:cubicBezTo>
                    <a:pt x="2769" y="6038"/>
                    <a:pt x="2603" y="6205"/>
                    <a:pt x="2669" y="6272"/>
                  </a:cubicBezTo>
                  <a:cubicBezTo>
                    <a:pt x="2803" y="6472"/>
                    <a:pt x="3937" y="6405"/>
                    <a:pt x="4137" y="6472"/>
                  </a:cubicBezTo>
                  <a:cubicBezTo>
                    <a:pt x="4360" y="6500"/>
                    <a:pt x="4607" y="6539"/>
                    <a:pt x="4845" y="6539"/>
                  </a:cubicBezTo>
                  <a:cubicBezTo>
                    <a:pt x="5176" y="6539"/>
                    <a:pt x="5491" y="6463"/>
                    <a:pt x="5705" y="6172"/>
                  </a:cubicBezTo>
                  <a:cubicBezTo>
                    <a:pt x="5957" y="5819"/>
                    <a:pt x="6342" y="4896"/>
                    <a:pt x="6831" y="4896"/>
                  </a:cubicBezTo>
                  <a:cubicBezTo>
                    <a:pt x="6990" y="4896"/>
                    <a:pt x="7160" y="4993"/>
                    <a:pt x="7339" y="5238"/>
                  </a:cubicBezTo>
                  <a:cubicBezTo>
                    <a:pt x="7540" y="5571"/>
                    <a:pt x="7540" y="6005"/>
                    <a:pt x="7506" y="6405"/>
                  </a:cubicBezTo>
                  <a:cubicBezTo>
                    <a:pt x="8382" y="6480"/>
                    <a:pt x="9257" y="6518"/>
                    <a:pt x="10133" y="6518"/>
                  </a:cubicBezTo>
                  <a:cubicBezTo>
                    <a:pt x="10425" y="6518"/>
                    <a:pt x="10717" y="6513"/>
                    <a:pt x="11009" y="6505"/>
                  </a:cubicBezTo>
                  <a:cubicBezTo>
                    <a:pt x="11175" y="6472"/>
                    <a:pt x="11342" y="6472"/>
                    <a:pt x="11476" y="6372"/>
                  </a:cubicBezTo>
                  <a:cubicBezTo>
                    <a:pt x="11843" y="6138"/>
                    <a:pt x="11609" y="5404"/>
                    <a:pt x="11943" y="5037"/>
                  </a:cubicBezTo>
                  <a:cubicBezTo>
                    <a:pt x="12043" y="4871"/>
                    <a:pt x="12276" y="4837"/>
                    <a:pt x="12443" y="4804"/>
                  </a:cubicBezTo>
                  <a:cubicBezTo>
                    <a:pt x="12675" y="4749"/>
                    <a:pt x="12946" y="4700"/>
                    <a:pt x="13206" y="4700"/>
                  </a:cubicBezTo>
                  <a:cubicBezTo>
                    <a:pt x="13582" y="4700"/>
                    <a:pt x="13934" y="4802"/>
                    <a:pt x="14111" y="5137"/>
                  </a:cubicBezTo>
                  <a:cubicBezTo>
                    <a:pt x="14278" y="5404"/>
                    <a:pt x="14278" y="5871"/>
                    <a:pt x="14611" y="5905"/>
                  </a:cubicBezTo>
                  <a:cubicBezTo>
                    <a:pt x="14642" y="5925"/>
                    <a:pt x="14673" y="5933"/>
                    <a:pt x="14703" y="5933"/>
                  </a:cubicBezTo>
                  <a:cubicBezTo>
                    <a:pt x="14770" y="5933"/>
                    <a:pt x="14832" y="5894"/>
                    <a:pt x="14878" y="5871"/>
                  </a:cubicBezTo>
                  <a:cubicBezTo>
                    <a:pt x="15779" y="5538"/>
                    <a:pt x="16646" y="5137"/>
                    <a:pt x="17480" y="4704"/>
                  </a:cubicBezTo>
                  <a:cubicBezTo>
                    <a:pt x="17814" y="4537"/>
                    <a:pt x="18180" y="4237"/>
                    <a:pt x="18114" y="3870"/>
                  </a:cubicBezTo>
                  <a:cubicBezTo>
                    <a:pt x="18047" y="3736"/>
                    <a:pt x="17980" y="3636"/>
                    <a:pt x="17880" y="3536"/>
                  </a:cubicBezTo>
                  <a:cubicBezTo>
                    <a:pt x="17013" y="2469"/>
                    <a:pt x="16012" y="1401"/>
                    <a:pt x="14978" y="467"/>
                  </a:cubicBezTo>
                  <a:cubicBezTo>
                    <a:pt x="14830" y="294"/>
                    <a:pt x="14626" y="139"/>
                    <a:pt x="14421" y="139"/>
                  </a:cubicBezTo>
                  <a:cubicBezTo>
                    <a:pt x="14351" y="139"/>
                    <a:pt x="14280" y="158"/>
                    <a:pt x="14211" y="201"/>
                  </a:cubicBezTo>
                  <a:cubicBezTo>
                    <a:pt x="14144" y="301"/>
                    <a:pt x="14044" y="401"/>
                    <a:pt x="14011" y="534"/>
                  </a:cubicBezTo>
                  <a:cubicBezTo>
                    <a:pt x="13711" y="1335"/>
                    <a:pt x="13477" y="2169"/>
                    <a:pt x="13310" y="3003"/>
                  </a:cubicBezTo>
                  <a:lnTo>
                    <a:pt x="11976" y="3003"/>
                  </a:lnTo>
                  <a:cubicBezTo>
                    <a:pt x="11876" y="3003"/>
                    <a:pt x="11809" y="3003"/>
                    <a:pt x="11776" y="2969"/>
                  </a:cubicBezTo>
                  <a:cubicBezTo>
                    <a:pt x="11676" y="2869"/>
                    <a:pt x="11676" y="2802"/>
                    <a:pt x="11676" y="2669"/>
                  </a:cubicBezTo>
                  <a:cubicBezTo>
                    <a:pt x="11776" y="1902"/>
                    <a:pt x="12276" y="1235"/>
                    <a:pt x="12276" y="501"/>
                  </a:cubicBezTo>
                  <a:cubicBezTo>
                    <a:pt x="12276" y="367"/>
                    <a:pt x="12210" y="201"/>
                    <a:pt x="12143" y="134"/>
                  </a:cubicBezTo>
                  <a:cubicBezTo>
                    <a:pt x="12009" y="0"/>
                    <a:pt x="11809" y="0"/>
                    <a:pt x="11642" y="0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6" name="Google Shape;3916;p371"/>
            <p:cNvSpPr/>
            <p:nvPr/>
          </p:nvSpPr>
          <p:spPr>
            <a:xfrm>
              <a:off x="3370900" y="1950175"/>
              <a:ext cx="1103325" cy="622975"/>
            </a:xfrm>
            <a:custGeom>
              <a:rect b="b" l="l" r="r" t="t"/>
              <a:pathLst>
                <a:path extrusionOk="0" fill="none" h="24919" w="44133">
                  <a:moveTo>
                    <a:pt x="43399" y="19281"/>
                  </a:moveTo>
                  <a:cubicBezTo>
                    <a:pt x="42998" y="16412"/>
                    <a:pt x="43232" y="13277"/>
                    <a:pt x="43299" y="10408"/>
                  </a:cubicBezTo>
                  <a:cubicBezTo>
                    <a:pt x="43332" y="8073"/>
                    <a:pt x="43232" y="5704"/>
                    <a:pt x="42731" y="3269"/>
                  </a:cubicBezTo>
                  <a:cubicBezTo>
                    <a:pt x="42198" y="601"/>
                    <a:pt x="39829" y="267"/>
                    <a:pt x="37161" y="201"/>
                  </a:cubicBezTo>
                  <a:cubicBezTo>
                    <a:pt x="29889" y="0"/>
                    <a:pt x="21283" y="234"/>
                    <a:pt x="14211" y="668"/>
                  </a:cubicBezTo>
                  <a:cubicBezTo>
                    <a:pt x="12810" y="734"/>
                    <a:pt x="7373" y="901"/>
                    <a:pt x="6105" y="901"/>
                  </a:cubicBezTo>
                  <a:cubicBezTo>
                    <a:pt x="4471" y="1101"/>
                    <a:pt x="1869" y="734"/>
                    <a:pt x="802" y="2202"/>
                  </a:cubicBezTo>
                  <a:cubicBezTo>
                    <a:pt x="201" y="2969"/>
                    <a:pt x="335" y="4971"/>
                    <a:pt x="301" y="5871"/>
                  </a:cubicBezTo>
                  <a:cubicBezTo>
                    <a:pt x="34" y="9074"/>
                    <a:pt x="435" y="12743"/>
                    <a:pt x="168" y="16012"/>
                  </a:cubicBezTo>
                  <a:cubicBezTo>
                    <a:pt x="34" y="17713"/>
                    <a:pt x="1" y="22283"/>
                    <a:pt x="34" y="22850"/>
                  </a:cubicBezTo>
                  <a:cubicBezTo>
                    <a:pt x="34" y="22950"/>
                    <a:pt x="101" y="23517"/>
                    <a:pt x="101" y="23450"/>
                  </a:cubicBezTo>
                  <a:cubicBezTo>
                    <a:pt x="34" y="24518"/>
                    <a:pt x="1302" y="24518"/>
                    <a:pt x="2169" y="24585"/>
                  </a:cubicBezTo>
                  <a:cubicBezTo>
                    <a:pt x="6039" y="24918"/>
                    <a:pt x="10142" y="24084"/>
                    <a:pt x="14011" y="24018"/>
                  </a:cubicBezTo>
                  <a:cubicBezTo>
                    <a:pt x="18648" y="23917"/>
                    <a:pt x="23284" y="24051"/>
                    <a:pt x="27854" y="23951"/>
                  </a:cubicBezTo>
                  <a:cubicBezTo>
                    <a:pt x="30189" y="23917"/>
                    <a:pt x="32558" y="23784"/>
                    <a:pt x="34893" y="23551"/>
                  </a:cubicBezTo>
                  <a:cubicBezTo>
                    <a:pt x="36727" y="23384"/>
                    <a:pt x="38829" y="22783"/>
                    <a:pt x="40663" y="23250"/>
                  </a:cubicBezTo>
                  <a:cubicBezTo>
                    <a:pt x="41330" y="23417"/>
                    <a:pt x="42565" y="23751"/>
                    <a:pt x="43198" y="23384"/>
                  </a:cubicBezTo>
                  <a:cubicBezTo>
                    <a:pt x="44132" y="22917"/>
                    <a:pt x="43499" y="19714"/>
                    <a:pt x="43399" y="1928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7" name="Google Shape;3917;p371"/>
            <p:cNvSpPr/>
            <p:nvPr/>
          </p:nvSpPr>
          <p:spPr>
            <a:xfrm>
              <a:off x="3420950" y="2414675"/>
              <a:ext cx="73400" cy="15025"/>
            </a:xfrm>
            <a:custGeom>
              <a:rect b="b" l="l" r="r" t="t"/>
              <a:pathLst>
                <a:path extrusionOk="0" fill="none" h="601" w="2936">
                  <a:moveTo>
                    <a:pt x="0" y="334"/>
                  </a:moveTo>
                  <a:cubicBezTo>
                    <a:pt x="0" y="167"/>
                    <a:pt x="334" y="0"/>
                    <a:pt x="501" y="34"/>
                  </a:cubicBezTo>
                  <a:cubicBezTo>
                    <a:pt x="768" y="34"/>
                    <a:pt x="834" y="301"/>
                    <a:pt x="1034" y="334"/>
                  </a:cubicBezTo>
                  <a:cubicBezTo>
                    <a:pt x="1501" y="467"/>
                    <a:pt x="1835" y="334"/>
                    <a:pt x="2269" y="501"/>
                  </a:cubicBezTo>
                  <a:cubicBezTo>
                    <a:pt x="2469" y="601"/>
                    <a:pt x="2802" y="367"/>
                    <a:pt x="2936" y="467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8" name="Google Shape;3918;p371"/>
            <p:cNvSpPr/>
            <p:nvPr/>
          </p:nvSpPr>
          <p:spPr>
            <a:xfrm>
              <a:off x="4297400" y="2390475"/>
              <a:ext cx="100100" cy="14225"/>
            </a:xfrm>
            <a:custGeom>
              <a:rect b="b" l="l" r="r" t="t"/>
              <a:pathLst>
                <a:path extrusionOk="0" fill="none" h="569" w="4004">
                  <a:moveTo>
                    <a:pt x="168" y="435"/>
                  </a:moveTo>
                  <a:cubicBezTo>
                    <a:pt x="1" y="401"/>
                    <a:pt x="501" y="401"/>
                    <a:pt x="635" y="335"/>
                  </a:cubicBezTo>
                  <a:cubicBezTo>
                    <a:pt x="1102" y="234"/>
                    <a:pt x="1001" y="568"/>
                    <a:pt x="1302" y="568"/>
                  </a:cubicBezTo>
                  <a:cubicBezTo>
                    <a:pt x="2002" y="501"/>
                    <a:pt x="3470" y="1"/>
                    <a:pt x="4004" y="40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9" name="Google Shape;3919;p371"/>
            <p:cNvSpPr/>
            <p:nvPr/>
          </p:nvSpPr>
          <p:spPr>
            <a:xfrm>
              <a:off x="4295750" y="2463875"/>
              <a:ext cx="125925" cy="15875"/>
            </a:xfrm>
            <a:custGeom>
              <a:rect b="b" l="l" r="r" t="t"/>
              <a:pathLst>
                <a:path extrusionOk="0" fill="none" h="635" w="5037">
                  <a:moveTo>
                    <a:pt x="4770" y="67"/>
                  </a:moveTo>
                  <a:cubicBezTo>
                    <a:pt x="5037" y="0"/>
                    <a:pt x="4236" y="67"/>
                    <a:pt x="3936" y="134"/>
                  </a:cubicBezTo>
                  <a:cubicBezTo>
                    <a:pt x="3402" y="167"/>
                    <a:pt x="3469" y="167"/>
                    <a:pt x="2902" y="234"/>
                  </a:cubicBezTo>
                  <a:cubicBezTo>
                    <a:pt x="2035" y="367"/>
                    <a:pt x="767" y="201"/>
                    <a:pt x="0" y="634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0" name="Google Shape;3920;p371"/>
            <p:cNvSpPr/>
            <p:nvPr/>
          </p:nvSpPr>
          <p:spPr>
            <a:xfrm>
              <a:off x="4329925" y="2493050"/>
              <a:ext cx="70925" cy="7550"/>
            </a:xfrm>
            <a:custGeom>
              <a:rect b="b" l="l" r="r" t="t"/>
              <a:pathLst>
                <a:path extrusionOk="0" fill="none" h="302" w="2837">
                  <a:moveTo>
                    <a:pt x="2636" y="168"/>
                  </a:moveTo>
                  <a:cubicBezTo>
                    <a:pt x="2836" y="1"/>
                    <a:pt x="2136" y="168"/>
                    <a:pt x="1869" y="168"/>
                  </a:cubicBezTo>
                  <a:cubicBezTo>
                    <a:pt x="1268" y="168"/>
                    <a:pt x="634" y="134"/>
                    <a:pt x="1" y="30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1" name="Google Shape;3921;p371"/>
            <p:cNvSpPr/>
            <p:nvPr/>
          </p:nvSpPr>
          <p:spPr>
            <a:xfrm>
              <a:off x="3494325" y="2532250"/>
              <a:ext cx="932375" cy="492050"/>
            </a:xfrm>
            <a:custGeom>
              <a:rect b="b" l="l" r="r" t="t"/>
              <a:pathLst>
                <a:path extrusionOk="0" fill="none" h="19682" w="37295">
                  <a:moveTo>
                    <a:pt x="101" y="1335"/>
                  </a:moveTo>
                  <a:cubicBezTo>
                    <a:pt x="1" y="1435"/>
                    <a:pt x="1368" y="1268"/>
                    <a:pt x="1402" y="1302"/>
                  </a:cubicBezTo>
                  <a:cubicBezTo>
                    <a:pt x="1869" y="1502"/>
                    <a:pt x="1936" y="2302"/>
                    <a:pt x="2002" y="2669"/>
                  </a:cubicBezTo>
                  <a:cubicBezTo>
                    <a:pt x="2336" y="5138"/>
                    <a:pt x="1769" y="7106"/>
                    <a:pt x="4237" y="8106"/>
                  </a:cubicBezTo>
                  <a:cubicBezTo>
                    <a:pt x="8007" y="9608"/>
                    <a:pt x="11276" y="6172"/>
                    <a:pt x="14745" y="5972"/>
                  </a:cubicBezTo>
                  <a:cubicBezTo>
                    <a:pt x="18214" y="5771"/>
                    <a:pt x="22183" y="8407"/>
                    <a:pt x="21883" y="12143"/>
                  </a:cubicBezTo>
                  <a:cubicBezTo>
                    <a:pt x="21583" y="16112"/>
                    <a:pt x="15045" y="12510"/>
                    <a:pt x="18047" y="10108"/>
                  </a:cubicBezTo>
                  <a:cubicBezTo>
                    <a:pt x="18514" y="9741"/>
                    <a:pt x="18914" y="9608"/>
                    <a:pt x="19515" y="9407"/>
                  </a:cubicBezTo>
                  <a:cubicBezTo>
                    <a:pt x="20182" y="9141"/>
                    <a:pt x="20882" y="8907"/>
                    <a:pt x="21583" y="8907"/>
                  </a:cubicBezTo>
                  <a:cubicBezTo>
                    <a:pt x="24251" y="8940"/>
                    <a:pt x="28254" y="10675"/>
                    <a:pt x="28755" y="13777"/>
                  </a:cubicBezTo>
                  <a:cubicBezTo>
                    <a:pt x="28955" y="15078"/>
                    <a:pt x="29188" y="17246"/>
                    <a:pt x="27754" y="17980"/>
                  </a:cubicBezTo>
                  <a:cubicBezTo>
                    <a:pt x="25252" y="19315"/>
                    <a:pt x="23284" y="13610"/>
                    <a:pt x="25753" y="12109"/>
                  </a:cubicBezTo>
                  <a:cubicBezTo>
                    <a:pt x="28288" y="10575"/>
                    <a:pt x="32524" y="11609"/>
                    <a:pt x="32958" y="14778"/>
                  </a:cubicBezTo>
                  <a:cubicBezTo>
                    <a:pt x="33124" y="16079"/>
                    <a:pt x="33858" y="18747"/>
                    <a:pt x="32357" y="19148"/>
                  </a:cubicBezTo>
                  <a:cubicBezTo>
                    <a:pt x="30423" y="19681"/>
                    <a:pt x="30890" y="16746"/>
                    <a:pt x="30890" y="15779"/>
                  </a:cubicBezTo>
                  <a:cubicBezTo>
                    <a:pt x="30856" y="10575"/>
                    <a:pt x="33625" y="10842"/>
                    <a:pt x="35960" y="7339"/>
                  </a:cubicBezTo>
                  <a:cubicBezTo>
                    <a:pt x="37294" y="5405"/>
                    <a:pt x="36060" y="3737"/>
                    <a:pt x="35526" y="1835"/>
                  </a:cubicBezTo>
                  <a:cubicBezTo>
                    <a:pt x="35393" y="1402"/>
                    <a:pt x="35093" y="301"/>
                    <a:pt x="35560" y="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2" name="Google Shape;3922;p371"/>
            <p:cNvSpPr/>
            <p:nvPr/>
          </p:nvSpPr>
          <p:spPr>
            <a:xfrm>
              <a:off x="4189000" y="2119350"/>
              <a:ext cx="188775" cy="160850"/>
            </a:xfrm>
            <a:custGeom>
              <a:rect b="b" l="l" r="r" t="t"/>
              <a:pathLst>
                <a:path extrusionOk="0" h="6434" w="7551">
                  <a:moveTo>
                    <a:pt x="3757" y="1"/>
                  </a:moveTo>
                  <a:cubicBezTo>
                    <a:pt x="3459" y="1"/>
                    <a:pt x="3160" y="35"/>
                    <a:pt x="2869" y="105"/>
                  </a:cubicBezTo>
                  <a:cubicBezTo>
                    <a:pt x="2535" y="172"/>
                    <a:pt x="2435" y="138"/>
                    <a:pt x="1802" y="472"/>
                  </a:cubicBezTo>
                  <a:cubicBezTo>
                    <a:pt x="968" y="939"/>
                    <a:pt x="768" y="1439"/>
                    <a:pt x="768" y="1439"/>
                  </a:cubicBezTo>
                  <a:cubicBezTo>
                    <a:pt x="267" y="2640"/>
                    <a:pt x="0" y="3841"/>
                    <a:pt x="834" y="4975"/>
                  </a:cubicBezTo>
                  <a:cubicBezTo>
                    <a:pt x="1592" y="5992"/>
                    <a:pt x="2609" y="6434"/>
                    <a:pt x="3594" y="6434"/>
                  </a:cubicBezTo>
                  <a:cubicBezTo>
                    <a:pt x="5644" y="6434"/>
                    <a:pt x="7551" y="4520"/>
                    <a:pt x="6672" y="1906"/>
                  </a:cubicBezTo>
                  <a:cubicBezTo>
                    <a:pt x="6266" y="636"/>
                    <a:pt x="5028" y="1"/>
                    <a:pt x="3757" y="1"/>
                  </a:cubicBezTo>
                  <a:close/>
                </a:path>
              </a:pathLst>
            </a:custGeom>
            <a:solidFill>
              <a:srgbClr val="FEF015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3" name="Google Shape;3923;p371"/>
            <p:cNvSpPr/>
            <p:nvPr/>
          </p:nvSpPr>
          <p:spPr>
            <a:xfrm>
              <a:off x="4226525" y="2147825"/>
              <a:ext cx="111775" cy="96750"/>
            </a:xfrm>
            <a:custGeom>
              <a:rect b="b" l="l" r="r" t="t"/>
              <a:pathLst>
                <a:path extrusionOk="0" h="3870" w="4471">
                  <a:moveTo>
                    <a:pt x="1637" y="1"/>
                  </a:moveTo>
                  <a:cubicBezTo>
                    <a:pt x="1544" y="1"/>
                    <a:pt x="1362" y="81"/>
                    <a:pt x="1001" y="267"/>
                  </a:cubicBezTo>
                  <a:cubicBezTo>
                    <a:pt x="847" y="329"/>
                    <a:pt x="778" y="504"/>
                    <a:pt x="795" y="504"/>
                  </a:cubicBezTo>
                  <a:cubicBezTo>
                    <a:pt x="796" y="504"/>
                    <a:pt x="798" y="503"/>
                    <a:pt x="801" y="500"/>
                  </a:cubicBezTo>
                  <a:lnTo>
                    <a:pt x="801" y="600"/>
                  </a:lnTo>
                  <a:cubicBezTo>
                    <a:pt x="801" y="834"/>
                    <a:pt x="1335" y="867"/>
                    <a:pt x="1101" y="1268"/>
                  </a:cubicBezTo>
                  <a:cubicBezTo>
                    <a:pt x="1023" y="1385"/>
                    <a:pt x="888" y="1433"/>
                    <a:pt x="749" y="1433"/>
                  </a:cubicBezTo>
                  <a:cubicBezTo>
                    <a:pt x="650" y="1433"/>
                    <a:pt x="550" y="1409"/>
                    <a:pt x="467" y="1368"/>
                  </a:cubicBezTo>
                  <a:cubicBezTo>
                    <a:pt x="382" y="1325"/>
                    <a:pt x="283" y="1269"/>
                    <a:pt x="205" y="1269"/>
                  </a:cubicBezTo>
                  <a:cubicBezTo>
                    <a:pt x="161" y="1269"/>
                    <a:pt x="124" y="1286"/>
                    <a:pt x="100" y="1334"/>
                  </a:cubicBezTo>
                  <a:cubicBezTo>
                    <a:pt x="34" y="1368"/>
                    <a:pt x="34" y="1434"/>
                    <a:pt x="34" y="1468"/>
                  </a:cubicBezTo>
                  <a:cubicBezTo>
                    <a:pt x="0" y="1701"/>
                    <a:pt x="34" y="2001"/>
                    <a:pt x="100" y="2302"/>
                  </a:cubicBezTo>
                  <a:cubicBezTo>
                    <a:pt x="201" y="2168"/>
                    <a:pt x="367" y="2102"/>
                    <a:pt x="601" y="2102"/>
                  </a:cubicBezTo>
                  <a:cubicBezTo>
                    <a:pt x="801" y="2102"/>
                    <a:pt x="1001" y="2202"/>
                    <a:pt x="1034" y="2368"/>
                  </a:cubicBezTo>
                  <a:cubicBezTo>
                    <a:pt x="1135" y="2769"/>
                    <a:pt x="534" y="3136"/>
                    <a:pt x="768" y="3469"/>
                  </a:cubicBezTo>
                  <a:cubicBezTo>
                    <a:pt x="834" y="3603"/>
                    <a:pt x="1001" y="3636"/>
                    <a:pt x="1168" y="3669"/>
                  </a:cubicBezTo>
                  <a:cubicBezTo>
                    <a:pt x="1535" y="3769"/>
                    <a:pt x="1868" y="3836"/>
                    <a:pt x="2202" y="3869"/>
                  </a:cubicBezTo>
                  <a:cubicBezTo>
                    <a:pt x="2135" y="3369"/>
                    <a:pt x="2369" y="2869"/>
                    <a:pt x="2836" y="2669"/>
                  </a:cubicBezTo>
                  <a:cubicBezTo>
                    <a:pt x="2883" y="2651"/>
                    <a:pt x="2926" y="2643"/>
                    <a:pt x="2968" y="2643"/>
                  </a:cubicBezTo>
                  <a:cubicBezTo>
                    <a:pt x="3261" y="2643"/>
                    <a:pt x="3436" y="3038"/>
                    <a:pt x="3761" y="3038"/>
                  </a:cubicBezTo>
                  <a:cubicBezTo>
                    <a:pt x="3815" y="3038"/>
                    <a:pt x="3873" y="3028"/>
                    <a:pt x="3937" y="3002"/>
                  </a:cubicBezTo>
                  <a:cubicBezTo>
                    <a:pt x="4103" y="2935"/>
                    <a:pt x="4203" y="2802"/>
                    <a:pt x="4337" y="2669"/>
                  </a:cubicBezTo>
                  <a:cubicBezTo>
                    <a:pt x="4404" y="2635"/>
                    <a:pt x="4470" y="2535"/>
                    <a:pt x="4470" y="2468"/>
                  </a:cubicBezTo>
                  <a:cubicBezTo>
                    <a:pt x="4470" y="2335"/>
                    <a:pt x="4337" y="2268"/>
                    <a:pt x="4270" y="2202"/>
                  </a:cubicBezTo>
                  <a:lnTo>
                    <a:pt x="3503" y="1701"/>
                  </a:lnTo>
                  <a:cubicBezTo>
                    <a:pt x="3003" y="1434"/>
                    <a:pt x="4337" y="1034"/>
                    <a:pt x="3803" y="467"/>
                  </a:cubicBezTo>
                  <a:cubicBezTo>
                    <a:pt x="3690" y="325"/>
                    <a:pt x="3408" y="112"/>
                    <a:pt x="3203" y="112"/>
                  </a:cubicBezTo>
                  <a:cubicBezTo>
                    <a:pt x="3167" y="112"/>
                    <a:pt x="3133" y="118"/>
                    <a:pt x="3103" y="133"/>
                  </a:cubicBezTo>
                  <a:cubicBezTo>
                    <a:pt x="2969" y="167"/>
                    <a:pt x="2769" y="767"/>
                    <a:pt x="2736" y="834"/>
                  </a:cubicBezTo>
                  <a:cubicBezTo>
                    <a:pt x="2636" y="967"/>
                    <a:pt x="2569" y="1101"/>
                    <a:pt x="2435" y="1134"/>
                  </a:cubicBezTo>
                  <a:cubicBezTo>
                    <a:pt x="2393" y="1148"/>
                    <a:pt x="2348" y="1155"/>
                    <a:pt x="2304" y="1155"/>
                  </a:cubicBezTo>
                  <a:cubicBezTo>
                    <a:pt x="2142" y="1155"/>
                    <a:pt x="1980" y="1065"/>
                    <a:pt x="1902" y="934"/>
                  </a:cubicBezTo>
                  <a:cubicBezTo>
                    <a:pt x="1602" y="404"/>
                    <a:pt x="1844" y="1"/>
                    <a:pt x="163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4" name="Google Shape;3924;p371"/>
            <p:cNvSpPr/>
            <p:nvPr/>
          </p:nvSpPr>
          <p:spPr>
            <a:xfrm>
              <a:off x="4226525" y="2139475"/>
              <a:ext cx="111775" cy="105100"/>
            </a:xfrm>
            <a:custGeom>
              <a:rect b="b" l="l" r="r" t="t"/>
              <a:pathLst>
                <a:path extrusionOk="0" fill="none" h="4204" w="4471">
                  <a:moveTo>
                    <a:pt x="801" y="834"/>
                  </a:moveTo>
                  <a:cubicBezTo>
                    <a:pt x="768" y="868"/>
                    <a:pt x="834" y="668"/>
                    <a:pt x="1001" y="601"/>
                  </a:cubicBezTo>
                  <a:cubicBezTo>
                    <a:pt x="2169" y="0"/>
                    <a:pt x="1468" y="501"/>
                    <a:pt x="1902" y="1268"/>
                  </a:cubicBezTo>
                  <a:cubicBezTo>
                    <a:pt x="2002" y="1435"/>
                    <a:pt x="2235" y="1535"/>
                    <a:pt x="2435" y="1468"/>
                  </a:cubicBezTo>
                  <a:cubicBezTo>
                    <a:pt x="2569" y="1435"/>
                    <a:pt x="2636" y="1301"/>
                    <a:pt x="2736" y="1168"/>
                  </a:cubicBezTo>
                  <a:cubicBezTo>
                    <a:pt x="2769" y="1101"/>
                    <a:pt x="2969" y="501"/>
                    <a:pt x="3103" y="467"/>
                  </a:cubicBezTo>
                  <a:cubicBezTo>
                    <a:pt x="3303" y="367"/>
                    <a:pt x="3670" y="634"/>
                    <a:pt x="3803" y="801"/>
                  </a:cubicBezTo>
                  <a:cubicBezTo>
                    <a:pt x="4337" y="1368"/>
                    <a:pt x="3003" y="1768"/>
                    <a:pt x="3503" y="2035"/>
                  </a:cubicBezTo>
                  <a:lnTo>
                    <a:pt x="4270" y="2536"/>
                  </a:lnTo>
                  <a:cubicBezTo>
                    <a:pt x="4337" y="2602"/>
                    <a:pt x="4470" y="2669"/>
                    <a:pt x="4470" y="2802"/>
                  </a:cubicBezTo>
                  <a:cubicBezTo>
                    <a:pt x="4470" y="2869"/>
                    <a:pt x="4404" y="2969"/>
                    <a:pt x="4337" y="3003"/>
                  </a:cubicBezTo>
                  <a:cubicBezTo>
                    <a:pt x="4203" y="3136"/>
                    <a:pt x="4103" y="3269"/>
                    <a:pt x="3937" y="3336"/>
                  </a:cubicBezTo>
                  <a:cubicBezTo>
                    <a:pt x="3436" y="3536"/>
                    <a:pt x="3269" y="2836"/>
                    <a:pt x="2836" y="3003"/>
                  </a:cubicBezTo>
                  <a:cubicBezTo>
                    <a:pt x="2369" y="3203"/>
                    <a:pt x="2135" y="3703"/>
                    <a:pt x="2202" y="4203"/>
                  </a:cubicBezTo>
                  <a:cubicBezTo>
                    <a:pt x="1868" y="4170"/>
                    <a:pt x="1535" y="4103"/>
                    <a:pt x="1168" y="4003"/>
                  </a:cubicBezTo>
                  <a:cubicBezTo>
                    <a:pt x="1001" y="3970"/>
                    <a:pt x="834" y="3937"/>
                    <a:pt x="768" y="3803"/>
                  </a:cubicBezTo>
                  <a:cubicBezTo>
                    <a:pt x="534" y="3470"/>
                    <a:pt x="1135" y="3103"/>
                    <a:pt x="1034" y="2702"/>
                  </a:cubicBezTo>
                  <a:cubicBezTo>
                    <a:pt x="1001" y="2536"/>
                    <a:pt x="801" y="2436"/>
                    <a:pt x="601" y="2436"/>
                  </a:cubicBezTo>
                  <a:cubicBezTo>
                    <a:pt x="367" y="2436"/>
                    <a:pt x="201" y="2502"/>
                    <a:pt x="100" y="2636"/>
                  </a:cubicBezTo>
                  <a:cubicBezTo>
                    <a:pt x="34" y="2335"/>
                    <a:pt x="0" y="2035"/>
                    <a:pt x="34" y="1802"/>
                  </a:cubicBezTo>
                  <a:cubicBezTo>
                    <a:pt x="34" y="1768"/>
                    <a:pt x="34" y="1702"/>
                    <a:pt x="100" y="1668"/>
                  </a:cubicBezTo>
                  <a:cubicBezTo>
                    <a:pt x="167" y="1535"/>
                    <a:pt x="334" y="1635"/>
                    <a:pt x="467" y="1702"/>
                  </a:cubicBezTo>
                  <a:cubicBezTo>
                    <a:pt x="668" y="1802"/>
                    <a:pt x="968" y="1802"/>
                    <a:pt x="1101" y="1602"/>
                  </a:cubicBezTo>
                  <a:cubicBezTo>
                    <a:pt x="1335" y="1201"/>
                    <a:pt x="801" y="1168"/>
                    <a:pt x="801" y="934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5" name="Google Shape;3925;p371"/>
            <p:cNvSpPr/>
            <p:nvPr/>
          </p:nvSpPr>
          <p:spPr>
            <a:xfrm>
              <a:off x="3444300" y="2529750"/>
              <a:ext cx="72575" cy="2525"/>
            </a:xfrm>
            <a:custGeom>
              <a:rect b="b" l="l" r="r" t="t"/>
              <a:pathLst>
                <a:path extrusionOk="0" fill="none" h="101" w="2903">
                  <a:moveTo>
                    <a:pt x="0" y="1"/>
                  </a:moveTo>
                  <a:cubicBezTo>
                    <a:pt x="934" y="34"/>
                    <a:pt x="1902" y="101"/>
                    <a:pt x="2902" y="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6" name="Google Shape;3926;p371"/>
            <p:cNvSpPr/>
            <p:nvPr/>
          </p:nvSpPr>
          <p:spPr>
            <a:xfrm>
              <a:off x="3440950" y="2501400"/>
              <a:ext cx="72600" cy="1700"/>
            </a:xfrm>
            <a:custGeom>
              <a:rect b="b" l="l" r="r" t="t"/>
              <a:pathLst>
                <a:path extrusionOk="0" fill="none" h="68" w="2904">
                  <a:moveTo>
                    <a:pt x="34" y="67"/>
                  </a:moveTo>
                  <a:cubicBezTo>
                    <a:pt x="1" y="67"/>
                    <a:pt x="368" y="0"/>
                    <a:pt x="401" y="0"/>
                  </a:cubicBezTo>
                  <a:lnTo>
                    <a:pt x="1168" y="0"/>
                  </a:lnTo>
                  <a:cubicBezTo>
                    <a:pt x="1736" y="0"/>
                    <a:pt x="2336" y="67"/>
                    <a:pt x="2903" y="34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7" name="Google Shape;3927;p371"/>
            <p:cNvSpPr/>
            <p:nvPr/>
          </p:nvSpPr>
          <p:spPr>
            <a:xfrm>
              <a:off x="3513525" y="2016875"/>
              <a:ext cx="861450" cy="22550"/>
            </a:xfrm>
            <a:custGeom>
              <a:rect b="b" l="l" r="r" t="t"/>
              <a:pathLst>
                <a:path extrusionOk="0" fill="none" h="902" w="34458">
                  <a:moveTo>
                    <a:pt x="0" y="535"/>
                  </a:moveTo>
                  <a:cubicBezTo>
                    <a:pt x="1468" y="902"/>
                    <a:pt x="9273" y="268"/>
                    <a:pt x="11308" y="201"/>
                  </a:cubicBezTo>
                  <a:cubicBezTo>
                    <a:pt x="16178" y="34"/>
                    <a:pt x="20748" y="1"/>
                    <a:pt x="25618" y="201"/>
                  </a:cubicBezTo>
                  <a:cubicBezTo>
                    <a:pt x="28520" y="335"/>
                    <a:pt x="31523" y="201"/>
                    <a:pt x="34458" y="435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8" name="Google Shape;3928;p371"/>
            <p:cNvSpPr/>
            <p:nvPr/>
          </p:nvSpPr>
          <p:spPr>
            <a:xfrm>
              <a:off x="3712000" y="2076100"/>
              <a:ext cx="421150" cy="14200"/>
            </a:xfrm>
            <a:custGeom>
              <a:rect b="b" l="l" r="r" t="t"/>
              <a:pathLst>
                <a:path extrusionOk="0" fill="none" h="568" w="16846">
                  <a:moveTo>
                    <a:pt x="0" y="301"/>
                  </a:moveTo>
                  <a:cubicBezTo>
                    <a:pt x="33" y="334"/>
                    <a:pt x="2535" y="67"/>
                    <a:pt x="2802" y="67"/>
                  </a:cubicBezTo>
                  <a:cubicBezTo>
                    <a:pt x="4203" y="34"/>
                    <a:pt x="5671" y="0"/>
                    <a:pt x="7072" y="0"/>
                  </a:cubicBezTo>
                  <a:cubicBezTo>
                    <a:pt x="8806" y="0"/>
                    <a:pt x="10508" y="34"/>
                    <a:pt x="12242" y="67"/>
                  </a:cubicBezTo>
                  <a:cubicBezTo>
                    <a:pt x="13510" y="134"/>
                    <a:pt x="15678" y="167"/>
                    <a:pt x="16845" y="567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9" name="Google Shape;3929;p371"/>
            <p:cNvSpPr/>
            <p:nvPr/>
          </p:nvSpPr>
          <p:spPr>
            <a:xfrm>
              <a:off x="3737850" y="2149475"/>
              <a:ext cx="395300" cy="10050"/>
            </a:xfrm>
            <a:custGeom>
              <a:rect b="b" l="l" r="r" t="t"/>
              <a:pathLst>
                <a:path extrusionOk="0" fill="none" h="402" w="15812">
                  <a:moveTo>
                    <a:pt x="0" y="134"/>
                  </a:moveTo>
                  <a:cubicBezTo>
                    <a:pt x="2669" y="1"/>
                    <a:pt x="5337" y="1"/>
                    <a:pt x="8006" y="67"/>
                  </a:cubicBezTo>
                  <a:cubicBezTo>
                    <a:pt x="10608" y="101"/>
                    <a:pt x="13210" y="401"/>
                    <a:pt x="15811" y="134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0" name="Google Shape;3930;p371"/>
            <p:cNvSpPr/>
            <p:nvPr/>
          </p:nvSpPr>
          <p:spPr>
            <a:xfrm>
              <a:off x="4153125" y="2066925"/>
              <a:ext cx="242700" cy="251025"/>
            </a:xfrm>
            <a:custGeom>
              <a:rect b="b" l="l" r="r" t="t"/>
              <a:pathLst>
                <a:path extrusionOk="0" fill="none" h="10041" w="9708">
                  <a:moveTo>
                    <a:pt x="1602" y="2235"/>
                  </a:moveTo>
                  <a:cubicBezTo>
                    <a:pt x="1335" y="2736"/>
                    <a:pt x="1369" y="2536"/>
                    <a:pt x="868" y="3770"/>
                  </a:cubicBezTo>
                  <a:cubicBezTo>
                    <a:pt x="1" y="5938"/>
                    <a:pt x="401" y="8373"/>
                    <a:pt x="4037" y="9574"/>
                  </a:cubicBezTo>
                  <a:cubicBezTo>
                    <a:pt x="5405" y="10041"/>
                    <a:pt x="7406" y="9374"/>
                    <a:pt x="8407" y="8240"/>
                  </a:cubicBezTo>
                  <a:cubicBezTo>
                    <a:pt x="9441" y="7105"/>
                    <a:pt x="9708" y="5704"/>
                    <a:pt x="9574" y="4237"/>
                  </a:cubicBezTo>
                  <a:cubicBezTo>
                    <a:pt x="9241" y="0"/>
                    <a:pt x="3604" y="501"/>
                    <a:pt x="2203" y="1668"/>
                  </a:cubicBezTo>
                  <a:cubicBezTo>
                    <a:pt x="2203" y="1668"/>
                    <a:pt x="1736" y="2002"/>
                    <a:pt x="1602" y="2235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1" name="Google Shape;3931;p371"/>
            <p:cNvSpPr/>
            <p:nvPr/>
          </p:nvSpPr>
          <p:spPr>
            <a:xfrm>
              <a:off x="3429550" y="2122375"/>
              <a:ext cx="189900" cy="161150"/>
            </a:xfrm>
            <a:custGeom>
              <a:rect b="b" l="l" r="r" t="t"/>
              <a:pathLst>
                <a:path extrusionOk="0" h="6446" w="7596">
                  <a:moveTo>
                    <a:pt x="3755" y="0"/>
                  </a:moveTo>
                  <a:cubicBezTo>
                    <a:pt x="2503" y="0"/>
                    <a:pt x="1260" y="652"/>
                    <a:pt x="857" y="1885"/>
                  </a:cubicBezTo>
                  <a:cubicBezTo>
                    <a:pt x="0" y="4523"/>
                    <a:pt x="1933" y="6445"/>
                    <a:pt x="3996" y="6445"/>
                  </a:cubicBezTo>
                  <a:cubicBezTo>
                    <a:pt x="4986" y="6445"/>
                    <a:pt x="6005" y="6004"/>
                    <a:pt x="6761" y="4988"/>
                  </a:cubicBezTo>
                  <a:cubicBezTo>
                    <a:pt x="7595" y="3853"/>
                    <a:pt x="7295" y="2653"/>
                    <a:pt x="6828" y="1452"/>
                  </a:cubicBezTo>
                  <a:cubicBezTo>
                    <a:pt x="6795" y="1452"/>
                    <a:pt x="6628" y="951"/>
                    <a:pt x="5761" y="484"/>
                  </a:cubicBezTo>
                  <a:cubicBezTo>
                    <a:pt x="5127" y="151"/>
                    <a:pt x="5027" y="184"/>
                    <a:pt x="4660" y="117"/>
                  </a:cubicBezTo>
                  <a:cubicBezTo>
                    <a:pt x="4366" y="39"/>
                    <a:pt x="4060" y="0"/>
                    <a:pt x="3755" y="0"/>
                  </a:cubicBezTo>
                  <a:close/>
                </a:path>
              </a:pathLst>
            </a:custGeom>
            <a:solidFill>
              <a:srgbClr val="FEF015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2" name="Google Shape;3932;p371"/>
            <p:cNvSpPr/>
            <p:nvPr/>
          </p:nvSpPr>
          <p:spPr>
            <a:xfrm>
              <a:off x="3460975" y="2150350"/>
              <a:ext cx="119275" cy="97550"/>
            </a:xfrm>
            <a:custGeom>
              <a:rect b="b" l="l" r="r" t="t"/>
              <a:pathLst>
                <a:path extrusionOk="0" h="3902" w="4771">
                  <a:moveTo>
                    <a:pt x="3152" y="1"/>
                  </a:moveTo>
                  <a:cubicBezTo>
                    <a:pt x="3106" y="1"/>
                    <a:pt x="3067" y="11"/>
                    <a:pt x="3036" y="32"/>
                  </a:cubicBezTo>
                  <a:cubicBezTo>
                    <a:pt x="2936" y="99"/>
                    <a:pt x="3003" y="900"/>
                    <a:pt x="2769" y="1167"/>
                  </a:cubicBezTo>
                  <a:cubicBezTo>
                    <a:pt x="2681" y="1255"/>
                    <a:pt x="2602" y="1292"/>
                    <a:pt x="2531" y="1292"/>
                  </a:cubicBezTo>
                  <a:cubicBezTo>
                    <a:pt x="2146" y="1292"/>
                    <a:pt x="1983" y="199"/>
                    <a:pt x="1702" y="199"/>
                  </a:cubicBezTo>
                  <a:cubicBezTo>
                    <a:pt x="1402" y="199"/>
                    <a:pt x="568" y="800"/>
                    <a:pt x="868" y="1100"/>
                  </a:cubicBezTo>
                  <a:cubicBezTo>
                    <a:pt x="1035" y="1267"/>
                    <a:pt x="1435" y="1433"/>
                    <a:pt x="1435" y="1634"/>
                  </a:cubicBezTo>
                  <a:cubicBezTo>
                    <a:pt x="1435" y="1934"/>
                    <a:pt x="1" y="2301"/>
                    <a:pt x="401" y="2734"/>
                  </a:cubicBezTo>
                  <a:cubicBezTo>
                    <a:pt x="704" y="3038"/>
                    <a:pt x="919" y="3140"/>
                    <a:pt x="1081" y="3140"/>
                  </a:cubicBezTo>
                  <a:cubicBezTo>
                    <a:pt x="1419" y="3140"/>
                    <a:pt x="1532" y="2697"/>
                    <a:pt x="1754" y="2697"/>
                  </a:cubicBezTo>
                  <a:cubicBezTo>
                    <a:pt x="1789" y="2697"/>
                    <a:pt x="1827" y="2709"/>
                    <a:pt x="1869" y="2734"/>
                  </a:cubicBezTo>
                  <a:cubicBezTo>
                    <a:pt x="2669" y="3201"/>
                    <a:pt x="2235" y="3869"/>
                    <a:pt x="2369" y="3902"/>
                  </a:cubicBezTo>
                  <a:cubicBezTo>
                    <a:pt x="2402" y="3902"/>
                    <a:pt x="3737" y="3735"/>
                    <a:pt x="3770" y="3668"/>
                  </a:cubicBezTo>
                  <a:cubicBezTo>
                    <a:pt x="4070" y="3035"/>
                    <a:pt x="3069" y="2734"/>
                    <a:pt x="4037" y="2234"/>
                  </a:cubicBezTo>
                  <a:lnTo>
                    <a:pt x="4037" y="2234"/>
                  </a:lnTo>
                  <a:lnTo>
                    <a:pt x="4737" y="2267"/>
                  </a:lnTo>
                  <a:cubicBezTo>
                    <a:pt x="4771" y="2234"/>
                    <a:pt x="4771" y="1367"/>
                    <a:pt x="4737" y="1333"/>
                  </a:cubicBezTo>
                  <a:cubicBezTo>
                    <a:pt x="4718" y="1314"/>
                    <a:pt x="4690" y="1306"/>
                    <a:pt x="4656" y="1306"/>
                  </a:cubicBezTo>
                  <a:cubicBezTo>
                    <a:pt x="4503" y="1306"/>
                    <a:pt x="4228" y="1475"/>
                    <a:pt x="4035" y="1475"/>
                  </a:cubicBezTo>
                  <a:cubicBezTo>
                    <a:pt x="3984" y="1475"/>
                    <a:pt x="3939" y="1463"/>
                    <a:pt x="3903" y="1433"/>
                  </a:cubicBezTo>
                  <a:cubicBezTo>
                    <a:pt x="3436" y="933"/>
                    <a:pt x="3970" y="933"/>
                    <a:pt x="4037" y="666"/>
                  </a:cubicBezTo>
                  <a:cubicBezTo>
                    <a:pt x="4037" y="434"/>
                    <a:pt x="3457" y="1"/>
                    <a:pt x="3152" y="1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3" name="Google Shape;3933;p371"/>
            <p:cNvSpPr/>
            <p:nvPr/>
          </p:nvSpPr>
          <p:spPr>
            <a:xfrm>
              <a:off x="3411775" y="2071100"/>
              <a:ext cx="243525" cy="250200"/>
            </a:xfrm>
            <a:custGeom>
              <a:rect b="b" l="l" r="r" t="t"/>
              <a:pathLst>
                <a:path extrusionOk="0" fill="none" h="10008" w="9741">
                  <a:moveTo>
                    <a:pt x="7539" y="1601"/>
                  </a:moveTo>
                  <a:cubicBezTo>
                    <a:pt x="6138" y="434"/>
                    <a:pt x="501" y="0"/>
                    <a:pt x="101" y="4203"/>
                  </a:cubicBezTo>
                  <a:cubicBezTo>
                    <a:pt x="0" y="5638"/>
                    <a:pt x="234" y="7072"/>
                    <a:pt x="1301" y="8206"/>
                  </a:cubicBezTo>
                  <a:cubicBezTo>
                    <a:pt x="2335" y="9307"/>
                    <a:pt x="4270" y="10007"/>
                    <a:pt x="5705" y="9540"/>
                  </a:cubicBezTo>
                  <a:cubicBezTo>
                    <a:pt x="9340" y="8306"/>
                    <a:pt x="9741" y="5938"/>
                    <a:pt x="8873" y="3770"/>
                  </a:cubicBezTo>
                  <a:cubicBezTo>
                    <a:pt x="8373" y="2535"/>
                    <a:pt x="8406" y="2735"/>
                    <a:pt x="8106" y="2235"/>
                  </a:cubicBezTo>
                  <a:cubicBezTo>
                    <a:pt x="7973" y="2002"/>
                    <a:pt x="7539" y="1601"/>
                    <a:pt x="7539" y="160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4" name="Google Shape;3934;p371"/>
            <p:cNvSpPr/>
            <p:nvPr/>
          </p:nvSpPr>
          <p:spPr>
            <a:xfrm>
              <a:off x="4103100" y="2275400"/>
              <a:ext cx="21700" cy="21700"/>
            </a:xfrm>
            <a:custGeom>
              <a:rect b="b" l="l" r="r" t="t"/>
              <a:pathLst>
                <a:path extrusionOk="0" fill="none" h="868" w="868">
                  <a:moveTo>
                    <a:pt x="167" y="167"/>
                  </a:moveTo>
                  <a:cubicBezTo>
                    <a:pt x="67" y="201"/>
                    <a:pt x="1" y="401"/>
                    <a:pt x="34" y="534"/>
                  </a:cubicBezTo>
                  <a:cubicBezTo>
                    <a:pt x="67" y="735"/>
                    <a:pt x="401" y="868"/>
                    <a:pt x="534" y="768"/>
                  </a:cubicBezTo>
                  <a:cubicBezTo>
                    <a:pt x="534" y="768"/>
                    <a:pt x="868" y="701"/>
                    <a:pt x="801" y="368"/>
                  </a:cubicBezTo>
                  <a:cubicBezTo>
                    <a:pt x="734" y="1"/>
                    <a:pt x="201" y="101"/>
                    <a:pt x="167" y="167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5" name="Google Shape;3935;p371"/>
            <p:cNvSpPr/>
            <p:nvPr/>
          </p:nvSpPr>
          <p:spPr>
            <a:xfrm>
              <a:off x="3729500" y="2286250"/>
              <a:ext cx="21700" cy="22525"/>
            </a:xfrm>
            <a:custGeom>
              <a:rect b="b" l="l" r="r" t="t"/>
              <a:pathLst>
                <a:path extrusionOk="0" fill="none" h="901" w="868">
                  <a:moveTo>
                    <a:pt x="167" y="167"/>
                  </a:moveTo>
                  <a:cubicBezTo>
                    <a:pt x="101" y="234"/>
                    <a:pt x="1" y="434"/>
                    <a:pt x="34" y="567"/>
                  </a:cubicBezTo>
                  <a:cubicBezTo>
                    <a:pt x="101" y="768"/>
                    <a:pt x="434" y="901"/>
                    <a:pt x="534" y="801"/>
                  </a:cubicBezTo>
                  <a:cubicBezTo>
                    <a:pt x="534" y="801"/>
                    <a:pt x="868" y="734"/>
                    <a:pt x="834" y="401"/>
                  </a:cubicBezTo>
                  <a:cubicBezTo>
                    <a:pt x="768" y="0"/>
                    <a:pt x="201" y="167"/>
                    <a:pt x="167" y="167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6" name="Google Shape;3936;p371"/>
            <p:cNvSpPr/>
            <p:nvPr/>
          </p:nvSpPr>
          <p:spPr>
            <a:xfrm>
              <a:off x="4158975" y="2468850"/>
              <a:ext cx="25050" cy="25150"/>
            </a:xfrm>
            <a:custGeom>
              <a:rect b="b" l="l" r="r" t="t"/>
              <a:pathLst>
                <a:path extrusionOk="0" h="1006" w="1002">
                  <a:moveTo>
                    <a:pt x="518" y="0"/>
                  </a:moveTo>
                  <a:cubicBezTo>
                    <a:pt x="427" y="0"/>
                    <a:pt x="341" y="28"/>
                    <a:pt x="267" y="102"/>
                  </a:cubicBezTo>
                  <a:lnTo>
                    <a:pt x="301" y="2"/>
                  </a:lnTo>
                  <a:lnTo>
                    <a:pt x="301" y="2"/>
                  </a:lnTo>
                  <a:cubicBezTo>
                    <a:pt x="101" y="102"/>
                    <a:pt x="0" y="335"/>
                    <a:pt x="0" y="602"/>
                  </a:cubicBezTo>
                  <a:cubicBezTo>
                    <a:pt x="0" y="669"/>
                    <a:pt x="0" y="769"/>
                    <a:pt x="34" y="835"/>
                  </a:cubicBezTo>
                  <a:cubicBezTo>
                    <a:pt x="101" y="869"/>
                    <a:pt x="134" y="936"/>
                    <a:pt x="167" y="936"/>
                  </a:cubicBezTo>
                  <a:cubicBezTo>
                    <a:pt x="270" y="977"/>
                    <a:pt x="373" y="1005"/>
                    <a:pt x="477" y="1005"/>
                  </a:cubicBezTo>
                  <a:cubicBezTo>
                    <a:pt x="540" y="1005"/>
                    <a:pt x="604" y="994"/>
                    <a:pt x="668" y="969"/>
                  </a:cubicBezTo>
                  <a:cubicBezTo>
                    <a:pt x="934" y="835"/>
                    <a:pt x="968" y="535"/>
                    <a:pt x="1001" y="302"/>
                  </a:cubicBezTo>
                  <a:lnTo>
                    <a:pt x="1001" y="168"/>
                  </a:lnTo>
                  <a:cubicBezTo>
                    <a:pt x="968" y="135"/>
                    <a:pt x="934" y="102"/>
                    <a:pt x="868" y="102"/>
                  </a:cubicBezTo>
                  <a:cubicBezTo>
                    <a:pt x="756" y="46"/>
                    <a:pt x="633" y="0"/>
                    <a:pt x="518" y="0"/>
                  </a:cubicBezTo>
                  <a:close/>
                </a:path>
              </a:pathLst>
            </a:custGeom>
            <a:solidFill>
              <a:srgbClr val="FEF015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7" name="Google Shape;3937;p371"/>
            <p:cNvSpPr/>
            <p:nvPr/>
          </p:nvSpPr>
          <p:spPr>
            <a:xfrm>
              <a:off x="3679475" y="2481375"/>
              <a:ext cx="20875" cy="17550"/>
            </a:xfrm>
            <a:custGeom>
              <a:rect b="b" l="l" r="r" t="t"/>
              <a:pathLst>
                <a:path extrusionOk="0" fill="none" h="702" w="835">
                  <a:moveTo>
                    <a:pt x="200" y="34"/>
                  </a:moveTo>
                  <a:cubicBezTo>
                    <a:pt x="167" y="34"/>
                    <a:pt x="134" y="101"/>
                    <a:pt x="100" y="134"/>
                  </a:cubicBezTo>
                  <a:cubicBezTo>
                    <a:pt x="0" y="268"/>
                    <a:pt x="0" y="468"/>
                    <a:pt x="134" y="601"/>
                  </a:cubicBezTo>
                  <a:cubicBezTo>
                    <a:pt x="267" y="701"/>
                    <a:pt x="434" y="701"/>
                    <a:pt x="601" y="668"/>
                  </a:cubicBezTo>
                  <a:cubicBezTo>
                    <a:pt x="667" y="635"/>
                    <a:pt x="701" y="601"/>
                    <a:pt x="767" y="535"/>
                  </a:cubicBezTo>
                  <a:cubicBezTo>
                    <a:pt x="834" y="368"/>
                    <a:pt x="767" y="168"/>
                    <a:pt x="634" y="68"/>
                  </a:cubicBezTo>
                  <a:cubicBezTo>
                    <a:pt x="467" y="1"/>
                    <a:pt x="300" y="1"/>
                    <a:pt x="67" y="34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8" name="Google Shape;3938;p371"/>
            <p:cNvSpPr/>
            <p:nvPr/>
          </p:nvSpPr>
          <p:spPr>
            <a:xfrm>
              <a:off x="3425950" y="2040225"/>
              <a:ext cx="40050" cy="11700"/>
            </a:xfrm>
            <a:custGeom>
              <a:rect b="b" l="l" r="r" t="t"/>
              <a:pathLst>
                <a:path extrusionOk="0" fill="none" h="468" w="1602">
                  <a:moveTo>
                    <a:pt x="1" y="468"/>
                  </a:moveTo>
                  <a:cubicBezTo>
                    <a:pt x="501" y="234"/>
                    <a:pt x="1068" y="68"/>
                    <a:pt x="1602" y="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9" name="Google Shape;3939;p371"/>
            <p:cNvSpPr/>
            <p:nvPr/>
          </p:nvSpPr>
          <p:spPr>
            <a:xfrm>
              <a:off x="3496825" y="2367975"/>
              <a:ext cx="15875" cy="25"/>
            </a:xfrm>
            <a:custGeom>
              <a:rect b="b" l="l" r="r" t="t"/>
              <a:pathLst>
                <a:path extrusionOk="0" fill="none" h="1" w="635">
                  <a:moveTo>
                    <a:pt x="1" y="0"/>
                  </a:moveTo>
                  <a:lnTo>
                    <a:pt x="635" y="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0" name="Google Shape;3940;p371"/>
            <p:cNvSpPr/>
            <p:nvPr/>
          </p:nvSpPr>
          <p:spPr>
            <a:xfrm>
              <a:off x="4355775" y="2352125"/>
              <a:ext cx="33400" cy="16700"/>
            </a:xfrm>
            <a:custGeom>
              <a:rect b="b" l="l" r="r" t="t"/>
              <a:pathLst>
                <a:path extrusionOk="0" fill="none" h="668" w="1336">
                  <a:moveTo>
                    <a:pt x="1" y="334"/>
                  </a:moveTo>
                  <a:cubicBezTo>
                    <a:pt x="301" y="1"/>
                    <a:pt x="1001" y="668"/>
                    <a:pt x="1335" y="367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1" name="Google Shape;3941;p371"/>
            <p:cNvSpPr/>
            <p:nvPr/>
          </p:nvSpPr>
          <p:spPr>
            <a:xfrm>
              <a:off x="4415000" y="2109450"/>
              <a:ext cx="6675" cy="26725"/>
            </a:xfrm>
            <a:custGeom>
              <a:rect b="b" l="l" r="r" t="t"/>
              <a:pathLst>
                <a:path extrusionOk="0" fill="none" h="1069" w="267">
                  <a:moveTo>
                    <a:pt x="0" y="1"/>
                  </a:moveTo>
                  <a:cubicBezTo>
                    <a:pt x="100" y="368"/>
                    <a:pt x="167" y="734"/>
                    <a:pt x="267" y="1068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2" name="Google Shape;3942;p371"/>
            <p:cNvSpPr/>
            <p:nvPr/>
          </p:nvSpPr>
          <p:spPr>
            <a:xfrm>
              <a:off x="4251550" y="2360475"/>
              <a:ext cx="31700" cy="3350"/>
            </a:xfrm>
            <a:custGeom>
              <a:rect b="b" l="l" r="r" t="t"/>
              <a:pathLst>
                <a:path extrusionOk="0" fill="none" h="134" w="1268">
                  <a:moveTo>
                    <a:pt x="0" y="33"/>
                  </a:moveTo>
                  <a:cubicBezTo>
                    <a:pt x="434" y="0"/>
                    <a:pt x="834" y="33"/>
                    <a:pt x="1268" y="134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3" name="Google Shape;3943;p371"/>
            <p:cNvSpPr/>
            <p:nvPr/>
          </p:nvSpPr>
          <p:spPr>
            <a:xfrm>
              <a:off x="4294900" y="2364625"/>
              <a:ext cx="2525" cy="25"/>
            </a:xfrm>
            <a:custGeom>
              <a:rect b="b" l="l" r="r" t="t"/>
              <a:pathLst>
                <a:path extrusionOk="0" fill="none" h="1" w="101">
                  <a:moveTo>
                    <a:pt x="1" y="1"/>
                  </a:moveTo>
                  <a:lnTo>
                    <a:pt x="101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4" name="Google Shape;3944;p371"/>
            <p:cNvSpPr/>
            <p:nvPr/>
          </p:nvSpPr>
          <p:spPr>
            <a:xfrm>
              <a:off x="3666125" y="2251225"/>
              <a:ext cx="20025" cy="21700"/>
            </a:xfrm>
            <a:custGeom>
              <a:rect b="b" l="l" r="r" t="t"/>
              <a:pathLst>
                <a:path extrusionOk="0" fill="none" h="868" w="801">
                  <a:moveTo>
                    <a:pt x="0" y="868"/>
                  </a:moveTo>
                  <a:cubicBezTo>
                    <a:pt x="201" y="534"/>
                    <a:pt x="467" y="234"/>
                    <a:pt x="801" y="0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5" name="Google Shape;3945;p371"/>
            <p:cNvSpPr/>
            <p:nvPr/>
          </p:nvSpPr>
          <p:spPr>
            <a:xfrm>
              <a:off x="3737850" y="2205350"/>
              <a:ext cx="58400" cy="5025"/>
            </a:xfrm>
            <a:custGeom>
              <a:rect b="b" l="l" r="r" t="t"/>
              <a:pathLst>
                <a:path extrusionOk="0" fill="none" h="201" w="2336">
                  <a:moveTo>
                    <a:pt x="0" y="201"/>
                  </a:moveTo>
                  <a:cubicBezTo>
                    <a:pt x="801" y="167"/>
                    <a:pt x="1535" y="67"/>
                    <a:pt x="2335" y="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46" name="Google Shape;3946;p371"/>
          <p:cNvGrpSpPr/>
          <p:nvPr/>
        </p:nvGrpSpPr>
        <p:grpSpPr>
          <a:xfrm>
            <a:off x="8592863" y="4194284"/>
            <a:ext cx="809218" cy="1203490"/>
            <a:chOff x="7452200" y="3910825"/>
            <a:chExt cx="683000" cy="1015775"/>
          </a:xfrm>
        </p:grpSpPr>
        <p:sp>
          <p:nvSpPr>
            <p:cNvPr id="3947" name="Google Shape;3947;p371"/>
            <p:cNvSpPr/>
            <p:nvPr/>
          </p:nvSpPr>
          <p:spPr>
            <a:xfrm>
              <a:off x="7452200" y="3910825"/>
              <a:ext cx="678850" cy="1012200"/>
            </a:xfrm>
            <a:custGeom>
              <a:rect b="b" l="l" r="r" t="t"/>
              <a:pathLst>
                <a:path extrusionOk="0" h="40488" w="27154">
                  <a:moveTo>
                    <a:pt x="64" y="4447"/>
                  </a:moveTo>
                  <a:cubicBezTo>
                    <a:pt x="45" y="4447"/>
                    <a:pt x="24" y="4455"/>
                    <a:pt x="0" y="4472"/>
                  </a:cubicBezTo>
                  <a:lnTo>
                    <a:pt x="119" y="4472"/>
                  </a:lnTo>
                  <a:cubicBezTo>
                    <a:pt x="103" y="4456"/>
                    <a:pt x="85" y="4447"/>
                    <a:pt x="64" y="4447"/>
                  </a:cubicBezTo>
                  <a:close/>
                  <a:moveTo>
                    <a:pt x="19678" y="1"/>
                  </a:moveTo>
                  <a:cubicBezTo>
                    <a:pt x="19406" y="1"/>
                    <a:pt x="19069" y="108"/>
                    <a:pt x="18714" y="235"/>
                  </a:cubicBezTo>
                  <a:cubicBezTo>
                    <a:pt x="17046" y="869"/>
                    <a:pt x="15512" y="1536"/>
                    <a:pt x="13877" y="1970"/>
                  </a:cubicBezTo>
                  <a:cubicBezTo>
                    <a:pt x="11976" y="2437"/>
                    <a:pt x="10041" y="2804"/>
                    <a:pt x="8140" y="3071"/>
                  </a:cubicBezTo>
                  <a:cubicBezTo>
                    <a:pt x="5471" y="3404"/>
                    <a:pt x="2802" y="4071"/>
                    <a:pt x="167" y="4472"/>
                  </a:cubicBezTo>
                  <a:lnTo>
                    <a:pt x="119" y="4472"/>
                  </a:lnTo>
                  <a:cubicBezTo>
                    <a:pt x="240" y="4588"/>
                    <a:pt x="262" y="5087"/>
                    <a:pt x="367" y="5272"/>
                  </a:cubicBezTo>
                  <a:cubicBezTo>
                    <a:pt x="401" y="5305"/>
                    <a:pt x="1168" y="7040"/>
                    <a:pt x="1235" y="7274"/>
                  </a:cubicBezTo>
                  <a:cubicBezTo>
                    <a:pt x="1835" y="8941"/>
                    <a:pt x="2502" y="10576"/>
                    <a:pt x="3169" y="12244"/>
                  </a:cubicBezTo>
                  <a:cubicBezTo>
                    <a:pt x="5137" y="17247"/>
                    <a:pt x="6639" y="22951"/>
                    <a:pt x="5971" y="28389"/>
                  </a:cubicBezTo>
                  <a:cubicBezTo>
                    <a:pt x="5504" y="31891"/>
                    <a:pt x="3937" y="36261"/>
                    <a:pt x="4437" y="39797"/>
                  </a:cubicBezTo>
                  <a:cubicBezTo>
                    <a:pt x="4514" y="40309"/>
                    <a:pt x="4743" y="40487"/>
                    <a:pt x="5022" y="40487"/>
                  </a:cubicBezTo>
                  <a:cubicBezTo>
                    <a:pt x="5467" y="40487"/>
                    <a:pt x="6038" y="40031"/>
                    <a:pt x="6305" y="39763"/>
                  </a:cubicBezTo>
                  <a:cubicBezTo>
                    <a:pt x="7372" y="38596"/>
                    <a:pt x="7639" y="36061"/>
                    <a:pt x="8707" y="34927"/>
                  </a:cubicBezTo>
                  <a:cubicBezTo>
                    <a:pt x="9307" y="34293"/>
                    <a:pt x="10808" y="34126"/>
                    <a:pt x="11642" y="34059"/>
                  </a:cubicBezTo>
                  <a:cubicBezTo>
                    <a:pt x="14277" y="33793"/>
                    <a:pt x="16812" y="33926"/>
                    <a:pt x="19381" y="33459"/>
                  </a:cubicBezTo>
                  <a:cubicBezTo>
                    <a:pt x="20012" y="33362"/>
                    <a:pt x="20687" y="33243"/>
                    <a:pt x="21287" y="33243"/>
                  </a:cubicBezTo>
                  <a:cubicBezTo>
                    <a:pt x="22337" y="33243"/>
                    <a:pt x="23159" y="33608"/>
                    <a:pt x="23117" y="35093"/>
                  </a:cubicBezTo>
                  <a:cubicBezTo>
                    <a:pt x="23050" y="36094"/>
                    <a:pt x="22850" y="37128"/>
                    <a:pt x="22850" y="38129"/>
                  </a:cubicBezTo>
                  <a:cubicBezTo>
                    <a:pt x="22850" y="38362"/>
                    <a:pt x="22883" y="39196"/>
                    <a:pt x="23050" y="39630"/>
                  </a:cubicBezTo>
                  <a:cubicBezTo>
                    <a:pt x="23077" y="39735"/>
                    <a:pt x="23227" y="39861"/>
                    <a:pt x="23338" y="39861"/>
                  </a:cubicBezTo>
                  <a:cubicBezTo>
                    <a:pt x="23369" y="39861"/>
                    <a:pt x="23396" y="39852"/>
                    <a:pt x="23417" y="39830"/>
                  </a:cubicBezTo>
                  <a:cubicBezTo>
                    <a:pt x="26519" y="37529"/>
                    <a:pt x="25685" y="34693"/>
                    <a:pt x="26152" y="31224"/>
                  </a:cubicBezTo>
                  <a:cubicBezTo>
                    <a:pt x="26686" y="26921"/>
                    <a:pt x="27153" y="22418"/>
                    <a:pt x="26553" y="18115"/>
                  </a:cubicBezTo>
                  <a:cubicBezTo>
                    <a:pt x="26086" y="14912"/>
                    <a:pt x="24852" y="11743"/>
                    <a:pt x="23851" y="8675"/>
                  </a:cubicBezTo>
                  <a:cubicBezTo>
                    <a:pt x="23184" y="6573"/>
                    <a:pt x="22517" y="4538"/>
                    <a:pt x="21249" y="2737"/>
                  </a:cubicBezTo>
                  <a:cubicBezTo>
                    <a:pt x="20982" y="2337"/>
                    <a:pt x="20415" y="102"/>
                    <a:pt x="19915" y="35"/>
                  </a:cubicBezTo>
                  <a:cubicBezTo>
                    <a:pt x="19843" y="11"/>
                    <a:pt x="19764" y="1"/>
                    <a:pt x="19678" y="1"/>
                  </a:cubicBezTo>
                  <a:close/>
                </a:path>
              </a:pathLst>
            </a:custGeom>
            <a:solidFill>
              <a:schemeClr val="dk2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8" name="Google Shape;3948;p371"/>
            <p:cNvSpPr/>
            <p:nvPr/>
          </p:nvSpPr>
          <p:spPr>
            <a:xfrm>
              <a:off x="7676525" y="4057625"/>
              <a:ext cx="168475" cy="54225"/>
            </a:xfrm>
            <a:custGeom>
              <a:rect b="b" l="l" r="r" t="t"/>
              <a:pathLst>
                <a:path extrusionOk="0" fill="none" h="2169" w="6739">
                  <a:moveTo>
                    <a:pt x="67" y="1535"/>
                  </a:moveTo>
                  <a:cubicBezTo>
                    <a:pt x="1" y="1635"/>
                    <a:pt x="201" y="1368"/>
                    <a:pt x="301" y="1335"/>
                  </a:cubicBezTo>
                  <a:cubicBezTo>
                    <a:pt x="468" y="1235"/>
                    <a:pt x="668" y="1201"/>
                    <a:pt x="834" y="1201"/>
                  </a:cubicBezTo>
                  <a:cubicBezTo>
                    <a:pt x="1468" y="1301"/>
                    <a:pt x="2002" y="2169"/>
                    <a:pt x="2736" y="1869"/>
                  </a:cubicBezTo>
                  <a:cubicBezTo>
                    <a:pt x="3236" y="1668"/>
                    <a:pt x="3470" y="1035"/>
                    <a:pt x="3837" y="701"/>
                  </a:cubicBezTo>
                  <a:cubicBezTo>
                    <a:pt x="4137" y="401"/>
                    <a:pt x="5204" y="701"/>
                    <a:pt x="5571" y="668"/>
                  </a:cubicBezTo>
                  <a:cubicBezTo>
                    <a:pt x="6072" y="634"/>
                    <a:pt x="6238" y="1"/>
                    <a:pt x="6739" y="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9" name="Google Shape;3949;p371"/>
            <p:cNvSpPr/>
            <p:nvPr/>
          </p:nvSpPr>
          <p:spPr>
            <a:xfrm>
              <a:off x="7513900" y="4917400"/>
              <a:ext cx="122625" cy="9200"/>
            </a:xfrm>
            <a:custGeom>
              <a:rect b="b" l="l" r="r" t="t"/>
              <a:pathLst>
                <a:path extrusionOk="0" fill="none" h="368" w="4905">
                  <a:moveTo>
                    <a:pt x="1" y="201"/>
                  </a:moveTo>
                  <a:cubicBezTo>
                    <a:pt x="301" y="201"/>
                    <a:pt x="635" y="34"/>
                    <a:pt x="902" y="68"/>
                  </a:cubicBezTo>
                  <a:cubicBezTo>
                    <a:pt x="1135" y="134"/>
                    <a:pt x="1202" y="368"/>
                    <a:pt x="1335" y="368"/>
                  </a:cubicBezTo>
                  <a:cubicBezTo>
                    <a:pt x="1569" y="368"/>
                    <a:pt x="1802" y="168"/>
                    <a:pt x="2036" y="134"/>
                  </a:cubicBezTo>
                  <a:cubicBezTo>
                    <a:pt x="2303" y="134"/>
                    <a:pt x="2536" y="334"/>
                    <a:pt x="2803" y="301"/>
                  </a:cubicBezTo>
                  <a:cubicBezTo>
                    <a:pt x="2936" y="234"/>
                    <a:pt x="3203" y="68"/>
                    <a:pt x="3403" y="68"/>
                  </a:cubicBezTo>
                  <a:cubicBezTo>
                    <a:pt x="3537" y="68"/>
                    <a:pt x="3370" y="368"/>
                    <a:pt x="3570" y="334"/>
                  </a:cubicBezTo>
                  <a:cubicBezTo>
                    <a:pt x="3937" y="301"/>
                    <a:pt x="4571" y="1"/>
                    <a:pt x="4904" y="134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0" name="Google Shape;3950;p371"/>
            <p:cNvSpPr/>
            <p:nvPr/>
          </p:nvSpPr>
          <p:spPr>
            <a:xfrm>
              <a:off x="7875825" y="4898225"/>
              <a:ext cx="259375" cy="20875"/>
            </a:xfrm>
            <a:custGeom>
              <a:rect b="b" l="l" r="r" t="t"/>
              <a:pathLst>
                <a:path extrusionOk="0" fill="none" h="835" w="10375">
                  <a:moveTo>
                    <a:pt x="1" y="334"/>
                  </a:moveTo>
                  <a:cubicBezTo>
                    <a:pt x="1" y="634"/>
                    <a:pt x="1502" y="1"/>
                    <a:pt x="1669" y="167"/>
                  </a:cubicBezTo>
                  <a:cubicBezTo>
                    <a:pt x="2102" y="601"/>
                    <a:pt x="2503" y="601"/>
                    <a:pt x="3070" y="534"/>
                  </a:cubicBezTo>
                  <a:cubicBezTo>
                    <a:pt x="3070" y="534"/>
                    <a:pt x="3603" y="334"/>
                    <a:pt x="3704" y="401"/>
                  </a:cubicBezTo>
                  <a:cubicBezTo>
                    <a:pt x="4437" y="734"/>
                    <a:pt x="5004" y="534"/>
                    <a:pt x="5838" y="468"/>
                  </a:cubicBezTo>
                  <a:cubicBezTo>
                    <a:pt x="6205" y="434"/>
                    <a:pt x="6439" y="801"/>
                    <a:pt x="6906" y="768"/>
                  </a:cubicBezTo>
                  <a:cubicBezTo>
                    <a:pt x="8107" y="734"/>
                    <a:pt x="9174" y="734"/>
                    <a:pt x="10375" y="835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1" name="Google Shape;3951;p371"/>
            <p:cNvSpPr/>
            <p:nvPr/>
          </p:nvSpPr>
          <p:spPr>
            <a:xfrm>
              <a:off x="7674025" y="4607175"/>
              <a:ext cx="2525" cy="4200"/>
            </a:xfrm>
            <a:custGeom>
              <a:rect b="b" l="l" r="r" t="t"/>
              <a:pathLst>
                <a:path extrusionOk="0" fill="none" h="168" w="101">
                  <a:moveTo>
                    <a:pt x="101" y="34"/>
                  </a:moveTo>
                  <a:cubicBezTo>
                    <a:pt x="67" y="1"/>
                    <a:pt x="0" y="34"/>
                    <a:pt x="101" y="168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2" name="Google Shape;3952;p371"/>
            <p:cNvSpPr/>
            <p:nvPr/>
          </p:nvSpPr>
          <p:spPr>
            <a:xfrm>
              <a:off x="7680700" y="4633050"/>
              <a:ext cx="850" cy="12525"/>
            </a:xfrm>
            <a:custGeom>
              <a:rect b="b" l="l" r="r" t="t"/>
              <a:pathLst>
                <a:path extrusionOk="0" fill="none" h="501" w="34">
                  <a:moveTo>
                    <a:pt x="0" y="0"/>
                  </a:moveTo>
                  <a:cubicBezTo>
                    <a:pt x="0" y="200"/>
                    <a:pt x="34" y="400"/>
                    <a:pt x="0" y="500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3" name="Google Shape;3953;p371"/>
            <p:cNvSpPr/>
            <p:nvPr/>
          </p:nvSpPr>
          <p:spPr>
            <a:xfrm>
              <a:off x="7710725" y="4609700"/>
              <a:ext cx="850" cy="16700"/>
            </a:xfrm>
            <a:custGeom>
              <a:rect b="b" l="l" r="r" t="t"/>
              <a:pathLst>
                <a:path extrusionOk="0" fill="none" h="668" w="34">
                  <a:moveTo>
                    <a:pt x="34" y="0"/>
                  </a:moveTo>
                  <a:cubicBezTo>
                    <a:pt x="0" y="300"/>
                    <a:pt x="0" y="467"/>
                    <a:pt x="0" y="667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4" name="Google Shape;3954;p371"/>
            <p:cNvSpPr/>
            <p:nvPr/>
          </p:nvSpPr>
          <p:spPr>
            <a:xfrm>
              <a:off x="7718225" y="46580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5" name="Google Shape;3955;p371"/>
            <p:cNvSpPr/>
            <p:nvPr/>
          </p:nvSpPr>
          <p:spPr>
            <a:xfrm>
              <a:off x="8005100" y="4579675"/>
              <a:ext cx="2525" cy="11700"/>
            </a:xfrm>
            <a:custGeom>
              <a:rect b="b" l="l" r="r" t="t"/>
              <a:pathLst>
                <a:path extrusionOk="0" fill="none" h="468" w="101">
                  <a:moveTo>
                    <a:pt x="0" y="34"/>
                  </a:moveTo>
                  <a:cubicBezTo>
                    <a:pt x="100" y="0"/>
                    <a:pt x="67" y="300"/>
                    <a:pt x="67" y="467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6" name="Google Shape;3956;p371"/>
            <p:cNvSpPr/>
            <p:nvPr/>
          </p:nvSpPr>
          <p:spPr>
            <a:xfrm>
              <a:off x="8028450" y="4567150"/>
              <a:ext cx="3350" cy="15875"/>
            </a:xfrm>
            <a:custGeom>
              <a:rect b="b" l="l" r="r" t="t"/>
              <a:pathLst>
                <a:path extrusionOk="0" fill="none" h="635" w="134">
                  <a:moveTo>
                    <a:pt x="100" y="134"/>
                  </a:moveTo>
                  <a:cubicBezTo>
                    <a:pt x="0" y="1"/>
                    <a:pt x="100" y="468"/>
                    <a:pt x="134" y="635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7" name="Google Shape;3957;p371"/>
            <p:cNvSpPr/>
            <p:nvPr/>
          </p:nvSpPr>
          <p:spPr>
            <a:xfrm>
              <a:off x="8051800" y="4537975"/>
              <a:ext cx="25" cy="850"/>
            </a:xfrm>
            <a:custGeom>
              <a:rect b="b" l="l" r="r" t="t"/>
              <a:pathLst>
                <a:path extrusionOk="0" fill="none" h="34" w="1">
                  <a:moveTo>
                    <a:pt x="0" y="34"/>
                  </a:moveTo>
                  <a:cubicBezTo>
                    <a:pt x="0" y="0"/>
                    <a:pt x="0" y="34"/>
                    <a:pt x="0" y="3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8" name="Google Shape;3958;p371"/>
            <p:cNvSpPr/>
            <p:nvPr/>
          </p:nvSpPr>
          <p:spPr>
            <a:xfrm>
              <a:off x="8048450" y="4618025"/>
              <a:ext cx="875" cy="6700"/>
            </a:xfrm>
            <a:custGeom>
              <a:rect b="b" l="l" r="r" t="t"/>
              <a:pathLst>
                <a:path extrusionOk="0" fill="none" h="268" w="35">
                  <a:moveTo>
                    <a:pt x="1" y="67"/>
                  </a:moveTo>
                  <a:cubicBezTo>
                    <a:pt x="34" y="1"/>
                    <a:pt x="1" y="167"/>
                    <a:pt x="1" y="267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9" name="Google Shape;3959;p371"/>
            <p:cNvSpPr/>
            <p:nvPr/>
          </p:nvSpPr>
          <p:spPr>
            <a:xfrm>
              <a:off x="7832975" y="4105300"/>
              <a:ext cx="159625" cy="141900"/>
            </a:xfrm>
            <a:custGeom>
              <a:rect b="b" l="l" r="r" t="t"/>
              <a:pathLst>
                <a:path extrusionOk="0" h="5676" w="6385">
                  <a:moveTo>
                    <a:pt x="2620" y="1"/>
                  </a:moveTo>
                  <a:cubicBezTo>
                    <a:pt x="2264" y="1"/>
                    <a:pt x="1994" y="88"/>
                    <a:pt x="1948" y="328"/>
                  </a:cubicBezTo>
                  <a:lnTo>
                    <a:pt x="1448" y="795"/>
                  </a:lnTo>
                  <a:cubicBezTo>
                    <a:pt x="914" y="1129"/>
                    <a:pt x="714" y="1729"/>
                    <a:pt x="547" y="2297"/>
                  </a:cubicBezTo>
                  <a:cubicBezTo>
                    <a:pt x="0" y="3906"/>
                    <a:pt x="1316" y="5639"/>
                    <a:pt x="2938" y="5639"/>
                  </a:cubicBezTo>
                  <a:cubicBezTo>
                    <a:pt x="2997" y="5639"/>
                    <a:pt x="3056" y="5637"/>
                    <a:pt x="3116" y="5632"/>
                  </a:cubicBezTo>
                  <a:cubicBezTo>
                    <a:pt x="3161" y="5630"/>
                    <a:pt x="3205" y="5629"/>
                    <a:pt x="3248" y="5629"/>
                  </a:cubicBezTo>
                  <a:cubicBezTo>
                    <a:pt x="3540" y="5629"/>
                    <a:pt x="3805" y="5675"/>
                    <a:pt x="4060" y="5675"/>
                  </a:cubicBezTo>
                  <a:cubicBezTo>
                    <a:pt x="4305" y="5675"/>
                    <a:pt x="4541" y="5633"/>
                    <a:pt x="4784" y="5465"/>
                  </a:cubicBezTo>
                  <a:cubicBezTo>
                    <a:pt x="5551" y="4932"/>
                    <a:pt x="6385" y="3931"/>
                    <a:pt x="6385" y="2897"/>
                  </a:cubicBezTo>
                  <a:cubicBezTo>
                    <a:pt x="6385" y="1663"/>
                    <a:pt x="5584" y="962"/>
                    <a:pt x="4650" y="495"/>
                  </a:cubicBezTo>
                  <a:cubicBezTo>
                    <a:pt x="4300" y="320"/>
                    <a:pt x="3302" y="1"/>
                    <a:pt x="2620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0" name="Google Shape;3960;p371"/>
            <p:cNvSpPr/>
            <p:nvPr/>
          </p:nvSpPr>
          <p:spPr>
            <a:xfrm>
              <a:off x="7588975" y="4150175"/>
              <a:ext cx="154200" cy="136100"/>
            </a:xfrm>
            <a:custGeom>
              <a:rect b="b" l="l" r="r" t="t"/>
              <a:pathLst>
                <a:path extrusionOk="0" h="5444" w="6168">
                  <a:moveTo>
                    <a:pt x="1868" y="1"/>
                  </a:moveTo>
                  <a:lnTo>
                    <a:pt x="1803" y="63"/>
                  </a:lnTo>
                  <a:lnTo>
                    <a:pt x="1803" y="63"/>
                  </a:lnTo>
                  <a:cubicBezTo>
                    <a:pt x="1848" y="58"/>
                    <a:pt x="1884" y="48"/>
                    <a:pt x="1868" y="1"/>
                  </a:cubicBezTo>
                  <a:close/>
                  <a:moveTo>
                    <a:pt x="2882" y="0"/>
                  </a:moveTo>
                  <a:cubicBezTo>
                    <a:pt x="2855" y="0"/>
                    <a:pt x="2828" y="1"/>
                    <a:pt x="2802" y="1"/>
                  </a:cubicBezTo>
                  <a:cubicBezTo>
                    <a:pt x="2758" y="1"/>
                    <a:pt x="2708" y="1"/>
                    <a:pt x="2655" y="1"/>
                  </a:cubicBezTo>
                  <a:cubicBezTo>
                    <a:pt x="2399" y="1"/>
                    <a:pt x="2058" y="8"/>
                    <a:pt x="1773" y="91"/>
                  </a:cubicBezTo>
                  <a:lnTo>
                    <a:pt x="1773" y="91"/>
                  </a:lnTo>
                  <a:lnTo>
                    <a:pt x="1803" y="63"/>
                  </a:lnTo>
                  <a:lnTo>
                    <a:pt x="1803" y="63"/>
                  </a:lnTo>
                  <a:cubicBezTo>
                    <a:pt x="1751" y="68"/>
                    <a:pt x="1686" y="66"/>
                    <a:pt x="1668" y="101"/>
                  </a:cubicBezTo>
                  <a:cubicBezTo>
                    <a:pt x="1401" y="268"/>
                    <a:pt x="1168" y="368"/>
                    <a:pt x="967" y="535"/>
                  </a:cubicBezTo>
                  <a:cubicBezTo>
                    <a:pt x="367" y="1035"/>
                    <a:pt x="0" y="1802"/>
                    <a:pt x="67" y="2536"/>
                  </a:cubicBezTo>
                  <a:cubicBezTo>
                    <a:pt x="167" y="3304"/>
                    <a:pt x="534" y="4438"/>
                    <a:pt x="1067" y="4971"/>
                  </a:cubicBezTo>
                  <a:cubicBezTo>
                    <a:pt x="1401" y="5272"/>
                    <a:pt x="1801" y="5272"/>
                    <a:pt x="2202" y="5338"/>
                  </a:cubicBezTo>
                  <a:cubicBezTo>
                    <a:pt x="2483" y="5410"/>
                    <a:pt x="2758" y="5444"/>
                    <a:pt x="3023" y="5444"/>
                  </a:cubicBezTo>
                  <a:cubicBezTo>
                    <a:pt x="4608" y="5444"/>
                    <a:pt x="5833" y="4223"/>
                    <a:pt x="6004" y="2536"/>
                  </a:cubicBezTo>
                  <a:cubicBezTo>
                    <a:pt x="6168" y="835"/>
                    <a:pt x="4246" y="0"/>
                    <a:pt x="2882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1" name="Google Shape;3961;p371"/>
            <p:cNvSpPr/>
            <p:nvPr/>
          </p:nvSpPr>
          <p:spPr>
            <a:xfrm>
              <a:off x="7886675" y="4154350"/>
              <a:ext cx="60075" cy="38400"/>
            </a:xfrm>
            <a:custGeom>
              <a:rect b="b" l="l" r="r" t="t"/>
              <a:pathLst>
                <a:path extrusionOk="0" fill="none" h="1536" w="2403">
                  <a:moveTo>
                    <a:pt x="1" y="1"/>
                  </a:moveTo>
                  <a:cubicBezTo>
                    <a:pt x="234" y="168"/>
                    <a:pt x="501" y="435"/>
                    <a:pt x="568" y="468"/>
                  </a:cubicBezTo>
                  <a:cubicBezTo>
                    <a:pt x="1135" y="835"/>
                    <a:pt x="1768" y="1168"/>
                    <a:pt x="2402" y="1535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2" name="Google Shape;3962;p371"/>
            <p:cNvSpPr/>
            <p:nvPr/>
          </p:nvSpPr>
          <p:spPr>
            <a:xfrm>
              <a:off x="7907525" y="4151025"/>
              <a:ext cx="30875" cy="45900"/>
            </a:xfrm>
            <a:custGeom>
              <a:rect b="b" l="l" r="r" t="t"/>
              <a:pathLst>
                <a:path extrusionOk="0" fill="none" h="1836" w="1235">
                  <a:moveTo>
                    <a:pt x="1235" y="1"/>
                  </a:moveTo>
                  <a:cubicBezTo>
                    <a:pt x="1135" y="101"/>
                    <a:pt x="901" y="401"/>
                    <a:pt x="801" y="468"/>
                  </a:cubicBezTo>
                  <a:cubicBezTo>
                    <a:pt x="467" y="901"/>
                    <a:pt x="267" y="1402"/>
                    <a:pt x="0" y="1835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3" name="Google Shape;3963;p371"/>
            <p:cNvSpPr/>
            <p:nvPr/>
          </p:nvSpPr>
          <p:spPr>
            <a:xfrm>
              <a:off x="7824125" y="4107650"/>
              <a:ext cx="190175" cy="156825"/>
            </a:xfrm>
            <a:custGeom>
              <a:rect b="b" l="l" r="r" t="t"/>
              <a:pathLst>
                <a:path extrusionOk="0" fill="none" h="6273" w="7607">
                  <a:moveTo>
                    <a:pt x="2836" y="134"/>
                  </a:moveTo>
                  <a:cubicBezTo>
                    <a:pt x="2436" y="201"/>
                    <a:pt x="1335" y="735"/>
                    <a:pt x="901" y="2203"/>
                  </a:cubicBezTo>
                  <a:cubicBezTo>
                    <a:pt x="1" y="5005"/>
                    <a:pt x="3803" y="6272"/>
                    <a:pt x="5138" y="5371"/>
                  </a:cubicBezTo>
                  <a:cubicBezTo>
                    <a:pt x="7506" y="3704"/>
                    <a:pt x="7606" y="1836"/>
                    <a:pt x="4637" y="335"/>
                  </a:cubicBezTo>
                  <a:cubicBezTo>
                    <a:pt x="3937" y="1"/>
                    <a:pt x="3470" y="34"/>
                    <a:pt x="2836" y="13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4" name="Google Shape;3964;p371"/>
            <p:cNvSpPr/>
            <p:nvPr/>
          </p:nvSpPr>
          <p:spPr>
            <a:xfrm>
              <a:off x="7648175" y="4187725"/>
              <a:ext cx="56725" cy="37550"/>
            </a:xfrm>
            <a:custGeom>
              <a:rect b="b" l="l" r="r" t="t"/>
              <a:pathLst>
                <a:path extrusionOk="0" fill="none" h="1502" w="2269">
                  <a:moveTo>
                    <a:pt x="0" y="0"/>
                  </a:moveTo>
                  <a:cubicBezTo>
                    <a:pt x="701" y="334"/>
                    <a:pt x="1368" y="1335"/>
                    <a:pt x="2269" y="150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5" name="Google Shape;3965;p371"/>
            <p:cNvSpPr/>
            <p:nvPr/>
          </p:nvSpPr>
          <p:spPr>
            <a:xfrm>
              <a:off x="7767425" y="4540250"/>
              <a:ext cx="206000" cy="136375"/>
            </a:xfrm>
            <a:custGeom>
              <a:rect b="b" l="l" r="r" t="t"/>
              <a:pathLst>
                <a:path extrusionOk="0" h="5455" w="8240">
                  <a:moveTo>
                    <a:pt x="6458" y="1"/>
                  </a:moveTo>
                  <a:cubicBezTo>
                    <a:pt x="6445" y="1"/>
                    <a:pt x="6438" y="3"/>
                    <a:pt x="6438" y="9"/>
                  </a:cubicBezTo>
                  <a:cubicBezTo>
                    <a:pt x="6205" y="343"/>
                    <a:pt x="6338" y="877"/>
                    <a:pt x="6338" y="1244"/>
                  </a:cubicBezTo>
                  <a:cubicBezTo>
                    <a:pt x="6338" y="1577"/>
                    <a:pt x="6372" y="2178"/>
                    <a:pt x="6038" y="2278"/>
                  </a:cubicBezTo>
                  <a:cubicBezTo>
                    <a:pt x="5976" y="2309"/>
                    <a:pt x="5904" y="2317"/>
                    <a:pt x="5828" y="2317"/>
                  </a:cubicBezTo>
                  <a:cubicBezTo>
                    <a:pt x="5737" y="2317"/>
                    <a:pt x="5639" y="2305"/>
                    <a:pt x="5547" y="2305"/>
                  </a:cubicBezTo>
                  <a:cubicBezTo>
                    <a:pt x="5472" y="2305"/>
                    <a:pt x="5400" y="2313"/>
                    <a:pt x="5338" y="2344"/>
                  </a:cubicBezTo>
                  <a:cubicBezTo>
                    <a:pt x="5338" y="2344"/>
                    <a:pt x="5438" y="910"/>
                    <a:pt x="5404" y="777"/>
                  </a:cubicBezTo>
                  <a:lnTo>
                    <a:pt x="5404" y="777"/>
                  </a:lnTo>
                  <a:lnTo>
                    <a:pt x="5004" y="843"/>
                  </a:lnTo>
                  <a:cubicBezTo>
                    <a:pt x="4604" y="910"/>
                    <a:pt x="4070" y="1010"/>
                    <a:pt x="3736" y="1110"/>
                  </a:cubicBezTo>
                  <a:cubicBezTo>
                    <a:pt x="3536" y="1210"/>
                    <a:pt x="3736" y="2745"/>
                    <a:pt x="3770" y="2945"/>
                  </a:cubicBezTo>
                  <a:cubicBezTo>
                    <a:pt x="3770" y="3078"/>
                    <a:pt x="3837" y="3245"/>
                    <a:pt x="3770" y="3378"/>
                  </a:cubicBezTo>
                  <a:cubicBezTo>
                    <a:pt x="3703" y="3579"/>
                    <a:pt x="3536" y="3712"/>
                    <a:pt x="3336" y="3712"/>
                  </a:cubicBezTo>
                  <a:cubicBezTo>
                    <a:pt x="3203" y="3712"/>
                    <a:pt x="3069" y="3612"/>
                    <a:pt x="3003" y="3512"/>
                  </a:cubicBezTo>
                  <a:cubicBezTo>
                    <a:pt x="2736" y="3112"/>
                    <a:pt x="2736" y="2578"/>
                    <a:pt x="2736" y="2111"/>
                  </a:cubicBezTo>
                  <a:cubicBezTo>
                    <a:pt x="2736" y="2011"/>
                    <a:pt x="2802" y="1277"/>
                    <a:pt x="2702" y="1210"/>
                  </a:cubicBezTo>
                  <a:cubicBezTo>
                    <a:pt x="2437" y="1063"/>
                    <a:pt x="1652" y="760"/>
                    <a:pt x="1357" y="760"/>
                  </a:cubicBezTo>
                  <a:cubicBezTo>
                    <a:pt x="1318" y="760"/>
                    <a:pt x="1288" y="765"/>
                    <a:pt x="1268" y="777"/>
                  </a:cubicBezTo>
                  <a:cubicBezTo>
                    <a:pt x="1201" y="877"/>
                    <a:pt x="501" y="2378"/>
                    <a:pt x="267" y="3045"/>
                  </a:cubicBezTo>
                  <a:cubicBezTo>
                    <a:pt x="101" y="3579"/>
                    <a:pt x="0" y="4179"/>
                    <a:pt x="0" y="4746"/>
                  </a:cubicBezTo>
                  <a:cubicBezTo>
                    <a:pt x="0" y="4913"/>
                    <a:pt x="0" y="5080"/>
                    <a:pt x="101" y="5080"/>
                  </a:cubicBezTo>
                  <a:cubicBezTo>
                    <a:pt x="134" y="5380"/>
                    <a:pt x="234" y="5455"/>
                    <a:pt x="372" y="5455"/>
                  </a:cubicBezTo>
                  <a:cubicBezTo>
                    <a:pt x="509" y="5455"/>
                    <a:pt x="684" y="5380"/>
                    <a:pt x="868" y="5380"/>
                  </a:cubicBezTo>
                  <a:cubicBezTo>
                    <a:pt x="1702" y="5347"/>
                    <a:pt x="4771" y="4346"/>
                    <a:pt x="5838" y="4046"/>
                  </a:cubicBezTo>
                  <a:cubicBezTo>
                    <a:pt x="6238" y="3946"/>
                    <a:pt x="7005" y="3879"/>
                    <a:pt x="7239" y="3512"/>
                  </a:cubicBezTo>
                  <a:cubicBezTo>
                    <a:pt x="7606" y="2945"/>
                    <a:pt x="8206" y="910"/>
                    <a:pt x="8240" y="576"/>
                  </a:cubicBezTo>
                  <a:cubicBezTo>
                    <a:pt x="8240" y="576"/>
                    <a:pt x="7406" y="376"/>
                    <a:pt x="7372" y="343"/>
                  </a:cubicBezTo>
                  <a:cubicBezTo>
                    <a:pt x="7281" y="282"/>
                    <a:pt x="6583" y="1"/>
                    <a:pt x="6458" y="1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6" name="Google Shape;3966;p371"/>
            <p:cNvSpPr/>
            <p:nvPr/>
          </p:nvSpPr>
          <p:spPr>
            <a:xfrm>
              <a:off x="7653175" y="4181875"/>
              <a:ext cx="31725" cy="55900"/>
            </a:xfrm>
            <a:custGeom>
              <a:rect b="b" l="l" r="r" t="t"/>
              <a:pathLst>
                <a:path extrusionOk="0" fill="none" h="2236" w="1269">
                  <a:moveTo>
                    <a:pt x="1268" y="1"/>
                  </a:moveTo>
                  <a:cubicBezTo>
                    <a:pt x="1068" y="268"/>
                    <a:pt x="968" y="434"/>
                    <a:pt x="801" y="668"/>
                  </a:cubicBezTo>
                  <a:cubicBezTo>
                    <a:pt x="501" y="1068"/>
                    <a:pt x="101" y="1735"/>
                    <a:pt x="1" y="2236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7" name="Google Shape;3967;p371"/>
            <p:cNvSpPr/>
            <p:nvPr/>
          </p:nvSpPr>
          <p:spPr>
            <a:xfrm>
              <a:off x="7504725" y="4148525"/>
              <a:ext cx="237700" cy="226850"/>
            </a:xfrm>
            <a:custGeom>
              <a:rect b="b" l="l" r="r" t="t"/>
              <a:pathLst>
                <a:path extrusionOk="0" fill="none" h="9074" w="9508">
                  <a:moveTo>
                    <a:pt x="4904" y="234"/>
                  </a:moveTo>
                  <a:cubicBezTo>
                    <a:pt x="4904" y="234"/>
                    <a:pt x="4904" y="267"/>
                    <a:pt x="4904" y="234"/>
                  </a:cubicBezTo>
                  <a:cubicBezTo>
                    <a:pt x="1" y="4037"/>
                    <a:pt x="8607" y="9074"/>
                    <a:pt x="9341" y="2669"/>
                  </a:cubicBezTo>
                  <a:cubicBezTo>
                    <a:pt x="9508" y="1035"/>
                    <a:pt x="7840" y="201"/>
                    <a:pt x="6406" y="34"/>
                  </a:cubicBezTo>
                  <a:cubicBezTo>
                    <a:pt x="5905" y="0"/>
                    <a:pt x="5371" y="67"/>
                    <a:pt x="4904" y="234"/>
                  </a:cubicBezTo>
                  <a:lnTo>
                    <a:pt x="4904" y="234"/>
                  </a:lnTo>
                  <a:close/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8" name="Google Shape;3968;p371"/>
            <p:cNvSpPr/>
            <p:nvPr/>
          </p:nvSpPr>
          <p:spPr>
            <a:xfrm>
              <a:off x="7800775" y="4304475"/>
              <a:ext cx="92600" cy="113425"/>
            </a:xfrm>
            <a:custGeom>
              <a:rect b="b" l="l" r="r" t="t"/>
              <a:pathLst>
                <a:path extrusionOk="0" fill="none" h="4537" w="3704">
                  <a:moveTo>
                    <a:pt x="401" y="1435"/>
                  </a:moveTo>
                  <a:cubicBezTo>
                    <a:pt x="268" y="1435"/>
                    <a:pt x="234" y="1701"/>
                    <a:pt x="201" y="1935"/>
                  </a:cubicBezTo>
                  <a:cubicBezTo>
                    <a:pt x="67" y="2535"/>
                    <a:pt x="1" y="3136"/>
                    <a:pt x="1" y="3803"/>
                  </a:cubicBezTo>
                  <a:cubicBezTo>
                    <a:pt x="1" y="3836"/>
                    <a:pt x="1" y="4537"/>
                    <a:pt x="134" y="4504"/>
                  </a:cubicBezTo>
                  <a:cubicBezTo>
                    <a:pt x="301" y="4470"/>
                    <a:pt x="368" y="4103"/>
                    <a:pt x="368" y="3970"/>
                  </a:cubicBezTo>
                  <a:cubicBezTo>
                    <a:pt x="501" y="3536"/>
                    <a:pt x="635" y="3136"/>
                    <a:pt x="868" y="2769"/>
                  </a:cubicBezTo>
                  <a:cubicBezTo>
                    <a:pt x="935" y="2569"/>
                    <a:pt x="1068" y="2435"/>
                    <a:pt x="1135" y="2269"/>
                  </a:cubicBezTo>
                  <a:cubicBezTo>
                    <a:pt x="1202" y="2168"/>
                    <a:pt x="1202" y="1968"/>
                    <a:pt x="1202" y="2035"/>
                  </a:cubicBezTo>
                  <a:cubicBezTo>
                    <a:pt x="1102" y="2535"/>
                    <a:pt x="1235" y="3002"/>
                    <a:pt x="1468" y="3403"/>
                  </a:cubicBezTo>
                  <a:cubicBezTo>
                    <a:pt x="1535" y="3503"/>
                    <a:pt x="1935" y="3970"/>
                    <a:pt x="2036" y="3836"/>
                  </a:cubicBezTo>
                  <a:cubicBezTo>
                    <a:pt x="2269" y="3469"/>
                    <a:pt x="2369" y="2769"/>
                    <a:pt x="2402" y="2335"/>
                  </a:cubicBezTo>
                  <a:cubicBezTo>
                    <a:pt x="2436" y="2135"/>
                    <a:pt x="2302" y="1701"/>
                    <a:pt x="2302" y="1701"/>
                  </a:cubicBezTo>
                  <a:cubicBezTo>
                    <a:pt x="2302" y="1701"/>
                    <a:pt x="2402" y="2035"/>
                    <a:pt x="2469" y="2168"/>
                  </a:cubicBezTo>
                  <a:cubicBezTo>
                    <a:pt x="2603" y="2469"/>
                    <a:pt x="3070" y="3169"/>
                    <a:pt x="3470" y="3002"/>
                  </a:cubicBezTo>
                  <a:cubicBezTo>
                    <a:pt x="3703" y="2902"/>
                    <a:pt x="3470" y="2269"/>
                    <a:pt x="3470" y="2135"/>
                  </a:cubicBezTo>
                  <a:cubicBezTo>
                    <a:pt x="3370" y="1601"/>
                    <a:pt x="2903" y="1034"/>
                    <a:pt x="2536" y="634"/>
                  </a:cubicBezTo>
                  <a:cubicBezTo>
                    <a:pt x="2469" y="601"/>
                    <a:pt x="1935" y="0"/>
                    <a:pt x="1935" y="0"/>
                  </a:cubicBezTo>
                  <a:cubicBezTo>
                    <a:pt x="1935" y="34"/>
                    <a:pt x="2036" y="100"/>
                    <a:pt x="2102" y="134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9" name="Google Shape;3969;p371"/>
            <p:cNvSpPr/>
            <p:nvPr/>
          </p:nvSpPr>
          <p:spPr>
            <a:xfrm>
              <a:off x="7939225" y="4312800"/>
              <a:ext cx="104250" cy="129300"/>
            </a:xfrm>
            <a:custGeom>
              <a:rect b="b" l="l" r="r" t="t"/>
              <a:pathLst>
                <a:path extrusionOk="0" fill="none" h="5172" w="4170">
                  <a:moveTo>
                    <a:pt x="2535" y="168"/>
                  </a:moveTo>
                  <a:cubicBezTo>
                    <a:pt x="2402" y="1"/>
                    <a:pt x="1735" y="301"/>
                    <a:pt x="1635" y="334"/>
                  </a:cubicBezTo>
                  <a:cubicBezTo>
                    <a:pt x="1134" y="535"/>
                    <a:pt x="467" y="868"/>
                    <a:pt x="667" y="1368"/>
                  </a:cubicBezTo>
                  <a:cubicBezTo>
                    <a:pt x="1067" y="2436"/>
                    <a:pt x="4170" y="3070"/>
                    <a:pt x="2835" y="4504"/>
                  </a:cubicBezTo>
                  <a:cubicBezTo>
                    <a:pt x="2669" y="4671"/>
                    <a:pt x="2502" y="4804"/>
                    <a:pt x="2302" y="4871"/>
                  </a:cubicBezTo>
                  <a:cubicBezTo>
                    <a:pt x="1968" y="5004"/>
                    <a:pt x="1568" y="5105"/>
                    <a:pt x="1234" y="5138"/>
                  </a:cubicBezTo>
                  <a:cubicBezTo>
                    <a:pt x="834" y="5171"/>
                    <a:pt x="400" y="5138"/>
                    <a:pt x="0" y="5038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0" name="Google Shape;3970;p371"/>
            <p:cNvSpPr/>
            <p:nvPr/>
          </p:nvSpPr>
          <p:spPr>
            <a:xfrm>
              <a:off x="7964225" y="4287800"/>
              <a:ext cx="15875" cy="196825"/>
            </a:xfrm>
            <a:custGeom>
              <a:rect b="b" l="l" r="r" t="t"/>
              <a:pathLst>
                <a:path extrusionOk="0" fill="none" h="7873" w="635">
                  <a:moveTo>
                    <a:pt x="34" y="0"/>
                  </a:moveTo>
                  <a:cubicBezTo>
                    <a:pt x="1" y="0"/>
                    <a:pt x="1" y="0"/>
                    <a:pt x="34" y="134"/>
                  </a:cubicBezTo>
                  <a:cubicBezTo>
                    <a:pt x="67" y="367"/>
                    <a:pt x="134" y="634"/>
                    <a:pt x="168" y="934"/>
                  </a:cubicBezTo>
                  <a:cubicBezTo>
                    <a:pt x="334" y="1935"/>
                    <a:pt x="301" y="2035"/>
                    <a:pt x="401" y="3136"/>
                  </a:cubicBezTo>
                  <a:cubicBezTo>
                    <a:pt x="568" y="4670"/>
                    <a:pt x="334" y="6338"/>
                    <a:pt x="635" y="7872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1" name="Google Shape;3971;p371"/>
            <p:cNvSpPr/>
            <p:nvPr/>
          </p:nvSpPr>
          <p:spPr>
            <a:xfrm>
              <a:off x="7989250" y="4291125"/>
              <a:ext cx="16700" cy="187650"/>
            </a:xfrm>
            <a:custGeom>
              <a:rect b="b" l="l" r="r" t="t"/>
              <a:pathLst>
                <a:path extrusionOk="0" fill="none" h="7506" w="668">
                  <a:moveTo>
                    <a:pt x="0" y="1"/>
                  </a:moveTo>
                  <a:cubicBezTo>
                    <a:pt x="67" y="67"/>
                    <a:pt x="0" y="201"/>
                    <a:pt x="34" y="334"/>
                  </a:cubicBezTo>
                  <a:cubicBezTo>
                    <a:pt x="134" y="901"/>
                    <a:pt x="234" y="1535"/>
                    <a:pt x="334" y="2102"/>
                  </a:cubicBezTo>
                  <a:cubicBezTo>
                    <a:pt x="534" y="3903"/>
                    <a:pt x="367" y="5738"/>
                    <a:pt x="668" y="7506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2" name="Google Shape;3972;p371"/>
            <p:cNvSpPr/>
            <p:nvPr/>
          </p:nvSpPr>
          <p:spPr>
            <a:xfrm>
              <a:off x="7664850" y="4387025"/>
              <a:ext cx="96750" cy="150125"/>
            </a:xfrm>
            <a:custGeom>
              <a:rect b="b" l="l" r="r" t="t"/>
              <a:pathLst>
                <a:path extrusionOk="0" fill="none" h="6005" w="3870">
                  <a:moveTo>
                    <a:pt x="1835" y="67"/>
                  </a:moveTo>
                  <a:cubicBezTo>
                    <a:pt x="1869" y="101"/>
                    <a:pt x="1668" y="34"/>
                    <a:pt x="1635" y="34"/>
                  </a:cubicBezTo>
                  <a:cubicBezTo>
                    <a:pt x="1468" y="1"/>
                    <a:pt x="1335" y="1"/>
                    <a:pt x="1168" y="67"/>
                  </a:cubicBezTo>
                  <a:cubicBezTo>
                    <a:pt x="701" y="201"/>
                    <a:pt x="1" y="668"/>
                    <a:pt x="167" y="1202"/>
                  </a:cubicBezTo>
                  <a:cubicBezTo>
                    <a:pt x="301" y="1669"/>
                    <a:pt x="834" y="1869"/>
                    <a:pt x="1201" y="2069"/>
                  </a:cubicBezTo>
                  <a:cubicBezTo>
                    <a:pt x="2135" y="2569"/>
                    <a:pt x="3503" y="2969"/>
                    <a:pt x="3670" y="4170"/>
                  </a:cubicBezTo>
                  <a:cubicBezTo>
                    <a:pt x="3870" y="5671"/>
                    <a:pt x="1969" y="6005"/>
                    <a:pt x="834" y="537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3" name="Google Shape;3973;p371"/>
            <p:cNvSpPr/>
            <p:nvPr/>
          </p:nvSpPr>
          <p:spPr>
            <a:xfrm>
              <a:off x="7661525" y="4371175"/>
              <a:ext cx="62550" cy="198500"/>
            </a:xfrm>
            <a:custGeom>
              <a:rect b="b" l="l" r="r" t="t"/>
              <a:pathLst>
                <a:path extrusionOk="0" fill="none" h="7940" w="2502">
                  <a:moveTo>
                    <a:pt x="134" y="101"/>
                  </a:moveTo>
                  <a:cubicBezTo>
                    <a:pt x="0" y="1"/>
                    <a:pt x="167" y="368"/>
                    <a:pt x="167" y="501"/>
                  </a:cubicBezTo>
                  <a:cubicBezTo>
                    <a:pt x="234" y="668"/>
                    <a:pt x="267" y="868"/>
                    <a:pt x="300" y="1035"/>
                  </a:cubicBezTo>
                  <a:cubicBezTo>
                    <a:pt x="500" y="1602"/>
                    <a:pt x="801" y="2169"/>
                    <a:pt x="1001" y="2703"/>
                  </a:cubicBezTo>
                  <a:cubicBezTo>
                    <a:pt x="1668" y="4371"/>
                    <a:pt x="1968" y="6205"/>
                    <a:pt x="2502" y="7940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4" name="Google Shape;3974;p371"/>
            <p:cNvSpPr/>
            <p:nvPr/>
          </p:nvSpPr>
          <p:spPr>
            <a:xfrm>
              <a:off x="7694875" y="4362850"/>
              <a:ext cx="61725" cy="185975"/>
            </a:xfrm>
            <a:custGeom>
              <a:rect b="b" l="l" r="r" t="t"/>
              <a:pathLst>
                <a:path extrusionOk="0" fill="none" h="7439" w="2469">
                  <a:moveTo>
                    <a:pt x="0" y="0"/>
                  </a:moveTo>
                  <a:cubicBezTo>
                    <a:pt x="134" y="300"/>
                    <a:pt x="134" y="801"/>
                    <a:pt x="267" y="1134"/>
                  </a:cubicBezTo>
                  <a:cubicBezTo>
                    <a:pt x="567" y="1868"/>
                    <a:pt x="934" y="2602"/>
                    <a:pt x="1168" y="3369"/>
                  </a:cubicBezTo>
                  <a:cubicBezTo>
                    <a:pt x="1602" y="4704"/>
                    <a:pt x="1835" y="6171"/>
                    <a:pt x="2469" y="7439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5" name="Google Shape;3975;p371"/>
            <p:cNvSpPr/>
            <p:nvPr/>
          </p:nvSpPr>
          <p:spPr>
            <a:xfrm>
              <a:off x="8051800" y="4713925"/>
              <a:ext cx="1675" cy="40050"/>
            </a:xfrm>
            <a:custGeom>
              <a:rect b="b" l="l" r="r" t="t"/>
              <a:pathLst>
                <a:path extrusionOk="0" fill="none" h="1602" w="67">
                  <a:moveTo>
                    <a:pt x="67" y="1"/>
                  </a:moveTo>
                  <a:cubicBezTo>
                    <a:pt x="0" y="568"/>
                    <a:pt x="0" y="1068"/>
                    <a:pt x="34" y="1602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6" name="Google Shape;3976;p371"/>
            <p:cNvSpPr/>
            <p:nvPr/>
          </p:nvSpPr>
          <p:spPr>
            <a:xfrm>
              <a:off x="7606475" y="4758125"/>
              <a:ext cx="9200" cy="40900"/>
            </a:xfrm>
            <a:custGeom>
              <a:rect b="b" l="l" r="r" t="t"/>
              <a:pathLst>
                <a:path extrusionOk="0" fill="none" h="1636" w="368">
                  <a:moveTo>
                    <a:pt x="367" y="1"/>
                  </a:moveTo>
                  <a:cubicBezTo>
                    <a:pt x="134" y="501"/>
                    <a:pt x="1" y="1068"/>
                    <a:pt x="34" y="1635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7" name="Google Shape;3977;p371"/>
            <p:cNvSpPr/>
            <p:nvPr/>
          </p:nvSpPr>
          <p:spPr>
            <a:xfrm>
              <a:off x="7600650" y="4833175"/>
              <a:ext cx="1675" cy="15875"/>
            </a:xfrm>
            <a:custGeom>
              <a:rect b="b" l="l" r="r" t="t"/>
              <a:pathLst>
                <a:path extrusionOk="0" fill="none" h="635" w="67">
                  <a:moveTo>
                    <a:pt x="67" y="1"/>
                  </a:moveTo>
                  <a:cubicBezTo>
                    <a:pt x="0" y="201"/>
                    <a:pt x="0" y="401"/>
                    <a:pt x="0" y="635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8" name="Google Shape;3978;p371"/>
            <p:cNvSpPr/>
            <p:nvPr/>
          </p:nvSpPr>
          <p:spPr>
            <a:xfrm>
              <a:off x="7521425" y="4078475"/>
              <a:ext cx="22525" cy="4200"/>
            </a:xfrm>
            <a:custGeom>
              <a:rect b="b" l="l" r="r" t="t"/>
              <a:pathLst>
                <a:path extrusionOk="0" fill="none" h="168" w="901">
                  <a:moveTo>
                    <a:pt x="33" y="167"/>
                  </a:moveTo>
                  <a:cubicBezTo>
                    <a:pt x="0" y="134"/>
                    <a:pt x="33" y="34"/>
                    <a:pt x="67" y="34"/>
                  </a:cubicBezTo>
                  <a:cubicBezTo>
                    <a:pt x="100" y="34"/>
                    <a:pt x="200" y="34"/>
                    <a:pt x="234" y="67"/>
                  </a:cubicBezTo>
                  <a:cubicBezTo>
                    <a:pt x="434" y="167"/>
                    <a:pt x="701" y="134"/>
                    <a:pt x="901" y="0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9" name="Google Shape;3979;p371"/>
            <p:cNvSpPr/>
            <p:nvPr/>
          </p:nvSpPr>
          <p:spPr>
            <a:xfrm>
              <a:off x="7585625" y="4046775"/>
              <a:ext cx="75075" cy="22550"/>
            </a:xfrm>
            <a:custGeom>
              <a:rect b="b" l="l" r="r" t="t"/>
              <a:pathLst>
                <a:path extrusionOk="0" fill="none" h="902" w="3003">
                  <a:moveTo>
                    <a:pt x="1" y="902"/>
                  </a:moveTo>
                  <a:cubicBezTo>
                    <a:pt x="968" y="435"/>
                    <a:pt x="1969" y="134"/>
                    <a:pt x="3003" y="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0" name="Google Shape;3980;p371"/>
            <p:cNvSpPr/>
            <p:nvPr/>
          </p:nvSpPr>
          <p:spPr>
            <a:xfrm>
              <a:off x="7692375" y="4041775"/>
              <a:ext cx="10025" cy="2525"/>
            </a:xfrm>
            <a:custGeom>
              <a:rect b="b" l="l" r="r" t="t"/>
              <a:pathLst>
                <a:path extrusionOk="0" fill="none" h="101" w="401">
                  <a:moveTo>
                    <a:pt x="0" y="101"/>
                  </a:moveTo>
                  <a:cubicBezTo>
                    <a:pt x="100" y="34"/>
                    <a:pt x="267" y="34"/>
                    <a:pt x="401" y="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1" name="Google Shape;3981;p371"/>
            <p:cNvSpPr/>
            <p:nvPr/>
          </p:nvSpPr>
          <p:spPr>
            <a:xfrm>
              <a:off x="7725725" y="4025925"/>
              <a:ext cx="47550" cy="10875"/>
            </a:xfrm>
            <a:custGeom>
              <a:rect b="b" l="l" r="r" t="t"/>
              <a:pathLst>
                <a:path extrusionOk="0" fill="none" h="435" w="1902">
                  <a:moveTo>
                    <a:pt x="1" y="435"/>
                  </a:moveTo>
                  <a:cubicBezTo>
                    <a:pt x="601" y="234"/>
                    <a:pt x="1235" y="68"/>
                    <a:pt x="1902" y="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82" name="Google Shape;3982;p371"/>
          <p:cNvGrpSpPr/>
          <p:nvPr/>
        </p:nvGrpSpPr>
        <p:grpSpPr>
          <a:xfrm rot="-490189">
            <a:off x="7345106" y="4773267"/>
            <a:ext cx="444477" cy="531622"/>
            <a:chOff x="3966200" y="758625"/>
            <a:chExt cx="444500" cy="531650"/>
          </a:xfrm>
        </p:grpSpPr>
        <p:sp>
          <p:nvSpPr>
            <p:cNvPr id="3983" name="Google Shape;3983;p371"/>
            <p:cNvSpPr/>
            <p:nvPr/>
          </p:nvSpPr>
          <p:spPr>
            <a:xfrm>
              <a:off x="3973750" y="767775"/>
              <a:ext cx="427850" cy="510675"/>
            </a:xfrm>
            <a:custGeom>
              <a:rect b="b" l="l" r="r" t="t"/>
              <a:pathLst>
                <a:path extrusionOk="0" h="20427" w="17114">
                  <a:moveTo>
                    <a:pt x="8055" y="1"/>
                  </a:moveTo>
                  <a:lnTo>
                    <a:pt x="7386" y="913"/>
                  </a:lnTo>
                  <a:lnTo>
                    <a:pt x="6596" y="4834"/>
                  </a:lnTo>
                  <a:lnTo>
                    <a:pt x="5107" y="9211"/>
                  </a:lnTo>
                  <a:lnTo>
                    <a:pt x="0" y="6748"/>
                  </a:lnTo>
                  <a:lnTo>
                    <a:pt x="2402" y="12584"/>
                  </a:lnTo>
                  <a:lnTo>
                    <a:pt x="2098" y="19697"/>
                  </a:lnTo>
                  <a:lnTo>
                    <a:pt x="5593" y="15320"/>
                  </a:lnTo>
                  <a:cubicBezTo>
                    <a:pt x="5593" y="15320"/>
                    <a:pt x="9727" y="20214"/>
                    <a:pt x="10578" y="20426"/>
                  </a:cubicBezTo>
                  <a:lnTo>
                    <a:pt x="8937" y="11490"/>
                  </a:lnTo>
                  <a:lnTo>
                    <a:pt x="17113" y="7660"/>
                  </a:lnTo>
                  <a:lnTo>
                    <a:pt x="9393" y="7144"/>
                  </a:lnTo>
                  <a:lnTo>
                    <a:pt x="80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4" name="Google Shape;3984;p371"/>
            <p:cNvSpPr/>
            <p:nvPr/>
          </p:nvSpPr>
          <p:spPr>
            <a:xfrm>
              <a:off x="3972225" y="760175"/>
              <a:ext cx="430875" cy="524350"/>
            </a:xfrm>
            <a:custGeom>
              <a:rect b="b" l="l" r="r" t="t"/>
              <a:pathLst>
                <a:path extrusionOk="0" h="20974" w="17235">
                  <a:moveTo>
                    <a:pt x="8359" y="1"/>
                  </a:moveTo>
                  <a:lnTo>
                    <a:pt x="6596" y="9089"/>
                  </a:lnTo>
                  <a:lnTo>
                    <a:pt x="0" y="7052"/>
                  </a:lnTo>
                  <a:lnTo>
                    <a:pt x="4469" y="12736"/>
                  </a:lnTo>
                  <a:lnTo>
                    <a:pt x="2037" y="20366"/>
                  </a:lnTo>
                  <a:lnTo>
                    <a:pt x="6840" y="14135"/>
                  </a:lnTo>
                  <a:lnTo>
                    <a:pt x="10791" y="20974"/>
                  </a:lnTo>
                  <a:lnTo>
                    <a:pt x="10487" y="12311"/>
                  </a:lnTo>
                  <a:lnTo>
                    <a:pt x="17235" y="8147"/>
                  </a:lnTo>
                  <a:lnTo>
                    <a:pt x="9849" y="8755"/>
                  </a:lnTo>
                  <a:lnTo>
                    <a:pt x="83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5" name="Google Shape;3985;p371"/>
            <p:cNvSpPr/>
            <p:nvPr/>
          </p:nvSpPr>
          <p:spPr>
            <a:xfrm>
              <a:off x="3967350" y="758625"/>
              <a:ext cx="443350" cy="531650"/>
            </a:xfrm>
            <a:custGeom>
              <a:rect b="b" l="l" r="r" t="t"/>
              <a:pathLst>
                <a:path extrusionOk="0" h="21266" w="17734">
                  <a:moveTo>
                    <a:pt x="10909" y="12483"/>
                  </a:moveTo>
                  <a:cubicBezTo>
                    <a:pt x="10915" y="12483"/>
                    <a:pt x="10915" y="12501"/>
                    <a:pt x="10890" y="12532"/>
                  </a:cubicBezTo>
                  <a:lnTo>
                    <a:pt x="10890" y="12532"/>
                  </a:lnTo>
                  <a:cubicBezTo>
                    <a:pt x="10891" y="12498"/>
                    <a:pt x="10903" y="12483"/>
                    <a:pt x="10909" y="12483"/>
                  </a:cubicBezTo>
                  <a:close/>
                  <a:moveTo>
                    <a:pt x="4633" y="12829"/>
                  </a:moveTo>
                  <a:lnTo>
                    <a:pt x="4633" y="12829"/>
                  </a:lnTo>
                  <a:cubicBezTo>
                    <a:pt x="4633" y="12832"/>
                    <a:pt x="4632" y="12835"/>
                    <a:pt x="4631" y="12838"/>
                  </a:cubicBezTo>
                  <a:lnTo>
                    <a:pt x="4631" y="12838"/>
                  </a:lnTo>
                  <a:cubicBezTo>
                    <a:pt x="4632" y="12835"/>
                    <a:pt x="4632" y="12832"/>
                    <a:pt x="4633" y="12829"/>
                  </a:cubicBezTo>
                  <a:close/>
                  <a:moveTo>
                    <a:pt x="4629" y="12881"/>
                  </a:moveTo>
                  <a:cubicBezTo>
                    <a:pt x="4652" y="12907"/>
                    <a:pt x="4653" y="12920"/>
                    <a:pt x="4648" y="12920"/>
                  </a:cubicBezTo>
                  <a:cubicBezTo>
                    <a:pt x="4643" y="12920"/>
                    <a:pt x="4632" y="12907"/>
                    <a:pt x="4629" y="12881"/>
                  </a:cubicBezTo>
                  <a:close/>
                  <a:moveTo>
                    <a:pt x="8529" y="861"/>
                  </a:moveTo>
                  <a:cubicBezTo>
                    <a:pt x="8973" y="3544"/>
                    <a:pt x="9420" y="6183"/>
                    <a:pt x="9892" y="8847"/>
                  </a:cubicBezTo>
                  <a:cubicBezTo>
                    <a:pt x="9892" y="8938"/>
                    <a:pt x="9953" y="8969"/>
                    <a:pt x="10013" y="8969"/>
                  </a:cubicBezTo>
                  <a:cubicBezTo>
                    <a:pt x="12302" y="8773"/>
                    <a:pt x="14591" y="8578"/>
                    <a:pt x="16879" y="8406"/>
                  </a:cubicBezTo>
                  <a:lnTo>
                    <a:pt x="16879" y="8406"/>
                  </a:lnTo>
                  <a:cubicBezTo>
                    <a:pt x="14777" y="9694"/>
                    <a:pt x="12697" y="10960"/>
                    <a:pt x="10591" y="12251"/>
                  </a:cubicBezTo>
                  <a:cubicBezTo>
                    <a:pt x="10560" y="12312"/>
                    <a:pt x="10530" y="12343"/>
                    <a:pt x="10530" y="12373"/>
                  </a:cubicBezTo>
                  <a:cubicBezTo>
                    <a:pt x="10644" y="15081"/>
                    <a:pt x="10705" y="17788"/>
                    <a:pt x="10812" y="20521"/>
                  </a:cubicBezTo>
                  <a:lnTo>
                    <a:pt x="10812" y="20521"/>
                  </a:lnTo>
                  <a:cubicBezTo>
                    <a:pt x="9600" y="18413"/>
                    <a:pt x="8367" y="16302"/>
                    <a:pt x="7187" y="14166"/>
                  </a:cubicBezTo>
                  <a:cubicBezTo>
                    <a:pt x="7171" y="14121"/>
                    <a:pt x="7133" y="14098"/>
                    <a:pt x="7088" y="14098"/>
                  </a:cubicBezTo>
                  <a:cubicBezTo>
                    <a:pt x="7042" y="14098"/>
                    <a:pt x="6989" y="14121"/>
                    <a:pt x="6943" y="14166"/>
                  </a:cubicBezTo>
                  <a:cubicBezTo>
                    <a:pt x="5507" y="16072"/>
                    <a:pt x="4046" y="17928"/>
                    <a:pt x="2605" y="19824"/>
                  </a:cubicBezTo>
                  <a:lnTo>
                    <a:pt x="2605" y="19824"/>
                  </a:lnTo>
                  <a:cubicBezTo>
                    <a:pt x="3225" y="17868"/>
                    <a:pt x="3829" y="15914"/>
                    <a:pt x="4481" y="13984"/>
                  </a:cubicBezTo>
                  <a:cubicBezTo>
                    <a:pt x="4603" y="13680"/>
                    <a:pt x="4785" y="13254"/>
                    <a:pt x="4816" y="12950"/>
                  </a:cubicBezTo>
                  <a:cubicBezTo>
                    <a:pt x="4816" y="12768"/>
                    <a:pt x="4785" y="12707"/>
                    <a:pt x="4664" y="12555"/>
                  </a:cubicBezTo>
                  <a:cubicBezTo>
                    <a:pt x="3904" y="11613"/>
                    <a:pt x="3144" y="10640"/>
                    <a:pt x="2384" y="9668"/>
                  </a:cubicBezTo>
                  <a:lnTo>
                    <a:pt x="563" y="7330"/>
                  </a:lnTo>
                  <a:lnTo>
                    <a:pt x="563" y="7330"/>
                  </a:lnTo>
                  <a:lnTo>
                    <a:pt x="6761" y="9273"/>
                  </a:lnTo>
                  <a:cubicBezTo>
                    <a:pt x="6784" y="9280"/>
                    <a:pt x="6805" y="9284"/>
                    <a:pt x="6823" y="9284"/>
                  </a:cubicBezTo>
                  <a:cubicBezTo>
                    <a:pt x="6879" y="9284"/>
                    <a:pt x="6913" y="9250"/>
                    <a:pt x="6913" y="9181"/>
                  </a:cubicBezTo>
                  <a:cubicBezTo>
                    <a:pt x="7442" y="6398"/>
                    <a:pt x="7996" y="3640"/>
                    <a:pt x="8529" y="861"/>
                  </a:cubicBezTo>
                  <a:close/>
                  <a:moveTo>
                    <a:pt x="8578" y="1"/>
                  </a:moveTo>
                  <a:cubicBezTo>
                    <a:pt x="8525" y="1"/>
                    <a:pt x="8477" y="26"/>
                    <a:pt x="8463" y="93"/>
                  </a:cubicBezTo>
                  <a:lnTo>
                    <a:pt x="8402" y="93"/>
                  </a:lnTo>
                  <a:cubicBezTo>
                    <a:pt x="8412" y="152"/>
                    <a:pt x="8422" y="210"/>
                    <a:pt x="8431" y="269"/>
                  </a:cubicBezTo>
                  <a:lnTo>
                    <a:pt x="8431" y="269"/>
                  </a:lnTo>
                  <a:cubicBezTo>
                    <a:pt x="7898" y="3215"/>
                    <a:pt x="7281" y="6133"/>
                    <a:pt x="6749" y="9079"/>
                  </a:cubicBezTo>
                  <a:lnTo>
                    <a:pt x="6749" y="9079"/>
                  </a:lnTo>
                  <a:lnTo>
                    <a:pt x="377" y="7091"/>
                  </a:lnTo>
                  <a:lnTo>
                    <a:pt x="377" y="7091"/>
                  </a:lnTo>
                  <a:lnTo>
                    <a:pt x="347" y="7054"/>
                  </a:lnTo>
                  <a:cubicBezTo>
                    <a:pt x="315" y="7013"/>
                    <a:pt x="279" y="6997"/>
                    <a:pt x="244" y="6997"/>
                  </a:cubicBezTo>
                  <a:cubicBezTo>
                    <a:pt x="222" y="6997"/>
                    <a:pt x="202" y="7004"/>
                    <a:pt x="184" y="7016"/>
                  </a:cubicBezTo>
                  <a:lnTo>
                    <a:pt x="184" y="7016"/>
                  </a:lnTo>
                  <a:cubicBezTo>
                    <a:pt x="167" y="7010"/>
                    <a:pt x="152" y="7008"/>
                    <a:pt x="138" y="7008"/>
                  </a:cubicBezTo>
                  <a:cubicBezTo>
                    <a:pt x="24" y="7008"/>
                    <a:pt x="0" y="7166"/>
                    <a:pt x="143" y="7201"/>
                  </a:cubicBezTo>
                  <a:lnTo>
                    <a:pt x="143" y="7201"/>
                  </a:lnTo>
                  <a:cubicBezTo>
                    <a:pt x="148" y="7213"/>
                    <a:pt x="156" y="7225"/>
                    <a:pt x="165" y="7236"/>
                  </a:cubicBezTo>
                  <a:cubicBezTo>
                    <a:pt x="1533" y="8999"/>
                    <a:pt x="2901" y="10701"/>
                    <a:pt x="4269" y="12464"/>
                  </a:cubicBezTo>
                  <a:cubicBezTo>
                    <a:pt x="4360" y="12555"/>
                    <a:pt x="4451" y="12738"/>
                    <a:pt x="4572" y="12829"/>
                  </a:cubicBezTo>
                  <a:cubicBezTo>
                    <a:pt x="4595" y="12847"/>
                    <a:pt x="4611" y="12862"/>
                    <a:pt x="4623" y="12874"/>
                  </a:cubicBezTo>
                  <a:lnTo>
                    <a:pt x="4623" y="12874"/>
                  </a:lnTo>
                  <a:cubicBezTo>
                    <a:pt x="4559" y="13136"/>
                    <a:pt x="4446" y="13421"/>
                    <a:pt x="4360" y="13680"/>
                  </a:cubicBezTo>
                  <a:cubicBezTo>
                    <a:pt x="3965" y="14957"/>
                    <a:pt x="3539" y="16294"/>
                    <a:pt x="3113" y="17571"/>
                  </a:cubicBezTo>
                  <a:lnTo>
                    <a:pt x="2241" y="20305"/>
                  </a:lnTo>
                  <a:lnTo>
                    <a:pt x="2241" y="20305"/>
                  </a:lnTo>
                  <a:cubicBezTo>
                    <a:pt x="2218" y="20336"/>
                    <a:pt x="2194" y="20367"/>
                    <a:pt x="2171" y="20397"/>
                  </a:cubicBezTo>
                  <a:lnTo>
                    <a:pt x="2205" y="20417"/>
                  </a:lnTo>
                  <a:lnTo>
                    <a:pt x="2202" y="20428"/>
                  </a:lnTo>
                  <a:cubicBezTo>
                    <a:pt x="2181" y="20531"/>
                    <a:pt x="2258" y="20606"/>
                    <a:pt x="2338" y="20606"/>
                  </a:cubicBezTo>
                  <a:cubicBezTo>
                    <a:pt x="2376" y="20606"/>
                    <a:pt x="2415" y="20589"/>
                    <a:pt x="2445" y="20549"/>
                  </a:cubicBezTo>
                  <a:cubicBezTo>
                    <a:pt x="3985" y="18506"/>
                    <a:pt x="5553" y="16520"/>
                    <a:pt x="7095" y="14480"/>
                  </a:cubicBezTo>
                  <a:lnTo>
                    <a:pt x="7095" y="14480"/>
                  </a:lnTo>
                  <a:cubicBezTo>
                    <a:pt x="8344" y="16706"/>
                    <a:pt x="9648" y="18932"/>
                    <a:pt x="10895" y="21188"/>
                  </a:cubicBezTo>
                  <a:cubicBezTo>
                    <a:pt x="10935" y="21241"/>
                    <a:pt x="10992" y="21265"/>
                    <a:pt x="11044" y="21265"/>
                  </a:cubicBezTo>
                  <a:cubicBezTo>
                    <a:pt x="11111" y="21265"/>
                    <a:pt x="11168" y="21226"/>
                    <a:pt x="11168" y="21157"/>
                  </a:cubicBezTo>
                  <a:lnTo>
                    <a:pt x="10956" y="13862"/>
                  </a:lnTo>
                  <a:cubicBezTo>
                    <a:pt x="10956" y="13528"/>
                    <a:pt x="11016" y="12920"/>
                    <a:pt x="10895" y="12586"/>
                  </a:cubicBezTo>
                  <a:cubicBezTo>
                    <a:pt x="10892" y="12570"/>
                    <a:pt x="10890" y="12556"/>
                    <a:pt x="10890" y="12544"/>
                  </a:cubicBezTo>
                  <a:lnTo>
                    <a:pt x="10890" y="12544"/>
                  </a:lnTo>
                  <a:cubicBezTo>
                    <a:pt x="10985" y="12475"/>
                    <a:pt x="11066" y="12424"/>
                    <a:pt x="11168" y="12373"/>
                  </a:cubicBezTo>
                  <a:cubicBezTo>
                    <a:pt x="12354" y="11674"/>
                    <a:pt x="13478" y="10944"/>
                    <a:pt x="14664" y="10215"/>
                  </a:cubicBezTo>
                  <a:cubicBezTo>
                    <a:pt x="15667" y="9607"/>
                    <a:pt x="16640" y="8999"/>
                    <a:pt x="17582" y="8391"/>
                  </a:cubicBezTo>
                  <a:cubicBezTo>
                    <a:pt x="17734" y="8330"/>
                    <a:pt x="17673" y="8118"/>
                    <a:pt x="17521" y="8118"/>
                  </a:cubicBezTo>
                  <a:cubicBezTo>
                    <a:pt x="17481" y="8121"/>
                    <a:pt x="17441" y="8124"/>
                    <a:pt x="17401" y="8128"/>
                  </a:cubicBezTo>
                  <a:lnTo>
                    <a:pt x="17401" y="8128"/>
                  </a:lnTo>
                  <a:cubicBezTo>
                    <a:pt x="17400" y="8115"/>
                    <a:pt x="17399" y="8102"/>
                    <a:pt x="17399" y="8087"/>
                  </a:cubicBezTo>
                  <a:cubicBezTo>
                    <a:pt x="17374" y="8103"/>
                    <a:pt x="17348" y="8119"/>
                    <a:pt x="17322" y="8135"/>
                  </a:cubicBezTo>
                  <a:lnTo>
                    <a:pt x="17322" y="8135"/>
                  </a:lnTo>
                  <a:cubicBezTo>
                    <a:pt x="14966" y="8338"/>
                    <a:pt x="12558" y="8541"/>
                    <a:pt x="10203" y="8716"/>
                  </a:cubicBezTo>
                  <a:lnTo>
                    <a:pt x="10203" y="8716"/>
                  </a:lnTo>
                  <a:cubicBezTo>
                    <a:pt x="9695" y="5843"/>
                    <a:pt x="9216" y="2997"/>
                    <a:pt x="8737" y="93"/>
                  </a:cubicBezTo>
                  <a:cubicBezTo>
                    <a:pt x="8720" y="42"/>
                    <a:pt x="8645" y="1"/>
                    <a:pt x="857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6" name="Google Shape;3986;p371"/>
            <p:cNvSpPr/>
            <p:nvPr/>
          </p:nvSpPr>
          <p:spPr>
            <a:xfrm>
              <a:off x="4111325" y="1148575"/>
              <a:ext cx="133025" cy="136950"/>
            </a:xfrm>
            <a:custGeom>
              <a:rect b="b" l="l" r="r" t="t"/>
              <a:pathLst>
                <a:path extrusionOk="0" h="5478" w="5321">
                  <a:moveTo>
                    <a:pt x="183" y="0"/>
                  </a:moveTo>
                  <a:cubicBezTo>
                    <a:pt x="92" y="0"/>
                    <a:pt x="1" y="128"/>
                    <a:pt x="90" y="240"/>
                  </a:cubicBezTo>
                  <a:cubicBezTo>
                    <a:pt x="1610" y="2094"/>
                    <a:pt x="3251" y="3857"/>
                    <a:pt x="5045" y="5438"/>
                  </a:cubicBezTo>
                  <a:cubicBezTo>
                    <a:pt x="5066" y="5466"/>
                    <a:pt x="5094" y="5478"/>
                    <a:pt x="5122" y="5478"/>
                  </a:cubicBezTo>
                  <a:cubicBezTo>
                    <a:pt x="5217" y="5478"/>
                    <a:pt x="5320" y="5349"/>
                    <a:pt x="5227" y="5255"/>
                  </a:cubicBezTo>
                  <a:cubicBezTo>
                    <a:pt x="3464" y="3614"/>
                    <a:pt x="1792" y="1881"/>
                    <a:pt x="272" y="58"/>
                  </a:cubicBezTo>
                  <a:cubicBezTo>
                    <a:pt x="248" y="17"/>
                    <a:pt x="215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7" name="Google Shape;3987;p371"/>
            <p:cNvSpPr/>
            <p:nvPr/>
          </p:nvSpPr>
          <p:spPr>
            <a:xfrm>
              <a:off x="4020850" y="1082000"/>
              <a:ext cx="19800" cy="186975"/>
            </a:xfrm>
            <a:custGeom>
              <a:rect b="b" l="l" r="r" t="t"/>
              <a:pathLst>
                <a:path extrusionOk="0" h="7479" w="792">
                  <a:moveTo>
                    <a:pt x="654" y="0"/>
                  </a:moveTo>
                  <a:cubicBezTo>
                    <a:pt x="586" y="0"/>
                    <a:pt x="518" y="46"/>
                    <a:pt x="518" y="137"/>
                  </a:cubicBezTo>
                  <a:cubicBezTo>
                    <a:pt x="335" y="2538"/>
                    <a:pt x="183" y="4970"/>
                    <a:pt x="1" y="7341"/>
                  </a:cubicBezTo>
                  <a:cubicBezTo>
                    <a:pt x="1" y="7423"/>
                    <a:pt x="72" y="7478"/>
                    <a:pt x="137" y="7478"/>
                  </a:cubicBezTo>
                  <a:cubicBezTo>
                    <a:pt x="193" y="7478"/>
                    <a:pt x="244" y="7438"/>
                    <a:pt x="244" y="7341"/>
                  </a:cubicBezTo>
                  <a:cubicBezTo>
                    <a:pt x="457" y="4970"/>
                    <a:pt x="578" y="2538"/>
                    <a:pt x="791" y="137"/>
                  </a:cubicBezTo>
                  <a:cubicBezTo>
                    <a:pt x="791" y="46"/>
                    <a:pt x="723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8" name="Google Shape;3988;p371"/>
            <p:cNvSpPr/>
            <p:nvPr/>
          </p:nvSpPr>
          <p:spPr>
            <a:xfrm>
              <a:off x="3966200" y="926925"/>
              <a:ext cx="75275" cy="161775"/>
            </a:xfrm>
            <a:custGeom>
              <a:rect b="b" l="l" r="r" t="t"/>
              <a:pathLst>
                <a:path extrusionOk="0" h="6471" w="3011">
                  <a:moveTo>
                    <a:pt x="159" y="0"/>
                  </a:moveTo>
                  <a:cubicBezTo>
                    <a:pt x="79" y="0"/>
                    <a:pt x="1" y="73"/>
                    <a:pt x="59" y="170"/>
                  </a:cubicBezTo>
                  <a:cubicBezTo>
                    <a:pt x="1123" y="2145"/>
                    <a:pt x="1974" y="4243"/>
                    <a:pt x="2704" y="6370"/>
                  </a:cubicBezTo>
                  <a:cubicBezTo>
                    <a:pt x="2745" y="6439"/>
                    <a:pt x="2817" y="6470"/>
                    <a:pt x="2878" y="6470"/>
                  </a:cubicBezTo>
                  <a:cubicBezTo>
                    <a:pt x="2952" y="6470"/>
                    <a:pt x="3011" y="6424"/>
                    <a:pt x="2977" y="6340"/>
                  </a:cubicBezTo>
                  <a:cubicBezTo>
                    <a:pt x="2248" y="4182"/>
                    <a:pt x="1336" y="2085"/>
                    <a:pt x="272" y="79"/>
                  </a:cubicBezTo>
                  <a:cubicBezTo>
                    <a:pt x="250" y="24"/>
                    <a:pt x="20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9" name="Google Shape;3989;p371"/>
            <p:cNvSpPr/>
            <p:nvPr/>
          </p:nvSpPr>
          <p:spPr>
            <a:xfrm>
              <a:off x="4034525" y="1074025"/>
              <a:ext cx="53050" cy="9125"/>
            </a:xfrm>
            <a:custGeom>
              <a:rect b="b" l="l" r="r" t="t"/>
              <a:pathLst>
                <a:path extrusionOk="0" h="365" w="2122">
                  <a:moveTo>
                    <a:pt x="1916" y="0"/>
                  </a:moveTo>
                  <a:cubicBezTo>
                    <a:pt x="1338" y="61"/>
                    <a:pt x="761" y="122"/>
                    <a:pt x="214" y="122"/>
                  </a:cubicBezTo>
                  <a:cubicBezTo>
                    <a:pt x="1" y="122"/>
                    <a:pt x="1" y="365"/>
                    <a:pt x="214" y="365"/>
                  </a:cubicBezTo>
                  <a:cubicBezTo>
                    <a:pt x="822" y="365"/>
                    <a:pt x="1369" y="334"/>
                    <a:pt x="1977" y="213"/>
                  </a:cubicBezTo>
                  <a:cubicBezTo>
                    <a:pt x="1992" y="219"/>
                    <a:pt x="2005" y="222"/>
                    <a:pt x="2017" y="222"/>
                  </a:cubicBezTo>
                  <a:cubicBezTo>
                    <a:pt x="2121" y="222"/>
                    <a:pt x="2080" y="0"/>
                    <a:pt x="191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0" name="Google Shape;3990;p371"/>
            <p:cNvSpPr/>
            <p:nvPr/>
          </p:nvSpPr>
          <p:spPr>
            <a:xfrm>
              <a:off x="4101950" y="763925"/>
              <a:ext cx="82875" cy="216325"/>
            </a:xfrm>
            <a:custGeom>
              <a:rect b="b" l="l" r="r" t="t"/>
              <a:pathLst>
                <a:path extrusionOk="0" h="8653" w="3315">
                  <a:moveTo>
                    <a:pt x="3103" y="0"/>
                  </a:moveTo>
                  <a:cubicBezTo>
                    <a:pt x="3095" y="0"/>
                    <a:pt x="3087" y="1"/>
                    <a:pt x="3079" y="3"/>
                  </a:cubicBezTo>
                  <a:cubicBezTo>
                    <a:pt x="2623" y="94"/>
                    <a:pt x="2410" y="884"/>
                    <a:pt x="2258" y="1249"/>
                  </a:cubicBezTo>
                  <a:cubicBezTo>
                    <a:pt x="1985" y="2009"/>
                    <a:pt x="1863" y="2829"/>
                    <a:pt x="1651" y="3589"/>
                  </a:cubicBezTo>
                  <a:cubicBezTo>
                    <a:pt x="1195" y="5261"/>
                    <a:pt x="617" y="6902"/>
                    <a:pt x="40" y="8483"/>
                  </a:cubicBezTo>
                  <a:cubicBezTo>
                    <a:pt x="1" y="8580"/>
                    <a:pt x="98" y="8652"/>
                    <a:pt x="190" y="8652"/>
                  </a:cubicBezTo>
                  <a:cubicBezTo>
                    <a:pt x="241" y="8652"/>
                    <a:pt x="291" y="8629"/>
                    <a:pt x="313" y="8574"/>
                  </a:cubicBezTo>
                  <a:cubicBezTo>
                    <a:pt x="799" y="7206"/>
                    <a:pt x="1316" y="5778"/>
                    <a:pt x="1711" y="4380"/>
                  </a:cubicBezTo>
                  <a:cubicBezTo>
                    <a:pt x="1894" y="3741"/>
                    <a:pt x="2106" y="3042"/>
                    <a:pt x="2258" y="2404"/>
                  </a:cubicBezTo>
                  <a:cubicBezTo>
                    <a:pt x="2319" y="2100"/>
                    <a:pt x="2410" y="1766"/>
                    <a:pt x="2502" y="1462"/>
                  </a:cubicBezTo>
                  <a:cubicBezTo>
                    <a:pt x="2593" y="1158"/>
                    <a:pt x="2806" y="337"/>
                    <a:pt x="3170" y="276"/>
                  </a:cubicBezTo>
                  <a:cubicBezTo>
                    <a:pt x="3314" y="247"/>
                    <a:pt x="3240" y="0"/>
                    <a:pt x="310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1" name="Google Shape;3991;p371"/>
            <p:cNvSpPr/>
            <p:nvPr/>
          </p:nvSpPr>
          <p:spPr>
            <a:xfrm>
              <a:off x="4211075" y="941725"/>
              <a:ext cx="197350" cy="21375"/>
            </a:xfrm>
            <a:custGeom>
              <a:rect b="b" l="l" r="r" t="t"/>
              <a:pathLst>
                <a:path extrusionOk="0" h="855" w="7894">
                  <a:moveTo>
                    <a:pt x="150" y="1"/>
                  </a:moveTo>
                  <a:cubicBezTo>
                    <a:pt x="19" y="1"/>
                    <a:pt x="0" y="248"/>
                    <a:pt x="173" y="277"/>
                  </a:cubicBezTo>
                  <a:cubicBezTo>
                    <a:pt x="2666" y="642"/>
                    <a:pt x="5188" y="854"/>
                    <a:pt x="7681" y="854"/>
                  </a:cubicBezTo>
                  <a:cubicBezTo>
                    <a:pt x="7833" y="854"/>
                    <a:pt x="7894" y="581"/>
                    <a:pt x="7681" y="581"/>
                  </a:cubicBezTo>
                  <a:cubicBezTo>
                    <a:pt x="5188" y="550"/>
                    <a:pt x="2666" y="338"/>
                    <a:pt x="173" y="3"/>
                  </a:cubicBezTo>
                  <a:cubicBezTo>
                    <a:pt x="165" y="2"/>
                    <a:pt x="157" y="1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92" name="Google Shape;3992;p371"/>
          <p:cNvGrpSpPr/>
          <p:nvPr/>
        </p:nvGrpSpPr>
        <p:grpSpPr>
          <a:xfrm>
            <a:off x="8523245" y="2648962"/>
            <a:ext cx="1032015" cy="1368780"/>
            <a:chOff x="7088571" y="937373"/>
            <a:chExt cx="1056959" cy="1401864"/>
          </a:xfrm>
        </p:grpSpPr>
        <p:sp>
          <p:nvSpPr>
            <p:cNvPr id="3993" name="Google Shape;3993;p371"/>
            <p:cNvSpPr/>
            <p:nvPr/>
          </p:nvSpPr>
          <p:spPr>
            <a:xfrm rot="2001667">
              <a:off x="7536967" y="992618"/>
              <a:ext cx="265218" cy="329817"/>
            </a:xfrm>
            <a:custGeom>
              <a:rect b="b" l="l" r="r" t="t"/>
              <a:pathLst>
                <a:path extrusionOk="0" h="13193" w="10609">
                  <a:moveTo>
                    <a:pt x="5958" y="1"/>
                  </a:moveTo>
                  <a:lnTo>
                    <a:pt x="4773" y="2219"/>
                  </a:lnTo>
                  <a:lnTo>
                    <a:pt x="2919" y="3618"/>
                  </a:lnTo>
                  <a:lnTo>
                    <a:pt x="2159" y="5745"/>
                  </a:lnTo>
                  <a:lnTo>
                    <a:pt x="487" y="6991"/>
                  </a:lnTo>
                  <a:lnTo>
                    <a:pt x="639" y="8207"/>
                  </a:lnTo>
                  <a:lnTo>
                    <a:pt x="1" y="9454"/>
                  </a:lnTo>
                  <a:lnTo>
                    <a:pt x="639" y="13192"/>
                  </a:lnTo>
                  <a:lnTo>
                    <a:pt x="7630" y="9514"/>
                  </a:lnTo>
                  <a:lnTo>
                    <a:pt x="10609" y="3344"/>
                  </a:lnTo>
                  <a:lnTo>
                    <a:pt x="9302" y="912"/>
                  </a:lnTo>
                  <a:lnTo>
                    <a:pt x="5958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4" name="Google Shape;3994;p371"/>
            <p:cNvSpPr/>
            <p:nvPr/>
          </p:nvSpPr>
          <p:spPr>
            <a:xfrm rot="2001667">
              <a:off x="7292831" y="1985129"/>
              <a:ext cx="188495" cy="323467"/>
            </a:xfrm>
            <a:custGeom>
              <a:rect b="b" l="l" r="r" t="t"/>
              <a:pathLst>
                <a:path extrusionOk="0" h="12939" w="7540">
                  <a:moveTo>
                    <a:pt x="5259" y="0"/>
                  </a:moveTo>
                  <a:lnTo>
                    <a:pt x="1" y="1763"/>
                  </a:lnTo>
                  <a:cubicBezTo>
                    <a:pt x="852" y="4863"/>
                    <a:pt x="1612" y="8025"/>
                    <a:pt x="2250" y="11186"/>
                  </a:cubicBezTo>
                  <a:cubicBezTo>
                    <a:pt x="2402" y="11946"/>
                    <a:pt x="2706" y="12827"/>
                    <a:pt x="3466" y="12918"/>
                  </a:cubicBezTo>
                  <a:cubicBezTo>
                    <a:pt x="3516" y="12932"/>
                    <a:pt x="3568" y="12938"/>
                    <a:pt x="3623" y="12938"/>
                  </a:cubicBezTo>
                  <a:cubicBezTo>
                    <a:pt x="3804" y="12938"/>
                    <a:pt x="4009" y="12874"/>
                    <a:pt x="4196" y="12827"/>
                  </a:cubicBezTo>
                  <a:cubicBezTo>
                    <a:pt x="5290" y="12462"/>
                    <a:pt x="6262" y="11702"/>
                    <a:pt x="6779" y="10699"/>
                  </a:cubicBezTo>
                  <a:cubicBezTo>
                    <a:pt x="7539" y="9088"/>
                    <a:pt x="6992" y="7265"/>
                    <a:pt x="6536" y="5593"/>
                  </a:cubicBezTo>
                  <a:cubicBezTo>
                    <a:pt x="6050" y="3769"/>
                    <a:pt x="5594" y="1915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5" name="Google Shape;3995;p371"/>
            <p:cNvSpPr/>
            <p:nvPr/>
          </p:nvSpPr>
          <p:spPr>
            <a:xfrm rot="2001667">
              <a:off x="7330440" y="1029620"/>
              <a:ext cx="574485" cy="1017299"/>
            </a:xfrm>
            <a:custGeom>
              <a:rect b="b" l="l" r="r" t="t"/>
              <a:pathLst>
                <a:path extrusionOk="0" h="40693" w="22980">
                  <a:moveTo>
                    <a:pt x="8009" y="1"/>
                  </a:moveTo>
                  <a:cubicBezTo>
                    <a:pt x="7624" y="1"/>
                    <a:pt x="7243" y="24"/>
                    <a:pt x="6870" y="71"/>
                  </a:cubicBezTo>
                  <a:cubicBezTo>
                    <a:pt x="7022" y="314"/>
                    <a:pt x="7113" y="618"/>
                    <a:pt x="7113" y="892"/>
                  </a:cubicBezTo>
                  <a:cubicBezTo>
                    <a:pt x="7113" y="1347"/>
                    <a:pt x="6961" y="1773"/>
                    <a:pt x="6688" y="2168"/>
                  </a:cubicBezTo>
                  <a:cubicBezTo>
                    <a:pt x="6140" y="3080"/>
                    <a:pt x="5381" y="3810"/>
                    <a:pt x="4469" y="4265"/>
                  </a:cubicBezTo>
                  <a:cubicBezTo>
                    <a:pt x="5745" y="4600"/>
                    <a:pt x="6140" y="6454"/>
                    <a:pt x="5350" y="7487"/>
                  </a:cubicBezTo>
                  <a:cubicBezTo>
                    <a:pt x="4769" y="8270"/>
                    <a:pt x="3793" y="8625"/>
                    <a:pt x="2822" y="8625"/>
                  </a:cubicBezTo>
                  <a:cubicBezTo>
                    <a:pt x="2472" y="8625"/>
                    <a:pt x="2123" y="8579"/>
                    <a:pt x="1794" y="8490"/>
                  </a:cubicBezTo>
                  <a:lnTo>
                    <a:pt x="1794" y="8490"/>
                  </a:lnTo>
                  <a:cubicBezTo>
                    <a:pt x="2584" y="9190"/>
                    <a:pt x="2128" y="10557"/>
                    <a:pt x="1277" y="11256"/>
                  </a:cubicBezTo>
                  <a:cubicBezTo>
                    <a:pt x="912" y="11560"/>
                    <a:pt x="456" y="11773"/>
                    <a:pt x="0" y="11925"/>
                  </a:cubicBezTo>
                  <a:cubicBezTo>
                    <a:pt x="274" y="21105"/>
                    <a:pt x="2189" y="30375"/>
                    <a:pt x="7022" y="38187"/>
                  </a:cubicBezTo>
                  <a:cubicBezTo>
                    <a:pt x="7478" y="38947"/>
                    <a:pt x="8025" y="39707"/>
                    <a:pt x="8785" y="40132"/>
                  </a:cubicBezTo>
                  <a:cubicBezTo>
                    <a:pt x="9454" y="40497"/>
                    <a:pt x="10244" y="40588"/>
                    <a:pt x="11004" y="40619"/>
                  </a:cubicBezTo>
                  <a:cubicBezTo>
                    <a:pt x="11765" y="40659"/>
                    <a:pt x="12355" y="40693"/>
                    <a:pt x="12921" y="40693"/>
                  </a:cubicBezTo>
                  <a:cubicBezTo>
                    <a:pt x="13642" y="40693"/>
                    <a:pt x="14322" y="40637"/>
                    <a:pt x="15259" y="40467"/>
                  </a:cubicBezTo>
                  <a:cubicBezTo>
                    <a:pt x="17508" y="40163"/>
                    <a:pt x="18907" y="39585"/>
                    <a:pt x="20882" y="38491"/>
                  </a:cubicBezTo>
                  <a:cubicBezTo>
                    <a:pt x="21581" y="38126"/>
                    <a:pt x="22250" y="37701"/>
                    <a:pt x="22615" y="37002"/>
                  </a:cubicBezTo>
                  <a:cubicBezTo>
                    <a:pt x="22980" y="36333"/>
                    <a:pt x="22980" y="35543"/>
                    <a:pt x="22980" y="34722"/>
                  </a:cubicBezTo>
                  <a:cubicBezTo>
                    <a:pt x="22858" y="26485"/>
                    <a:pt x="20943" y="18399"/>
                    <a:pt x="18603" y="10497"/>
                  </a:cubicBezTo>
                  <a:cubicBezTo>
                    <a:pt x="18147" y="8946"/>
                    <a:pt x="17660" y="7335"/>
                    <a:pt x="16900" y="5907"/>
                  </a:cubicBezTo>
                  <a:cubicBezTo>
                    <a:pt x="15563" y="3384"/>
                    <a:pt x="13344" y="1256"/>
                    <a:pt x="10609" y="375"/>
                  </a:cubicBezTo>
                  <a:cubicBezTo>
                    <a:pt x="9766" y="122"/>
                    <a:pt x="8879" y="1"/>
                    <a:pt x="8009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6" name="Google Shape;3996;p371"/>
            <p:cNvSpPr/>
            <p:nvPr/>
          </p:nvSpPr>
          <p:spPr>
            <a:xfrm rot="2001697">
              <a:off x="7283186" y="1988882"/>
              <a:ext cx="196535" cy="322922"/>
            </a:xfrm>
            <a:custGeom>
              <a:rect b="b" l="l" r="r" t="t"/>
              <a:pathLst>
                <a:path extrusionOk="0" h="13400" w="7812">
                  <a:moveTo>
                    <a:pt x="5414" y="0"/>
                  </a:moveTo>
                  <a:cubicBezTo>
                    <a:pt x="5288" y="0"/>
                    <a:pt x="5178" y="86"/>
                    <a:pt x="5227" y="233"/>
                  </a:cubicBezTo>
                  <a:cubicBezTo>
                    <a:pt x="5592" y="2178"/>
                    <a:pt x="6048" y="4124"/>
                    <a:pt x="6595" y="6008"/>
                  </a:cubicBezTo>
                  <a:cubicBezTo>
                    <a:pt x="7142" y="8045"/>
                    <a:pt x="7720" y="10507"/>
                    <a:pt x="5775" y="12027"/>
                  </a:cubicBezTo>
                  <a:cubicBezTo>
                    <a:pt x="5410" y="12331"/>
                    <a:pt x="4802" y="12726"/>
                    <a:pt x="4316" y="12817"/>
                  </a:cubicBezTo>
                  <a:cubicBezTo>
                    <a:pt x="4233" y="12826"/>
                    <a:pt x="4154" y="12830"/>
                    <a:pt x="4080" y="12830"/>
                  </a:cubicBezTo>
                  <a:cubicBezTo>
                    <a:pt x="3147" y="12830"/>
                    <a:pt x="2874" y="12144"/>
                    <a:pt x="2705" y="11328"/>
                  </a:cubicBezTo>
                  <a:cubicBezTo>
                    <a:pt x="2492" y="10264"/>
                    <a:pt x="2249" y="9261"/>
                    <a:pt x="2036" y="8197"/>
                  </a:cubicBezTo>
                  <a:cubicBezTo>
                    <a:pt x="1519" y="6069"/>
                    <a:pt x="1033" y="3972"/>
                    <a:pt x="455" y="1844"/>
                  </a:cubicBezTo>
                  <a:cubicBezTo>
                    <a:pt x="445" y="1760"/>
                    <a:pt x="384" y="1724"/>
                    <a:pt x="312" y="1724"/>
                  </a:cubicBezTo>
                  <a:cubicBezTo>
                    <a:pt x="176" y="1724"/>
                    <a:pt x="0" y="1858"/>
                    <a:pt x="60" y="2057"/>
                  </a:cubicBezTo>
                  <a:cubicBezTo>
                    <a:pt x="850" y="5036"/>
                    <a:pt x="1580" y="8045"/>
                    <a:pt x="2188" y="11024"/>
                  </a:cubicBezTo>
                  <a:cubicBezTo>
                    <a:pt x="2340" y="11783"/>
                    <a:pt x="2492" y="12847"/>
                    <a:pt x="3282" y="13273"/>
                  </a:cubicBezTo>
                  <a:cubicBezTo>
                    <a:pt x="3460" y="13362"/>
                    <a:pt x="3653" y="13399"/>
                    <a:pt x="3852" y="13399"/>
                  </a:cubicBezTo>
                  <a:cubicBezTo>
                    <a:pt x="4400" y="13399"/>
                    <a:pt x="4994" y="13115"/>
                    <a:pt x="5440" y="12847"/>
                  </a:cubicBezTo>
                  <a:cubicBezTo>
                    <a:pt x="7264" y="11783"/>
                    <a:pt x="7811" y="9899"/>
                    <a:pt x="7507" y="7923"/>
                  </a:cubicBezTo>
                  <a:cubicBezTo>
                    <a:pt x="7082" y="5340"/>
                    <a:pt x="6170" y="2786"/>
                    <a:pt x="5683" y="203"/>
                  </a:cubicBezTo>
                  <a:cubicBezTo>
                    <a:pt x="5641" y="63"/>
                    <a:pt x="5522" y="0"/>
                    <a:pt x="541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7" name="Google Shape;3997;p371"/>
            <p:cNvSpPr/>
            <p:nvPr/>
          </p:nvSpPr>
          <p:spPr>
            <a:xfrm rot="2001667">
              <a:off x="7323346" y="1024997"/>
              <a:ext cx="587410" cy="1029874"/>
            </a:xfrm>
            <a:custGeom>
              <a:rect b="b" l="l" r="r" t="t"/>
              <a:pathLst>
                <a:path extrusionOk="0" h="41196" w="23497">
                  <a:moveTo>
                    <a:pt x="8252" y="486"/>
                  </a:moveTo>
                  <a:cubicBezTo>
                    <a:pt x="9086" y="486"/>
                    <a:pt x="9915" y="601"/>
                    <a:pt x="10730" y="830"/>
                  </a:cubicBezTo>
                  <a:cubicBezTo>
                    <a:pt x="10740" y="831"/>
                    <a:pt x="10751" y="832"/>
                    <a:pt x="10761" y="832"/>
                  </a:cubicBezTo>
                  <a:cubicBezTo>
                    <a:pt x="10778" y="832"/>
                    <a:pt x="10795" y="830"/>
                    <a:pt x="10812" y="828"/>
                  </a:cubicBezTo>
                  <a:lnTo>
                    <a:pt x="10812" y="828"/>
                  </a:lnTo>
                  <a:cubicBezTo>
                    <a:pt x="17125" y="2988"/>
                    <a:pt x="18487" y="9974"/>
                    <a:pt x="19970" y="15694"/>
                  </a:cubicBezTo>
                  <a:cubicBezTo>
                    <a:pt x="21520" y="21621"/>
                    <a:pt x="22736" y="27730"/>
                    <a:pt x="22919" y="33901"/>
                  </a:cubicBezTo>
                  <a:cubicBezTo>
                    <a:pt x="22949" y="35603"/>
                    <a:pt x="23071" y="37153"/>
                    <a:pt x="21520" y="38217"/>
                  </a:cubicBezTo>
                  <a:cubicBezTo>
                    <a:pt x="20305" y="39038"/>
                    <a:pt x="18815" y="39706"/>
                    <a:pt x="17417" y="40071"/>
                  </a:cubicBezTo>
                  <a:cubicBezTo>
                    <a:pt x="16201" y="40405"/>
                    <a:pt x="14864" y="40649"/>
                    <a:pt x="13618" y="40679"/>
                  </a:cubicBezTo>
                  <a:cubicBezTo>
                    <a:pt x="13168" y="40698"/>
                    <a:pt x="12660" y="40722"/>
                    <a:pt x="12136" y="40722"/>
                  </a:cubicBezTo>
                  <a:cubicBezTo>
                    <a:pt x="10962" y="40722"/>
                    <a:pt x="9707" y="40599"/>
                    <a:pt x="8845" y="40010"/>
                  </a:cubicBezTo>
                  <a:cubicBezTo>
                    <a:pt x="7721" y="39190"/>
                    <a:pt x="6991" y="37639"/>
                    <a:pt x="6383" y="36454"/>
                  </a:cubicBezTo>
                  <a:cubicBezTo>
                    <a:pt x="5624" y="35086"/>
                    <a:pt x="4985" y="33688"/>
                    <a:pt x="4377" y="32259"/>
                  </a:cubicBezTo>
                  <a:cubicBezTo>
                    <a:pt x="3253" y="29463"/>
                    <a:pt x="2402" y="26636"/>
                    <a:pt x="1794" y="23688"/>
                  </a:cubicBezTo>
                  <a:cubicBezTo>
                    <a:pt x="1125" y="20496"/>
                    <a:pt x="730" y="17244"/>
                    <a:pt x="547" y="14022"/>
                  </a:cubicBezTo>
                  <a:cubicBezTo>
                    <a:pt x="547" y="13779"/>
                    <a:pt x="517" y="13505"/>
                    <a:pt x="517" y="13293"/>
                  </a:cubicBezTo>
                  <a:cubicBezTo>
                    <a:pt x="456" y="12593"/>
                    <a:pt x="426" y="12533"/>
                    <a:pt x="1003" y="12198"/>
                  </a:cubicBezTo>
                  <a:cubicBezTo>
                    <a:pt x="1490" y="11894"/>
                    <a:pt x="1915" y="11590"/>
                    <a:pt x="2250" y="11104"/>
                  </a:cubicBezTo>
                  <a:cubicBezTo>
                    <a:pt x="2634" y="10456"/>
                    <a:pt x="2790" y="9732"/>
                    <a:pt x="2525" y="9127"/>
                  </a:cubicBezTo>
                  <a:lnTo>
                    <a:pt x="2525" y="9127"/>
                  </a:lnTo>
                  <a:cubicBezTo>
                    <a:pt x="2697" y="9146"/>
                    <a:pt x="2872" y="9155"/>
                    <a:pt x="3048" y="9155"/>
                  </a:cubicBezTo>
                  <a:cubicBezTo>
                    <a:pt x="4287" y="9155"/>
                    <a:pt x="5557" y="8683"/>
                    <a:pt x="6049" y="7487"/>
                  </a:cubicBezTo>
                  <a:cubicBezTo>
                    <a:pt x="6480" y="6436"/>
                    <a:pt x="6147" y="5147"/>
                    <a:pt x="5198" y="4550"/>
                  </a:cubicBezTo>
                  <a:lnTo>
                    <a:pt x="5198" y="4550"/>
                  </a:lnTo>
                  <a:cubicBezTo>
                    <a:pt x="6545" y="3696"/>
                    <a:pt x="7945" y="2151"/>
                    <a:pt x="7404" y="525"/>
                  </a:cubicBezTo>
                  <a:lnTo>
                    <a:pt x="7404" y="525"/>
                  </a:lnTo>
                  <a:cubicBezTo>
                    <a:pt x="7687" y="499"/>
                    <a:pt x="7970" y="486"/>
                    <a:pt x="8252" y="486"/>
                  </a:cubicBezTo>
                  <a:close/>
                  <a:moveTo>
                    <a:pt x="8263" y="0"/>
                  </a:moveTo>
                  <a:cubicBezTo>
                    <a:pt x="7868" y="0"/>
                    <a:pt x="7474" y="24"/>
                    <a:pt x="7083" y="71"/>
                  </a:cubicBezTo>
                  <a:cubicBezTo>
                    <a:pt x="6931" y="71"/>
                    <a:pt x="6809" y="253"/>
                    <a:pt x="6900" y="374"/>
                  </a:cubicBezTo>
                  <a:cubicBezTo>
                    <a:pt x="7660" y="1955"/>
                    <a:pt x="5897" y="3566"/>
                    <a:pt x="4651" y="4295"/>
                  </a:cubicBezTo>
                  <a:cubicBezTo>
                    <a:pt x="4499" y="4356"/>
                    <a:pt x="4408" y="4630"/>
                    <a:pt x="4651" y="4721"/>
                  </a:cubicBezTo>
                  <a:cubicBezTo>
                    <a:pt x="5775" y="5116"/>
                    <a:pt x="6140" y="6636"/>
                    <a:pt x="5441" y="7609"/>
                  </a:cubicBezTo>
                  <a:cubicBezTo>
                    <a:pt x="4919" y="8339"/>
                    <a:pt x="4081" y="8611"/>
                    <a:pt x="3224" y="8611"/>
                  </a:cubicBezTo>
                  <a:cubicBezTo>
                    <a:pt x="2833" y="8611"/>
                    <a:pt x="2438" y="8555"/>
                    <a:pt x="2067" y="8460"/>
                  </a:cubicBezTo>
                  <a:cubicBezTo>
                    <a:pt x="2058" y="8458"/>
                    <a:pt x="2048" y="8457"/>
                    <a:pt x="2039" y="8457"/>
                  </a:cubicBezTo>
                  <a:cubicBezTo>
                    <a:pt x="1870" y="8457"/>
                    <a:pt x="1738" y="8711"/>
                    <a:pt x="1824" y="8855"/>
                  </a:cubicBezTo>
                  <a:cubicBezTo>
                    <a:pt x="2979" y="10131"/>
                    <a:pt x="1277" y="11560"/>
                    <a:pt x="152" y="11955"/>
                  </a:cubicBezTo>
                  <a:cubicBezTo>
                    <a:pt x="61" y="12016"/>
                    <a:pt x="0" y="12107"/>
                    <a:pt x="0" y="12198"/>
                  </a:cubicBezTo>
                  <a:cubicBezTo>
                    <a:pt x="213" y="18125"/>
                    <a:pt x="1034" y="24053"/>
                    <a:pt x="2949" y="29706"/>
                  </a:cubicBezTo>
                  <a:cubicBezTo>
                    <a:pt x="3861" y="32442"/>
                    <a:pt x="5076" y="35117"/>
                    <a:pt x="6505" y="37639"/>
                  </a:cubicBezTo>
                  <a:cubicBezTo>
                    <a:pt x="7113" y="38703"/>
                    <a:pt x="7751" y="39980"/>
                    <a:pt x="8876" y="40588"/>
                  </a:cubicBezTo>
                  <a:cubicBezTo>
                    <a:pt x="9940" y="41196"/>
                    <a:pt x="11308" y="41105"/>
                    <a:pt x="12463" y="41135"/>
                  </a:cubicBezTo>
                  <a:cubicBezTo>
                    <a:pt x="12665" y="41143"/>
                    <a:pt x="12868" y="41146"/>
                    <a:pt x="13071" y="41146"/>
                  </a:cubicBezTo>
                  <a:cubicBezTo>
                    <a:pt x="15311" y="41146"/>
                    <a:pt x="17599" y="40684"/>
                    <a:pt x="19606" y="39737"/>
                  </a:cubicBezTo>
                  <a:cubicBezTo>
                    <a:pt x="20730" y="39250"/>
                    <a:pt x="22098" y="38642"/>
                    <a:pt x="22797" y="37639"/>
                  </a:cubicBezTo>
                  <a:cubicBezTo>
                    <a:pt x="23496" y="36697"/>
                    <a:pt x="23405" y="35481"/>
                    <a:pt x="23405" y="34387"/>
                  </a:cubicBezTo>
                  <a:cubicBezTo>
                    <a:pt x="23253" y="28217"/>
                    <a:pt x="22128" y="22198"/>
                    <a:pt x="20609" y="16271"/>
                  </a:cubicBezTo>
                  <a:cubicBezTo>
                    <a:pt x="19063" y="10242"/>
                    <a:pt x="17639" y="2642"/>
                    <a:pt x="10977" y="396"/>
                  </a:cubicBezTo>
                  <a:lnTo>
                    <a:pt x="10977" y="396"/>
                  </a:lnTo>
                  <a:cubicBezTo>
                    <a:pt x="10958" y="387"/>
                    <a:pt x="10937" y="379"/>
                    <a:pt x="10912" y="374"/>
                  </a:cubicBezTo>
                  <a:lnTo>
                    <a:pt x="10912" y="374"/>
                  </a:lnTo>
                  <a:cubicBezTo>
                    <a:pt x="10912" y="374"/>
                    <a:pt x="10912" y="374"/>
                    <a:pt x="10912" y="374"/>
                  </a:cubicBezTo>
                  <a:cubicBezTo>
                    <a:pt x="10048" y="122"/>
                    <a:pt x="9155" y="0"/>
                    <a:pt x="826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8" name="Google Shape;3998;p371"/>
            <p:cNvSpPr/>
            <p:nvPr/>
          </p:nvSpPr>
          <p:spPr>
            <a:xfrm rot="2001667">
              <a:off x="7479680" y="1374732"/>
              <a:ext cx="87548" cy="205395"/>
            </a:xfrm>
            <a:custGeom>
              <a:rect b="b" l="l" r="r" t="t"/>
              <a:pathLst>
                <a:path extrusionOk="0" h="8216" w="3502">
                  <a:moveTo>
                    <a:pt x="1031" y="1792"/>
                  </a:moveTo>
                  <a:lnTo>
                    <a:pt x="1031" y="1792"/>
                  </a:lnTo>
                  <a:cubicBezTo>
                    <a:pt x="1046" y="2087"/>
                    <a:pt x="1079" y="2383"/>
                    <a:pt x="1123" y="2679"/>
                  </a:cubicBezTo>
                  <a:lnTo>
                    <a:pt x="1123" y="2679"/>
                  </a:lnTo>
                  <a:cubicBezTo>
                    <a:pt x="1096" y="2598"/>
                    <a:pt x="1070" y="2505"/>
                    <a:pt x="1070" y="2425"/>
                  </a:cubicBezTo>
                  <a:cubicBezTo>
                    <a:pt x="1006" y="2040"/>
                    <a:pt x="911" y="1956"/>
                    <a:pt x="1031" y="1792"/>
                  </a:cubicBezTo>
                  <a:close/>
                  <a:moveTo>
                    <a:pt x="1722" y="1280"/>
                  </a:moveTo>
                  <a:cubicBezTo>
                    <a:pt x="1847" y="1299"/>
                    <a:pt x="1813" y="1569"/>
                    <a:pt x="1890" y="1939"/>
                  </a:cubicBezTo>
                  <a:cubicBezTo>
                    <a:pt x="1951" y="2152"/>
                    <a:pt x="1982" y="2425"/>
                    <a:pt x="2042" y="2638"/>
                  </a:cubicBezTo>
                  <a:cubicBezTo>
                    <a:pt x="2134" y="3185"/>
                    <a:pt x="2255" y="3763"/>
                    <a:pt x="2346" y="4279"/>
                  </a:cubicBezTo>
                  <a:cubicBezTo>
                    <a:pt x="2455" y="4911"/>
                    <a:pt x="2670" y="5756"/>
                    <a:pt x="2630" y="6505"/>
                  </a:cubicBezTo>
                  <a:lnTo>
                    <a:pt x="2630" y="6505"/>
                  </a:lnTo>
                  <a:cubicBezTo>
                    <a:pt x="2167" y="4768"/>
                    <a:pt x="1874" y="3047"/>
                    <a:pt x="1722" y="1280"/>
                  </a:cubicBezTo>
                  <a:close/>
                  <a:moveTo>
                    <a:pt x="1386" y="4162"/>
                  </a:moveTo>
                  <a:cubicBezTo>
                    <a:pt x="1532" y="4958"/>
                    <a:pt x="1646" y="5700"/>
                    <a:pt x="1617" y="6529"/>
                  </a:cubicBezTo>
                  <a:cubicBezTo>
                    <a:pt x="1617" y="6603"/>
                    <a:pt x="1617" y="6675"/>
                    <a:pt x="1618" y="6745"/>
                  </a:cubicBezTo>
                  <a:lnTo>
                    <a:pt x="1618" y="6745"/>
                  </a:lnTo>
                  <a:cubicBezTo>
                    <a:pt x="1429" y="5970"/>
                    <a:pt x="1448" y="4943"/>
                    <a:pt x="1404" y="4310"/>
                  </a:cubicBezTo>
                  <a:cubicBezTo>
                    <a:pt x="1398" y="4261"/>
                    <a:pt x="1392" y="4211"/>
                    <a:pt x="1386" y="4162"/>
                  </a:cubicBezTo>
                  <a:close/>
                  <a:moveTo>
                    <a:pt x="2063" y="6283"/>
                  </a:moveTo>
                  <a:lnTo>
                    <a:pt x="2063" y="6283"/>
                  </a:lnTo>
                  <a:cubicBezTo>
                    <a:pt x="2124" y="6517"/>
                    <a:pt x="2188" y="6750"/>
                    <a:pt x="2255" y="6985"/>
                  </a:cubicBezTo>
                  <a:cubicBezTo>
                    <a:pt x="2288" y="7095"/>
                    <a:pt x="2369" y="7141"/>
                    <a:pt x="2454" y="7141"/>
                  </a:cubicBezTo>
                  <a:cubicBezTo>
                    <a:pt x="2476" y="7141"/>
                    <a:pt x="2498" y="7138"/>
                    <a:pt x="2519" y="7132"/>
                  </a:cubicBezTo>
                  <a:lnTo>
                    <a:pt x="2519" y="7132"/>
                  </a:lnTo>
                  <a:cubicBezTo>
                    <a:pt x="2459" y="7315"/>
                    <a:pt x="2371" y="7483"/>
                    <a:pt x="2248" y="7630"/>
                  </a:cubicBezTo>
                  <a:lnTo>
                    <a:pt x="2248" y="7630"/>
                  </a:lnTo>
                  <a:cubicBezTo>
                    <a:pt x="2035" y="7227"/>
                    <a:pt x="2045" y="6744"/>
                    <a:pt x="2063" y="6283"/>
                  </a:cubicBezTo>
                  <a:close/>
                  <a:moveTo>
                    <a:pt x="1404" y="0"/>
                  </a:moveTo>
                  <a:cubicBezTo>
                    <a:pt x="1321" y="0"/>
                    <a:pt x="1240" y="39"/>
                    <a:pt x="1199" y="128"/>
                  </a:cubicBezTo>
                  <a:lnTo>
                    <a:pt x="1199" y="128"/>
                  </a:lnTo>
                  <a:cubicBezTo>
                    <a:pt x="1171" y="126"/>
                    <a:pt x="1144" y="125"/>
                    <a:pt x="1118" y="125"/>
                  </a:cubicBezTo>
                  <a:cubicBezTo>
                    <a:pt x="1" y="125"/>
                    <a:pt x="440" y="1885"/>
                    <a:pt x="583" y="2486"/>
                  </a:cubicBezTo>
                  <a:cubicBezTo>
                    <a:pt x="827" y="3489"/>
                    <a:pt x="887" y="4523"/>
                    <a:pt x="1009" y="5495"/>
                  </a:cubicBezTo>
                  <a:cubicBezTo>
                    <a:pt x="1070" y="6134"/>
                    <a:pt x="1131" y="7197"/>
                    <a:pt x="1526" y="7745"/>
                  </a:cubicBezTo>
                  <a:cubicBezTo>
                    <a:pt x="1587" y="7805"/>
                    <a:pt x="1655" y="7836"/>
                    <a:pt x="1723" y="7836"/>
                  </a:cubicBezTo>
                  <a:cubicBezTo>
                    <a:pt x="1760" y="7836"/>
                    <a:pt x="1796" y="7827"/>
                    <a:pt x="1831" y="7810"/>
                  </a:cubicBezTo>
                  <a:lnTo>
                    <a:pt x="1831" y="7810"/>
                  </a:lnTo>
                  <a:cubicBezTo>
                    <a:pt x="1886" y="7910"/>
                    <a:pt x="1955" y="8010"/>
                    <a:pt x="2042" y="8109"/>
                  </a:cubicBezTo>
                  <a:cubicBezTo>
                    <a:pt x="2082" y="8169"/>
                    <a:pt x="2160" y="8215"/>
                    <a:pt x="2244" y="8215"/>
                  </a:cubicBezTo>
                  <a:cubicBezTo>
                    <a:pt x="2288" y="8215"/>
                    <a:pt x="2334" y="8202"/>
                    <a:pt x="2377" y="8170"/>
                  </a:cubicBezTo>
                  <a:cubicBezTo>
                    <a:pt x="3501" y="7197"/>
                    <a:pt x="3045" y="5465"/>
                    <a:pt x="2833" y="4158"/>
                  </a:cubicBezTo>
                  <a:cubicBezTo>
                    <a:pt x="2681" y="3185"/>
                    <a:pt x="2498" y="2182"/>
                    <a:pt x="2225" y="1240"/>
                  </a:cubicBezTo>
                  <a:cubicBezTo>
                    <a:pt x="2129" y="882"/>
                    <a:pt x="1977" y="486"/>
                    <a:pt x="1651" y="274"/>
                  </a:cubicBezTo>
                  <a:lnTo>
                    <a:pt x="1651" y="274"/>
                  </a:lnTo>
                  <a:cubicBezTo>
                    <a:pt x="1650" y="251"/>
                    <a:pt x="1649" y="229"/>
                    <a:pt x="1647" y="206"/>
                  </a:cubicBezTo>
                  <a:cubicBezTo>
                    <a:pt x="1647" y="83"/>
                    <a:pt x="1524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9" name="Google Shape;3999;p371"/>
            <p:cNvSpPr/>
            <p:nvPr/>
          </p:nvSpPr>
          <p:spPr>
            <a:xfrm rot="2001667">
              <a:off x="7404147" y="1661923"/>
              <a:ext cx="212220" cy="227194"/>
            </a:xfrm>
            <a:custGeom>
              <a:rect b="b" l="l" r="r" t="t"/>
              <a:pathLst>
                <a:path extrusionOk="0" h="9088" w="8489">
                  <a:moveTo>
                    <a:pt x="3665" y="1"/>
                  </a:moveTo>
                  <a:cubicBezTo>
                    <a:pt x="3513" y="1"/>
                    <a:pt x="3355" y="19"/>
                    <a:pt x="3192" y="59"/>
                  </a:cubicBezTo>
                  <a:cubicBezTo>
                    <a:pt x="1672" y="424"/>
                    <a:pt x="1125" y="2096"/>
                    <a:pt x="669" y="3433"/>
                  </a:cubicBezTo>
                  <a:cubicBezTo>
                    <a:pt x="0" y="5257"/>
                    <a:pt x="61" y="6959"/>
                    <a:pt x="61" y="8874"/>
                  </a:cubicBezTo>
                  <a:cubicBezTo>
                    <a:pt x="32" y="9018"/>
                    <a:pt x="120" y="9087"/>
                    <a:pt x="220" y="9087"/>
                  </a:cubicBezTo>
                  <a:cubicBezTo>
                    <a:pt x="330" y="9087"/>
                    <a:pt x="456" y="9003"/>
                    <a:pt x="456" y="8844"/>
                  </a:cubicBezTo>
                  <a:cubicBezTo>
                    <a:pt x="456" y="7263"/>
                    <a:pt x="365" y="5743"/>
                    <a:pt x="821" y="4284"/>
                  </a:cubicBezTo>
                  <a:cubicBezTo>
                    <a:pt x="1216" y="2977"/>
                    <a:pt x="1824" y="637"/>
                    <a:pt x="3496" y="515"/>
                  </a:cubicBezTo>
                  <a:cubicBezTo>
                    <a:pt x="3541" y="512"/>
                    <a:pt x="3585" y="511"/>
                    <a:pt x="3629" y="511"/>
                  </a:cubicBezTo>
                  <a:cubicBezTo>
                    <a:pt x="5334" y="511"/>
                    <a:pt x="5635" y="2795"/>
                    <a:pt x="6079" y="3980"/>
                  </a:cubicBezTo>
                  <a:cubicBezTo>
                    <a:pt x="6565" y="5348"/>
                    <a:pt x="7569" y="6442"/>
                    <a:pt x="7994" y="7841"/>
                  </a:cubicBezTo>
                  <a:cubicBezTo>
                    <a:pt x="8016" y="7950"/>
                    <a:pt x="8090" y="7997"/>
                    <a:pt x="8172" y="7997"/>
                  </a:cubicBezTo>
                  <a:cubicBezTo>
                    <a:pt x="8317" y="7997"/>
                    <a:pt x="8489" y="7852"/>
                    <a:pt x="8450" y="7658"/>
                  </a:cubicBezTo>
                  <a:cubicBezTo>
                    <a:pt x="8176" y="6716"/>
                    <a:pt x="7660" y="5895"/>
                    <a:pt x="7143" y="5044"/>
                  </a:cubicBezTo>
                  <a:cubicBezTo>
                    <a:pt x="6626" y="4071"/>
                    <a:pt x="6383" y="3068"/>
                    <a:pt x="6018" y="2035"/>
                  </a:cubicBezTo>
                  <a:cubicBezTo>
                    <a:pt x="5617" y="1018"/>
                    <a:pt x="4791" y="1"/>
                    <a:pt x="366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0" name="Google Shape;4000;p371"/>
            <p:cNvSpPr/>
            <p:nvPr/>
          </p:nvSpPr>
          <p:spPr>
            <a:xfrm rot="2001667">
              <a:off x="7504804" y="1867191"/>
              <a:ext cx="88973" cy="59673"/>
            </a:xfrm>
            <a:custGeom>
              <a:rect b="b" l="l" r="r" t="t"/>
              <a:pathLst>
                <a:path extrusionOk="0" h="2387" w="3559">
                  <a:moveTo>
                    <a:pt x="2153" y="1"/>
                  </a:moveTo>
                  <a:cubicBezTo>
                    <a:pt x="1972" y="1"/>
                    <a:pt x="1779" y="209"/>
                    <a:pt x="1917" y="347"/>
                  </a:cubicBezTo>
                  <a:cubicBezTo>
                    <a:pt x="2160" y="560"/>
                    <a:pt x="2312" y="834"/>
                    <a:pt x="2434" y="1168"/>
                  </a:cubicBezTo>
                  <a:cubicBezTo>
                    <a:pt x="2464" y="1320"/>
                    <a:pt x="2525" y="1563"/>
                    <a:pt x="2494" y="1715"/>
                  </a:cubicBezTo>
                  <a:cubicBezTo>
                    <a:pt x="2494" y="1860"/>
                    <a:pt x="2430" y="1897"/>
                    <a:pt x="2339" y="1897"/>
                  </a:cubicBezTo>
                  <a:cubicBezTo>
                    <a:pt x="2278" y="1897"/>
                    <a:pt x="2204" y="1879"/>
                    <a:pt x="2130" y="1867"/>
                  </a:cubicBezTo>
                  <a:cubicBezTo>
                    <a:pt x="1430" y="1745"/>
                    <a:pt x="853" y="1320"/>
                    <a:pt x="488" y="803"/>
                  </a:cubicBezTo>
                  <a:cubicBezTo>
                    <a:pt x="446" y="727"/>
                    <a:pt x="384" y="695"/>
                    <a:pt x="322" y="695"/>
                  </a:cubicBezTo>
                  <a:cubicBezTo>
                    <a:pt x="163" y="695"/>
                    <a:pt x="1" y="902"/>
                    <a:pt x="154" y="1077"/>
                  </a:cubicBezTo>
                  <a:cubicBezTo>
                    <a:pt x="458" y="1472"/>
                    <a:pt x="823" y="1837"/>
                    <a:pt x="1279" y="2049"/>
                  </a:cubicBezTo>
                  <a:cubicBezTo>
                    <a:pt x="1600" y="2198"/>
                    <a:pt x="2021" y="2386"/>
                    <a:pt x="2397" y="2386"/>
                  </a:cubicBezTo>
                  <a:cubicBezTo>
                    <a:pt x="2483" y="2386"/>
                    <a:pt x="2567" y="2376"/>
                    <a:pt x="2646" y="2353"/>
                  </a:cubicBezTo>
                  <a:cubicBezTo>
                    <a:pt x="3558" y="2080"/>
                    <a:pt x="2677" y="499"/>
                    <a:pt x="2312" y="74"/>
                  </a:cubicBezTo>
                  <a:cubicBezTo>
                    <a:pt x="2268" y="22"/>
                    <a:pt x="2211" y="1"/>
                    <a:pt x="215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1" name="Google Shape;4001;p371"/>
            <p:cNvSpPr/>
            <p:nvPr/>
          </p:nvSpPr>
          <p:spPr>
            <a:xfrm rot="2001667">
              <a:off x="7320393" y="1787990"/>
              <a:ext cx="87598" cy="61448"/>
            </a:xfrm>
            <a:custGeom>
              <a:rect b="b" l="l" r="r" t="t"/>
              <a:pathLst>
                <a:path extrusionOk="0" h="2458" w="3504">
                  <a:moveTo>
                    <a:pt x="281" y="0"/>
                  </a:moveTo>
                  <a:cubicBezTo>
                    <a:pt x="146" y="0"/>
                    <a:pt x="0" y="132"/>
                    <a:pt x="39" y="325"/>
                  </a:cubicBezTo>
                  <a:cubicBezTo>
                    <a:pt x="282" y="933"/>
                    <a:pt x="525" y="1541"/>
                    <a:pt x="951" y="2028"/>
                  </a:cubicBezTo>
                  <a:cubicBezTo>
                    <a:pt x="1146" y="2272"/>
                    <a:pt x="1302" y="2458"/>
                    <a:pt x="1546" y="2458"/>
                  </a:cubicBezTo>
                  <a:cubicBezTo>
                    <a:pt x="1605" y="2458"/>
                    <a:pt x="1670" y="2447"/>
                    <a:pt x="1741" y="2423"/>
                  </a:cubicBezTo>
                  <a:cubicBezTo>
                    <a:pt x="2592" y="2149"/>
                    <a:pt x="3504" y="1329"/>
                    <a:pt x="3078" y="356"/>
                  </a:cubicBezTo>
                  <a:cubicBezTo>
                    <a:pt x="3037" y="272"/>
                    <a:pt x="2955" y="235"/>
                    <a:pt x="2871" y="235"/>
                  </a:cubicBezTo>
                  <a:cubicBezTo>
                    <a:pt x="2711" y="235"/>
                    <a:pt x="2543" y="369"/>
                    <a:pt x="2622" y="569"/>
                  </a:cubicBezTo>
                  <a:cubicBezTo>
                    <a:pt x="2744" y="873"/>
                    <a:pt x="2653" y="1177"/>
                    <a:pt x="2470" y="1389"/>
                  </a:cubicBezTo>
                  <a:cubicBezTo>
                    <a:pt x="2321" y="1589"/>
                    <a:pt x="1906" y="1931"/>
                    <a:pt x="1594" y="1931"/>
                  </a:cubicBezTo>
                  <a:cubicBezTo>
                    <a:pt x="1525" y="1931"/>
                    <a:pt x="1462" y="1914"/>
                    <a:pt x="1407" y="1876"/>
                  </a:cubicBezTo>
                  <a:cubicBezTo>
                    <a:pt x="1194" y="1724"/>
                    <a:pt x="1042" y="1359"/>
                    <a:pt x="920" y="1116"/>
                  </a:cubicBezTo>
                  <a:cubicBezTo>
                    <a:pt x="738" y="812"/>
                    <a:pt x="586" y="477"/>
                    <a:pt x="464" y="143"/>
                  </a:cubicBezTo>
                  <a:cubicBezTo>
                    <a:pt x="431" y="44"/>
                    <a:pt x="358" y="0"/>
                    <a:pt x="28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2" name="Google Shape;4002;p371"/>
            <p:cNvSpPr/>
            <p:nvPr/>
          </p:nvSpPr>
          <p:spPr>
            <a:xfrm rot="2001667">
              <a:off x="7340626" y="2009259"/>
              <a:ext cx="65073" cy="209145"/>
            </a:xfrm>
            <a:custGeom>
              <a:rect b="b" l="l" r="r" t="t"/>
              <a:pathLst>
                <a:path extrusionOk="0" h="8366" w="2603">
                  <a:moveTo>
                    <a:pt x="65" y="1"/>
                  </a:moveTo>
                  <a:cubicBezTo>
                    <a:pt x="23" y="1"/>
                    <a:pt x="1" y="31"/>
                    <a:pt x="31" y="92"/>
                  </a:cubicBezTo>
                  <a:cubicBezTo>
                    <a:pt x="274" y="1763"/>
                    <a:pt x="578" y="3374"/>
                    <a:pt x="973" y="5016"/>
                  </a:cubicBezTo>
                  <a:cubicBezTo>
                    <a:pt x="1247" y="6171"/>
                    <a:pt x="1338" y="7630"/>
                    <a:pt x="2402" y="8359"/>
                  </a:cubicBezTo>
                  <a:cubicBezTo>
                    <a:pt x="2414" y="8363"/>
                    <a:pt x="2427" y="8365"/>
                    <a:pt x="2440" y="8365"/>
                  </a:cubicBezTo>
                  <a:cubicBezTo>
                    <a:pt x="2522" y="8365"/>
                    <a:pt x="2602" y="8290"/>
                    <a:pt x="2523" y="8238"/>
                  </a:cubicBezTo>
                  <a:cubicBezTo>
                    <a:pt x="1277" y="7447"/>
                    <a:pt x="1186" y="5259"/>
                    <a:pt x="882" y="3891"/>
                  </a:cubicBezTo>
                  <a:cubicBezTo>
                    <a:pt x="609" y="2615"/>
                    <a:pt x="396" y="1338"/>
                    <a:pt x="213" y="92"/>
                  </a:cubicBezTo>
                  <a:cubicBezTo>
                    <a:pt x="168" y="31"/>
                    <a:pt x="107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3" name="Google Shape;4003;p371"/>
            <p:cNvSpPr/>
            <p:nvPr/>
          </p:nvSpPr>
          <p:spPr>
            <a:xfrm rot="2001667">
              <a:off x="7361222" y="2008818"/>
              <a:ext cx="51699" cy="276093"/>
            </a:xfrm>
            <a:custGeom>
              <a:rect b="b" l="l" r="r" t="t"/>
              <a:pathLst>
                <a:path extrusionOk="0" h="11044" w="2068">
                  <a:moveTo>
                    <a:pt x="497" y="0"/>
                  </a:moveTo>
                  <a:cubicBezTo>
                    <a:pt x="462" y="0"/>
                    <a:pt x="421" y="15"/>
                    <a:pt x="396" y="40"/>
                  </a:cubicBezTo>
                  <a:cubicBezTo>
                    <a:pt x="1" y="1681"/>
                    <a:pt x="517" y="3080"/>
                    <a:pt x="852" y="4691"/>
                  </a:cubicBezTo>
                  <a:cubicBezTo>
                    <a:pt x="1065" y="5633"/>
                    <a:pt x="2068" y="10770"/>
                    <a:pt x="487" y="10922"/>
                  </a:cubicBezTo>
                  <a:cubicBezTo>
                    <a:pt x="479" y="10919"/>
                    <a:pt x="472" y="10918"/>
                    <a:pt x="466" y="10918"/>
                  </a:cubicBezTo>
                  <a:cubicBezTo>
                    <a:pt x="407" y="10918"/>
                    <a:pt x="462" y="11043"/>
                    <a:pt x="517" y="11043"/>
                  </a:cubicBezTo>
                  <a:cubicBezTo>
                    <a:pt x="2037" y="10922"/>
                    <a:pt x="1460" y="8095"/>
                    <a:pt x="1399" y="7183"/>
                  </a:cubicBezTo>
                  <a:cubicBezTo>
                    <a:pt x="1277" y="6058"/>
                    <a:pt x="1095" y="4903"/>
                    <a:pt x="821" y="3779"/>
                  </a:cubicBezTo>
                  <a:cubicBezTo>
                    <a:pt x="517" y="2472"/>
                    <a:pt x="244" y="1378"/>
                    <a:pt x="548" y="101"/>
                  </a:cubicBezTo>
                  <a:cubicBezTo>
                    <a:pt x="583" y="30"/>
                    <a:pt x="546" y="0"/>
                    <a:pt x="49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4" name="Google Shape;4004;p371"/>
            <p:cNvSpPr/>
            <p:nvPr/>
          </p:nvSpPr>
          <p:spPr>
            <a:xfrm rot="2001667">
              <a:off x="7408812" y="2021639"/>
              <a:ext cx="41474" cy="241719"/>
            </a:xfrm>
            <a:custGeom>
              <a:rect b="b" l="l" r="r" t="t"/>
              <a:pathLst>
                <a:path extrusionOk="0" h="9669" w="1659">
                  <a:moveTo>
                    <a:pt x="78" y="0"/>
                  </a:moveTo>
                  <a:cubicBezTo>
                    <a:pt x="36" y="0"/>
                    <a:pt x="0" y="32"/>
                    <a:pt x="17" y="80"/>
                  </a:cubicBezTo>
                  <a:cubicBezTo>
                    <a:pt x="381" y="1631"/>
                    <a:pt x="685" y="3181"/>
                    <a:pt x="929" y="4792"/>
                  </a:cubicBezTo>
                  <a:cubicBezTo>
                    <a:pt x="1202" y="6311"/>
                    <a:pt x="1597" y="8014"/>
                    <a:pt x="1081" y="9533"/>
                  </a:cubicBezTo>
                  <a:cubicBezTo>
                    <a:pt x="1060" y="9614"/>
                    <a:pt x="1121" y="9668"/>
                    <a:pt x="1173" y="9668"/>
                  </a:cubicBezTo>
                  <a:cubicBezTo>
                    <a:pt x="1199" y="9668"/>
                    <a:pt x="1222" y="9655"/>
                    <a:pt x="1233" y="9625"/>
                  </a:cubicBezTo>
                  <a:cubicBezTo>
                    <a:pt x="1658" y="8287"/>
                    <a:pt x="1385" y="6919"/>
                    <a:pt x="1202" y="5552"/>
                  </a:cubicBezTo>
                  <a:cubicBezTo>
                    <a:pt x="929" y="3728"/>
                    <a:pt x="594" y="1904"/>
                    <a:pt x="169" y="80"/>
                  </a:cubicBezTo>
                  <a:cubicBezTo>
                    <a:pt x="155" y="24"/>
                    <a:pt x="114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5" name="Google Shape;4005;p371"/>
            <p:cNvSpPr/>
            <p:nvPr/>
          </p:nvSpPr>
          <p:spPr>
            <a:xfrm rot="2001667">
              <a:off x="7544680" y="970451"/>
              <a:ext cx="213295" cy="310342"/>
            </a:xfrm>
            <a:custGeom>
              <a:rect b="b" l="l" r="r" t="t"/>
              <a:pathLst>
                <a:path extrusionOk="0" h="12414" w="8532">
                  <a:moveTo>
                    <a:pt x="8233" y="0"/>
                  </a:moveTo>
                  <a:cubicBezTo>
                    <a:pt x="8224" y="0"/>
                    <a:pt x="8216" y="1"/>
                    <a:pt x="8207" y="2"/>
                  </a:cubicBezTo>
                  <a:cubicBezTo>
                    <a:pt x="7447" y="93"/>
                    <a:pt x="6717" y="154"/>
                    <a:pt x="5958" y="245"/>
                  </a:cubicBezTo>
                  <a:cubicBezTo>
                    <a:pt x="5684" y="276"/>
                    <a:pt x="5684" y="701"/>
                    <a:pt x="5958" y="701"/>
                  </a:cubicBezTo>
                  <a:lnTo>
                    <a:pt x="6046" y="701"/>
                  </a:lnTo>
                  <a:cubicBezTo>
                    <a:pt x="5759" y="1287"/>
                    <a:pt x="5394" y="1862"/>
                    <a:pt x="4985" y="2373"/>
                  </a:cubicBezTo>
                  <a:cubicBezTo>
                    <a:pt x="4681" y="2707"/>
                    <a:pt x="4377" y="3011"/>
                    <a:pt x="4012" y="3285"/>
                  </a:cubicBezTo>
                  <a:cubicBezTo>
                    <a:pt x="3769" y="3497"/>
                    <a:pt x="3070" y="3771"/>
                    <a:pt x="2888" y="4014"/>
                  </a:cubicBezTo>
                  <a:cubicBezTo>
                    <a:pt x="2644" y="4318"/>
                    <a:pt x="2644" y="4774"/>
                    <a:pt x="2492" y="5108"/>
                  </a:cubicBezTo>
                  <a:cubicBezTo>
                    <a:pt x="2128" y="5929"/>
                    <a:pt x="1459" y="6537"/>
                    <a:pt x="608" y="6841"/>
                  </a:cubicBezTo>
                  <a:cubicBezTo>
                    <a:pt x="456" y="6902"/>
                    <a:pt x="426" y="7084"/>
                    <a:pt x="486" y="7236"/>
                  </a:cubicBezTo>
                  <a:cubicBezTo>
                    <a:pt x="1307" y="8270"/>
                    <a:pt x="182" y="8756"/>
                    <a:pt x="30" y="9637"/>
                  </a:cubicBezTo>
                  <a:cubicBezTo>
                    <a:pt x="1" y="9725"/>
                    <a:pt x="284" y="10552"/>
                    <a:pt x="275" y="10552"/>
                  </a:cubicBezTo>
                  <a:cubicBezTo>
                    <a:pt x="275" y="10552"/>
                    <a:pt x="275" y="10551"/>
                    <a:pt x="274" y="10549"/>
                  </a:cubicBezTo>
                  <a:lnTo>
                    <a:pt x="274" y="10549"/>
                  </a:lnTo>
                  <a:cubicBezTo>
                    <a:pt x="334" y="11036"/>
                    <a:pt x="365" y="11552"/>
                    <a:pt x="334" y="12069"/>
                  </a:cubicBezTo>
                  <a:cubicBezTo>
                    <a:pt x="334" y="12297"/>
                    <a:pt x="485" y="12413"/>
                    <a:pt x="625" y="12413"/>
                  </a:cubicBezTo>
                  <a:cubicBezTo>
                    <a:pt x="728" y="12413"/>
                    <a:pt x="825" y="12350"/>
                    <a:pt x="851" y="12221"/>
                  </a:cubicBezTo>
                  <a:cubicBezTo>
                    <a:pt x="881" y="11643"/>
                    <a:pt x="881" y="11096"/>
                    <a:pt x="760" y="10580"/>
                  </a:cubicBezTo>
                  <a:cubicBezTo>
                    <a:pt x="638" y="9972"/>
                    <a:pt x="608" y="9820"/>
                    <a:pt x="881" y="9212"/>
                  </a:cubicBezTo>
                  <a:cubicBezTo>
                    <a:pt x="1204" y="8540"/>
                    <a:pt x="1408" y="7915"/>
                    <a:pt x="1051" y="7254"/>
                  </a:cubicBezTo>
                  <a:lnTo>
                    <a:pt x="1051" y="7254"/>
                  </a:lnTo>
                  <a:cubicBezTo>
                    <a:pt x="1574" y="6997"/>
                    <a:pt x="2046" y="6661"/>
                    <a:pt x="2432" y="6172"/>
                  </a:cubicBezTo>
                  <a:cubicBezTo>
                    <a:pt x="2857" y="5625"/>
                    <a:pt x="2918" y="4804"/>
                    <a:pt x="3374" y="4318"/>
                  </a:cubicBezTo>
                  <a:cubicBezTo>
                    <a:pt x="3830" y="3801"/>
                    <a:pt x="4590" y="3467"/>
                    <a:pt x="5106" y="2920"/>
                  </a:cubicBezTo>
                  <a:cubicBezTo>
                    <a:pt x="5731" y="2265"/>
                    <a:pt x="6211" y="1494"/>
                    <a:pt x="6601" y="635"/>
                  </a:cubicBezTo>
                  <a:lnTo>
                    <a:pt x="6601" y="635"/>
                  </a:lnTo>
                  <a:cubicBezTo>
                    <a:pt x="7146" y="576"/>
                    <a:pt x="7675" y="525"/>
                    <a:pt x="8237" y="458"/>
                  </a:cubicBezTo>
                  <a:cubicBezTo>
                    <a:pt x="8531" y="428"/>
                    <a:pt x="8484" y="0"/>
                    <a:pt x="8233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6" name="Google Shape;4006;p371"/>
            <p:cNvSpPr/>
            <p:nvPr/>
          </p:nvSpPr>
          <p:spPr>
            <a:xfrm rot="2001667">
              <a:off x="7530217" y="1121401"/>
              <a:ext cx="59248" cy="66198"/>
            </a:xfrm>
            <a:custGeom>
              <a:rect b="b" l="l" r="r" t="t"/>
              <a:pathLst>
                <a:path extrusionOk="0" h="2648" w="2370">
                  <a:moveTo>
                    <a:pt x="325" y="1"/>
                  </a:moveTo>
                  <a:cubicBezTo>
                    <a:pt x="160" y="1"/>
                    <a:pt x="1" y="140"/>
                    <a:pt x="100" y="318"/>
                  </a:cubicBezTo>
                  <a:cubicBezTo>
                    <a:pt x="525" y="1230"/>
                    <a:pt x="1133" y="1990"/>
                    <a:pt x="1893" y="2598"/>
                  </a:cubicBezTo>
                  <a:cubicBezTo>
                    <a:pt x="1934" y="2633"/>
                    <a:pt x="1978" y="2648"/>
                    <a:pt x="2021" y="2648"/>
                  </a:cubicBezTo>
                  <a:cubicBezTo>
                    <a:pt x="2203" y="2648"/>
                    <a:pt x="2369" y="2381"/>
                    <a:pt x="2197" y="2233"/>
                  </a:cubicBezTo>
                  <a:cubicBezTo>
                    <a:pt x="1468" y="1656"/>
                    <a:pt x="951" y="926"/>
                    <a:pt x="556" y="136"/>
                  </a:cubicBezTo>
                  <a:cubicBezTo>
                    <a:pt x="503" y="41"/>
                    <a:pt x="413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7" name="Google Shape;4007;p371"/>
            <p:cNvSpPr/>
            <p:nvPr/>
          </p:nvSpPr>
          <p:spPr>
            <a:xfrm rot="2001667">
              <a:off x="7563220" y="1110615"/>
              <a:ext cx="100747" cy="61423"/>
            </a:xfrm>
            <a:custGeom>
              <a:rect b="b" l="l" r="r" t="t"/>
              <a:pathLst>
                <a:path extrusionOk="0" h="2457" w="4030">
                  <a:moveTo>
                    <a:pt x="331" y="0"/>
                  </a:moveTo>
                  <a:cubicBezTo>
                    <a:pt x="115" y="0"/>
                    <a:pt x="1" y="341"/>
                    <a:pt x="214" y="447"/>
                  </a:cubicBezTo>
                  <a:cubicBezTo>
                    <a:pt x="1369" y="964"/>
                    <a:pt x="2646" y="1420"/>
                    <a:pt x="3558" y="2392"/>
                  </a:cubicBezTo>
                  <a:cubicBezTo>
                    <a:pt x="3609" y="2437"/>
                    <a:pt x="3662" y="2457"/>
                    <a:pt x="3711" y="2457"/>
                  </a:cubicBezTo>
                  <a:cubicBezTo>
                    <a:pt x="3895" y="2457"/>
                    <a:pt x="4029" y="2189"/>
                    <a:pt x="3862" y="1997"/>
                  </a:cubicBezTo>
                  <a:cubicBezTo>
                    <a:pt x="2919" y="1055"/>
                    <a:pt x="1582" y="599"/>
                    <a:pt x="427" y="22"/>
                  </a:cubicBezTo>
                  <a:cubicBezTo>
                    <a:pt x="393" y="7"/>
                    <a:pt x="361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8" name="Google Shape;4008;p371"/>
            <p:cNvSpPr/>
            <p:nvPr/>
          </p:nvSpPr>
          <p:spPr>
            <a:xfrm rot="2001667">
              <a:off x="7615726" y="1097511"/>
              <a:ext cx="94823" cy="28474"/>
            </a:xfrm>
            <a:custGeom>
              <a:rect b="b" l="l" r="r" t="t"/>
              <a:pathLst>
                <a:path extrusionOk="0" h="1139" w="3793">
                  <a:moveTo>
                    <a:pt x="291" y="0"/>
                  </a:moveTo>
                  <a:cubicBezTo>
                    <a:pt x="51" y="0"/>
                    <a:pt x="0" y="385"/>
                    <a:pt x="277" y="468"/>
                  </a:cubicBezTo>
                  <a:cubicBezTo>
                    <a:pt x="1310" y="711"/>
                    <a:pt x="2374" y="954"/>
                    <a:pt x="3438" y="1137"/>
                  </a:cubicBezTo>
                  <a:cubicBezTo>
                    <a:pt x="3448" y="1138"/>
                    <a:pt x="3457" y="1138"/>
                    <a:pt x="3466" y="1138"/>
                  </a:cubicBezTo>
                  <a:cubicBezTo>
                    <a:pt x="3745" y="1138"/>
                    <a:pt x="3793" y="710"/>
                    <a:pt x="3499" y="681"/>
                  </a:cubicBezTo>
                  <a:cubicBezTo>
                    <a:pt x="2435" y="498"/>
                    <a:pt x="1371" y="255"/>
                    <a:pt x="368" y="12"/>
                  </a:cubicBezTo>
                  <a:cubicBezTo>
                    <a:pt x="340" y="4"/>
                    <a:pt x="315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9" name="Google Shape;4009;p371"/>
            <p:cNvSpPr/>
            <p:nvPr/>
          </p:nvSpPr>
          <p:spPr>
            <a:xfrm rot="2001667">
              <a:off x="7700509" y="1064339"/>
              <a:ext cx="78623" cy="17825"/>
            </a:xfrm>
            <a:custGeom>
              <a:rect b="b" l="l" r="r" t="t"/>
              <a:pathLst>
                <a:path extrusionOk="0" h="713" w="3145">
                  <a:moveTo>
                    <a:pt x="2876" y="0"/>
                  </a:moveTo>
                  <a:cubicBezTo>
                    <a:pt x="2861" y="0"/>
                    <a:pt x="2844" y="2"/>
                    <a:pt x="2827" y="6"/>
                  </a:cubicBezTo>
                  <a:cubicBezTo>
                    <a:pt x="2162" y="185"/>
                    <a:pt x="1475" y="257"/>
                    <a:pt x="767" y="257"/>
                  </a:cubicBezTo>
                  <a:cubicBezTo>
                    <a:pt x="634" y="257"/>
                    <a:pt x="500" y="254"/>
                    <a:pt x="365" y="249"/>
                  </a:cubicBezTo>
                  <a:cubicBezTo>
                    <a:pt x="61" y="249"/>
                    <a:pt x="1" y="705"/>
                    <a:pt x="304" y="705"/>
                  </a:cubicBezTo>
                  <a:cubicBezTo>
                    <a:pt x="439" y="710"/>
                    <a:pt x="575" y="712"/>
                    <a:pt x="711" y="712"/>
                  </a:cubicBezTo>
                  <a:cubicBezTo>
                    <a:pt x="1434" y="712"/>
                    <a:pt x="2172" y="641"/>
                    <a:pt x="2888" y="462"/>
                  </a:cubicBezTo>
                  <a:cubicBezTo>
                    <a:pt x="3145" y="405"/>
                    <a:pt x="3107" y="0"/>
                    <a:pt x="287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0" name="Google Shape;4010;p371"/>
            <p:cNvSpPr/>
            <p:nvPr/>
          </p:nvSpPr>
          <p:spPr>
            <a:xfrm rot="2001667">
              <a:off x="7656694" y="1423203"/>
              <a:ext cx="93473" cy="216994"/>
            </a:xfrm>
            <a:custGeom>
              <a:rect b="b" l="l" r="r" t="t"/>
              <a:pathLst>
                <a:path extrusionOk="0" h="8680" w="3739">
                  <a:moveTo>
                    <a:pt x="1318" y="1047"/>
                  </a:moveTo>
                  <a:lnTo>
                    <a:pt x="1318" y="1047"/>
                  </a:lnTo>
                  <a:cubicBezTo>
                    <a:pt x="1524" y="1306"/>
                    <a:pt x="1642" y="2164"/>
                    <a:pt x="1702" y="2463"/>
                  </a:cubicBezTo>
                  <a:cubicBezTo>
                    <a:pt x="1790" y="2780"/>
                    <a:pt x="1868" y="3097"/>
                    <a:pt x="1942" y="3408"/>
                  </a:cubicBezTo>
                  <a:lnTo>
                    <a:pt x="1942" y="3408"/>
                  </a:lnTo>
                  <a:cubicBezTo>
                    <a:pt x="1928" y="3406"/>
                    <a:pt x="1915" y="3405"/>
                    <a:pt x="1902" y="3405"/>
                  </a:cubicBezTo>
                  <a:cubicBezTo>
                    <a:pt x="1854" y="3405"/>
                    <a:pt x="1808" y="3418"/>
                    <a:pt x="1772" y="3443"/>
                  </a:cubicBezTo>
                  <a:lnTo>
                    <a:pt x="1772" y="3443"/>
                  </a:lnTo>
                  <a:cubicBezTo>
                    <a:pt x="1611" y="2654"/>
                    <a:pt x="1461" y="1857"/>
                    <a:pt x="1318" y="1047"/>
                  </a:cubicBezTo>
                  <a:close/>
                  <a:moveTo>
                    <a:pt x="829" y="1120"/>
                  </a:moveTo>
                  <a:lnTo>
                    <a:pt x="829" y="1120"/>
                  </a:lnTo>
                  <a:cubicBezTo>
                    <a:pt x="1026" y="2219"/>
                    <a:pt x="1241" y="3317"/>
                    <a:pt x="1479" y="4412"/>
                  </a:cubicBezTo>
                  <a:lnTo>
                    <a:pt x="1479" y="4412"/>
                  </a:lnTo>
                  <a:cubicBezTo>
                    <a:pt x="1545" y="4866"/>
                    <a:pt x="1601" y="5321"/>
                    <a:pt x="1641" y="5776"/>
                  </a:cubicBezTo>
                  <a:cubicBezTo>
                    <a:pt x="1659" y="6050"/>
                    <a:pt x="1608" y="6912"/>
                    <a:pt x="1729" y="7624"/>
                  </a:cubicBezTo>
                  <a:lnTo>
                    <a:pt x="1729" y="7624"/>
                  </a:lnTo>
                  <a:cubicBezTo>
                    <a:pt x="1691" y="7550"/>
                    <a:pt x="1652" y="7471"/>
                    <a:pt x="1611" y="7387"/>
                  </a:cubicBezTo>
                  <a:cubicBezTo>
                    <a:pt x="1550" y="7144"/>
                    <a:pt x="1520" y="6931"/>
                    <a:pt x="1520" y="6688"/>
                  </a:cubicBezTo>
                  <a:cubicBezTo>
                    <a:pt x="1490" y="6232"/>
                    <a:pt x="1490" y="5776"/>
                    <a:pt x="1429" y="5320"/>
                  </a:cubicBezTo>
                  <a:cubicBezTo>
                    <a:pt x="1368" y="4651"/>
                    <a:pt x="1216" y="3952"/>
                    <a:pt x="1034" y="3314"/>
                  </a:cubicBezTo>
                  <a:cubicBezTo>
                    <a:pt x="912" y="2858"/>
                    <a:pt x="669" y="2250"/>
                    <a:pt x="730" y="1764"/>
                  </a:cubicBezTo>
                  <a:cubicBezTo>
                    <a:pt x="730" y="1642"/>
                    <a:pt x="730" y="1521"/>
                    <a:pt x="669" y="1399"/>
                  </a:cubicBezTo>
                  <a:cubicBezTo>
                    <a:pt x="727" y="1293"/>
                    <a:pt x="780" y="1200"/>
                    <a:pt x="829" y="1120"/>
                  </a:cubicBezTo>
                  <a:close/>
                  <a:moveTo>
                    <a:pt x="2048" y="6860"/>
                  </a:moveTo>
                  <a:lnTo>
                    <a:pt x="2048" y="6860"/>
                  </a:lnTo>
                  <a:cubicBezTo>
                    <a:pt x="2114" y="7123"/>
                    <a:pt x="2181" y="7387"/>
                    <a:pt x="2250" y="7650"/>
                  </a:cubicBezTo>
                  <a:lnTo>
                    <a:pt x="2250" y="7650"/>
                  </a:lnTo>
                  <a:cubicBezTo>
                    <a:pt x="2213" y="7620"/>
                    <a:pt x="2172" y="7583"/>
                    <a:pt x="2128" y="7539"/>
                  </a:cubicBezTo>
                  <a:cubicBezTo>
                    <a:pt x="2050" y="7461"/>
                    <a:pt x="2044" y="7162"/>
                    <a:pt x="2048" y="6860"/>
                  </a:cubicBezTo>
                  <a:close/>
                  <a:moveTo>
                    <a:pt x="1064" y="1"/>
                  </a:moveTo>
                  <a:cubicBezTo>
                    <a:pt x="0" y="1"/>
                    <a:pt x="334" y="1794"/>
                    <a:pt x="426" y="2372"/>
                  </a:cubicBezTo>
                  <a:cubicBezTo>
                    <a:pt x="578" y="3132"/>
                    <a:pt x="790" y="3861"/>
                    <a:pt x="942" y="4621"/>
                  </a:cubicBezTo>
                  <a:cubicBezTo>
                    <a:pt x="1094" y="5411"/>
                    <a:pt x="1034" y="6202"/>
                    <a:pt x="1186" y="6992"/>
                  </a:cubicBezTo>
                  <a:cubicBezTo>
                    <a:pt x="1270" y="7810"/>
                    <a:pt x="1616" y="8680"/>
                    <a:pt x="2516" y="8680"/>
                  </a:cubicBezTo>
                  <a:cubicBezTo>
                    <a:pt x="2586" y="8680"/>
                    <a:pt x="2659" y="8675"/>
                    <a:pt x="2736" y="8664"/>
                  </a:cubicBezTo>
                  <a:cubicBezTo>
                    <a:pt x="2857" y="8664"/>
                    <a:pt x="2918" y="8542"/>
                    <a:pt x="2918" y="8481"/>
                  </a:cubicBezTo>
                  <a:cubicBezTo>
                    <a:pt x="2920" y="8474"/>
                    <a:pt x="2921" y="8466"/>
                    <a:pt x="2922" y="8458"/>
                  </a:cubicBezTo>
                  <a:lnTo>
                    <a:pt x="2922" y="8458"/>
                  </a:lnTo>
                  <a:cubicBezTo>
                    <a:pt x="3739" y="7446"/>
                    <a:pt x="2443" y="3044"/>
                    <a:pt x="2310" y="2433"/>
                  </a:cubicBezTo>
                  <a:cubicBezTo>
                    <a:pt x="2158" y="1885"/>
                    <a:pt x="2006" y="1"/>
                    <a:pt x="106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1" name="Google Shape;4011;p371"/>
            <p:cNvSpPr/>
            <p:nvPr/>
          </p:nvSpPr>
          <p:spPr>
            <a:xfrm rot="2001667">
              <a:off x="7508902" y="1410171"/>
              <a:ext cx="54724" cy="166296"/>
            </a:xfrm>
            <a:custGeom>
              <a:rect b="b" l="l" r="r" t="t"/>
              <a:pathLst>
                <a:path extrusionOk="0" h="6652" w="2189">
                  <a:moveTo>
                    <a:pt x="343" y="1"/>
                  </a:moveTo>
                  <a:cubicBezTo>
                    <a:pt x="286" y="1"/>
                    <a:pt x="223" y="19"/>
                    <a:pt x="153" y="57"/>
                  </a:cubicBezTo>
                  <a:cubicBezTo>
                    <a:pt x="61" y="87"/>
                    <a:pt x="1" y="209"/>
                    <a:pt x="1" y="300"/>
                  </a:cubicBezTo>
                  <a:cubicBezTo>
                    <a:pt x="77" y="621"/>
                    <a:pt x="145" y="947"/>
                    <a:pt x="209" y="1275"/>
                  </a:cubicBezTo>
                  <a:lnTo>
                    <a:pt x="209" y="1275"/>
                  </a:lnTo>
                  <a:cubicBezTo>
                    <a:pt x="161" y="1601"/>
                    <a:pt x="183" y="1996"/>
                    <a:pt x="183" y="2215"/>
                  </a:cubicBezTo>
                  <a:cubicBezTo>
                    <a:pt x="153" y="2793"/>
                    <a:pt x="122" y="3370"/>
                    <a:pt x="61" y="3887"/>
                  </a:cubicBezTo>
                  <a:cubicBezTo>
                    <a:pt x="44" y="4061"/>
                    <a:pt x="196" y="4165"/>
                    <a:pt x="330" y="4165"/>
                  </a:cubicBezTo>
                  <a:cubicBezTo>
                    <a:pt x="429" y="4165"/>
                    <a:pt x="517" y="4108"/>
                    <a:pt x="517" y="3978"/>
                  </a:cubicBezTo>
                  <a:cubicBezTo>
                    <a:pt x="527" y="3903"/>
                    <a:pt x="553" y="3731"/>
                    <a:pt x="584" y="3499"/>
                  </a:cubicBezTo>
                  <a:lnTo>
                    <a:pt x="584" y="3499"/>
                  </a:lnTo>
                  <a:cubicBezTo>
                    <a:pt x="602" y="3618"/>
                    <a:pt x="621" y="3738"/>
                    <a:pt x="639" y="3856"/>
                  </a:cubicBezTo>
                  <a:cubicBezTo>
                    <a:pt x="639" y="3978"/>
                    <a:pt x="760" y="4039"/>
                    <a:pt x="821" y="4039"/>
                  </a:cubicBezTo>
                  <a:cubicBezTo>
                    <a:pt x="1195" y="4146"/>
                    <a:pt x="1123" y="5424"/>
                    <a:pt x="1059" y="5858"/>
                  </a:cubicBezTo>
                  <a:lnTo>
                    <a:pt x="1059" y="5858"/>
                  </a:lnTo>
                  <a:cubicBezTo>
                    <a:pt x="1033" y="5770"/>
                    <a:pt x="920" y="5703"/>
                    <a:pt x="810" y="5703"/>
                  </a:cubicBezTo>
                  <a:cubicBezTo>
                    <a:pt x="729" y="5703"/>
                    <a:pt x="650" y="5740"/>
                    <a:pt x="608" y="5832"/>
                  </a:cubicBezTo>
                  <a:cubicBezTo>
                    <a:pt x="407" y="6211"/>
                    <a:pt x="645" y="6652"/>
                    <a:pt x="1027" y="6652"/>
                  </a:cubicBezTo>
                  <a:cubicBezTo>
                    <a:pt x="1105" y="6652"/>
                    <a:pt x="1189" y="6633"/>
                    <a:pt x="1277" y="6592"/>
                  </a:cubicBezTo>
                  <a:cubicBezTo>
                    <a:pt x="2189" y="6227"/>
                    <a:pt x="1490" y="4434"/>
                    <a:pt x="1368" y="3856"/>
                  </a:cubicBezTo>
                  <a:cubicBezTo>
                    <a:pt x="1338" y="3735"/>
                    <a:pt x="1277" y="3674"/>
                    <a:pt x="1186" y="3674"/>
                  </a:cubicBezTo>
                  <a:cubicBezTo>
                    <a:pt x="973" y="3644"/>
                    <a:pt x="912" y="2367"/>
                    <a:pt x="882" y="2215"/>
                  </a:cubicBezTo>
                  <a:cubicBezTo>
                    <a:pt x="836" y="2031"/>
                    <a:pt x="790" y="1828"/>
                    <a:pt x="757" y="1622"/>
                  </a:cubicBezTo>
                  <a:lnTo>
                    <a:pt x="757" y="1622"/>
                  </a:lnTo>
                  <a:cubicBezTo>
                    <a:pt x="786" y="762"/>
                    <a:pt x="709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12" name="Google Shape;4012;p371"/>
          <p:cNvGrpSpPr/>
          <p:nvPr/>
        </p:nvGrpSpPr>
        <p:grpSpPr>
          <a:xfrm flipH="1" rot="3721232">
            <a:off x="7131734" y="3050121"/>
            <a:ext cx="509849" cy="508549"/>
            <a:chOff x="6299400" y="3344375"/>
            <a:chExt cx="509800" cy="508500"/>
          </a:xfrm>
        </p:grpSpPr>
        <p:sp>
          <p:nvSpPr>
            <p:cNvPr id="4013" name="Google Shape;4013;p371"/>
            <p:cNvSpPr/>
            <p:nvPr/>
          </p:nvSpPr>
          <p:spPr>
            <a:xfrm>
              <a:off x="6564350" y="3355875"/>
              <a:ext cx="175575" cy="200650"/>
            </a:xfrm>
            <a:custGeom>
              <a:rect b="b" l="l" r="r" t="t"/>
              <a:pathLst>
                <a:path extrusionOk="0" h="8026" w="7023">
                  <a:moveTo>
                    <a:pt x="6110" y="1"/>
                  </a:moveTo>
                  <a:lnTo>
                    <a:pt x="5351" y="1034"/>
                  </a:lnTo>
                  <a:lnTo>
                    <a:pt x="1" y="7053"/>
                  </a:lnTo>
                  <a:lnTo>
                    <a:pt x="1490" y="8025"/>
                  </a:lnTo>
                  <a:lnTo>
                    <a:pt x="3831" y="7873"/>
                  </a:lnTo>
                  <a:cubicBezTo>
                    <a:pt x="4895" y="5381"/>
                    <a:pt x="5928" y="2858"/>
                    <a:pt x="6961" y="305"/>
                  </a:cubicBezTo>
                  <a:cubicBezTo>
                    <a:pt x="6992" y="244"/>
                    <a:pt x="7022" y="153"/>
                    <a:pt x="6992" y="92"/>
                  </a:cubicBezTo>
                  <a:cubicBezTo>
                    <a:pt x="6992" y="47"/>
                    <a:pt x="6954" y="24"/>
                    <a:pt x="6916" y="24"/>
                  </a:cubicBezTo>
                  <a:cubicBezTo>
                    <a:pt x="6878" y="24"/>
                    <a:pt x="6840" y="47"/>
                    <a:pt x="6840" y="92"/>
                  </a:cubicBezTo>
                  <a:lnTo>
                    <a:pt x="66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4" name="Google Shape;4014;p371"/>
            <p:cNvSpPr/>
            <p:nvPr/>
          </p:nvSpPr>
          <p:spPr>
            <a:xfrm>
              <a:off x="6314350" y="3610450"/>
              <a:ext cx="492450" cy="240900"/>
            </a:xfrm>
            <a:custGeom>
              <a:rect b="b" l="l" r="r" t="t"/>
              <a:pathLst>
                <a:path extrusionOk="0" h="9636" w="19698">
                  <a:moveTo>
                    <a:pt x="19697" y="0"/>
                  </a:moveTo>
                  <a:lnTo>
                    <a:pt x="1" y="9636"/>
                  </a:lnTo>
                  <a:cubicBezTo>
                    <a:pt x="2736" y="9393"/>
                    <a:pt x="5472" y="9028"/>
                    <a:pt x="8025" y="7964"/>
                  </a:cubicBezTo>
                  <a:cubicBezTo>
                    <a:pt x="9393" y="7387"/>
                    <a:pt x="10700" y="6627"/>
                    <a:pt x="11977" y="5867"/>
                  </a:cubicBezTo>
                  <a:cubicBezTo>
                    <a:pt x="13831" y="4803"/>
                    <a:pt x="15654" y="3709"/>
                    <a:pt x="17539" y="2645"/>
                  </a:cubicBezTo>
                  <a:cubicBezTo>
                    <a:pt x="17691" y="2554"/>
                    <a:pt x="17843" y="2432"/>
                    <a:pt x="17995" y="2341"/>
                  </a:cubicBezTo>
                  <a:cubicBezTo>
                    <a:pt x="18177" y="2128"/>
                    <a:pt x="18299" y="1885"/>
                    <a:pt x="18451" y="1611"/>
                  </a:cubicBezTo>
                  <a:cubicBezTo>
                    <a:pt x="18755" y="1004"/>
                    <a:pt x="19211" y="456"/>
                    <a:pt x="19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5" name="Google Shape;4015;p371"/>
            <p:cNvSpPr/>
            <p:nvPr/>
          </p:nvSpPr>
          <p:spPr>
            <a:xfrm>
              <a:off x="6400975" y="3562575"/>
              <a:ext cx="256875" cy="95000"/>
            </a:xfrm>
            <a:custGeom>
              <a:rect b="b" l="l" r="r" t="t"/>
              <a:pathLst>
                <a:path extrusionOk="0" h="3800" w="10275">
                  <a:moveTo>
                    <a:pt x="2098" y="1"/>
                  </a:moveTo>
                  <a:lnTo>
                    <a:pt x="1" y="852"/>
                  </a:lnTo>
                  <a:lnTo>
                    <a:pt x="31" y="943"/>
                  </a:lnTo>
                  <a:cubicBezTo>
                    <a:pt x="1703" y="1672"/>
                    <a:pt x="3284" y="2523"/>
                    <a:pt x="4743" y="3557"/>
                  </a:cubicBezTo>
                  <a:cubicBezTo>
                    <a:pt x="4864" y="3648"/>
                    <a:pt x="5016" y="3739"/>
                    <a:pt x="5168" y="3800"/>
                  </a:cubicBezTo>
                  <a:lnTo>
                    <a:pt x="9150" y="3131"/>
                  </a:lnTo>
                  <a:lnTo>
                    <a:pt x="10275" y="1308"/>
                  </a:lnTo>
                  <a:lnTo>
                    <a:pt x="20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6" name="Google Shape;4016;p371"/>
            <p:cNvSpPr/>
            <p:nvPr/>
          </p:nvSpPr>
          <p:spPr>
            <a:xfrm>
              <a:off x="6304475" y="3346775"/>
              <a:ext cx="498525" cy="502300"/>
            </a:xfrm>
            <a:custGeom>
              <a:rect b="b" l="l" r="r" t="t"/>
              <a:pathLst>
                <a:path extrusionOk="0" h="20092" w="19941">
                  <a:moveTo>
                    <a:pt x="17356" y="0"/>
                  </a:moveTo>
                  <a:lnTo>
                    <a:pt x="17356" y="0"/>
                  </a:lnTo>
                  <a:cubicBezTo>
                    <a:pt x="12706" y="2189"/>
                    <a:pt x="8420" y="6110"/>
                    <a:pt x="3891" y="9271"/>
                  </a:cubicBezTo>
                  <a:cubicBezTo>
                    <a:pt x="5381" y="9514"/>
                    <a:pt x="11004" y="10365"/>
                    <a:pt x="12645" y="10547"/>
                  </a:cubicBezTo>
                  <a:lnTo>
                    <a:pt x="9119" y="12766"/>
                  </a:lnTo>
                  <a:lnTo>
                    <a:pt x="1" y="20092"/>
                  </a:lnTo>
                  <a:cubicBezTo>
                    <a:pt x="5046" y="18511"/>
                    <a:pt x="9879" y="16262"/>
                    <a:pt x="14439" y="13526"/>
                  </a:cubicBezTo>
                  <a:cubicBezTo>
                    <a:pt x="15502" y="12888"/>
                    <a:pt x="16566" y="12189"/>
                    <a:pt x="17721" y="11672"/>
                  </a:cubicBezTo>
                  <a:cubicBezTo>
                    <a:pt x="18481" y="11307"/>
                    <a:pt x="19302" y="11003"/>
                    <a:pt x="19940" y="10456"/>
                  </a:cubicBezTo>
                  <a:cubicBezTo>
                    <a:pt x="17265" y="8936"/>
                    <a:pt x="14347" y="7933"/>
                    <a:pt x="11338" y="7629"/>
                  </a:cubicBezTo>
                  <a:cubicBezTo>
                    <a:pt x="13101" y="6231"/>
                    <a:pt x="14590" y="4438"/>
                    <a:pt x="15594" y="2462"/>
                  </a:cubicBezTo>
                  <a:cubicBezTo>
                    <a:pt x="15867" y="2006"/>
                    <a:pt x="17113" y="487"/>
                    <a:pt x="17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7" name="Google Shape;4017;p371"/>
            <p:cNvSpPr/>
            <p:nvPr/>
          </p:nvSpPr>
          <p:spPr>
            <a:xfrm>
              <a:off x="6301675" y="3344375"/>
              <a:ext cx="440950" cy="504300"/>
            </a:xfrm>
            <a:custGeom>
              <a:rect b="b" l="l" r="r" t="t"/>
              <a:pathLst>
                <a:path extrusionOk="0" h="20172" w="17638">
                  <a:moveTo>
                    <a:pt x="17463" y="1"/>
                  </a:moveTo>
                  <a:cubicBezTo>
                    <a:pt x="17455" y="1"/>
                    <a:pt x="17446" y="2"/>
                    <a:pt x="17438" y="5"/>
                  </a:cubicBezTo>
                  <a:cubicBezTo>
                    <a:pt x="12499" y="2369"/>
                    <a:pt x="8436" y="6152"/>
                    <a:pt x="4014" y="9247"/>
                  </a:cubicBezTo>
                  <a:lnTo>
                    <a:pt x="4014" y="9247"/>
                  </a:lnTo>
                  <a:cubicBezTo>
                    <a:pt x="4010" y="9246"/>
                    <a:pt x="4007" y="9246"/>
                    <a:pt x="4003" y="9245"/>
                  </a:cubicBezTo>
                  <a:lnTo>
                    <a:pt x="4003" y="9245"/>
                  </a:lnTo>
                  <a:cubicBezTo>
                    <a:pt x="4003" y="9248"/>
                    <a:pt x="4003" y="9251"/>
                    <a:pt x="4003" y="9254"/>
                  </a:cubicBezTo>
                  <a:lnTo>
                    <a:pt x="4003" y="9254"/>
                  </a:lnTo>
                  <a:cubicBezTo>
                    <a:pt x="3993" y="9261"/>
                    <a:pt x="3983" y="9269"/>
                    <a:pt x="3973" y="9276"/>
                  </a:cubicBezTo>
                  <a:cubicBezTo>
                    <a:pt x="3912" y="9336"/>
                    <a:pt x="3912" y="9428"/>
                    <a:pt x="4003" y="9428"/>
                  </a:cubicBezTo>
                  <a:cubicBezTo>
                    <a:pt x="6869" y="9900"/>
                    <a:pt x="9706" y="10115"/>
                    <a:pt x="12543" y="10601"/>
                  </a:cubicBezTo>
                  <a:lnTo>
                    <a:pt x="12543" y="10601"/>
                  </a:lnTo>
                  <a:cubicBezTo>
                    <a:pt x="10261" y="11785"/>
                    <a:pt x="8257" y="13520"/>
                    <a:pt x="6252" y="15112"/>
                  </a:cubicBezTo>
                  <a:cubicBezTo>
                    <a:pt x="4216" y="16723"/>
                    <a:pt x="2149" y="18455"/>
                    <a:pt x="52" y="20005"/>
                  </a:cubicBezTo>
                  <a:cubicBezTo>
                    <a:pt x="1" y="20056"/>
                    <a:pt x="35" y="20171"/>
                    <a:pt x="102" y="20171"/>
                  </a:cubicBezTo>
                  <a:cubicBezTo>
                    <a:pt x="114" y="20171"/>
                    <a:pt x="128" y="20167"/>
                    <a:pt x="143" y="20157"/>
                  </a:cubicBezTo>
                  <a:cubicBezTo>
                    <a:pt x="2149" y="18637"/>
                    <a:pt x="4094" y="17027"/>
                    <a:pt x="6070" y="15446"/>
                  </a:cubicBezTo>
                  <a:cubicBezTo>
                    <a:pt x="8182" y="13726"/>
                    <a:pt x="10325" y="11856"/>
                    <a:pt x="12765" y="10639"/>
                  </a:cubicBezTo>
                  <a:lnTo>
                    <a:pt x="12765" y="10639"/>
                  </a:lnTo>
                  <a:cubicBezTo>
                    <a:pt x="12772" y="10641"/>
                    <a:pt x="12780" y="10642"/>
                    <a:pt x="12788" y="10643"/>
                  </a:cubicBezTo>
                  <a:cubicBezTo>
                    <a:pt x="12788" y="10639"/>
                    <a:pt x="12788" y="10634"/>
                    <a:pt x="12787" y="10628"/>
                  </a:cubicBezTo>
                  <a:lnTo>
                    <a:pt x="12787" y="10628"/>
                  </a:lnTo>
                  <a:cubicBezTo>
                    <a:pt x="12798" y="10623"/>
                    <a:pt x="12808" y="10618"/>
                    <a:pt x="12818" y="10613"/>
                  </a:cubicBezTo>
                  <a:cubicBezTo>
                    <a:pt x="12909" y="10583"/>
                    <a:pt x="12879" y="10461"/>
                    <a:pt x="12788" y="10461"/>
                  </a:cubicBezTo>
                  <a:cubicBezTo>
                    <a:pt x="9974" y="9958"/>
                    <a:pt x="7102" y="9743"/>
                    <a:pt x="4228" y="9282"/>
                  </a:cubicBezTo>
                  <a:lnTo>
                    <a:pt x="4228" y="9282"/>
                  </a:lnTo>
                  <a:cubicBezTo>
                    <a:pt x="8603" y="6203"/>
                    <a:pt x="12636" y="2468"/>
                    <a:pt x="17499" y="127"/>
                  </a:cubicBezTo>
                  <a:cubicBezTo>
                    <a:pt x="17637" y="127"/>
                    <a:pt x="17549" y="1"/>
                    <a:pt x="1746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8" name="Google Shape;4018;p371"/>
            <p:cNvSpPr/>
            <p:nvPr/>
          </p:nvSpPr>
          <p:spPr>
            <a:xfrm>
              <a:off x="6299400" y="3345025"/>
              <a:ext cx="502825" cy="504150"/>
            </a:xfrm>
            <a:custGeom>
              <a:rect b="b" l="l" r="r" t="t"/>
              <a:pathLst>
                <a:path extrusionOk="0" h="20166" w="20113">
                  <a:moveTo>
                    <a:pt x="17563" y="0"/>
                  </a:moveTo>
                  <a:cubicBezTo>
                    <a:pt x="17532" y="0"/>
                    <a:pt x="17497" y="11"/>
                    <a:pt x="17468" y="40"/>
                  </a:cubicBezTo>
                  <a:cubicBezTo>
                    <a:pt x="17225" y="526"/>
                    <a:pt x="16830" y="982"/>
                    <a:pt x="16465" y="1438"/>
                  </a:cubicBezTo>
                  <a:cubicBezTo>
                    <a:pt x="16040" y="1955"/>
                    <a:pt x="15705" y="2532"/>
                    <a:pt x="15341" y="3110"/>
                  </a:cubicBezTo>
                  <a:cubicBezTo>
                    <a:pt x="14352" y="4787"/>
                    <a:pt x="13039" y="6287"/>
                    <a:pt x="11518" y="7552"/>
                  </a:cubicBezTo>
                  <a:lnTo>
                    <a:pt x="11518" y="7552"/>
                  </a:lnTo>
                  <a:cubicBezTo>
                    <a:pt x="11506" y="7550"/>
                    <a:pt x="11493" y="7549"/>
                    <a:pt x="11480" y="7548"/>
                  </a:cubicBezTo>
                  <a:lnTo>
                    <a:pt x="11480" y="7548"/>
                  </a:lnTo>
                  <a:cubicBezTo>
                    <a:pt x="11486" y="7553"/>
                    <a:pt x="11491" y="7562"/>
                    <a:pt x="11495" y="7571"/>
                  </a:cubicBezTo>
                  <a:lnTo>
                    <a:pt x="11495" y="7571"/>
                  </a:lnTo>
                  <a:cubicBezTo>
                    <a:pt x="11480" y="7584"/>
                    <a:pt x="11465" y="7596"/>
                    <a:pt x="11450" y="7608"/>
                  </a:cubicBezTo>
                  <a:cubicBezTo>
                    <a:pt x="11359" y="7669"/>
                    <a:pt x="11450" y="7760"/>
                    <a:pt x="11511" y="7760"/>
                  </a:cubicBezTo>
                  <a:cubicBezTo>
                    <a:pt x="13517" y="8003"/>
                    <a:pt x="15462" y="8459"/>
                    <a:pt x="17316" y="9219"/>
                  </a:cubicBezTo>
                  <a:cubicBezTo>
                    <a:pt x="17833" y="9402"/>
                    <a:pt x="18319" y="9645"/>
                    <a:pt x="18775" y="9858"/>
                  </a:cubicBezTo>
                  <a:cubicBezTo>
                    <a:pt x="18958" y="9979"/>
                    <a:pt x="19140" y="10040"/>
                    <a:pt x="19353" y="10162"/>
                  </a:cubicBezTo>
                  <a:cubicBezTo>
                    <a:pt x="19414" y="10192"/>
                    <a:pt x="19535" y="10253"/>
                    <a:pt x="19596" y="10314"/>
                  </a:cubicBezTo>
                  <a:cubicBezTo>
                    <a:pt x="19809" y="10465"/>
                    <a:pt x="19870" y="10435"/>
                    <a:pt x="19687" y="10617"/>
                  </a:cubicBezTo>
                  <a:cubicBezTo>
                    <a:pt x="19383" y="10921"/>
                    <a:pt x="18897" y="11104"/>
                    <a:pt x="18502" y="11256"/>
                  </a:cubicBezTo>
                  <a:cubicBezTo>
                    <a:pt x="18046" y="11469"/>
                    <a:pt x="17620" y="11651"/>
                    <a:pt x="17225" y="11864"/>
                  </a:cubicBezTo>
                  <a:cubicBezTo>
                    <a:pt x="15462" y="12776"/>
                    <a:pt x="13821" y="13900"/>
                    <a:pt x="12088" y="14842"/>
                  </a:cubicBezTo>
                  <a:cubicBezTo>
                    <a:pt x="10325" y="15845"/>
                    <a:pt x="8502" y="16697"/>
                    <a:pt x="6678" y="17487"/>
                  </a:cubicBezTo>
                  <a:cubicBezTo>
                    <a:pt x="4550" y="18460"/>
                    <a:pt x="2362" y="19250"/>
                    <a:pt x="112" y="19979"/>
                  </a:cubicBezTo>
                  <a:cubicBezTo>
                    <a:pt x="0" y="20007"/>
                    <a:pt x="43" y="20165"/>
                    <a:pt x="122" y="20165"/>
                  </a:cubicBezTo>
                  <a:cubicBezTo>
                    <a:pt x="129" y="20165"/>
                    <a:pt x="136" y="20164"/>
                    <a:pt x="143" y="20162"/>
                  </a:cubicBezTo>
                  <a:cubicBezTo>
                    <a:pt x="3760" y="19007"/>
                    <a:pt x="7255" y="17578"/>
                    <a:pt x="10599" y="15845"/>
                  </a:cubicBezTo>
                  <a:cubicBezTo>
                    <a:pt x="12271" y="14964"/>
                    <a:pt x="13942" y="13991"/>
                    <a:pt x="15553" y="13019"/>
                  </a:cubicBezTo>
                  <a:cubicBezTo>
                    <a:pt x="16374" y="12532"/>
                    <a:pt x="17164" y="12046"/>
                    <a:pt x="18046" y="11651"/>
                  </a:cubicBezTo>
                  <a:cubicBezTo>
                    <a:pt x="18775" y="11347"/>
                    <a:pt x="19505" y="11043"/>
                    <a:pt x="20052" y="10526"/>
                  </a:cubicBezTo>
                  <a:cubicBezTo>
                    <a:pt x="20113" y="10465"/>
                    <a:pt x="20113" y="10405"/>
                    <a:pt x="20052" y="10374"/>
                  </a:cubicBezTo>
                  <a:cubicBezTo>
                    <a:pt x="17499" y="8890"/>
                    <a:pt x="14657" y="7928"/>
                    <a:pt x="11695" y="7572"/>
                  </a:cubicBezTo>
                  <a:lnTo>
                    <a:pt x="11695" y="7572"/>
                  </a:lnTo>
                  <a:cubicBezTo>
                    <a:pt x="13149" y="6354"/>
                    <a:pt x="14403" y="4938"/>
                    <a:pt x="15401" y="3323"/>
                  </a:cubicBezTo>
                  <a:cubicBezTo>
                    <a:pt x="15766" y="2715"/>
                    <a:pt x="16070" y="2167"/>
                    <a:pt x="16496" y="1590"/>
                  </a:cubicBezTo>
                  <a:cubicBezTo>
                    <a:pt x="16860" y="1073"/>
                    <a:pt x="17286" y="587"/>
                    <a:pt x="17590" y="70"/>
                  </a:cubicBezTo>
                  <a:cubicBezTo>
                    <a:pt x="17673" y="49"/>
                    <a:pt x="17628" y="0"/>
                    <a:pt x="1756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9" name="Google Shape;4019;p371"/>
            <p:cNvSpPr/>
            <p:nvPr/>
          </p:nvSpPr>
          <p:spPr>
            <a:xfrm>
              <a:off x="6658875" y="3355125"/>
              <a:ext cx="88650" cy="200025"/>
            </a:xfrm>
            <a:custGeom>
              <a:rect b="b" l="l" r="r" t="t"/>
              <a:pathLst>
                <a:path extrusionOk="0" h="8001" w="3546">
                  <a:moveTo>
                    <a:pt x="3089" y="1"/>
                  </a:moveTo>
                  <a:cubicBezTo>
                    <a:pt x="3059" y="1"/>
                    <a:pt x="3059" y="31"/>
                    <a:pt x="3029" y="31"/>
                  </a:cubicBezTo>
                  <a:cubicBezTo>
                    <a:pt x="2952" y="82"/>
                    <a:pt x="3004" y="197"/>
                    <a:pt x="3094" y="197"/>
                  </a:cubicBezTo>
                  <a:cubicBezTo>
                    <a:pt x="3112" y="197"/>
                    <a:pt x="3130" y="193"/>
                    <a:pt x="3150" y="183"/>
                  </a:cubicBezTo>
                  <a:lnTo>
                    <a:pt x="3150" y="183"/>
                  </a:lnTo>
                  <a:lnTo>
                    <a:pt x="3059" y="548"/>
                  </a:lnTo>
                  <a:cubicBezTo>
                    <a:pt x="3029" y="669"/>
                    <a:pt x="2937" y="852"/>
                    <a:pt x="2877" y="1004"/>
                  </a:cubicBezTo>
                  <a:cubicBezTo>
                    <a:pt x="2725" y="1338"/>
                    <a:pt x="2603" y="1672"/>
                    <a:pt x="2451" y="1976"/>
                  </a:cubicBezTo>
                  <a:cubicBezTo>
                    <a:pt x="2177" y="2615"/>
                    <a:pt x="1934" y="3222"/>
                    <a:pt x="1691" y="3891"/>
                  </a:cubicBezTo>
                  <a:cubicBezTo>
                    <a:pt x="1174" y="5198"/>
                    <a:pt x="597" y="6536"/>
                    <a:pt x="19" y="7873"/>
                  </a:cubicBezTo>
                  <a:cubicBezTo>
                    <a:pt x="1" y="7948"/>
                    <a:pt x="51" y="8000"/>
                    <a:pt x="100" y="8000"/>
                  </a:cubicBezTo>
                  <a:cubicBezTo>
                    <a:pt x="130" y="8000"/>
                    <a:pt x="160" y="7980"/>
                    <a:pt x="171" y="7934"/>
                  </a:cubicBezTo>
                  <a:cubicBezTo>
                    <a:pt x="810" y="6414"/>
                    <a:pt x="1448" y="4894"/>
                    <a:pt x="2086" y="3374"/>
                  </a:cubicBezTo>
                  <a:cubicBezTo>
                    <a:pt x="2390" y="2615"/>
                    <a:pt x="2725" y="1824"/>
                    <a:pt x="3029" y="1034"/>
                  </a:cubicBezTo>
                  <a:cubicBezTo>
                    <a:pt x="3150" y="760"/>
                    <a:pt x="3545" y="183"/>
                    <a:pt x="318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0" name="Google Shape;4020;p371"/>
            <p:cNvSpPr/>
            <p:nvPr/>
          </p:nvSpPr>
          <p:spPr>
            <a:xfrm>
              <a:off x="6399475" y="3583850"/>
              <a:ext cx="135000" cy="76300"/>
            </a:xfrm>
            <a:custGeom>
              <a:rect b="b" l="l" r="r" t="t"/>
              <a:pathLst>
                <a:path extrusionOk="0" h="3052" w="5400">
                  <a:moveTo>
                    <a:pt x="182" y="1"/>
                  </a:moveTo>
                  <a:cubicBezTo>
                    <a:pt x="61" y="1"/>
                    <a:pt x="0" y="153"/>
                    <a:pt x="91" y="213"/>
                  </a:cubicBezTo>
                  <a:cubicBezTo>
                    <a:pt x="1064" y="609"/>
                    <a:pt x="2006" y="1064"/>
                    <a:pt x="2918" y="1612"/>
                  </a:cubicBezTo>
                  <a:cubicBezTo>
                    <a:pt x="3678" y="2068"/>
                    <a:pt x="4438" y="2706"/>
                    <a:pt x="5258" y="3040"/>
                  </a:cubicBezTo>
                  <a:cubicBezTo>
                    <a:pt x="5274" y="3048"/>
                    <a:pt x="5287" y="3051"/>
                    <a:pt x="5299" y="3051"/>
                  </a:cubicBezTo>
                  <a:cubicBezTo>
                    <a:pt x="5386" y="3051"/>
                    <a:pt x="5399" y="2884"/>
                    <a:pt x="5319" y="2858"/>
                  </a:cubicBezTo>
                  <a:cubicBezTo>
                    <a:pt x="4863" y="2675"/>
                    <a:pt x="4468" y="2341"/>
                    <a:pt x="4043" y="2068"/>
                  </a:cubicBezTo>
                  <a:cubicBezTo>
                    <a:pt x="3617" y="1794"/>
                    <a:pt x="3222" y="1520"/>
                    <a:pt x="2796" y="1308"/>
                  </a:cubicBezTo>
                  <a:cubicBezTo>
                    <a:pt x="1945" y="821"/>
                    <a:pt x="1094" y="396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1" name="Google Shape;4021;p371"/>
            <p:cNvSpPr/>
            <p:nvPr/>
          </p:nvSpPr>
          <p:spPr>
            <a:xfrm>
              <a:off x="6312075" y="3607775"/>
              <a:ext cx="497125" cy="245100"/>
            </a:xfrm>
            <a:custGeom>
              <a:rect b="b" l="l" r="r" t="t"/>
              <a:pathLst>
                <a:path extrusionOk="0" h="9804" w="19885">
                  <a:moveTo>
                    <a:pt x="19773" y="1"/>
                  </a:moveTo>
                  <a:cubicBezTo>
                    <a:pt x="19749" y="1"/>
                    <a:pt x="19722" y="14"/>
                    <a:pt x="19697" y="47"/>
                  </a:cubicBezTo>
                  <a:cubicBezTo>
                    <a:pt x="19150" y="563"/>
                    <a:pt x="18694" y="1171"/>
                    <a:pt x="18299" y="1901"/>
                  </a:cubicBezTo>
                  <a:cubicBezTo>
                    <a:pt x="17843" y="2721"/>
                    <a:pt x="16718" y="3147"/>
                    <a:pt x="15897" y="3603"/>
                  </a:cubicBezTo>
                  <a:cubicBezTo>
                    <a:pt x="14286" y="4606"/>
                    <a:pt x="12615" y="5548"/>
                    <a:pt x="10973" y="6491"/>
                  </a:cubicBezTo>
                  <a:cubicBezTo>
                    <a:pt x="9332" y="7433"/>
                    <a:pt x="7630" y="8253"/>
                    <a:pt x="5806" y="8709"/>
                  </a:cubicBezTo>
                  <a:cubicBezTo>
                    <a:pt x="3952" y="9196"/>
                    <a:pt x="2037" y="9409"/>
                    <a:pt x="92" y="9621"/>
                  </a:cubicBezTo>
                  <a:cubicBezTo>
                    <a:pt x="1" y="9621"/>
                    <a:pt x="1" y="9804"/>
                    <a:pt x="92" y="9804"/>
                  </a:cubicBezTo>
                  <a:cubicBezTo>
                    <a:pt x="1976" y="9652"/>
                    <a:pt x="3830" y="9439"/>
                    <a:pt x="5624" y="8983"/>
                  </a:cubicBezTo>
                  <a:cubicBezTo>
                    <a:pt x="7478" y="8527"/>
                    <a:pt x="9180" y="7706"/>
                    <a:pt x="10852" y="6794"/>
                  </a:cubicBezTo>
                  <a:cubicBezTo>
                    <a:pt x="12615" y="5822"/>
                    <a:pt x="14347" y="4758"/>
                    <a:pt x="16110" y="3725"/>
                  </a:cubicBezTo>
                  <a:cubicBezTo>
                    <a:pt x="16779" y="3360"/>
                    <a:pt x="17721" y="2965"/>
                    <a:pt x="18238" y="2357"/>
                  </a:cubicBezTo>
                  <a:cubicBezTo>
                    <a:pt x="18451" y="2083"/>
                    <a:pt x="18603" y="1718"/>
                    <a:pt x="18785" y="1414"/>
                  </a:cubicBezTo>
                  <a:cubicBezTo>
                    <a:pt x="19089" y="959"/>
                    <a:pt x="19454" y="533"/>
                    <a:pt x="19819" y="138"/>
                  </a:cubicBezTo>
                  <a:cubicBezTo>
                    <a:pt x="19885" y="94"/>
                    <a:pt x="19838" y="1"/>
                    <a:pt x="1977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22" name="Google Shape;4022;p371"/>
          <p:cNvGrpSpPr/>
          <p:nvPr/>
        </p:nvGrpSpPr>
        <p:grpSpPr>
          <a:xfrm rot="-4301982">
            <a:off x="7187753" y="1844360"/>
            <a:ext cx="1080147" cy="918127"/>
            <a:chOff x="1575650" y="1761175"/>
            <a:chExt cx="2866975" cy="2436525"/>
          </a:xfrm>
        </p:grpSpPr>
        <p:sp>
          <p:nvSpPr>
            <p:cNvPr id="4023" name="Google Shape;4023;p371"/>
            <p:cNvSpPr/>
            <p:nvPr/>
          </p:nvSpPr>
          <p:spPr>
            <a:xfrm>
              <a:off x="1655300" y="2308175"/>
              <a:ext cx="2386100" cy="1195225"/>
            </a:xfrm>
            <a:custGeom>
              <a:rect b="b" l="l" r="r" t="t"/>
              <a:pathLst>
                <a:path extrusionOk="0" h="47809" w="95444">
                  <a:moveTo>
                    <a:pt x="43486" y="0"/>
                  </a:moveTo>
                  <a:cubicBezTo>
                    <a:pt x="31201" y="0"/>
                    <a:pt x="14615" y="332"/>
                    <a:pt x="8694" y="3340"/>
                  </a:cubicBezTo>
                  <a:cubicBezTo>
                    <a:pt x="1" y="7687"/>
                    <a:pt x="9576" y="16896"/>
                    <a:pt x="9576" y="23918"/>
                  </a:cubicBezTo>
                  <a:cubicBezTo>
                    <a:pt x="9576" y="37110"/>
                    <a:pt x="28816" y="47809"/>
                    <a:pt x="52494" y="47809"/>
                  </a:cubicBezTo>
                  <a:cubicBezTo>
                    <a:pt x="76203" y="47809"/>
                    <a:pt x="95443" y="37140"/>
                    <a:pt x="95443" y="23918"/>
                  </a:cubicBezTo>
                  <a:cubicBezTo>
                    <a:pt x="95443" y="10726"/>
                    <a:pt x="76233" y="27"/>
                    <a:pt x="52555" y="27"/>
                  </a:cubicBezTo>
                  <a:cubicBezTo>
                    <a:pt x="50105" y="27"/>
                    <a:pt x="46968" y="0"/>
                    <a:pt x="43486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4" name="Google Shape;4024;p371"/>
            <p:cNvSpPr/>
            <p:nvPr/>
          </p:nvSpPr>
          <p:spPr>
            <a:xfrm>
              <a:off x="1887850" y="2681950"/>
              <a:ext cx="1427100" cy="574250"/>
            </a:xfrm>
            <a:custGeom>
              <a:rect b="b" l="l" r="r" t="t"/>
              <a:pathLst>
                <a:path extrusionOk="0" h="22970" w="57084">
                  <a:moveTo>
                    <a:pt x="12736" y="0"/>
                  </a:moveTo>
                  <a:cubicBezTo>
                    <a:pt x="0" y="0"/>
                    <a:pt x="12675" y="7113"/>
                    <a:pt x="18146" y="12250"/>
                  </a:cubicBezTo>
                  <a:cubicBezTo>
                    <a:pt x="23010" y="16809"/>
                    <a:pt x="24165" y="20821"/>
                    <a:pt x="36900" y="20821"/>
                  </a:cubicBezTo>
                  <a:cubicBezTo>
                    <a:pt x="44647" y="20821"/>
                    <a:pt x="50437" y="22969"/>
                    <a:pt x="53785" y="22969"/>
                  </a:cubicBezTo>
                  <a:cubicBezTo>
                    <a:pt x="55941" y="22969"/>
                    <a:pt x="57083" y="22078"/>
                    <a:pt x="57083" y="19149"/>
                  </a:cubicBezTo>
                  <a:cubicBezTo>
                    <a:pt x="57083" y="14438"/>
                    <a:pt x="46050" y="7781"/>
                    <a:pt x="33648" y="3739"/>
                  </a:cubicBezTo>
                  <a:cubicBezTo>
                    <a:pt x="26262" y="1338"/>
                    <a:pt x="17478" y="0"/>
                    <a:pt x="1273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5" name="Google Shape;4025;p371"/>
            <p:cNvSpPr/>
            <p:nvPr/>
          </p:nvSpPr>
          <p:spPr>
            <a:xfrm>
              <a:off x="1597550" y="1776000"/>
              <a:ext cx="2824550" cy="2406950"/>
            </a:xfrm>
            <a:custGeom>
              <a:rect b="b" l="l" r="r" t="t"/>
              <a:pathLst>
                <a:path extrusionOk="0" h="96278" w="112982">
                  <a:moveTo>
                    <a:pt x="14560" y="29338"/>
                  </a:moveTo>
                  <a:lnTo>
                    <a:pt x="14591" y="29363"/>
                  </a:lnTo>
                  <a:lnTo>
                    <a:pt x="14591" y="29363"/>
                  </a:lnTo>
                  <a:cubicBezTo>
                    <a:pt x="14629" y="29377"/>
                    <a:pt x="14652" y="29386"/>
                    <a:pt x="14655" y="29386"/>
                  </a:cubicBezTo>
                  <a:cubicBezTo>
                    <a:pt x="14660" y="29386"/>
                    <a:pt x="14631" y="29371"/>
                    <a:pt x="14560" y="29338"/>
                  </a:cubicBezTo>
                  <a:close/>
                  <a:moveTo>
                    <a:pt x="43537" y="0"/>
                  </a:moveTo>
                  <a:cubicBezTo>
                    <a:pt x="38864" y="0"/>
                    <a:pt x="34230" y="1557"/>
                    <a:pt x="30153" y="3867"/>
                  </a:cubicBezTo>
                  <a:cubicBezTo>
                    <a:pt x="25594" y="6481"/>
                    <a:pt x="21643" y="10007"/>
                    <a:pt x="17934" y="13745"/>
                  </a:cubicBezTo>
                  <a:cubicBezTo>
                    <a:pt x="16263" y="15417"/>
                    <a:pt x="14591" y="17119"/>
                    <a:pt x="12646" y="18487"/>
                  </a:cubicBezTo>
                  <a:cubicBezTo>
                    <a:pt x="11582" y="19247"/>
                    <a:pt x="10457" y="19855"/>
                    <a:pt x="9302" y="20524"/>
                  </a:cubicBezTo>
                  <a:cubicBezTo>
                    <a:pt x="6506" y="22074"/>
                    <a:pt x="3648" y="23654"/>
                    <a:pt x="822" y="25235"/>
                  </a:cubicBezTo>
                  <a:lnTo>
                    <a:pt x="1" y="25448"/>
                  </a:lnTo>
                  <a:cubicBezTo>
                    <a:pt x="730" y="26329"/>
                    <a:pt x="1794" y="26785"/>
                    <a:pt x="2858" y="27089"/>
                  </a:cubicBezTo>
                  <a:cubicBezTo>
                    <a:pt x="4723" y="27649"/>
                    <a:pt x="6613" y="27874"/>
                    <a:pt x="8521" y="27874"/>
                  </a:cubicBezTo>
                  <a:cubicBezTo>
                    <a:pt x="16382" y="27874"/>
                    <a:pt x="24536" y="24049"/>
                    <a:pt x="32428" y="24049"/>
                  </a:cubicBezTo>
                  <a:cubicBezTo>
                    <a:pt x="34167" y="24049"/>
                    <a:pt x="35893" y="24235"/>
                    <a:pt x="37600" y="24688"/>
                  </a:cubicBezTo>
                  <a:cubicBezTo>
                    <a:pt x="42889" y="26086"/>
                    <a:pt x="47297" y="29885"/>
                    <a:pt x="52585" y="31375"/>
                  </a:cubicBezTo>
                  <a:cubicBezTo>
                    <a:pt x="58330" y="32986"/>
                    <a:pt x="64713" y="31709"/>
                    <a:pt x="70124" y="34141"/>
                  </a:cubicBezTo>
                  <a:cubicBezTo>
                    <a:pt x="74166" y="35934"/>
                    <a:pt x="77084" y="39521"/>
                    <a:pt x="80519" y="42287"/>
                  </a:cubicBezTo>
                  <a:cubicBezTo>
                    <a:pt x="81917" y="43411"/>
                    <a:pt x="93832" y="48700"/>
                    <a:pt x="95413" y="49582"/>
                  </a:cubicBezTo>
                  <a:cubicBezTo>
                    <a:pt x="95413" y="49582"/>
                    <a:pt x="77480" y="54293"/>
                    <a:pt x="72403" y="55205"/>
                  </a:cubicBezTo>
                  <a:cubicBezTo>
                    <a:pt x="67206" y="56147"/>
                    <a:pt x="59242" y="56421"/>
                    <a:pt x="54379" y="56451"/>
                  </a:cubicBezTo>
                  <a:cubicBezTo>
                    <a:pt x="54370" y="56451"/>
                    <a:pt x="54361" y="56451"/>
                    <a:pt x="54352" y="56451"/>
                  </a:cubicBezTo>
                  <a:cubicBezTo>
                    <a:pt x="47494" y="56451"/>
                    <a:pt x="29698" y="44779"/>
                    <a:pt x="29698" y="44779"/>
                  </a:cubicBezTo>
                  <a:lnTo>
                    <a:pt x="23375" y="36390"/>
                  </a:lnTo>
                  <a:lnTo>
                    <a:pt x="14591" y="29363"/>
                  </a:lnTo>
                  <a:lnTo>
                    <a:pt x="14591" y="29363"/>
                  </a:lnTo>
                  <a:cubicBezTo>
                    <a:pt x="14171" y="29200"/>
                    <a:pt x="11843" y="28224"/>
                    <a:pt x="11610" y="28224"/>
                  </a:cubicBezTo>
                  <a:cubicBezTo>
                    <a:pt x="11573" y="28224"/>
                    <a:pt x="11589" y="28249"/>
                    <a:pt x="11673" y="28305"/>
                  </a:cubicBezTo>
                  <a:lnTo>
                    <a:pt x="2585" y="27606"/>
                  </a:lnTo>
                  <a:lnTo>
                    <a:pt x="2585" y="27606"/>
                  </a:lnTo>
                  <a:cubicBezTo>
                    <a:pt x="2949" y="31466"/>
                    <a:pt x="3466" y="35296"/>
                    <a:pt x="4165" y="39095"/>
                  </a:cubicBezTo>
                  <a:cubicBezTo>
                    <a:pt x="4621" y="41679"/>
                    <a:pt x="5199" y="44263"/>
                    <a:pt x="6232" y="46694"/>
                  </a:cubicBezTo>
                  <a:cubicBezTo>
                    <a:pt x="7752" y="50250"/>
                    <a:pt x="10305" y="53351"/>
                    <a:pt x="12889" y="56269"/>
                  </a:cubicBezTo>
                  <a:cubicBezTo>
                    <a:pt x="15624" y="59369"/>
                    <a:pt x="18451" y="62378"/>
                    <a:pt x="21703" y="64992"/>
                  </a:cubicBezTo>
                  <a:cubicBezTo>
                    <a:pt x="29485" y="71345"/>
                    <a:pt x="39272" y="75175"/>
                    <a:pt x="49303" y="75783"/>
                  </a:cubicBezTo>
                  <a:cubicBezTo>
                    <a:pt x="50275" y="75874"/>
                    <a:pt x="51491" y="76056"/>
                    <a:pt x="51734" y="76968"/>
                  </a:cubicBezTo>
                  <a:cubicBezTo>
                    <a:pt x="51947" y="77607"/>
                    <a:pt x="51552" y="78306"/>
                    <a:pt x="51187" y="78822"/>
                  </a:cubicBezTo>
                  <a:cubicBezTo>
                    <a:pt x="50367" y="79977"/>
                    <a:pt x="49364" y="81041"/>
                    <a:pt x="49060" y="82379"/>
                  </a:cubicBezTo>
                  <a:cubicBezTo>
                    <a:pt x="48725" y="83746"/>
                    <a:pt x="49546" y="85449"/>
                    <a:pt x="50944" y="85479"/>
                  </a:cubicBezTo>
                  <a:cubicBezTo>
                    <a:pt x="51552" y="85479"/>
                    <a:pt x="52160" y="85175"/>
                    <a:pt x="52585" y="84749"/>
                  </a:cubicBezTo>
                  <a:cubicBezTo>
                    <a:pt x="53801" y="83625"/>
                    <a:pt x="54105" y="81831"/>
                    <a:pt x="54744" y="80281"/>
                  </a:cubicBezTo>
                  <a:cubicBezTo>
                    <a:pt x="55319" y="78884"/>
                    <a:pt x="56511" y="77462"/>
                    <a:pt x="57988" y="77462"/>
                  </a:cubicBezTo>
                  <a:cubicBezTo>
                    <a:pt x="58149" y="77462"/>
                    <a:pt x="58314" y="77479"/>
                    <a:pt x="58482" y="77515"/>
                  </a:cubicBezTo>
                  <a:cubicBezTo>
                    <a:pt x="58938" y="77576"/>
                    <a:pt x="59333" y="77850"/>
                    <a:pt x="59850" y="77971"/>
                  </a:cubicBezTo>
                  <a:cubicBezTo>
                    <a:pt x="60041" y="78017"/>
                    <a:pt x="60232" y="78037"/>
                    <a:pt x="60421" y="78037"/>
                  </a:cubicBezTo>
                  <a:cubicBezTo>
                    <a:pt x="61500" y="78037"/>
                    <a:pt x="62564" y="77382"/>
                    <a:pt x="63650" y="76968"/>
                  </a:cubicBezTo>
                  <a:cubicBezTo>
                    <a:pt x="64124" y="76778"/>
                    <a:pt x="64678" y="76663"/>
                    <a:pt x="65210" y="76663"/>
                  </a:cubicBezTo>
                  <a:cubicBezTo>
                    <a:pt x="66042" y="76663"/>
                    <a:pt x="66823" y="76945"/>
                    <a:pt x="67175" y="77667"/>
                  </a:cubicBezTo>
                  <a:cubicBezTo>
                    <a:pt x="67601" y="78518"/>
                    <a:pt x="67145" y="79552"/>
                    <a:pt x="66689" y="80403"/>
                  </a:cubicBezTo>
                  <a:cubicBezTo>
                    <a:pt x="64957" y="83655"/>
                    <a:pt x="63254" y="86938"/>
                    <a:pt x="61552" y="90221"/>
                  </a:cubicBezTo>
                  <a:cubicBezTo>
                    <a:pt x="60762" y="91740"/>
                    <a:pt x="59941" y="93655"/>
                    <a:pt x="60853" y="95084"/>
                  </a:cubicBezTo>
                  <a:cubicBezTo>
                    <a:pt x="61382" y="95912"/>
                    <a:pt x="62279" y="96278"/>
                    <a:pt x="63234" y="96278"/>
                  </a:cubicBezTo>
                  <a:cubicBezTo>
                    <a:pt x="64310" y="96278"/>
                    <a:pt x="65460" y="95813"/>
                    <a:pt x="66233" y="95023"/>
                  </a:cubicBezTo>
                  <a:cubicBezTo>
                    <a:pt x="67662" y="93534"/>
                    <a:pt x="68148" y="91436"/>
                    <a:pt x="68847" y="89522"/>
                  </a:cubicBezTo>
                  <a:cubicBezTo>
                    <a:pt x="69455" y="87759"/>
                    <a:pt x="70276" y="86087"/>
                    <a:pt x="71127" y="84415"/>
                  </a:cubicBezTo>
                  <a:cubicBezTo>
                    <a:pt x="73011" y="80585"/>
                    <a:pt x="75109" y="76512"/>
                    <a:pt x="78878" y="74506"/>
                  </a:cubicBezTo>
                  <a:cubicBezTo>
                    <a:pt x="79820" y="74628"/>
                    <a:pt x="80063" y="75935"/>
                    <a:pt x="79668" y="76816"/>
                  </a:cubicBezTo>
                  <a:cubicBezTo>
                    <a:pt x="79303" y="77698"/>
                    <a:pt x="78574" y="78458"/>
                    <a:pt x="78543" y="79400"/>
                  </a:cubicBezTo>
                  <a:cubicBezTo>
                    <a:pt x="78452" y="80312"/>
                    <a:pt x="79151" y="81224"/>
                    <a:pt x="80002" y="81467"/>
                  </a:cubicBezTo>
                  <a:cubicBezTo>
                    <a:pt x="80143" y="81501"/>
                    <a:pt x="80287" y="81517"/>
                    <a:pt x="80432" y="81517"/>
                  </a:cubicBezTo>
                  <a:cubicBezTo>
                    <a:pt x="81196" y="81517"/>
                    <a:pt x="81975" y="81067"/>
                    <a:pt x="82282" y="80403"/>
                  </a:cubicBezTo>
                  <a:cubicBezTo>
                    <a:pt x="82677" y="79582"/>
                    <a:pt x="82434" y="78640"/>
                    <a:pt x="82677" y="77758"/>
                  </a:cubicBezTo>
                  <a:cubicBezTo>
                    <a:pt x="83255" y="75600"/>
                    <a:pt x="86082" y="74962"/>
                    <a:pt x="87206" y="73017"/>
                  </a:cubicBezTo>
                  <a:cubicBezTo>
                    <a:pt x="87571" y="72378"/>
                    <a:pt x="87723" y="71619"/>
                    <a:pt x="88148" y="70980"/>
                  </a:cubicBezTo>
                  <a:cubicBezTo>
                    <a:pt x="88604" y="70281"/>
                    <a:pt x="89364" y="69825"/>
                    <a:pt x="90094" y="69400"/>
                  </a:cubicBezTo>
                  <a:cubicBezTo>
                    <a:pt x="94045" y="67181"/>
                    <a:pt x="98179" y="65114"/>
                    <a:pt x="101583" y="62074"/>
                  </a:cubicBezTo>
                  <a:cubicBezTo>
                    <a:pt x="104775" y="59278"/>
                    <a:pt x="107328" y="55357"/>
                    <a:pt x="107602" y="51132"/>
                  </a:cubicBezTo>
                  <a:cubicBezTo>
                    <a:pt x="109334" y="51132"/>
                    <a:pt x="111158" y="51132"/>
                    <a:pt x="112982" y="51010"/>
                  </a:cubicBezTo>
                  <a:cubicBezTo>
                    <a:pt x="105778" y="44779"/>
                    <a:pt x="99668" y="37332"/>
                    <a:pt x="94957" y="29065"/>
                  </a:cubicBezTo>
                  <a:cubicBezTo>
                    <a:pt x="90762" y="21648"/>
                    <a:pt x="87297" y="13168"/>
                    <a:pt x="80063" y="8730"/>
                  </a:cubicBezTo>
                  <a:cubicBezTo>
                    <a:pt x="77044" y="6889"/>
                    <a:pt x="73506" y="5976"/>
                    <a:pt x="69968" y="5976"/>
                  </a:cubicBezTo>
                  <a:cubicBezTo>
                    <a:pt x="65563" y="5976"/>
                    <a:pt x="61158" y="7391"/>
                    <a:pt x="57753" y="10189"/>
                  </a:cubicBezTo>
                  <a:lnTo>
                    <a:pt x="57023" y="9916"/>
                  </a:lnTo>
                  <a:cubicBezTo>
                    <a:pt x="55534" y="6694"/>
                    <a:pt x="53771" y="3381"/>
                    <a:pt x="50671" y="1587"/>
                  </a:cubicBezTo>
                  <a:cubicBezTo>
                    <a:pt x="49060" y="645"/>
                    <a:pt x="47114" y="219"/>
                    <a:pt x="45199" y="67"/>
                  </a:cubicBezTo>
                  <a:cubicBezTo>
                    <a:pt x="44645" y="22"/>
                    <a:pt x="44091" y="0"/>
                    <a:pt x="43537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6" name="Google Shape;4026;p371"/>
            <p:cNvSpPr/>
            <p:nvPr/>
          </p:nvSpPr>
          <p:spPr>
            <a:xfrm>
              <a:off x="1829325" y="2477525"/>
              <a:ext cx="132250" cy="33475"/>
            </a:xfrm>
            <a:custGeom>
              <a:rect b="b" l="l" r="r" t="t"/>
              <a:pathLst>
                <a:path extrusionOk="0" h="1339" w="5290">
                  <a:moveTo>
                    <a:pt x="1" y="1"/>
                  </a:moveTo>
                  <a:lnTo>
                    <a:pt x="5289" y="1338"/>
                  </a:lnTo>
                  <a:cubicBezTo>
                    <a:pt x="3648" y="548"/>
                    <a:pt x="1855" y="62"/>
                    <a:pt x="1" y="1"/>
                  </a:cubicBezTo>
                  <a:close/>
                </a:path>
              </a:pathLst>
            </a:custGeom>
            <a:solidFill>
              <a:srgbClr val="FFE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7" name="Google Shape;4027;p371"/>
            <p:cNvSpPr/>
            <p:nvPr/>
          </p:nvSpPr>
          <p:spPr>
            <a:xfrm>
              <a:off x="1591000" y="1761175"/>
              <a:ext cx="1450075" cy="664600"/>
            </a:xfrm>
            <a:custGeom>
              <a:rect b="b" l="l" r="r" t="t"/>
              <a:pathLst>
                <a:path extrusionOk="0" h="26584" w="58003">
                  <a:moveTo>
                    <a:pt x="43766" y="0"/>
                  </a:moveTo>
                  <a:cubicBezTo>
                    <a:pt x="39439" y="0"/>
                    <a:pt x="35102" y="1374"/>
                    <a:pt x="31297" y="3335"/>
                  </a:cubicBezTo>
                  <a:cubicBezTo>
                    <a:pt x="26008" y="6071"/>
                    <a:pt x="21570" y="10083"/>
                    <a:pt x="17376" y="14278"/>
                  </a:cubicBezTo>
                  <a:cubicBezTo>
                    <a:pt x="12482" y="19171"/>
                    <a:pt x="6555" y="22120"/>
                    <a:pt x="567" y="25463"/>
                  </a:cubicBezTo>
                  <a:cubicBezTo>
                    <a:pt x="0" y="25772"/>
                    <a:pt x="372" y="26583"/>
                    <a:pt x="906" y="26583"/>
                  </a:cubicBezTo>
                  <a:cubicBezTo>
                    <a:pt x="1002" y="26583"/>
                    <a:pt x="1103" y="26557"/>
                    <a:pt x="1205" y="26497"/>
                  </a:cubicBezTo>
                  <a:cubicBezTo>
                    <a:pt x="5734" y="24004"/>
                    <a:pt x="10749" y="21785"/>
                    <a:pt x="14731" y="18472"/>
                  </a:cubicBezTo>
                  <a:cubicBezTo>
                    <a:pt x="19078" y="14916"/>
                    <a:pt x="22604" y="10569"/>
                    <a:pt x="27194" y="7287"/>
                  </a:cubicBezTo>
                  <a:cubicBezTo>
                    <a:pt x="31874" y="3913"/>
                    <a:pt x="37346" y="1420"/>
                    <a:pt x="43151" y="1238"/>
                  </a:cubicBezTo>
                  <a:cubicBezTo>
                    <a:pt x="43414" y="1228"/>
                    <a:pt x="43677" y="1223"/>
                    <a:pt x="43940" y="1223"/>
                  </a:cubicBezTo>
                  <a:cubicBezTo>
                    <a:pt x="47007" y="1223"/>
                    <a:pt x="50127" y="1907"/>
                    <a:pt x="52422" y="4034"/>
                  </a:cubicBezTo>
                  <a:cubicBezTo>
                    <a:pt x="54398" y="5919"/>
                    <a:pt x="55613" y="8381"/>
                    <a:pt x="56738" y="10813"/>
                  </a:cubicBezTo>
                  <a:cubicBezTo>
                    <a:pt x="56851" y="11038"/>
                    <a:pt x="57024" y="11130"/>
                    <a:pt x="57200" y="11130"/>
                  </a:cubicBezTo>
                  <a:cubicBezTo>
                    <a:pt x="57594" y="11130"/>
                    <a:pt x="58003" y="10667"/>
                    <a:pt x="57772" y="10205"/>
                  </a:cubicBezTo>
                  <a:cubicBezTo>
                    <a:pt x="55613" y="5554"/>
                    <a:pt x="52847" y="1390"/>
                    <a:pt x="47467" y="356"/>
                  </a:cubicBezTo>
                  <a:cubicBezTo>
                    <a:pt x="46243" y="113"/>
                    <a:pt x="45005" y="0"/>
                    <a:pt x="4376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8" name="Google Shape;4028;p371"/>
            <p:cNvSpPr/>
            <p:nvPr/>
          </p:nvSpPr>
          <p:spPr>
            <a:xfrm>
              <a:off x="1575650" y="1909750"/>
              <a:ext cx="2866975" cy="1158850"/>
            </a:xfrm>
            <a:custGeom>
              <a:rect b="b" l="l" r="r" t="t"/>
              <a:pathLst>
                <a:path extrusionOk="0" h="46354" w="114679">
                  <a:moveTo>
                    <a:pt x="70852" y="0"/>
                  </a:moveTo>
                  <a:cubicBezTo>
                    <a:pt x="66331" y="0"/>
                    <a:pt x="61886" y="1484"/>
                    <a:pt x="58294" y="4292"/>
                  </a:cubicBezTo>
                  <a:cubicBezTo>
                    <a:pt x="57820" y="4666"/>
                    <a:pt x="58145" y="5450"/>
                    <a:pt x="58613" y="5450"/>
                  </a:cubicBezTo>
                  <a:cubicBezTo>
                    <a:pt x="58715" y="5450"/>
                    <a:pt x="58824" y="5413"/>
                    <a:pt x="58933" y="5325"/>
                  </a:cubicBezTo>
                  <a:cubicBezTo>
                    <a:pt x="62408" y="2647"/>
                    <a:pt x="66667" y="1221"/>
                    <a:pt x="70970" y="1221"/>
                  </a:cubicBezTo>
                  <a:cubicBezTo>
                    <a:pt x="73065" y="1221"/>
                    <a:pt x="75170" y="1559"/>
                    <a:pt x="77201" y="2255"/>
                  </a:cubicBezTo>
                  <a:cubicBezTo>
                    <a:pt x="83462" y="4444"/>
                    <a:pt x="87505" y="9915"/>
                    <a:pt x="90666" y="15478"/>
                  </a:cubicBezTo>
                  <a:cubicBezTo>
                    <a:pt x="93797" y="20979"/>
                    <a:pt x="96532" y="26602"/>
                    <a:pt x="100271" y="31739"/>
                  </a:cubicBezTo>
                  <a:cubicBezTo>
                    <a:pt x="103814" y="36604"/>
                    <a:pt x="107851" y="41078"/>
                    <a:pt x="112310" y="45114"/>
                  </a:cubicBezTo>
                  <a:lnTo>
                    <a:pt x="112310" y="45114"/>
                  </a:lnTo>
                  <a:cubicBezTo>
                    <a:pt x="111555" y="45137"/>
                    <a:pt x="110799" y="45149"/>
                    <a:pt x="110043" y="45149"/>
                  </a:cubicBezTo>
                  <a:cubicBezTo>
                    <a:pt x="103331" y="45149"/>
                    <a:pt x="96577" y="44201"/>
                    <a:pt x="90362" y="41618"/>
                  </a:cubicBezTo>
                  <a:cubicBezTo>
                    <a:pt x="86410" y="39976"/>
                    <a:pt x="82945" y="37666"/>
                    <a:pt x="79784" y="34809"/>
                  </a:cubicBezTo>
                  <a:cubicBezTo>
                    <a:pt x="77140" y="32408"/>
                    <a:pt x="74586" y="29763"/>
                    <a:pt x="71243" y="28274"/>
                  </a:cubicBezTo>
                  <a:cubicBezTo>
                    <a:pt x="68021" y="26876"/>
                    <a:pt x="64465" y="26663"/>
                    <a:pt x="60969" y="26450"/>
                  </a:cubicBezTo>
                  <a:cubicBezTo>
                    <a:pt x="56319" y="26146"/>
                    <a:pt x="52367" y="25356"/>
                    <a:pt x="48173" y="23168"/>
                  </a:cubicBezTo>
                  <a:cubicBezTo>
                    <a:pt x="44951" y="21496"/>
                    <a:pt x="41790" y="19520"/>
                    <a:pt x="38233" y="18700"/>
                  </a:cubicBezTo>
                  <a:cubicBezTo>
                    <a:pt x="36623" y="18321"/>
                    <a:pt x="34988" y="18163"/>
                    <a:pt x="33354" y="18163"/>
                  </a:cubicBezTo>
                  <a:cubicBezTo>
                    <a:pt x="31842" y="18163"/>
                    <a:pt x="30331" y="18298"/>
                    <a:pt x="28841" y="18517"/>
                  </a:cubicBezTo>
                  <a:cubicBezTo>
                    <a:pt x="24586" y="19125"/>
                    <a:pt x="20482" y="20341"/>
                    <a:pt x="16288" y="21162"/>
                  </a:cubicBezTo>
                  <a:cubicBezTo>
                    <a:pt x="14208" y="21583"/>
                    <a:pt x="11503" y="22054"/>
                    <a:pt x="8857" y="22054"/>
                  </a:cubicBezTo>
                  <a:cubicBezTo>
                    <a:pt x="5972" y="22054"/>
                    <a:pt x="3158" y="21494"/>
                    <a:pt x="1302" y="19703"/>
                  </a:cubicBezTo>
                  <a:cubicBezTo>
                    <a:pt x="1176" y="19590"/>
                    <a:pt x="1037" y="19542"/>
                    <a:pt x="902" y="19542"/>
                  </a:cubicBezTo>
                  <a:cubicBezTo>
                    <a:pt x="421" y="19542"/>
                    <a:pt x="0" y="20150"/>
                    <a:pt x="451" y="20554"/>
                  </a:cubicBezTo>
                  <a:cubicBezTo>
                    <a:pt x="2618" y="22626"/>
                    <a:pt x="5656" y="23311"/>
                    <a:pt x="8864" y="23311"/>
                  </a:cubicBezTo>
                  <a:cubicBezTo>
                    <a:pt x="12900" y="23311"/>
                    <a:pt x="17207" y="22228"/>
                    <a:pt x="20391" y="21465"/>
                  </a:cubicBezTo>
                  <a:cubicBezTo>
                    <a:pt x="24464" y="20523"/>
                    <a:pt x="28567" y="19399"/>
                    <a:pt x="32762" y="19338"/>
                  </a:cubicBezTo>
                  <a:cubicBezTo>
                    <a:pt x="32853" y="19337"/>
                    <a:pt x="32944" y="19336"/>
                    <a:pt x="33034" y="19336"/>
                  </a:cubicBezTo>
                  <a:cubicBezTo>
                    <a:pt x="37357" y="19336"/>
                    <a:pt x="41109" y="20749"/>
                    <a:pt x="44920" y="22803"/>
                  </a:cubicBezTo>
                  <a:cubicBezTo>
                    <a:pt x="48294" y="24627"/>
                    <a:pt x="51638" y="26450"/>
                    <a:pt x="55468" y="27119"/>
                  </a:cubicBezTo>
                  <a:cubicBezTo>
                    <a:pt x="59571" y="27849"/>
                    <a:pt x="63826" y="27514"/>
                    <a:pt x="67899" y="28456"/>
                  </a:cubicBezTo>
                  <a:cubicBezTo>
                    <a:pt x="72611" y="29551"/>
                    <a:pt x="75802" y="32833"/>
                    <a:pt x="79267" y="35934"/>
                  </a:cubicBezTo>
                  <a:cubicBezTo>
                    <a:pt x="82064" y="38487"/>
                    <a:pt x="85195" y="40615"/>
                    <a:pt x="88629" y="42165"/>
                  </a:cubicBezTo>
                  <a:cubicBezTo>
                    <a:pt x="95393" y="45247"/>
                    <a:pt x="102831" y="46354"/>
                    <a:pt x="110209" y="46354"/>
                  </a:cubicBezTo>
                  <a:cubicBezTo>
                    <a:pt x="111417" y="46354"/>
                    <a:pt x="112625" y="46324"/>
                    <a:pt x="113827" y="46268"/>
                  </a:cubicBezTo>
                  <a:cubicBezTo>
                    <a:pt x="114314" y="46238"/>
                    <a:pt x="114678" y="45600"/>
                    <a:pt x="114253" y="45235"/>
                  </a:cubicBezTo>
                  <a:cubicBezTo>
                    <a:pt x="108356" y="40128"/>
                    <a:pt x="103189" y="34262"/>
                    <a:pt x="98933" y="27727"/>
                  </a:cubicBezTo>
                  <a:cubicBezTo>
                    <a:pt x="95256" y="22043"/>
                    <a:pt x="92642" y="15690"/>
                    <a:pt x="88690" y="10158"/>
                  </a:cubicBezTo>
                  <a:cubicBezTo>
                    <a:pt x="85347" y="5477"/>
                    <a:pt x="80939" y="1708"/>
                    <a:pt x="75194" y="462"/>
                  </a:cubicBezTo>
                  <a:cubicBezTo>
                    <a:pt x="73756" y="152"/>
                    <a:pt x="72300" y="0"/>
                    <a:pt x="7085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9" name="Google Shape;4029;p371"/>
            <p:cNvSpPr/>
            <p:nvPr/>
          </p:nvSpPr>
          <p:spPr>
            <a:xfrm>
              <a:off x="1810325" y="2461575"/>
              <a:ext cx="2212075" cy="748475"/>
            </a:xfrm>
            <a:custGeom>
              <a:rect b="b" l="l" r="r" t="t"/>
              <a:pathLst>
                <a:path extrusionOk="0" h="29939" w="88483">
                  <a:moveTo>
                    <a:pt x="700" y="0"/>
                  </a:moveTo>
                  <a:cubicBezTo>
                    <a:pt x="1" y="0"/>
                    <a:pt x="1" y="1216"/>
                    <a:pt x="761" y="1247"/>
                  </a:cubicBezTo>
                  <a:cubicBezTo>
                    <a:pt x="9636" y="1672"/>
                    <a:pt x="13952" y="10517"/>
                    <a:pt x="19332" y="16232"/>
                  </a:cubicBezTo>
                  <a:cubicBezTo>
                    <a:pt x="24196" y="21368"/>
                    <a:pt x="31430" y="25837"/>
                    <a:pt x="38117" y="28086"/>
                  </a:cubicBezTo>
                  <a:cubicBezTo>
                    <a:pt x="42074" y="29415"/>
                    <a:pt x="46053" y="29938"/>
                    <a:pt x="50041" y="29938"/>
                  </a:cubicBezTo>
                  <a:cubicBezTo>
                    <a:pt x="62659" y="29938"/>
                    <a:pt x="75367" y="24695"/>
                    <a:pt x="87723" y="23101"/>
                  </a:cubicBezTo>
                  <a:cubicBezTo>
                    <a:pt x="88463" y="22983"/>
                    <a:pt x="88482" y="21883"/>
                    <a:pt x="87780" y="21883"/>
                  </a:cubicBezTo>
                  <a:cubicBezTo>
                    <a:pt x="87761" y="21883"/>
                    <a:pt x="87742" y="21884"/>
                    <a:pt x="87723" y="21885"/>
                  </a:cubicBezTo>
                  <a:cubicBezTo>
                    <a:pt x="75520" y="23449"/>
                    <a:pt x="62614" y="28748"/>
                    <a:pt x="50048" y="28748"/>
                  </a:cubicBezTo>
                  <a:cubicBezTo>
                    <a:pt x="45273" y="28748"/>
                    <a:pt x="40548" y="27983"/>
                    <a:pt x="35928" y="25958"/>
                  </a:cubicBezTo>
                  <a:cubicBezTo>
                    <a:pt x="28421" y="22645"/>
                    <a:pt x="21764" y="17660"/>
                    <a:pt x="16658" y="11247"/>
                  </a:cubicBezTo>
                  <a:cubicBezTo>
                    <a:pt x="12524" y="5988"/>
                    <a:pt x="7934" y="396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0" name="Google Shape;4030;p371"/>
            <p:cNvSpPr/>
            <p:nvPr/>
          </p:nvSpPr>
          <p:spPr>
            <a:xfrm>
              <a:off x="1644675" y="2453400"/>
              <a:ext cx="2655100" cy="1744300"/>
            </a:xfrm>
            <a:custGeom>
              <a:rect b="b" l="l" r="r" t="t"/>
              <a:pathLst>
                <a:path extrusionOk="0" h="69772" w="106204">
                  <a:moveTo>
                    <a:pt x="597" y="1"/>
                  </a:moveTo>
                  <a:cubicBezTo>
                    <a:pt x="289" y="1"/>
                    <a:pt x="0" y="191"/>
                    <a:pt x="31" y="571"/>
                  </a:cubicBezTo>
                  <a:cubicBezTo>
                    <a:pt x="852" y="8717"/>
                    <a:pt x="1551" y="17683"/>
                    <a:pt x="6444" y="24553"/>
                  </a:cubicBezTo>
                  <a:cubicBezTo>
                    <a:pt x="10852" y="30845"/>
                    <a:pt x="16627" y="36772"/>
                    <a:pt x="23010" y="41057"/>
                  </a:cubicBezTo>
                  <a:cubicBezTo>
                    <a:pt x="29241" y="45222"/>
                    <a:pt x="36415" y="47927"/>
                    <a:pt x="43801" y="48960"/>
                  </a:cubicBezTo>
                  <a:cubicBezTo>
                    <a:pt x="44682" y="49082"/>
                    <a:pt x="45564" y="49143"/>
                    <a:pt x="46475" y="49264"/>
                  </a:cubicBezTo>
                  <a:cubicBezTo>
                    <a:pt x="46840" y="49295"/>
                    <a:pt x="47539" y="49234"/>
                    <a:pt x="47874" y="49416"/>
                  </a:cubicBezTo>
                  <a:cubicBezTo>
                    <a:pt x="48056" y="49447"/>
                    <a:pt x="48208" y="49447"/>
                    <a:pt x="48421" y="49477"/>
                  </a:cubicBezTo>
                  <a:cubicBezTo>
                    <a:pt x="48512" y="50146"/>
                    <a:pt x="48634" y="50814"/>
                    <a:pt x="48725" y="51453"/>
                  </a:cubicBezTo>
                  <a:cubicBezTo>
                    <a:pt x="48299" y="52881"/>
                    <a:pt x="46779" y="53732"/>
                    <a:pt x="46506" y="55313"/>
                  </a:cubicBezTo>
                  <a:cubicBezTo>
                    <a:pt x="46232" y="56954"/>
                    <a:pt x="47205" y="59021"/>
                    <a:pt x="49090" y="59021"/>
                  </a:cubicBezTo>
                  <a:cubicBezTo>
                    <a:pt x="51643" y="59021"/>
                    <a:pt x="52433" y="55921"/>
                    <a:pt x="53163" y="54036"/>
                  </a:cubicBezTo>
                  <a:cubicBezTo>
                    <a:pt x="53937" y="52029"/>
                    <a:pt x="54711" y="51293"/>
                    <a:pt x="56992" y="51293"/>
                  </a:cubicBezTo>
                  <a:cubicBezTo>
                    <a:pt x="57129" y="51293"/>
                    <a:pt x="57270" y="51296"/>
                    <a:pt x="57418" y="51301"/>
                  </a:cubicBezTo>
                  <a:cubicBezTo>
                    <a:pt x="57874" y="51362"/>
                    <a:pt x="58299" y="51514"/>
                    <a:pt x="58786" y="51514"/>
                  </a:cubicBezTo>
                  <a:cubicBezTo>
                    <a:pt x="59394" y="51453"/>
                    <a:pt x="59971" y="51240"/>
                    <a:pt x="60518" y="51058"/>
                  </a:cubicBezTo>
                  <a:cubicBezTo>
                    <a:pt x="60944" y="50906"/>
                    <a:pt x="61491" y="50511"/>
                    <a:pt x="61916" y="50480"/>
                  </a:cubicBezTo>
                  <a:cubicBezTo>
                    <a:pt x="62146" y="50330"/>
                    <a:pt x="62350" y="50254"/>
                    <a:pt x="62528" y="50254"/>
                  </a:cubicBezTo>
                  <a:cubicBezTo>
                    <a:pt x="62963" y="50254"/>
                    <a:pt x="63246" y="50707"/>
                    <a:pt x="63375" y="51635"/>
                  </a:cubicBezTo>
                  <a:cubicBezTo>
                    <a:pt x="64287" y="52182"/>
                    <a:pt x="64531" y="52790"/>
                    <a:pt x="64014" y="53459"/>
                  </a:cubicBezTo>
                  <a:cubicBezTo>
                    <a:pt x="63497" y="56438"/>
                    <a:pt x="53345" y="67988"/>
                    <a:pt x="60488" y="69660"/>
                  </a:cubicBezTo>
                  <a:cubicBezTo>
                    <a:pt x="60806" y="69736"/>
                    <a:pt x="61122" y="69772"/>
                    <a:pt x="61433" y="69772"/>
                  </a:cubicBezTo>
                  <a:cubicBezTo>
                    <a:pt x="63233" y="69772"/>
                    <a:pt x="64870" y="68570"/>
                    <a:pt x="65777" y="67015"/>
                  </a:cubicBezTo>
                  <a:cubicBezTo>
                    <a:pt x="66537" y="65739"/>
                    <a:pt x="66901" y="64310"/>
                    <a:pt x="67418" y="62942"/>
                  </a:cubicBezTo>
                  <a:cubicBezTo>
                    <a:pt x="68178" y="60754"/>
                    <a:pt x="69242" y="58657"/>
                    <a:pt x="70245" y="56559"/>
                  </a:cubicBezTo>
                  <a:cubicBezTo>
                    <a:pt x="71066" y="55009"/>
                    <a:pt x="71886" y="53459"/>
                    <a:pt x="72889" y="52000"/>
                  </a:cubicBezTo>
                  <a:cubicBezTo>
                    <a:pt x="73436" y="51210"/>
                    <a:pt x="74105" y="50419"/>
                    <a:pt x="74804" y="49720"/>
                  </a:cubicBezTo>
                  <a:cubicBezTo>
                    <a:pt x="75169" y="49416"/>
                    <a:pt x="75564" y="48960"/>
                    <a:pt x="75959" y="48778"/>
                  </a:cubicBezTo>
                  <a:cubicBezTo>
                    <a:pt x="76198" y="48489"/>
                    <a:pt x="76375" y="48345"/>
                    <a:pt x="76495" y="48345"/>
                  </a:cubicBezTo>
                  <a:cubicBezTo>
                    <a:pt x="76666" y="48345"/>
                    <a:pt x="76724" y="48633"/>
                    <a:pt x="76689" y="49203"/>
                  </a:cubicBezTo>
                  <a:cubicBezTo>
                    <a:pt x="76993" y="49751"/>
                    <a:pt x="76902" y="50267"/>
                    <a:pt x="76476" y="50662"/>
                  </a:cubicBezTo>
                  <a:cubicBezTo>
                    <a:pt x="76020" y="52304"/>
                    <a:pt x="75625" y="54310"/>
                    <a:pt x="77844" y="54918"/>
                  </a:cubicBezTo>
                  <a:cubicBezTo>
                    <a:pt x="78036" y="54969"/>
                    <a:pt x="78234" y="54993"/>
                    <a:pt x="78433" y="54993"/>
                  </a:cubicBezTo>
                  <a:cubicBezTo>
                    <a:pt x="79173" y="54993"/>
                    <a:pt x="79918" y="54655"/>
                    <a:pt x="80397" y="54128"/>
                  </a:cubicBezTo>
                  <a:cubicBezTo>
                    <a:pt x="80853" y="53641"/>
                    <a:pt x="80944" y="53125"/>
                    <a:pt x="81096" y="52486"/>
                  </a:cubicBezTo>
                  <a:cubicBezTo>
                    <a:pt x="81522" y="50784"/>
                    <a:pt x="81765" y="49690"/>
                    <a:pt x="83285" y="48504"/>
                  </a:cubicBezTo>
                  <a:cubicBezTo>
                    <a:pt x="84501" y="47562"/>
                    <a:pt x="85200" y="46802"/>
                    <a:pt x="86020" y="45495"/>
                  </a:cubicBezTo>
                  <a:cubicBezTo>
                    <a:pt x="87601" y="43033"/>
                    <a:pt x="89485" y="42182"/>
                    <a:pt x="91947" y="40814"/>
                  </a:cubicBezTo>
                  <a:cubicBezTo>
                    <a:pt x="98756" y="36984"/>
                    <a:pt x="106021" y="31787"/>
                    <a:pt x="106203" y="23154"/>
                  </a:cubicBezTo>
                  <a:cubicBezTo>
                    <a:pt x="106203" y="22775"/>
                    <a:pt x="105907" y="22585"/>
                    <a:pt x="105607" y="22585"/>
                  </a:cubicBezTo>
                  <a:cubicBezTo>
                    <a:pt x="105306" y="22585"/>
                    <a:pt x="105002" y="22775"/>
                    <a:pt x="104987" y="23154"/>
                  </a:cubicBezTo>
                  <a:cubicBezTo>
                    <a:pt x="104805" y="32243"/>
                    <a:pt x="96324" y="36984"/>
                    <a:pt x="89333" y="40875"/>
                  </a:cubicBezTo>
                  <a:cubicBezTo>
                    <a:pt x="88057" y="41574"/>
                    <a:pt x="86628" y="42182"/>
                    <a:pt x="85686" y="43398"/>
                  </a:cubicBezTo>
                  <a:cubicBezTo>
                    <a:pt x="84926" y="44371"/>
                    <a:pt x="84774" y="45586"/>
                    <a:pt x="83893" y="46498"/>
                  </a:cubicBezTo>
                  <a:cubicBezTo>
                    <a:pt x="82950" y="47441"/>
                    <a:pt x="81613" y="48018"/>
                    <a:pt x="80792" y="49082"/>
                  </a:cubicBezTo>
                  <a:cubicBezTo>
                    <a:pt x="80610" y="49355"/>
                    <a:pt x="80397" y="49568"/>
                    <a:pt x="80306" y="49872"/>
                  </a:cubicBezTo>
                  <a:cubicBezTo>
                    <a:pt x="80154" y="50115"/>
                    <a:pt x="80063" y="50359"/>
                    <a:pt x="80032" y="50632"/>
                  </a:cubicBezTo>
                  <a:cubicBezTo>
                    <a:pt x="80104" y="51459"/>
                    <a:pt x="79836" y="51882"/>
                    <a:pt x="79227" y="51882"/>
                  </a:cubicBezTo>
                  <a:cubicBezTo>
                    <a:pt x="78807" y="51882"/>
                    <a:pt x="78224" y="51680"/>
                    <a:pt x="77479" y="51270"/>
                  </a:cubicBezTo>
                  <a:cubicBezTo>
                    <a:pt x="77358" y="50602"/>
                    <a:pt x="78543" y="49538"/>
                    <a:pt x="78391" y="48535"/>
                  </a:cubicBezTo>
                  <a:cubicBezTo>
                    <a:pt x="78330" y="48018"/>
                    <a:pt x="78087" y="47380"/>
                    <a:pt x="77631" y="47076"/>
                  </a:cubicBezTo>
                  <a:cubicBezTo>
                    <a:pt x="77401" y="46930"/>
                    <a:pt x="77155" y="46866"/>
                    <a:pt x="76900" y="46866"/>
                  </a:cubicBezTo>
                  <a:cubicBezTo>
                    <a:pt x="75400" y="46866"/>
                    <a:pt x="73577" y="49085"/>
                    <a:pt x="72798" y="49994"/>
                  </a:cubicBezTo>
                  <a:cubicBezTo>
                    <a:pt x="70822" y="52304"/>
                    <a:pt x="69455" y="55131"/>
                    <a:pt x="68178" y="57866"/>
                  </a:cubicBezTo>
                  <a:cubicBezTo>
                    <a:pt x="67479" y="59295"/>
                    <a:pt x="66810" y="60754"/>
                    <a:pt x="66263" y="62274"/>
                  </a:cubicBezTo>
                  <a:cubicBezTo>
                    <a:pt x="65503" y="64310"/>
                    <a:pt x="65017" y="67046"/>
                    <a:pt x="62920" y="68140"/>
                  </a:cubicBezTo>
                  <a:cubicBezTo>
                    <a:pt x="62396" y="68422"/>
                    <a:pt x="61820" y="68577"/>
                    <a:pt x="61276" y="68577"/>
                  </a:cubicBezTo>
                  <a:cubicBezTo>
                    <a:pt x="60177" y="68577"/>
                    <a:pt x="59212" y="67943"/>
                    <a:pt x="59090" y="66438"/>
                  </a:cubicBezTo>
                  <a:cubicBezTo>
                    <a:pt x="58968" y="65100"/>
                    <a:pt x="59971" y="63702"/>
                    <a:pt x="60579" y="62578"/>
                  </a:cubicBezTo>
                  <a:cubicBezTo>
                    <a:pt x="61339" y="61088"/>
                    <a:pt x="62129" y="59599"/>
                    <a:pt x="62889" y="58079"/>
                  </a:cubicBezTo>
                  <a:cubicBezTo>
                    <a:pt x="63831" y="56255"/>
                    <a:pt x="66871" y="52547"/>
                    <a:pt x="65686" y="50267"/>
                  </a:cubicBezTo>
                  <a:cubicBezTo>
                    <a:pt x="65195" y="49304"/>
                    <a:pt x="64310" y="48997"/>
                    <a:pt x="63370" y="48997"/>
                  </a:cubicBezTo>
                  <a:cubicBezTo>
                    <a:pt x="62679" y="48997"/>
                    <a:pt x="61957" y="49162"/>
                    <a:pt x="61339" y="49355"/>
                  </a:cubicBezTo>
                  <a:cubicBezTo>
                    <a:pt x="60026" y="49745"/>
                    <a:pt x="59471" y="50095"/>
                    <a:pt x="58322" y="50095"/>
                  </a:cubicBezTo>
                  <a:cubicBezTo>
                    <a:pt x="58034" y="50095"/>
                    <a:pt x="57710" y="50073"/>
                    <a:pt x="57327" y="50024"/>
                  </a:cubicBezTo>
                  <a:cubicBezTo>
                    <a:pt x="56605" y="49917"/>
                    <a:pt x="56636" y="49740"/>
                    <a:pt x="56075" y="49740"/>
                  </a:cubicBezTo>
                  <a:cubicBezTo>
                    <a:pt x="55998" y="49740"/>
                    <a:pt x="55910" y="49743"/>
                    <a:pt x="55807" y="49751"/>
                  </a:cubicBezTo>
                  <a:cubicBezTo>
                    <a:pt x="54956" y="49842"/>
                    <a:pt x="54196" y="50328"/>
                    <a:pt x="53588" y="50906"/>
                  </a:cubicBezTo>
                  <a:cubicBezTo>
                    <a:pt x="52767" y="51666"/>
                    <a:pt x="52372" y="52699"/>
                    <a:pt x="51947" y="53702"/>
                  </a:cubicBezTo>
                  <a:cubicBezTo>
                    <a:pt x="51612" y="54553"/>
                    <a:pt x="51400" y="55465"/>
                    <a:pt x="50913" y="56255"/>
                  </a:cubicBezTo>
                  <a:cubicBezTo>
                    <a:pt x="50640" y="56590"/>
                    <a:pt x="50427" y="56954"/>
                    <a:pt x="50153" y="57258"/>
                  </a:cubicBezTo>
                  <a:cubicBezTo>
                    <a:pt x="47570" y="56954"/>
                    <a:pt x="46931" y="55921"/>
                    <a:pt x="48208" y="54097"/>
                  </a:cubicBezTo>
                  <a:cubicBezTo>
                    <a:pt x="49029" y="52608"/>
                    <a:pt x="51552" y="50632"/>
                    <a:pt x="49789" y="48900"/>
                  </a:cubicBezTo>
                  <a:cubicBezTo>
                    <a:pt x="48299" y="47410"/>
                    <a:pt x="44044" y="47836"/>
                    <a:pt x="42190" y="47471"/>
                  </a:cubicBezTo>
                  <a:cubicBezTo>
                    <a:pt x="38147" y="46802"/>
                    <a:pt x="34196" y="45586"/>
                    <a:pt x="30518" y="43884"/>
                  </a:cubicBezTo>
                  <a:cubicBezTo>
                    <a:pt x="22615" y="40267"/>
                    <a:pt x="16353" y="34522"/>
                    <a:pt x="10730" y="28079"/>
                  </a:cubicBezTo>
                  <a:cubicBezTo>
                    <a:pt x="7508" y="24340"/>
                    <a:pt x="4833" y="20540"/>
                    <a:pt x="3618" y="15708"/>
                  </a:cubicBezTo>
                  <a:cubicBezTo>
                    <a:pt x="2311" y="10783"/>
                    <a:pt x="1763" y="5616"/>
                    <a:pt x="1277" y="571"/>
                  </a:cubicBezTo>
                  <a:cubicBezTo>
                    <a:pt x="1231" y="191"/>
                    <a:pt x="90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1" name="Google Shape;4031;p371"/>
            <p:cNvSpPr/>
            <p:nvPr/>
          </p:nvSpPr>
          <p:spPr>
            <a:xfrm>
              <a:off x="2064900" y="2158575"/>
              <a:ext cx="116950" cy="175225"/>
            </a:xfrm>
            <a:custGeom>
              <a:rect b="b" l="l" r="r" t="t"/>
              <a:pathLst>
                <a:path extrusionOk="0" h="7009" w="4678">
                  <a:moveTo>
                    <a:pt x="213" y="0"/>
                  </a:moveTo>
                  <a:cubicBezTo>
                    <a:pt x="107" y="0"/>
                    <a:pt x="0" y="69"/>
                    <a:pt x="0" y="205"/>
                  </a:cubicBezTo>
                  <a:cubicBezTo>
                    <a:pt x="122" y="3093"/>
                    <a:pt x="1702" y="5616"/>
                    <a:pt x="4256" y="6984"/>
                  </a:cubicBezTo>
                  <a:cubicBezTo>
                    <a:pt x="4294" y="7001"/>
                    <a:pt x="4330" y="7008"/>
                    <a:pt x="4364" y="7008"/>
                  </a:cubicBezTo>
                  <a:cubicBezTo>
                    <a:pt x="4572" y="7008"/>
                    <a:pt x="4678" y="6723"/>
                    <a:pt x="4468" y="6619"/>
                  </a:cubicBezTo>
                  <a:cubicBezTo>
                    <a:pt x="2037" y="5312"/>
                    <a:pt x="517" y="2941"/>
                    <a:pt x="426" y="205"/>
                  </a:cubicBezTo>
                  <a:cubicBezTo>
                    <a:pt x="426" y="69"/>
                    <a:pt x="319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2" name="Google Shape;4032;p371"/>
            <p:cNvSpPr/>
            <p:nvPr/>
          </p:nvSpPr>
          <p:spPr>
            <a:xfrm>
              <a:off x="2206550" y="2064800"/>
              <a:ext cx="118625" cy="219625"/>
            </a:xfrm>
            <a:custGeom>
              <a:rect b="b" l="l" r="r" t="t"/>
              <a:pathLst>
                <a:path extrusionOk="0" h="8785" w="4745">
                  <a:moveTo>
                    <a:pt x="251" y="1"/>
                  </a:moveTo>
                  <a:cubicBezTo>
                    <a:pt x="134" y="1"/>
                    <a:pt x="0" y="103"/>
                    <a:pt x="18" y="248"/>
                  </a:cubicBezTo>
                  <a:cubicBezTo>
                    <a:pt x="596" y="3500"/>
                    <a:pt x="2055" y="6388"/>
                    <a:pt x="4274" y="8728"/>
                  </a:cubicBezTo>
                  <a:cubicBezTo>
                    <a:pt x="4320" y="8768"/>
                    <a:pt x="4370" y="8785"/>
                    <a:pt x="4419" y="8785"/>
                  </a:cubicBezTo>
                  <a:cubicBezTo>
                    <a:pt x="4594" y="8785"/>
                    <a:pt x="4744" y="8567"/>
                    <a:pt x="4578" y="8424"/>
                  </a:cubicBezTo>
                  <a:cubicBezTo>
                    <a:pt x="2389" y="6114"/>
                    <a:pt x="991" y="3288"/>
                    <a:pt x="413" y="157"/>
                  </a:cubicBezTo>
                  <a:cubicBezTo>
                    <a:pt x="401" y="47"/>
                    <a:pt x="330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3" name="Google Shape;4033;p371"/>
            <p:cNvSpPr/>
            <p:nvPr/>
          </p:nvSpPr>
          <p:spPr>
            <a:xfrm>
              <a:off x="2540575" y="1999925"/>
              <a:ext cx="60525" cy="324950"/>
            </a:xfrm>
            <a:custGeom>
              <a:rect b="b" l="l" r="r" t="t"/>
              <a:pathLst>
                <a:path extrusionOk="0" h="12998" w="2421">
                  <a:moveTo>
                    <a:pt x="1896" y="0"/>
                  </a:moveTo>
                  <a:cubicBezTo>
                    <a:pt x="1833" y="0"/>
                    <a:pt x="1771" y="32"/>
                    <a:pt x="1734" y="107"/>
                  </a:cubicBezTo>
                  <a:cubicBezTo>
                    <a:pt x="1" y="4150"/>
                    <a:pt x="1308" y="8709"/>
                    <a:pt x="1977" y="12843"/>
                  </a:cubicBezTo>
                  <a:cubicBezTo>
                    <a:pt x="2013" y="12951"/>
                    <a:pt x="2091" y="12997"/>
                    <a:pt x="2171" y="12997"/>
                  </a:cubicBezTo>
                  <a:cubicBezTo>
                    <a:pt x="2294" y="12997"/>
                    <a:pt x="2421" y="12887"/>
                    <a:pt x="2402" y="12722"/>
                  </a:cubicBezTo>
                  <a:cubicBezTo>
                    <a:pt x="1703" y="8709"/>
                    <a:pt x="366" y="4211"/>
                    <a:pt x="2098" y="320"/>
                  </a:cubicBezTo>
                  <a:cubicBezTo>
                    <a:pt x="2182" y="153"/>
                    <a:pt x="2035" y="0"/>
                    <a:pt x="189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4" name="Google Shape;4034;p371"/>
            <p:cNvSpPr/>
            <p:nvPr/>
          </p:nvSpPr>
          <p:spPr>
            <a:xfrm>
              <a:off x="2664450" y="1969075"/>
              <a:ext cx="63650" cy="212500"/>
            </a:xfrm>
            <a:custGeom>
              <a:rect b="b" l="l" r="r" t="t"/>
              <a:pathLst>
                <a:path extrusionOk="0" h="8500" w="2546">
                  <a:moveTo>
                    <a:pt x="2272" y="0"/>
                  </a:moveTo>
                  <a:cubicBezTo>
                    <a:pt x="2213" y="0"/>
                    <a:pt x="2157" y="28"/>
                    <a:pt x="2128" y="95"/>
                  </a:cubicBezTo>
                  <a:cubicBezTo>
                    <a:pt x="639" y="2648"/>
                    <a:pt x="0" y="5414"/>
                    <a:pt x="152" y="8332"/>
                  </a:cubicBezTo>
                  <a:cubicBezTo>
                    <a:pt x="168" y="8439"/>
                    <a:pt x="266" y="8500"/>
                    <a:pt x="361" y="8500"/>
                  </a:cubicBezTo>
                  <a:cubicBezTo>
                    <a:pt x="456" y="8500"/>
                    <a:pt x="548" y="8439"/>
                    <a:pt x="548" y="8302"/>
                  </a:cubicBezTo>
                  <a:cubicBezTo>
                    <a:pt x="396" y="5445"/>
                    <a:pt x="1004" y="2770"/>
                    <a:pt x="2463" y="278"/>
                  </a:cubicBezTo>
                  <a:cubicBezTo>
                    <a:pt x="2546" y="132"/>
                    <a:pt x="2401" y="0"/>
                    <a:pt x="227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5" name="Google Shape;4035;p371"/>
            <p:cNvSpPr/>
            <p:nvPr/>
          </p:nvSpPr>
          <p:spPr>
            <a:xfrm>
              <a:off x="2891075" y="2234550"/>
              <a:ext cx="117625" cy="227400"/>
            </a:xfrm>
            <a:custGeom>
              <a:rect b="b" l="l" r="r" t="t"/>
              <a:pathLst>
                <a:path extrusionOk="0" h="9096" w="4705">
                  <a:moveTo>
                    <a:pt x="4515" y="1"/>
                  </a:moveTo>
                  <a:cubicBezTo>
                    <a:pt x="4416" y="1"/>
                    <a:pt x="4310" y="69"/>
                    <a:pt x="4279" y="206"/>
                  </a:cubicBezTo>
                  <a:cubicBezTo>
                    <a:pt x="4158" y="3580"/>
                    <a:pt x="2699" y="6589"/>
                    <a:pt x="145" y="8777"/>
                  </a:cubicBezTo>
                  <a:cubicBezTo>
                    <a:pt x="1" y="8898"/>
                    <a:pt x="143" y="9096"/>
                    <a:pt x="300" y="9096"/>
                  </a:cubicBezTo>
                  <a:cubicBezTo>
                    <a:pt x="340" y="9096"/>
                    <a:pt x="381" y="9082"/>
                    <a:pt x="419" y="9051"/>
                  </a:cubicBezTo>
                  <a:cubicBezTo>
                    <a:pt x="3033" y="6771"/>
                    <a:pt x="4522" y="3641"/>
                    <a:pt x="4705" y="206"/>
                  </a:cubicBezTo>
                  <a:cubicBezTo>
                    <a:pt x="4705" y="69"/>
                    <a:pt x="4614" y="1"/>
                    <a:pt x="451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6" name="Google Shape;4036;p371"/>
            <p:cNvSpPr/>
            <p:nvPr/>
          </p:nvSpPr>
          <p:spPr>
            <a:xfrm>
              <a:off x="3113450" y="2224225"/>
              <a:ext cx="279950" cy="281800"/>
            </a:xfrm>
            <a:custGeom>
              <a:rect b="b" l="l" r="r" t="t"/>
              <a:pathLst>
                <a:path extrusionOk="0" h="11272" w="11198">
                  <a:moveTo>
                    <a:pt x="10944" y="0"/>
                  </a:moveTo>
                  <a:cubicBezTo>
                    <a:pt x="10871" y="0"/>
                    <a:pt x="10806" y="40"/>
                    <a:pt x="10795" y="133"/>
                  </a:cubicBezTo>
                  <a:cubicBezTo>
                    <a:pt x="9913" y="5725"/>
                    <a:pt x="5080" y="8886"/>
                    <a:pt x="217" y="10862"/>
                  </a:cubicBezTo>
                  <a:cubicBezTo>
                    <a:pt x="0" y="10971"/>
                    <a:pt x="25" y="11272"/>
                    <a:pt x="226" y="11272"/>
                  </a:cubicBezTo>
                  <a:cubicBezTo>
                    <a:pt x="251" y="11272"/>
                    <a:pt x="278" y="11267"/>
                    <a:pt x="308" y="11257"/>
                  </a:cubicBezTo>
                  <a:cubicBezTo>
                    <a:pt x="5324" y="9221"/>
                    <a:pt x="10248" y="5999"/>
                    <a:pt x="11160" y="254"/>
                  </a:cubicBezTo>
                  <a:cubicBezTo>
                    <a:pt x="11197" y="104"/>
                    <a:pt x="11061" y="0"/>
                    <a:pt x="1094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7" name="Google Shape;4037;p371"/>
            <p:cNvSpPr/>
            <p:nvPr/>
          </p:nvSpPr>
          <p:spPr>
            <a:xfrm>
              <a:off x="3379975" y="2411600"/>
              <a:ext cx="187500" cy="119300"/>
            </a:xfrm>
            <a:custGeom>
              <a:rect b="b" l="l" r="r" t="t"/>
              <a:pathLst>
                <a:path extrusionOk="0" h="4772" w="7500">
                  <a:moveTo>
                    <a:pt x="7230" y="0"/>
                  </a:moveTo>
                  <a:cubicBezTo>
                    <a:pt x="7159" y="0"/>
                    <a:pt x="7084" y="34"/>
                    <a:pt x="7034" y="115"/>
                  </a:cubicBezTo>
                  <a:cubicBezTo>
                    <a:pt x="5483" y="2486"/>
                    <a:pt x="3052" y="4006"/>
                    <a:pt x="255" y="4401"/>
                  </a:cubicBezTo>
                  <a:cubicBezTo>
                    <a:pt x="0" y="4401"/>
                    <a:pt x="89" y="4771"/>
                    <a:pt x="300" y="4771"/>
                  </a:cubicBezTo>
                  <a:cubicBezTo>
                    <a:pt x="315" y="4771"/>
                    <a:pt x="330" y="4769"/>
                    <a:pt x="347" y="4765"/>
                  </a:cubicBezTo>
                  <a:cubicBezTo>
                    <a:pt x="3295" y="4370"/>
                    <a:pt x="5787" y="2759"/>
                    <a:pt x="7398" y="297"/>
                  </a:cubicBezTo>
                  <a:cubicBezTo>
                    <a:pt x="7500" y="135"/>
                    <a:pt x="7371" y="0"/>
                    <a:pt x="723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8" name="Google Shape;4038;p371"/>
            <p:cNvSpPr/>
            <p:nvPr/>
          </p:nvSpPr>
          <p:spPr>
            <a:xfrm>
              <a:off x="3676700" y="2336950"/>
              <a:ext cx="112200" cy="123975"/>
            </a:xfrm>
            <a:custGeom>
              <a:rect b="b" l="l" r="r" t="t"/>
              <a:pathLst>
                <a:path extrusionOk="0" h="4959" w="4488">
                  <a:moveTo>
                    <a:pt x="4230" y="0"/>
                  </a:moveTo>
                  <a:cubicBezTo>
                    <a:pt x="4170" y="0"/>
                    <a:pt x="4109" y="35"/>
                    <a:pt x="4071" y="122"/>
                  </a:cubicBezTo>
                  <a:cubicBezTo>
                    <a:pt x="3280" y="1976"/>
                    <a:pt x="1943" y="3496"/>
                    <a:pt x="180" y="4560"/>
                  </a:cubicBezTo>
                  <a:cubicBezTo>
                    <a:pt x="1" y="4662"/>
                    <a:pt x="102" y="4959"/>
                    <a:pt x="284" y="4959"/>
                  </a:cubicBezTo>
                  <a:cubicBezTo>
                    <a:pt x="318" y="4959"/>
                    <a:pt x="354" y="4949"/>
                    <a:pt x="393" y="4925"/>
                  </a:cubicBezTo>
                  <a:cubicBezTo>
                    <a:pt x="2156" y="3800"/>
                    <a:pt x="3584" y="2250"/>
                    <a:pt x="4405" y="304"/>
                  </a:cubicBezTo>
                  <a:cubicBezTo>
                    <a:pt x="4488" y="159"/>
                    <a:pt x="4359" y="0"/>
                    <a:pt x="423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9" name="Google Shape;4039;p371"/>
            <p:cNvSpPr/>
            <p:nvPr/>
          </p:nvSpPr>
          <p:spPr>
            <a:xfrm>
              <a:off x="3569500" y="2564500"/>
              <a:ext cx="231325" cy="127375"/>
            </a:xfrm>
            <a:custGeom>
              <a:rect b="b" l="l" r="r" t="t"/>
              <a:pathLst>
                <a:path extrusionOk="0" h="5095" w="9253">
                  <a:moveTo>
                    <a:pt x="8993" y="0"/>
                  </a:moveTo>
                  <a:cubicBezTo>
                    <a:pt x="8929" y="0"/>
                    <a:pt x="8863" y="31"/>
                    <a:pt x="8815" y="108"/>
                  </a:cubicBezTo>
                  <a:cubicBezTo>
                    <a:pt x="6808" y="2905"/>
                    <a:pt x="3708" y="4546"/>
                    <a:pt x="273" y="4698"/>
                  </a:cubicBezTo>
                  <a:cubicBezTo>
                    <a:pt x="9" y="4698"/>
                    <a:pt x="0" y="5095"/>
                    <a:pt x="246" y="5095"/>
                  </a:cubicBezTo>
                  <a:cubicBezTo>
                    <a:pt x="255" y="5095"/>
                    <a:pt x="264" y="5094"/>
                    <a:pt x="273" y="5093"/>
                  </a:cubicBezTo>
                  <a:cubicBezTo>
                    <a:pt x="3860" y="4941"/>
                    <a:pt x="7052" y="3209"/>
                    <a:pt x="9149" y="291"/>
                  </a:cubicBezTo>
                  <a:cubicBezTo>
                    <a:pt x="9253" y="145"/>
                    <a:pt x="9130" y="0"/>
                    <a:pt x="899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0" name="Google Shape;4040;p371"/>
            <p:cNvSpPr/>
            <p:nvPr/>
          </p:nvSpPr>
          <p:spPr>
            <a:xfrm>
              <a:off x="3789100" y="2794500"/>
              <a:ext cx="161075" cy="50075"/>
            </a:xfrm>
            <a:custGeom>
              <a:rect b="b" l="l" r="r" t="t"/>
              <a:pathLst>
                <a:path extrusionOk="0" h="2003" w="6443">
                  <a:moveTo>
                    <a:pt x="6172" y="1"/>
                  </a:moveTo>
                  <a:cubicBezTo>
                    <a:pt x="6142" y="1"/>
                    <a:pt x="6111" y="9"/>
                    <a:pt x="6079" y="27"/>
                  </a:cubicBezTo>
                  <a:cubicBezTo>
                    <a:pt x="4195" y="848"/>
                    <a:pt x="2280" y="1395"/>
                    <a:pt x="243" y="1608"/>
                  </a:cubicBezTo>
                  <a:cubicBezTo>
                    <a:pt x="0" y="1608"/>
                    <a:pt x="0" y="2003"/>
                    <a:pt x="243" y="2003"/>
                  </a:cubicBezTo>
                  <a:cubicBezTo>
                    <a:pt x="2341" y="1760"/>
                    <a:pt x="4347" y="1243"/>
                    <a:pt x="6262" y="361"/>
                  </a:cubicBezTo>
                  <a:cubicBezTo>
                    <a:pt x="6443" y="258"/>
                    <a:pt x="6338" y="1"/>
                    <a:pt x="617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1" name="Google Shape;4041;p371"/>
            <p:cNvSpPr/>
            <p:nvPr/>
          </p:nvSpPr>
          <p:spPr>
            <a:xfrm>
              <a:off x="1871100" y="2737525"/>
              <a:ext cx="196700" cy="144300"/>
            </a:xfrm>
            <a:custGeom>
              <a:rect b="b" l="l" r="r" t="t"/>
              <a:pathLst>
                <a:path extrusionOk="0" h="5772" w="7868">
                  <a:moveTo>
                    <a:pt x="7563" y="0"/>
                  </a:moveTo>
                  <a:cubicBezTo>
                    <a:pt x="7535" y="0"/>
                    <a:pt x="7506" y="8"/>
                    <a:pt x="7479" y="26"/>
                  </a:cubicBezTo>
                  <a:cubicBezTo>
                    <a:pt x="4865" y="1607"/>
                    <a:pt x="1430" y="2458"/>
                    <a:pt x="62" y="5467"/>
                  </a:cubicBezTo>
                  <a:cubicBezTo>
                    <a:pt x="0" y="5612"/>
                    <a:pt x="136" y="5771"/>
                    <a:pt x="267" y="5771"/>
                  </a:cubicBezTo>
                  <a:cubicBezTo>
                    <a:pt x="328" y="5771"/>
                    <a:pt x="388" y="5737"/>
                    <a:pt x="427" y="5650"/>
                  </a:cubicBezTo>
                  <a:cubicBezTo>
                    <a:pt x="1734" y="2671"/>
                    <a:pt x="5138" y="1911"/>
                    <a:pt x="7661" y="361"/>
                  </a:cubicBezTo>
                  <a:cubicBezTo>
                    <a:pt x="7868" y="257"/>
                    <a:pt x="7723" y="0"/>
                    <a:pt x="756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2" name="Google Shape;4042;p371"/>
            <p:cNvSpPr/>
            <p:nvPr/>
          </p:nvSpPr>
          <p:spPr>
            <a:xfrm>
              <a:off x="1957550" y="2847275"/>
              <a:ext cx="202450" cy="166825"/>
            </a:xfrm>
            <a:custGeom>
              <a:rect b="b" l="l" r="r" t="t"/>
              <a:pathLst>
                <a:path extrusionOk="0" h="6673" w="8098">
                  <a:moveTo>
                    <a:pt x="7804" y="1"/>
                  </a:moveTo>
                  <a:cubicBezTo>
                    <a:pt x="7780" y="1"/>
                    <a:pt x="7755" y="5"/>
                    <a:pt x="7729" y="13"/>
                  </a:cubicBezTo>
                  <a:cubicBezTo>
                    <a:pt x="4264" y="804"/>
                    <a:pt x="1437" y="3144"/>
                    <a:pt x="69" y="6457"/>
                  </a:cubicBezTo>
                  <a:cubicBezTo>
                    <a:pt x="1" y="6594"/>
                    <a:pt x="96" y="6673"/>
                    <a:pt x="213" y="6673"/>
                  </a:cubicBezTo>
                  <a:cubicBezTo>
                    <a:pt x="305" y="6673"/>
                    <a:pt x="411" y="6625"/>
                    <a:pt x="464" y="6518"/>
                  </a:cubicBezTo>
                  <a:cubicBezTo>
                    <a:pt x="1771" y="3387"/>
                    <a:pt x="4507" y="1108"/>
                    <a:pt x="7851" y="378"/>
                  </a:cubicBezTo>
                  <a:cubicBezTo>
                    <a:pt x="8098" y="351"/>
                    <a:pt x="8022" y="1"/>
                    <a:pt x="780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3" name="Google Shape;4043;p371"/>
            <p:cNvSpPr/>
            <p:nvPr/>
          </p:nvSpPr>
          <p:spPr>
            <a:xfrm>
              <a:off x="2076875" y="3054650"/>
              <a:ext cx="107475" cy="106375"/>
            </a:xfrm>
            <a:custGeom>
              <a:rect b="b" l="l" r="r" t="t"/>
              <a:pathLst>
                <a:path extrusionOk="0" h="4255" w="4299">
                  <a:moveTo>
                    <a:pt x="4002" y="1"/>
                  </a:moveTo>
                  <a:cubicBezTo>
                    <a:pt x="3978" y="1"/>
                    <a:pt x="3954" y="6"/>
                    <a:pt x="3929" y="16"/>
                  </a:cubicBezTo>
                  <a:cubicBezTo>
                    <a:pt x="2166" y="837"/>
                    <a:pt x="798" y="2235"/>
                    <a:pt x="38" y="4029"/>
                  </a:cubicBezTo>
                  <a:cubicBezTo>
                    <a:pt x="1" y="4158"/>
                    <a:pt x="122" y="4254"/>
                    <a:pt x="243" y="4254"/>
                  </a:cubicBezTo>
                  <a:cubicBezTo>
                    <a:pt x="320" y="4254"/>
                    <a:pt x="398" y="4215"/>
                    <a:pt x="433" y="4120"/>
                  </a:cubicBezTo>
                  <a:cubicBezTo>
                    <a:pt x="1163" y="2448"/>
                    <a:pt x="2439" y="1141"/>
                    <a:pt x="4111" y="381"/>
                  </a:cubicBezTo>
                  <a:cubicBezTo>
                    <a:pt x="4299" y="274"/>
                    <a:pt x="4179" y="1"/>
                    <a:pt x="400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4" name="Google Shape;4044;p371"/>
            <p:cNvSpPr/>
            <p:nvPr/>
          </p:nvSpPr>
          <p:spPr>
            <a:xfrm>
              <a:off x="2228575" y="3121000"/>
              <a:ext cx="293250" cy="256325"/>
            </a:xfrm>
            <a:custGeom>
              <a:rect b="b" l="l" r="r" t="t"/>
              <a:pathLst>
                <a:path extrusionOk="0" h="10253" w="11730">
                  <a:moveTo>
                    <a:pt x="11442" y="0"/>
                  </a:moveTo>
                  <a:cubicBezTo>
                    <a:pt x="11425" y="0"/>
                    <a:pt x="11406" y="2"/>
                    <a:pt x="11387" y="7"/>
                  </a:cubicBezTo>
                  <a:cubicBezTo>
                    <a:pt x="8773" y="402"/>
                    <a:pt x="6402" y="2134"/>
                    <a:pt x="4305" y="3685"/>
                  </a:cubicBezTo>
                  <a:cubicBezTo>
                    <a:pt x="2146" y="5326"/>
                    <a:pt x="475" y="7302"/>
                    <a:pt x="19" y="9977"/>
                  </a:cubicBezTo>
                  <a:cubicBezTo>
                    <a:pt x="0" y="10142"/>
                    <a:pt x="127" y="10252"/>
                    <a:pt x="243" y="10252"/>
                  </a:cubicBezTo>
                  <a:cubicBezTo>
                    <a:pt x="319" y="10252"/>
                    <a:pt x="390" y="10206"/>
                    <a:pt x="414" y="10098"/>
                  </a:cubicBezTo>
                  <a:cubicBezTo>
                    <a:pt x="900" y="7180"/>
                    <a:pt x="2876" y="5174"/>
                    <a:pt x="5186" y="3533"/>
                  </a:cubicBezTo>
                  <a:cubicBezTo>
                    <a:pt x="7101" y="2195"/>
                    <a:pt x="9137" y="767"/>
                    <a:pt x="11448" y="372"/>
                  </a:cubicBezTo>
                  <a:cubicBezTo>
                    <a:pt x="11730" y="343"/>
                    <a:pt x="11671" y="0"/>
                    <a:pt x="1144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5" name="Google Shape;4045;p371"/>
            <p:cNvSpPr/>
            <p:nvPr/>
          </p:nvSpPr>
          <p:spPr>
            <a:xfrm>
              <a:off x="2728100" y="3277325"/>
              <a:ext cx="90625" cy="259400"/>
            </a:xfrm>
            <a:custGeom>
              <a:rect b="b" l="l" r="r" t="t"/>
              <a:pathLst>
                <a:path extrusionOk="0" h="10376" w="3625">
                  <a:moveTo>
                    <a:pt x="276" y="0"/>
                  </a:moveTo>
                  <a:cubicBezTo>
                    <a:pt x="131" y="0"/>
                    <a:pt x="1" y="132"/>
                    <a:pt x="99" y="289"/>
                  </a:cubicBezTo>
                  <a:cubicBezTo>
                    <a:pt x="1679" y="2994"/>
                    <a:pt x="3169" y="7310"/>
                    <a:pt x="707" y="10015"/>
                  </a:cubicBezTo>
                  <a:cubicBezTo>
                    <a:pt x="564" y="10158"/>
                    <a:pt x="719" y="10376"/>
                    <a:pt x="881" y="10376"/>
                  </a:cubicBezTo>
                  <a:cubicBezTo>
                    <a:pt x="926" y="10376"/>
                    <a:pt x="971" y="10359"/>
                    <a:pt x="1011" y="10319"/>
                  </a:cubicBezTo>
                  <a:cubicBezTo>
                    <a:pt x="3625" y="7493"/>
                    <a:pt x="2166" y="3024"/>
                    <a:pt x="494" y="137"/>
                  </a:cubicBezTo>
                  <a:cubicBezTo>
                    <a:pt x="440" y="40"/>
                    <a:pt x="356" y="0"/>
                    <a:pt x="27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6" name="Google Shape;4046;p371"/>
            <p:cNvSpPr/>
            <p:nvPr/>
          </p:nvSpPr>
          <p:spPr>
            <a:xfrm>
              <a:off x="2543850" y="3385575"/>
              <a:ext cx="46925" cy="100025"/>
            </a:xfrm>
            <a:custGeom>
              <a:rect b="b" l="l" r="r" t="t"/>
              <a:pathLst>
                <a:path extrusionOk="0" h="4001" w="1877">
                  <a:moveTo>
                    <a:pt x="1450" y="1"/>
                  </a:moveTo>
                  <a:cubicBezTo>
                    <a:pt x="1355" y="1"/>
                    <a:pt x="1268" y="54"/>
                    <a:pt x="1268" y="153"/>
                  </a:cubicBezTo>
                  <a:cubicBezTo>
                    <a:pt x="1481" y="1460"/>
                    <a:pt x="1055" y="2707"/>
                    <a:pt x="144" y="3649"/>
                  </a:cubicBezTo>
                  <a:cubicBezTo>
                    <a:pt x="1" y="3815"/>
                    <a:pt x="156" y="4000"/>
                    <a:pt x="317" y="4000"/>
                  </a:cubicBezTo>
                  <a:cubicBezTo>
                    <a:pt x="362" y="4000"/>
                    <a:pt x="408" y="3986"/>
                    <a:pt x="448" y="3953"/>
                  </a:cubicBezTo>
                  <a:cubicBezTo>
                    <a:pt x="1420" y="2950"/>
                    <a:pt x="1876" y="1612"/>
                    <a:pt x="1694" y="214"/>
                  </a:cubicBezTo>
                  <a:cubicBezTo>
                    <a:pt x="1678" y="69"/>
                    <a:pt x="1558" y="1"/>
                    <a:pt x="145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7" name="Google Shape;4047;p371"/>
            <p:cNvSpPr/>
            <p:nvPr/>
          </p:nvSpPr>
          <p:spPr>
            <a:xfrm>
              <a:off x="3101800" y="3318825"/>
              <a:ext cx="112075" cy="174850"/>
            </a:xfrm>
            <a:custGeom>
              <a:rect b="b" l="l" r="r" t="t"/>
              <a:pathLst>
                <a:path extrusionOk="0" h="6994" w="4483">
                  <a:moveTo>
                    <a:pt x="283" y="1"/>
                  </a:moveTo>
                  <a:cubicBezTo>
                    <a:pt x="131" y="1"/>
                    <a:pt x="0" y="212"/>
                    <a:pt x="166" y="331"/>
                  </a:cubicBezTo>
                  <a:cubicBezTo>
                    <a:pt x="2021" y="2003"/>
                    <a:pt x="4087" y="4009"/>
                    <a:pt x="3388" y="6744"/>
                  </a:cubicBezTo>
                  <a:cubicBezTo>
                    <a:pt x="3352" y="6907"/>
                    <a:pt x="3476" y="6994"/>
                    <a:pt x="3590" y="6994"/>
                  </a:cubicBezTo>
                  <a:cubicBezTo>
                    <a:pt x="3668" y="6994"/>
                    <a:pt x="3741" y="6953"/>
                    <a:pt x="3753" y="6866"/>
                  </a:cubicBezTo>
                  <a:cubicBezTo>
                    <a:pt x="4483" y="3978"/>
                    <a:pt x="2385" y="1851"/>
                    <a:pt x="410" y="57"/>
                  </a:cubicBezTo>
                  <a:cubicBezTo>
                    <a:pt x="370" y="17"/>
                    <a:pt x="325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8" name="Google Shape;4048;p371"/>
            <p:cNvSpPr/>
            <p:nvPr/>
          </p:nvSpPr>
          <p:spPr>
            <a:xfrm>
              <a:off x="3161125" y="3312475"/>
              <a:ext cx="97725" cy="104800"/>
            </a:xfrm>
            <a:custGeom>
              <a:rect b="b" l="l" r="r" t="t"/>
              <a:pathLst>
                <a:path extrusionOk="0" h="4192" w="3909">
                  <a:moveTo>
                    <a:pt x="293" y="1"/>
                  </a:moveTo>
                  <a:cubicBezTo>
                    <a:pt x="87" y="1"/>
                    <a:pt x="0" y="318"/>
                    <a:pt x="225" y="403"/>
                  </a:cubicBezTo>
                  <a:cubicBezTo>
                    <a:pt x="1806" y="1041"/>
                    <a:pt x="3021" y="2348"/>
                    <a:pt x="3477" y="4050"/>
                  </a:cubicBezTo>
                  <a:cubicBezTo>
                    <a:pt x="3514" y="4147"/>
                    <a:pt x="3594" y="4191"/>
                    <a:pt x="3673" y="4191"/>
                  </a:cubicBezTo>
                  <a:cubicBezTo>
                    <a:pt x="3792" y="4191"/>
                    <a:pt x="3909" y="4093"/>
                    <a:pt x="3873" y="3928"/>
                  </a:cubicBezTo>
                  <a:cubicBezTo>
                    <a:pt x="3386" y="2105"/>
                    <a:pt x="2079" y="707"/>
                    <a:pt x="347" y="7"/>
                  </a:cubicBezTo>
                  <a:cubicBezTo>
                    <a:pt x="328" y="3"/>
                    <a:pt x="310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9" name="Google Shape;4049;p371"/>
            <p:cNvSpPr/>
            <p:nvPr/>
          </p:nvSpPr>
          <p:spPr>
            <a:xfrm>
              <a:off x="3532300" y="3246325"/>
              <a:ext cx="155000" cy="220425"/>
            </a:xfrm>
            <a:custGeom>
              <a:rect b="b" l="l" r="r" t="t"/>
              <a:pathLst>
                <a:path extrusionOk="0" h="8817" w="6200">
                  <a:moveTo>
                    <a:pt x="271" y="1"/>
                  </a:moveTo>
                  <a:cubicBezTo>
                    <a:pt x="97" y="1"/>
                    <a:pt x="0" y="249"/>
                    <a:pt x="150" y="374"/>
                  </a:cubicBezTo>
                  <a:cubicBezTo>
                    <a:pt x="3038" y="2319"/>
                    <a:pt x="5774" y="4872"/>
                    <a:pt x="5743" y="8611"/>
                  </a:cubicBezTo>
                  <a:cubicBezTo>
                    <a:pt x="5743" y="8748"/>
                    <a:pt x="5850" y="8816"/>
                    <a:pt x="5956" y="8816"/>
                  </a:cubicBezTo>
                  <a:cubicBezTo>
                    <a:pt x="6062" y="8816"/>
                    <a:pt x="6169" y="8748"/>
                    <a:pt x="6169" y="8611"/>
                  </a:cubicBezTo>
                  <a:cubicBezTo>
                    <a:pt x="6199" y="4751"/>
                    <a:pt x="3372" y="2046"/>
                    <a:pt x="394" y="39"/>
                  </a:cubicBezTo>
                  <a:cubicBezTo>
                    <a:pt x="350" y="12"/>
                    <a:pt x="309" y="1"/>
                    <a:pt x="27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0" name="Google Shape;4050;p371"/>
            <p:cNvSpPr/>
            <p:nvPr/>
          </p:nvSpPr>
          <p:spPr>
            <a:xfrm>
              <a:off x="3719325" y="3180525"/>
              <a:ext cx="117075" cy="159550"/>
            </a:xfrm>
            <a:custGeom>
              <a:rect b="b" l="l" r="r" t="t"/>
              <a:pathLst>
                <a:path extrusionOk="0" h="6382" w="4683">
                  <a:moveTo>
                    <a:pt x="306" y="1"/>
                  </a:moveTo>
                  <a:cubicBezTo>
                    <a:pt x="146" y="1"/>
                    <a:pt x="1" y="262"/>
                    <a:pt x="207" y="392"/>
                  </a:cubicBezTo>
                  <a:cubicBezTo>
                    <a:pt x="2183" y="1881"/>
                    <a:pt x="3551" y="3887"/>
                    <a:pt x="4250" y="6228"/>
                  </a:cubicBezTo>
                  <a:cubicBezTo>
                    <a:pt x="4286" y="6335"/>
                    <a:pt x="4364" y="6382"/>
                    <a:pt x="4442" y="6382"/>
                  </a:cubicBezTo>
                  <a:cubicBezTo>
                    <a:pt x="4563" y="6382"/>
                    <a:pt x="4682" y="6272"/>
                    <a:pt x="4645" y="6106"/>
                  </a:cubicBezTo>
                  <a:cubicBezTo>
                    <a:pt x="3885" y="3644"/>
                    <a:pt x="2426" y="1608"/>
                    <a:pt x="390" y="27"/>
                  </a:cubicBezTo>
                  <a:cubicBezTo>
                    <a:pt x="363" y="9"/>
                    <a:pt x="334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1" name="Google Shape;4051;p371"/>
            <p:cNvSpPr/>
            <p:nvPr/>
          </p:nvSpPr>
          <p:spPr>
            <a:xfrm>
              <a:off x="2149250" y="2671000"/>
              <a:ext cx="1195925" cy="505500"/>
            </a:xfrm>
            <a:custGeom>
              <a:rect b="b" l="l" r="r" t="t"/>
              <a:pathLst>
                <a:path extrusionOk="0" h="20220" w="47837">
                  <a:moveTo>
                    <a:pt x="1579" y="0"/>
                  </a:moveTo>
                  <a:cubicBezTo>
                    <a:pt x="1204" y="0"/>
                    <a:pt x="830" y="4"/>
                    <a:pt x="456" y="13"/>
                  </a:cubicBezTo>
                  <a:cubicBezTo>
                    <a:pt x="0" y="13"/>
                    <a:pt x="0" y="833"/>
                    <a:pt x="487" y="833"/>
                  </a:cubicBezTo>
                  <a:cubicBezTo>
                    <a:pt x="866" y="824"/>
                    <a:pt x="1245" y="820"/>
                    <a:pt x="1624" y="820"/>
                  </a:cubicBezTo>
                  <a:cubicBezTo>
                    <a:pt x="10294" y="820"/>
                    <a:pt x="18868" y="3114"/>
                    <a:pt x="27022" y="5909"/>
                  </a:cubicBezTo>
                  <a:cubicBezTo>
                    <a:pt x="34986" y="8645"/>
                    <a:pt x="41825" y="13326"/>
                    <a:pt x="46931" y="20043"/>
                  </a:cubicBezTo>
                  <a:cubicBezTo>
                    <a:pt x="47020" y="20168"/>
                    <a:pt x="47143" y="20220"/>
                    <a:pt x="47264" y="20220"/>
                  </a:cubicBezTo>
                  <a:cubicBezTo>
                    <a:pt x="47556" y="20220"/>
                    <a:pt x="47836" y="19919"/>
                    <a:pt x="47600" y="19618"/>
                  </a:cubicBezTo>
                  <a:cubicBezTo>
                    <a:pt x="42797" y="13295"/>
                    <a:pt x="36445" y="8584"/>
                    <a:pt x="28998" y="5757"/>
                  </a:cubicBezTo>
                  <a:cubicBezTo>
                    <a:pt x="20348" y="2514"/>
                    <a:pt x="10911" y="0"/>
                    <a:pt x="157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2" name="Google Shape;4052;p371"/>
            <p:cNvSpPr/>
            <p:nvPr/>
          </p:nvSpPr>
          <p:spPr>
            <a:xfrm>
              <a:off x="2746175" y="2775550"/>
              <a:ext cx="144300" cy="279350"/>
            </a:xfrm>
            <a:custGeom>
              <a:rect b="b" l="l" r="r" t="t"/>
              <a:pathLst>
                <a:path extrusionOk="0" h="11174" w="5772">
                  <a:moveTo>
                    <a:pt x="638" y="0"/>
                  </a:moveTo>
                  <a:cubicBezTo>
                    <a:pt x="291" y="0"/>
                    <a:pt x="1" y="425"/>
                    <a:pt x="318" y="694"/>
                  </a:cubicBezTo>
                  <a:cubicBezTo>
                    <a:pt x="3236" y="3338"/>
                    <a:pt x="3905" y="7290"/>
                    <a:pt x="4938" y="10876"/>
                  </a:cubicBezTo>
                  <a:cubicBezTo>
                    <a:pt x="4987" y="11084"/>
                    <a:pt x="5139" y="11174"/>
                    <a:pt x="5295" y="11174"/>
                  </a:cubicBezTo>
                  <a:cubicBezTo>
                    <a:pt x="5528" y="11174"/>
                    <a:pt x="5771" y="10973"/>
                    <a:pt x="5698" y="10664"/>
                  </a:cubicBezTo>
                  <a:cubicBezTo>
                    <a:pt x="4634" y="6895"/>
                    <a:pt x="3935" y="2822"/>
                    <a:pt x="896" y="86"/>
                  </a:cubicBezTo>
                  <a:cubicBezTo>
                    <a:pt x="812" y="26"/>
                    <a:pt x="723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53" name="Google Shape;4053;p371"/>
          <p:cNvSpPr txBox="1"/>
          <p:nvPr>
            <p:ph idx="4294967295" type="subTitle"/>
          </p:nvPr>
        </p:nvSpPr>
        <p:spPr>
          <a:xfrm flipH="1">
            <a:off x="713224" y="318775"/>
            <a:ext cx="3639300" cy="2679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5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2024 Fall Semester Club Promotion</a:t>
            </a:r>
            <a:endParaRPr sz="1200">
              <a:solidFill>
                <a:schemeClr val="accent5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4054" name="Google Shape;4054;p371"/>
          <p:cNvSpPr txBox="1"/>
          <p:nvPr>
            <p:ph idx="4294967295" type="subTitle"/>
          </p:nvPr>
        </p:nvSpPr>
        <p:spPr>
          <a:xfrm>
            <a:off x="2332525" y="4255075"/>
            <a:ext cx="3906600" cy="2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事先聲明：不想上大舞台可以不上台，但是評鑑是一定要的喔！</a:t>
            </a: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appy International Guitar Month! by Slidesgo">
  <a:themeElements>
    <a:clrScheme name="Simple Light">
      <a:dk1>
        <a:srgbClr val="000000"/>
      </a:dk1>
      <a:lt1>
        <a:srgbClr val="FFFFFF"/>
      </a:lt1>
      <a:dk2>
        <a:srgbClr val="5DBAC9"/>
      </a:dk2>
      <a:lt2>
        <a:srgbClr val="FD70CE"/>
      </a:lt2>
      <a:accent1>
        <a:srgbClr val="F0E543"/>
      </a:accent1>
      <a:accent2>
        <a:srgbClr val="95F384"/>
      </a:accent2>
      <a:accent3>
        <a:srgbClr val="434343"/>
      </a:accent3>
      <a:accent4>
        <a:srgbClr val="999999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Happy International Guitar Month! by Slidesgo">
  <a:themeElements>
    <a:clrScheme name="Simple Light">
      <a:dk1>
        <a:srgbClr val="000000"/>
      </a:dk1>
      <a:lt1>
        <a:srgbClr val="FFFFFF"/>
      </a:lt1>
      <a:dk2>
        <a:srgbClr val="5DBAC9"/>
      </a:dk2>
      <a:lt2>
        <a:srgbClr val="FD70CE"/>
      </a:lt2>
      <a:accent1>
        <a:srgbClr val="F0E543"/>
      </a:accent1>
      <a:accent2>
        <a:srgbClr val="95F384"/>
      </a:accent2>
      <a:accent3>
        <a:srgbClr val="434343"/>
      </a:accent3>
      <a:accent4>
        <a:srgbClr val="999999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Happy International Guitar Month! by Slidesgo">
  <a:themeElements>
    <a:clrScheme name="Simple Light">
      <a:dk1>
        <a:srgbClr val="000000"/>
      </a:dk1>
      <a:lt1>
        <a:srgbClr val="FFFFFF"/>
      </a:lt1>
      <a:dk2>
        <a:srgbClr val="5DBAC9"/>
      </a:dk2>
      <a:lt2>
        <a:srgbClr val="FD70CE"/>
      </a:lt2>
      <a:accent1>
        <a:srgbClr val="F0E543"/>
      </a:accent1>
      <a:accent2>
        <a:srgbClr val="95F384"/>
      </a:accent2>
      <a:accent3>
        <a:srgbClr val="434343"/>
      </a:accent3>
      <a:accent4>
        <a:srgbClr val="999999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Happy International Guitar Month! by Slidesgo">
  <a:themeElements>
    <a:clrScheme name="Simple Light">
      <a:dk1>
        <a:srgbClr val="000000"/>
      </a:dk1>
      <a:lt1>
        <a:srgbClr val="FFFFFF"/>
      </a:lt1>
      <a:dk2>
        <a:srgbClr val="5DBAC9"/>
      </a:dk2>
      <a:lt2>
        <a:srgbClr val="FD70CE"/>
      </a:lt2>
      <a:accent1>
        <a:srgbClr val="F0E543"/>
      </a:accent1>
      <a:accent2>
        <a:srgbClr val="95F384"/>
      </a:accent2>
      <a:accent3>
        <a:srgbClr val="434343"/>
      </a:accent3>
      <a:accent4>
        <a:srgbClr val="999999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Happy International Guitar Month! by Slidesgo">
  <a:themeElements>
    <a:clrScheme name="Simple Light">
      <a:dk1>
        <a:srgbClr val="000000"/>
      </a:dk1>
      <a:lt1>
        <a:srgbClr val="FFFFFF"/>
      </a:lt1>
      <a:dk2>
        <a:srgbClr val="5DBAC9"/>
      </a:dk2>
      <a:lt2>
        <a:srgbClr val="FD70CE"/>
      </a:lt2>
      <a:accent1>
        <a:srgbClr val="F0E543"/>
      </a:accent1>
      <a:accent2>
        <a:srgbClr val="95F384"/>
      </a:accent2>
      <a:accent3>
        <a:srgbClr val="434343"/>
      </a:accent3>
      <a:accent4>
        <a:srgbClr val="999999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Happy International Guitar Month! by Slidesgo">
  <a:themeElements>
    <a:clrScheme name="Simple Light">
      <a:dk1>
        <a:srgbClr val="000000"/>
      </a:dk1>
      <a:lt1>
        <a:srgbClr val="FFFFFF"/>
      </a:lt1>
      <a:dk2>
        <a:srgbClr val="5DBAC9"/>
      </a:dk2>
      <a:lt2>
        <a:srgbClr val="FD70CE"/>
      </a:lt2>
      <a:accent1>
        <a:srgbClr val="F0E543"/>
      </a:accent1>
      <a:accent2>
        <a:srgbClr val="95F384"/>
      </a:accent2>
      <a:accent3>
        <a:srgbClr val="434343"/>
      </a:accent3>
      <a:accent4>
        <a:srgbClr val="999999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Happy International Guitar Month! by Slidesgo">
  <a:themeElements>
    <a:clrScheme name="Simple Light">
      <a:dk1>
        <a:srgbClr val="000000"/>
      </a:dk1>
      <a:lt1>
        <a:srgbClr val="FFFFFF"/>
      </a:lt1>
      <a:dk2>
        <a:srgbClr val="5DBAC9"/>
      </a:dk2>
      <a:lt2>
        <a:srgbClr val="FD70CE"/>
      </a:lt2>
      <a:accent1>
        <a:srgbClr val="F0E543"/>
      </a:accent1>
      <a:accent2>
        <a:srgbClr val="95F384"/>
      </a:accent2>
      <a:accent3>
        <a:srgbClr val="434343"/>
      </a:accent3>
      <a:accent4>
        <a:srgbClr val="999999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Happy International Guitar Month! by Slidesgo">
  <a:themeElements>
    <a:clrScheme name="Simple Light">
      <a:dk1>
        <a:srgbClr val="000000"/>
      </a:dk1>
      <a:lt1>
        <a:srgbClr val="FFFFFF"/>
      </a:lt1>
      <a:dk2>
        <a:srgbClr val="5DBAC9"/>
      </a:dk2>
      <a:lt2>
        <a:srgbClr val="FD70CE"/>
      </a:lt2>
      <a:accent1>
        <a:srgbClr val="F0E543"/>
      </a:accent1>
      <a:accent2>
        <a:srgbClr val="95F384"/>
      </a:accent2>
      <a:accent3>
        <a:srgbClr val="434343"/>
      </a:accent3>
      <a:accent4>
        <a:srgbClr val="999999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Happy International Guitar Month! by Slidesgo">
  <a:themeElements>
    <a:clrScheme name="Simple Light">
      <a:dk1>
        <a:srgbClr val="000000"/>
      </a:dk1>
      <a:lt1>
        <a:srgbClr val="FFFFFF"/>
      </a:lt1>
      <a:dk2>
        <a:srgbClr val="5DBAC9"/>
      </a:dk2>
      <a:lt2>
        <a:srgbClr val="FD70CE"/>
      </a:lt2>
      <a:accent1>
        <a:srgbClr val="F0E543"/>
      </a:accent1>
      <a:accent2>
        <a:srgbClr val="95F384"/>
      </a:accent2>
      <a:accent3>
        <a:srgbClr val="434343"/>
      </a:accent3>
      <a:accent4>
        <a:srgbClr val="999999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Happy International Guitar Month! by Slidesgo">
  <a:themeElements>
    <a:clrScheme name="Simple Light">
      <a:dk1>
        <a:srgbClr val="000000"/>
      </a:dk1>
      <a:lt1>
        <a:srgbClr val="FFFFFF"/>
      </a:lt1>
      <a:dk2>
        <a:srgbClr val="5DBAC9"/>
      </a:dk2>
      <a:lt2>
        <a:srgbClr val="FD70CE"/>
      </a:lt2>
      <a:accent1>
        <a:srgbClr val="F0E543"/>
      </a:accent1>
      <a:accent2>
        <a:srgbClr val="95F384"/>
      </a:accent2>
      <a:accent3>
        <a:srgbClr val="434343"/>
      </a:accent3>
      <a:accent4>
        <a:srgbClr val="999999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