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</p:sldIdLst>
  <p:sldSz cy="5143500" cx="9144000"/>
  <p:notesSz cx="6858000" cy="9144000"/>
  <p:embeddedFontLst>
    <p:embeddedFont>
      <p:font typeface="Roboto Slab Light"/>
      <p:regular r:id="rId16"/>
      <p:bold r:id="rId17"/>
    </p:embeddedFont>
    <p:embeddedFont>
      <p:font typeface="Livvic Light"/>
      <p:regular r:id="rId18"/>
      <p:bold r:id="rId19"/>
      <p:italic r:id="rId20"/>
      <p:boldItalic r:id="rId21"/>
    </p:embeddedFont>
    <p:embeddedFont>
      <p:font typeface="Fira Sans Extra Condensed Medium"/>
      <p:regular r:id="rId22"/>
      <p:bold r:id="rId23"/>
      <p:italic r:id="rId24"/>
      <p:boldItalic r:id="rId25"/>
    </p:embeddedFont>
    <p:embeddedFont>
      <p:font typeface="Livvic"/>
      <p:regular r:id="rId26"/>
      <p:bold r:id="rId27"/>
      <p:italic r:id="rId28"/>
      <p:boldItalic r:id="rId29"/>
    </p:embeddedFont>
    <p:embeddedFont>
      <p:font typeface="Redressed"/>
      <p:regular r:id="rId30"/>
    </p:embeddedFont>
    <p:embeddedFont>
      <p:font typeface="Livvic SemiBold"/>
      <p:regular r:id="rId31"/>
      <p:bold r:id="rId32"/>
      <p:italic r:id="rId33"/>
      <p:boldItalic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LivvicLight-italic.fntdata"/><Relationship Id="rId22" Type="http://schemas.openxmlformats.org/officeDocument/2006/relationships/font" Target="fonts/FiraSansExtraCondensedMedium-regular.fntdata"/><Relationship Id="rId21" Type="http://schemas.openxmlformats.org/officeDocument/2006/relationships/font" Target="fonts/LivvicLight-boldItalic.fntdata"/><Relationship Id="rId24" Type="http://schemas.openxmlformats.org/officeDocument/2006/relationships/font" Target="fonts/FiraSansExtraCondensedMedium-italic.fntdata"/><Relationship Id="rId23" Type="http://schemas.openxmlformats.org/officeDocument/2006/relationships/font" Target="fonts/FiraSansExtraCondensedMedium-bold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Livvic-regular.fntdata"/><Relationship Id="rId25" Type="http://schemas.openxmlformats.org/officeDocument/2006/relationships/font" Target="fonts/FiraSansExtraCondensedMedium-boldItalic.fntdata"/><Relationship Id="rId28" Type="http://schemas.openxmlformats.org/officeDocument/2006/relationships/font" Target="fonts/Livvic-italic.fntdata"/><Relationship Id="rId27" Type="http://schemas.openxmlformats.org/officeDocument/2006/relationships/font" Target="fonts/Livvic-bold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Livvic-bold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LivvicSemiBold-regular.fntdata"/><Relationship Id="rId30" Type="http://schemas.openxmlformats.org/officeDocument/2006/relationships/font" Target="fonts/Redressed-regular.fntdata"/><Relationship Id="rId11" Type="http://schemas.openxmlformats.org/officeDocument/2006/relationships/slide" Target="slides/slide7.xml"/><Relationship Id="rId33" Type="http://schemas.openxmlformats.org/officeDocument/2006/relationships/font" Target="fonts/LivvicSemiBold-italic.fntdata"/><Relationship Id="rId10" Type="http://schemas.openxmlformats.org/officeDocument/2006/relationships/slide" Target="slides/slide6.xml"/><Relationship Id="rId32" Type="http://schemas.openxmlformats.org/officeDocument/2006/relationships/font" Target="fonts/LivvicSemiBold-bold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34" Type="http://schemas.openxmlformats.org/officeDocument/2006/relationships/font" Target="fonts/LivvicSemiBold-boldItalic.fntdata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font" Target="fonts/RobotoSlabLight-bold.fntdata"/><Relationship Id="rId16" Type="http://schemas.openxmlformats.org/officeDocument/2006/relationships/font" Target="fonts/RobotoSlabLight-regular.fntdata"/><Relationship Id="rId19" Type="http://schemas.openxmlformats.org/officeDocument/2006/relationships/font" Target="fonts/LivvicLight-bold.fntdata"/><Relationship Id="rId18" Type="http://schemas.openxmlformats.org/officeDocument/2006/relationships/font" Target="fonts/LivvicLight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28421cda5c_0_2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128421cda5c_0_2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28421cda5c_0_2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128421cda5c_0_2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27cbdd499b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127cbdd499b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28421cda5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28421cda5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28421cda5c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128421cda5c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70c1df8b91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70c1df8b91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28421cda5c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128421cda5c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28421cda5c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128421cda5c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28421cda5c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128421cda5c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128421cda5c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g128421cda5c_0_10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idx="1" type="subTitle"/>
          </p:nvPr>
        </p:nvSpPr>
        <p:spPr>
          <a:xfrm>
            <a:off x="3077650" y="3419200"/>
            <a:ext cx="29886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10" name="Google Shape;10;p2"/>
          <p:cNvSpPr txBox="1"/>
          <p:nvPr>
            <p:ph type="ctrTitle"/>
          </p:nvPr>
        </p:nvSpPr>
        <p:spPr>
          <a:xfrm>
            <a:off x="1923750" y="981600"/>
            <a:ext cx="5296500" cy="2217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b="0" sz="6000">
                <a:solidFill>
                  <a:srgbClr val="4824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/>
          <p:nvPr>
            <p:ph hasCustomPrompt="1" type="title"/>
          </p:nvPr>
        </p:nvSpPr>
        <p:spPr>
          <a:xfrm>
            <a:off x="5846825" y="1991154"/>
            <a:ext cx="1796100" cy="59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b="0"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/>
          <p:nvPr>
            <p:ph idx="1" type="subTitle"/>
          </p:nvPr>
        </p:nvSpPr>
        <p:spPr>
          <a:xfrm>
            <a:off x="5846825" y="2552708"/>
            <a:ext cx="2466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39" name="Google Shape;39;p11"/>
          <p:cNvSpPr txBox="1"/>
          <p:nvPr>
            <p:ph idx="2" type="subTitle"/>
          </p:nvPr>
        </p:nvSpPr>
        <p:spPr>
          <a:xfrm>
            <a:off x="5846825" y="1265503"/>
            <a:ext cx="1972500" cy="59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40" name="Google Shape;40;p11"/>
          <p:cNvSpPr txBox="1"/>
          <p:nvPr>
            <p:ph hasCustomPrompt="1" idx="3" type="title"/>
          </p:nvPr>
        </p:nvSpPr>
        <p:spPr>
          <a:xfrm>
            <a:off x="5846825" y="671175"/>
            <a:ext cx="1796100" cy="62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b="0"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1" name="Google Shape;41;p11"/>
          <p:cNvSpPr txBox="1"/>
          <p:nvPr>
            <p:ph hasCustomPrompt="1" idx="4" type="title"/>
          </p:nvPr>
        </p:nvSpPr>
        <p:spPr>
          <a:xfrm>
            <a:off x="5846825" y="3250647"/>
            <a:ext cx="1796100" cy="59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b="0"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2" name="Google Shape;42;p11"/>
          <p:cNvSpPr txBox="1"/>
          <p:nvPr>
            <p:ph idx="5" type="subTitle"/>
          </p:nvPr>
        </p:nvSpPr>
        <p:spPr>
          <a:xfrm>
            <a:off x="5846825" y="3826320"/>
            <a:ext cx="2466600" cy="59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2"/>
          <p:cNvSpPr txBox="1"/>
          <p:nvPr>
            <p:ph type="ctrTitle"/>
          </p:nvPr>
        </p:nvSpPr>
        <p:spPr>
          <a:xfrm>
            <a:off x="2040779" y="2670838"/>
            <a:ext cx="24660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5" name="Google Shape;45;p12"/>
          <p:cNvSpPr txBox="1"/>
          <p:nvPr>
            <p:ph hasCustomPrompt="1" idx="2" type="title"/>
          </p:nvPr>
        </p:nvSpPr>
        <p:spPr>
          <a:xfrm>
            <a:off x="833369" y="2433088"/>
            <a:ext cx="1123200" cy="9009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0" sz="6000">
                <a:solidFill>
                  <a:schemeClr val="dk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6" name="Google Shape;46;p12"/>
          <p:cNvSpPr txBox="1"/>
          <p:nvPr>
            <p:ph idx="3" type="ctrTitle"/>
          </p:nvPr>
        </p:nvSpPr>
        <p:spPr>
          <a:xfrm>
            <a:off x="2038900" y="3475257"/>
            <a:ext cx="2722200" cy="90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7" name="Google Shape;47;p12"/>
          <p:cNvSpPr txBox="1"/>
          <p:nvPr>
            <p:ph hasCustomPrompt="1" idx="4" type="title"/>
          </p:nvPr>
        </p:nvSpPr>
        <p:spPr>
          <a:xfrm>
            <a:off x="860394" y="3475257"/>
            <a:ext cx="1123200" cy="9009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0" sz="6000">
                <a:solidFill>
                  <a:schemeClr val="dk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2"/>
          <p:cNvSpPr txBox="1"/>
          <p:nvPr>
            <p:ph idx="5" type="ctrTitle"/>
          </p:nvPr>
        </p:nvSpPr>
        <p:spPr>
          <a:xfrm>
            <a:off x="5953764" y="2677079"/>
            <a:ext cx="28641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9" name="Google Shape;49;p12"/>
          <p:cNvSpPr txBox="1"/>
          <p:nvPr>
            <p:ph hasCustomPrompt="1" idx="6" type="title"/>
          </p:nvPr>
        </p:nvSpPr>
        <p:spPr>
          <a:xfrm>
            <a:off x="4734144" y="2439329"/>
            <a:ext cx="1123200" cy="9009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0" sz="6000">
                <a:solidFill>
                  <a:schemeClr val="dk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2"/>
          <p:cNvSpPr txBox="1"/>
          <p:nvPr>
            <p:ph idx="7" type="ctrTitle"/>
          </p:nvPr>
        </p:nvSpPr>
        <p:spPr>
          <a:xfrm>
            <a:off x="5953234" y="3485910"/>
            <a:ext cx="2466000" cy="90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1" name="Google Shape;51;p12"/>
          <p:cNvSpPr txBox="1"/>
          <p:nvPr>
            <p:ph hasCustomPrompt="1" idx="8" type="title"/>
          </p:nvPr>
        </p:nvSpPr>
        <p:spPr>
          <a:xfrm>
            <a:off x="4752253" y="3444056"/>
            <a:ext cx="1123200" cy="9009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0" sz="6000">
                <a:solidFill>
                  <a:schemeClr val="dk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long list">
  <p:cSld name="CUSTOM_8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 txBox="1"/>
          <p:nvPr>
            <p:ph idx="1" type="body"/>
          </p:nvPr>
        </p:nvSpPr>
        <p:spPr>
          <a:xfrm>
            <a:off x="613325" y="1094051"/>
            <a:ext cx="7731000" cy="364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8269"/>
              </a:buClr>
              <a:buSzPts val="1100"/>
              <a:buFont typeface="Livvic Medium"/>
              <a:buAutoNum type="arabicPeriod"/>
              <a:defRPr sz="1200"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Font typeface="Muli"/>
              <a:buAutoNum type="alphaLcPeriod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Font typeface="Muli"/>
              <a:buAutoNum type="romanLcPeriod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Font typeface="Muli"/>
              <a:buAutoNum type="arabicPeriod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Font typeface="Muli"/>
              <a:buAutoNum type="alphaLcPeriod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Font typeface="Muli"/>
              <a:buAutoNum type="romanLcPeriod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Font typeface="Muli"/>
              <a:buAutoNum type="arabicPeriod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Font typeface="Muli"/>
              <a:buAutoNum type="alphaLcPeriod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Font typeface="Muli"/>
              <a:buAutoNum type="romanLcPeriod"/>
              <a:defRPr/>
            </a:lvl9pPr>
          </a:lstStyle>
          <a:p/>
        </p:txBody>
      </p:sp>
      <p:sp>
        <p:nvSpPr>
          <p:cNvPr id="54" name="Google Shape;54;p13"/>
          <p:cNvSpPr txBox="1"/>
          <p:nvPr>
            <p:ph type="ctrTitle"/>
          </p:nvPr>
        </p:nvSpPr>
        <p:spPr>
          <a:xfrm>
            <a:off x="1935550" y="359450"/>
            <a:ext cx="5273100" cy="96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b="0"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sources">
  <p:cSld name="CUSTOM_8_1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/>
          <p:nvPr>
            <p:ph idx="1" type="body"/>
          </p:nvPr>
        </p:nvSpPr>
        <p:spPr>
          <a:xfrm>
            <a:off x="605216" y="1211950"/>
            <a:ext cx="3435000" cy="328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Nunito Light"/>
              <a:buChar char="■"/>
              <a:defRPr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◂"/>
              <a:defRPr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◂"/>
              <a:defRPr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◂"/>
              <a:defRPr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Font typeface="Nunito Light"/>
              <a:buChar char="■"/>
              <a:defRPr/>
            </a:lvl9pPr>
          </a:lstStyle>
          <a:p/>
        </p:txBody>
      </p:sp>
      <p:sp>
        <p:nvSpPr>
          <p:cNvPr id="57" name="Google Shape;57;p14"/>
          <p:cNvSpPr txBox="1"/>
          <p:nvPr>
            <p:ph idx="2" type="body"/>
          </p:nvPr>
        </p:nvSpPr>
        <p:spPr>
          <a:xfrm>
            <a:off x="4882150" y="1195450"/>
            <a:ext cx="3435000" cy="331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79400" lvl="0" marL="457200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800"/>
              <a:buFont typeface="Nunito Light"/>
              <a:buChar char="■"/>
              <a:defRPr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◂"/>
              <a:defRPr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◂"/>
              <a:defRPr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◂"/>
              <a:defRPr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Font typeface="Nunito Light"/>
              <a:buChar char="■"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type="ctrTitle"/>
          </p:nvPr>
        </p:nvSpPr>
        <p:spPr>
          <a:xfrm>
            <a:off x="1935550" y="359450"/>
            <a:ext cx="5273100" cy="96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b="0"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1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/>
          <p:nvPr>
            <p:ph type="ctrTitle"/>
          </p:nvPr>
        </p:nvSpPr>
        <p:spPr>
          <a:xfrm>
            <a:off x="2954115" y="2616503"/>
            <a:ext cx="1225800" cy="22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b="0"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61" name="Google Shape;61;p15"/>
          <p:cNvSpPr txBox="1"/>
          <p:nvPr>
            <p:ph idx="1" type="subTitle"/>
          </p:nvPr>
        </p:nvSpPr>
        <p:spPr>
          <a:xfrm>
            <a:off x="2617365" y="2787122"/>
            <a:ext cx="18993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62" name="Google Shape;62;p15"/>
          <p:cNvSpPr txBox="1"/>
          <p:nvPr>
            <p:ph idx="2" type="ctrTitle"/>
          </p:nvPr>
        </p:nvSpPr>
        <p:spPr>
          <a:xfrm>
            <a:off x="6575123" y="2590403"/>
            <a:ext cx="1741800" cy="254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b="0"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63" name="Google Shape;63;p15"/>
          <p:cNvSpPr txBox="1"/>
          <p:nvPr>
            <p:ph idx="3" type="subTitle"/>
          </p:nvPr>
        </p:nvSpPr>
        <p:spPr>
          <a:xfrm>
            <a:off x="6496373" y="2787122"/>
            <a:ext cx="1899300" cy="77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64" name="Google Shape;64;p15"/>
          <p:cNvSpPr txBox="1"/>
          <p:nvPr>
            <p:ph idx="4" type="ctrTitle"/>
          </p:nvPr>
        </p:nvSpPr>
        <p:spPr>
          <a:xfrm>
            <a:off x="809527" y="2616503"/>
            <a:ext cx="1819200" cy="22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b="0"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65" name="Google Shape;65;p15"/>
          <p:cNvSpPr txBox="1"/>
          <p:nvPr>
            <p:ph idx="5" type="subTitle"/>
          </p:nvPr>
        </p:nvSpPr>
        <p:spPr>
          <a:xfrm>
            <a:off x="769552" y="2787122"/>
            <a:ext cx="18993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66" name="Google Shape;66;p15"/>
          <p:cNvSpPr txBox="1"/>
          <p:nvPr>
            <p:ph idx="6" type="ctrTitle"/>
          </p:nvPr>
        </p:nvSpPr>
        <p:spPr>
          <a:xfrm>
            <a:off x="4723973" y="2590403"/>
            <a:ext cx="1475700" cy="254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b="0"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67" name="Google Shape;67;p15"/>
          <p:cNvSpPr txBox="1"/>
          <p:nvPr>
            <p:ph idx="7" type="subTitle"/>
          </p:nvPr>
        </p:nvSpPr>
        <p:spPr>
          <a:xfrm>
            <a:off x="4512173" y="2787122"/>
            <a:ext cx="1899300" cy="77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68" name="Google Shape;68;p15"/>
          <p:cNvSpPr txBox="1"/>
          <p:nvPr>
            <p:ph idx="8" type="ctrTitle"/>
          </p:nvPr>
        </p:nvSpPr>
        <p:spPr>
          <a:xfrm>
            <a:off x="1935550" y="359450"/>
            <a:ext cx="5273100" cy="96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b="0"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2">
  <p:cSld name="CUSTOM_3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 txBox="1"/>
          <p:nvPr>
            <p:ph type="ctrTitle"/>
          </p:nvPr>
        </p:nvSpPr>
        <p:spPr>
          <a:xfrm>
            <a:off x="5684694" y="2223240"/>
            <a:ext cx="26268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0"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0"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0"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0"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0"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0"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0"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0" sz="1800"/>
            </a:lvl9pPr>
          </a:lstStyle>
          <a:p/>
        </p:txBody>
      </p:sp>
      <p:sp>
        <p:nvSpPr>
          <p:cNvPr id="71" name="Google Shape;71;p16"/>
          <p:cNvSpPr txBox="1"/>
          <p:nvPr>
            <p:ph idx="1" type="subTitle"/>
          </p:nvPr>
        </p:nvSpPr>
        <p:spPr>
          <a:xfrm>
            <a:off x="6112944" y="2676206"/>
            <a:ext cx="1770300" cy="148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72" name="Google Shape;72;p16"/>
          <p:cNvSpPr txBox="1"/>
          <p:nvPr>
            <p:ph idx="2" type="ctrTitle"/>
          </p:nvPr>
        </p:nvSpPr>
        <p:spPr>
          <a:xfrm>
            <a:off x="3252307" y="2223240"/>
            <a:ext cx="26268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0"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0"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0"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0"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0"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0"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0"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0" sz="1800"/>
            </a:lvl9pPr>
          </a:lstStyle>
          <a:p/>
        </p:txBody>
      </p:sp>
      <p:sp>
        <p:nvSpPr>
          <p:cNvPr id="73" name="Google Shape;73;p16"/>
          <p:cNvSpPr txBox="1"/>
          <p:nvPr>
            <p:ph idx="3" type="subTitle"/>
          </p:nvPr>
        </p:nvSpPr>
        <p:spPr>
          <a:xfrm>
            <a:off x="3680557" y="2676202"/>
            <a:ext cx="1770300" cy="148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74" name="Google Shape;74;p16"/>
          <p:cNvSpPr txBox="1"/>
          <p:nvPr>
            <p:ph idx="4" type="ctrTitle"/>
          </p:nvPr>
        </p:nvSpPr>
        <p:spPr>
          <a:xfrm>
            <a:off x="857374" y="2223250"/>
            <a:ext cx="26586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0"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0"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0"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0"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0"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0"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0"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0" sz="1800"/>
            </a:lvl9pPr>
          </a:lstStyle>
          <a:p/>
        </p:txBody>
      </p:sp>
      <p:sp>
        <p:nvSpPr>
          <p:cNvPr id="75" name="Google Shape;75;p16"/>
          <p:cNvSpPr txBox="1"/>
          <p:nvPr>
            <p:ph idx="5" type="subTitle"/>
          </p:nvPr>
        </p:nvSpPr>
        <p:spPr>
          <a:xfrm>
            <a:off x="1394074" y="2676202"/>
            <a:ext cx="1585200" cy="148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76" name="Google Shape;76;p16"/>
          <p:cNvSpPr txBox="1"/>
          <p:nvPr>
            <p:ph idx="6" type="ctrTitle"/>
          </p:nvPr>
        </p:nvSpPr>
        <p:spPr>
          <a:xfrm>
            <a:off x="1935550" y="359450"/>
            <a:ext cx="5273100" cy="96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b="0"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6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/>
          <p:nvPr>
            <p:ph type="ctrTitle"/>
          </p:nvPr>
        </p:nvSpPr>
        <p:spPr>
          <a:xfrm>
            <a:off x="1213329" y="1827113"/>
            <a:ext cx="2056200" cy="42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9" name="Google Shape;79;p17"/>
          <p:cNvSpPr txBox="1"/>
          <p:nvPr>
            <p:ph idx="1" type="subTitle"/>
          </p:nvPr>
        </p:nvSpPr>
        <p:spPr>
          <a:xfrm>
            <a:off x="1163529" y="2211205"/>
            <a:ext cx="21558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80" name="Google Shape;80;p17"/>
          <p:cNvSpPr txBox="1"/>
          <p:nvPr>
            <p:ph idx="2" type="ctrTitle"/>
          </p:nvPr>
        </p:nvSpPr>
        <p:spPr>
          <a:xfrm>
            <a:off x="3521526" y="1827113"/>
            <a:ext cx="2056200" cy="42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1" name="Google Shape;81;p17"/>
          <p:cNvSpPr txBox="1"/>
          <p:nvPr>
            <p:ph idx="3" type="subTitle"/>
          </p:nvPr>
        </p:nvSpPr>
        <p:spPr>
          <a:xfrm>
            <a:off x="3471726" y="2211205"/>
            <a:ext cx="21558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82" name="Google Shape;82;p17"/>
          <p:cNvSpPr txBox="1"/>
          <p:nvPr>
            <p:ph idx="4" type="ctrTitle"/>
          </p:nvPr>
        </p:nvSpPr>
        <p:spPr>
          <a:xfrm>
            <a:off x="5829726" y="1827113"/>
            <a:ext cx="2056200" cy="42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3" name="Google Shape;83;p17"/>
          <p:cNvSpPr txBox="1"/>
          <p:nvPr>
            <p:ph idx="5" type="subTitle"/>
          </p:nvPr>
        </p:nvSpPr>
        <p:spPr>
          <a:xfrm>
            <a:off x="5779926" y="2211205"/>
            <a:ext cx="21558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84" name="Google Shape;84;p17"/>
          <p:cNvSpPr txBox="1"/>
          <p:nvPr>
            <p:ph idx="6" type="ctrTitle"/>
          </p:nvPr>
        </p:nvSpPr>
        <p:spPr>
          <a:xfrm>
            <a:off x="1213329" y="3246800"/>
            <a:ext cx="2056200" cy="42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5" name="Google Shape;85;p17"/>
          <p:cNvSpPr txBox="1"/>
          <p:nvPr>
            <p:ph idx="7" type="subTitle"/>
          </p:nvPr>
        </p:nvSpPr>
        <p:spPr>
          <a:xfrm>
            <a:off x="1163529" y="3631972"/>
            <a:ext cx="21558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86" name="Google Shape;86;p17"/>
          <p:cNvSpPr txBox="1"/>
          <p:nvPr>
            <p:ph idx="8" type="ctrTitle"/>
          </p:nvPr>
        </p:nvSpPr>
        <p:spPr>
          <a:xfrm>
            <a:off x="3521526" y="3246800"/>
            <a:ext cx="2056200" cy="42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7" name="Google Shape;87;p17"/>
          <p:cNvSpPr txBox="1"/>
          <p:nvPr>
            <p:ph idx="9" type="subTitle"/>
          </p:nvPr>
        </p:nvSpPr>
        <p:spPr>
          <a:xfrm>
            <a:off x="3471726" y="3631972"/>
            <a:ext cx="21558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88" name="Google Shape;88;p17"/>
          <p:cNvSpPr txBox="1"/>
          <p:nvPr>
            <p:ph idx="13" type="ctrTitle"/>
          </p:nvPr>
        </p:nvSpPr>
        <p:spPr>
          <a:xfrm>
            <a:off x="5829726" y="3246800"/>
            <a:ext cx="2056200" cy="42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9" name="Google Shape;89;p17"/>
          <p:cNvSpPr txBox="1"/>
          <p:nvPr>
            <p:ph idx="14" type="subTitle"/>
          </p:nvPr>
        </p:nvSpPr>
        <p:spPr>
          <a:xfrm>
            <a:off x="5779926" y="3631972"/>
            <a:ext cx="21558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90" name="Google Shape;90;p17"/>
          <p:cNvSpPr txBox="1"/>
          <p:nvPr>
            <p:ph idx="15" type="ctrTitle"/>
          </p:nvPr>
        </p:nvSpPr>
        <p:spPr>
          <a:xfrm>
            <a:off x="1935550" y="359450"/>
            <a:ext cx="5273100" cy="96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b="0"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list">
  <p:cSld name="CUSTOM_7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/>
          <p:nvPr>
            <p:ph idx="1" type="subTitle"/>
          </p:nvPr>
        </p:nvSpPr>
        <p:spPr>
          <a:xfrm flipH="1">
            <a:off x="567600" y="1308725"/>
            <a:ext cx="2658000" cy="327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93" name="Google Shape;93;p18"/>
          <p:cNvSpPr txBox="1"/>
          <p:nvPr>
            <p:ph type="ctrTitle"/>
          </p:nvPr>
        </p:nvSpPr>
        <p:spPr>
          <a:xfrm>
            <a:off x="1935550" y="359450"/>
            <a:ext cx="5273100" cy="96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b="0"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words">
  <p:cSld name="MAIN_POINT_1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/>
          <p:nvPr>
            <p:ph type="title"/>
          </p:nvPr>
        </p:nvSpPr>
        <p:spPr>
          <a:xfrm>
            <a:off x="270075" y="509350"/>
            <a:ext cx="4946100" cy="249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b="0" sz="67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>
  <p:cSld name="TITLE_AND_BODY_1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0"/>
          <p:cNvSpPr txBox="1"/>
          <p:nvPr>
            <p:ph idx="1" type="subTitle"/>
          </p:nvPr>
        </p:nvSpPr>
        <p:spPr>
          <a:xfrm flipH="1">
            <a:off x="599976" y="3234588"/>
            <a:ext cx="3306300" cy="137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98" name="Google Shape;98;p20"/>
          <p:cNvSpPr txBox="1"/>
          <p:nvPr>
            <p:ph type="title"/>
          </p:nvPr>
        </p:nvSpPr>
        <p:spPr>
          <a:xfrm>
            <a:off x="2282876" y="1309100"/>
            <a:ext cx="2111700" cy="52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/>
        </p:txBody>
      </p:sp>
      <p:sp>
        <p:nvSpPr>
          <p:cNvPr id="99" name="Google Shape;99;p20"/>
          <p:cNvSpPr txBox="1"/>
          <p:nvPr>
            <p:ph idx="2" type="subTitle"/>
          </p:nvPr>
        </p:nvSpPr>
        <p:spPr>
          <a:xfrm flipH="1">
            <a:off x="5036376" y="690913"/>
            <a:ext cx="3502800" cy="137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100" name="Google Shape;100;p20"/>
          <p:cNvSpPr txBox="1"/>
          <p:nvPr>
            <p:ph idx="3" type="title"/>
          </p:nvPr>
        </p:nvSpPr>
        <p:spPr>
          <a:xfrm>
            <a:off x="4635451" y="3252460"/>
            <a:ext cx="2111700" cy="52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5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/>
          <p:nvPr>
            <p:ph type="title"/>
          </p:nvPr>
        </p:nvSpPr>
        <p:spPr>
          <a:xfrm>
            <a:off x="1015813" y="904675"/>
            <a:ext cx="3246600" cy="58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b="0" sz="4200"/>
            </a:lvl9pPr>
          </a:lstStyle>
          <a:p/>
        </p:txBody>
      </p:sp>
      <p:sp>
        <p:nvSpPr>
          <p:cNvPr id="103" name="Google Shape;103;p21"/>
          <p:cNvSpPr txBox="1"/>
          <p:nvPr>
            <p:ph idx="1" type="subTitle"/>
          </p:nvPr>
        </p:nvSpPr>
        <p:spPr>
          <a:xfrm>
            <a:off x="4545288" y="603925"/>
            <a:ext cx="3582900" cy="118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104" name="Google Shape;104;p21"/>
          <p:cNvSpPr txBox="1"/>
          <p:nvPr/>
        </p:nvSpPr>
        <p:spPr>
          <a:xfrm>
            <a:off x="621627" y="3741525"/>
            <a:ext cx="3104400" cy="9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CREDITS: This presentation template was created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Livvic SemiBold"/>
                <a:ea typeface="Livvic SemiBold"/>
                <a:cs typeface="Livvic SemiBold"/>
                <a:sym typeface="Livvic SemiBold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, including icons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Livvic SemiBold"/>
                <a:ea typeface="Livvic SemiBold"/>
                <a:cs typeface="Livvic SemiBold"/>
                <a:sym typeface="Livvic SemiBold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, and infographics &amp; images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Livvic SemiBold"/>
                <a:ea typeface="Livvic SemiBold"/>
                <a:cs typeface="Livvic SemiBold"/>
                <a:sym typeface="Livvic SemiBold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>
              <a:solidFill>
                <a:schemeClr val="dk1"/>
              </a:solidFill>
              <a:latin typeface="Livvic SemiBold"/>
              <a:ea typeface="Livvic SemiBold"/>
              <a:cs typeface="Livvic SemiBold"/>
              <a:sym typeface="Livvic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Livvic"/>
              <a:ea typeface="Livvic"/>
              <a:cs typeface="Livvic"/>
              <a:sym typeface="Livvic"/>
            </a:endParaRPr>
          </a:p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9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noFill/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章節標題">
  <p:cSld name="SECTION_HEADER_1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4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9" name="Google Shape;109;p24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10" name="Google Shape;110;p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11" name="Google Shape;111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12" name="Google Shape;112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1100"/>
            </a:lvl1pPr>
            <a:lvl2pPr indent="0" lvl="1" marL="0" rtl="0" algn="r">
              <a:spcBef>
                <a:spcPts val="0"/>
              </a:spcBef>
              <a:buNone/>
              <a:defRPr sz="1100"/>
            </a:lvl2pPr>
            <a:lvl3pPr indent="0" lvl="2" marL="0" rtl="0" algn="r">
              <a:spcBef>
                <a:spcPts val="0"/>
              </a:spcBef>
              <a:buNone/>
              <a:defRPr sz="1100"/>
            </a:lvl3pPr>
            <a:lvl4pPr indent="0" lvl="3" marL="0" rtl="0" algn="r">
              <a:spcBef>
                <a:spcPts val="0"/>
              </a:spcBef>
              <a:buNone/>
              <a:defRPr sz="1100"/>
            </a:lvl4pPr>
            <a:lvl5pPr indent="0" lvl="4" marL="0" rtl="0" algn="r">
              <a:spcBef>
                <a:spcPts val="0"/>
              </a:spcBef>
              <a:buNone/>
              <a:defRPr sz="1100"/>
            </a:lvl5pPr>
            <a:lvl6pPr indent="0" lvl="5" marL="0" rtl="0" algn="r">
              <a:spcBef>
                <a:spcPts val="0"/>
              </a:spcBef>
              <a:buNone/>
              <a:defRPr sz="1100"/>
            </a:lvl6pPr>
            <a:lvl7pPr indent="0" lvl="6" marL="0" rtl="0" algn="r">
              <a:spcBef>
                <a:spcPts val="0"/>
              </a:spcBef>
              <a:buNone/>
              <a:defRPr sz="1100"/>
            </a:lvl7pPr>
            <a:lvl8pPr indent="0" lvl="7" marL="0" rtl="0" algn="r">
              <a:spcBef>
                <a:spcPts val="0"/>
              </a:spcBef>
              <a:buNone/>
              <a:defRPr sz="1100"/>
            </a:lvl8pPr>
            <a:lvl9pPr indent="0" lvl="8" marL="0" rtl="0" algn="r">
              <a:spcBef>
                <a:spcPts val="0"/>
              </a:spcBef>
              <a:buNone/>
              <a:defRPr sz="11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"/>
          <p:cNvSpPr txBox="1"/>
          <p:nvPr>
            <p:ph idx="1" type="subTitle"/>
          </p:nvPr>
        </p:nvSpPr>
        <p:spPr>
          <a:xfrm flipH="1">
            <a:off x="835078" y="2109829"/>
            <a:ext cx="3569100" cy="208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15" name="Google Shape;15;p4"/>
          <p:cNvSpPr txBox="1"/>
          <p:nvPr>
            <p:ph type="title"/>
          </p:nvPr>
        </p:nvSpPr>
        <p:spPr>
          <a:xfrm>
            <a:off x="1101028" y="1456631"/>
            <a:ext cx="3037200" cy="52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0"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0" sz="3000"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0" sz="3000"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0" sz="3000"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0" sz="3000"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0" sz="3000"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0" sz="3000"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0" sz="3000"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0" sz="3000"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5"/>
          <p:cNvSpPr txBox="1"/>
          <p:nvPr>
            <p:ph idx="1" type="subTitle"/>
          </p:nvPr>
        </p:nvSpPr>
        <p:spPr>
          <a:xfrm>
            <a:off x="3023375" y="1675677"/>
            <a:ext cx="3097200" cy="99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18" name="Google Shape;18;p5"/>
          <p:cNvSpPr txBox="1"/>
          <p:nvPr>
            <p:ph type="ctrTitle"/>
          </p:nvPr>
        </p:nvSpPr>
        <p:spPr>
          <a:xfrm>
            <a:off x="1935550" y="359450"/>
            <a:ext cx="5273100" cy="96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b="0"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9" name="Google Shape;19;p5"/>
          <p:cNvSpPr txBox="1"/>
          <p:nvPr>
            <p:ph idx="2" type="subTitle"/>
          </p:nvPr>
        </p:nvSpPr>
        <p:spPr>
          <a:xfrm>
            <a:off x="3591150" y="1474467"/>
            <a:ext cx="1961700" cy="37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9pPr>
          </a:lstStyle>
          <a:p/>
        </p:txBody>
      </p:sp>
      <p:sp>
        <p:nvSpPr>
          <p:cNvPr id="20" name="Google Shape;20;p5"/>
          <p:cNvSpPr txBox="1"/>
          <p:nvPr>
            <p:ph idx="3" type="subTitle"/>
          </p:nvPr>
        </p:nvSpPr>
        <p:spPr>
          <a:xfrm>
            <a:off x="3591150" y="3146917"/>
            <a:ext cx="1961700" cy="37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9pPr>
          </a:lstStyle>
          <a:p/>
        </p:txBody>
      </p:sp>
      <p:sp>
        <p:nvSpPr>
          <p:cNvPr id="21" name="Google Shape;21;p5"/>
          <p:cNvSpPr txBox="1"/>
          <p:nvPr>
            <p:ph idx="4" type="subTitle"/>
          </p:nvPr>
        </p:nvSpPr>
        <p:spPr>
          <a:xfrm>
            <a:off x="3084450" y="3348127"/>
            <a:ext cx="2975100" cy="99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 txBox="1"/>
          <p:nvPr>
            <p:ph type="title"/>
          </p:nvPr>
        </p:nvSpPr>
        <p:spPr>
          <a:xfrm>
            <a:off x="2439675" y="362239"/>
            <a:ext cx="4264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"/>
          <p:cNvSpPr txBox="1"/>
          <p:nvPr>
            <p:ph type="ctrTitle"/>
          </p:nvPr>
        </p:nvSpPr>
        <p:spPr>
          <a:xfrm>
            <a:off x="5826034" y="1395800"/>
            <a:ext cx="2711700" cy="99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6" name="Google Shape;26;p7"/>
          <p:cNvSpPr txBox="1"/>
          <p:nvPr>
            <p:ph idx="1" type="subTitle"/>
          </p:nvPr>
        </p:nvSpPr>
        <p:spPr>
          <a:xfrm>
            <a:off x="5375734" y="2462926"/>
            <a:ext cx="3162000" cy="201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"/>
          <p:cNvSpPr txBox="1"/>
          <p:nvPr>
            <p:ph type="title"/>
          </p:nvPr>
        </p:nvSpPr>
        <p:spPr>
          <a:xfrm>
            <a:off x="606124" y="701643"/>
            <a:ext cx="3955500" cy="96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b="0" sz="26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1" name="Google Shape;31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2" name="Google Shape;32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0"/>
          <p:cNvSpPr txBox="1"/>
          <p:nvPr>
            <p:ph type="ctrTitle"/>
          </p:nvPr>
        </p:nvSpPr>
        <p:spPr>
          <a:xfrm>
            <a:off x="3134250" y="3878388"/>
            <a:ext cx="28755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800">
                <a:latin typeface="Livvic"/>
                <a:ea typeface="Livvic"/>
                <a:cs typeface="Livvic"/>
                <a:sym typeface="Livvic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35" name="Google Shape;35;p10"/>
          <p:cNvSpPr txBox="1"/>
          <p:nvPr>
            <p:ph idx="1" type="subTitle"/>
          </p:nvPr>
        </p:nvSpPr>
        <p:spPr>
          <a:xfrm>
            <a:off x="1754500" y="700900"/>
            <a:ext cx="5634900" cy="1955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22.xml"/><Relationship Id="rId1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25" Type="http://schemas.openxmlformats.org/officeDocument/2006/relationships/theme" Target="../theme/theme2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8585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28585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 Light"/>
              <a:buChar char="●"/>
              <a:defRPr sz="1800"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■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●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■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●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ivvic Light"/>
              <a:buChar char="■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png"/><Relationship Id="rId4" Type="http://schemas.openxmlformats.org/officeDocument/2006/relationships/image" Target="../media/image19.png"/><Relationship Id="rId5" Type="http://schemas.openxmlformats.org/officeDocument/2006/relationships/image" Target="../media/image16.png"/><Relationship Id="rId6" Type="http://schemas.openxmlformats.org/officeDocument/2006/relationships/image" Target="../media/image2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hyperlink" Target="mailto:kuohungting@gmail.com" TargetMode="External"/><Relationship Id="rId4" Type="http://schemas.openxmlformats.org/officeDocument/2006/relationships/hyperlink" Target="mailto:11051017@st.fhjh.tp.edu.tw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png"/><Relationship Id="rId4" Type="http://schemas.openxmlformats.org/officeDocument/2006/relationships/image" Target="../media/image2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Relationship Id="rId4" Type="http://schemas.openxmlformats.org/officeDocument/2006/relationships/image" Target="../media/image14.png"/><Relationship Id="rId5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g"/><Relationship Id="rId4" Type="http://schemas.openxmlformats.org/officeDocument/2006/relationships/image" Target="../media/image1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Relationship Id="rId4" Type="http://schemas.openxmlformats.org/officeDocument/2006/relationships/image" Target="../media/image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jpg"/><Relationship Id="rId4" Type="http://schemas.openxmlformats.org/officeDocument/2006/relationships/image" Target="../media/image5.jpg"/><Relationship Id="rId5" Type="http://schemas.openxmlformats.org/officeDocument/2006/relationships/image" Target="../media/image1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jpg"/><Relationship Id="rId4" Type="http://schemas.openxmlformats.org/officeDocument/2006/relationships/image" Target="../media/image3.jpg"/><Relationship Id="rId9" Type="http://schemas.openxmlformats.org/officeDocument/2006/relationships/image" Target="../media/image18.jpg"/><Relationship Id="rId5" Type="http://schemas.openxmlformats.org/officeDocument/2006/relationships/image" Target="../media/image9.jpg"/><Relationship Id="rId6" Type="http://schemas.openxmlformats.org/officeDocument/2006/relationships/image" Target="../media/image1.jpg"/><Relationship Id="rId7" Type="http://schemas.openxmlformats.org/officeDocument/2006/relationships/image" Target="../media/image13.jpg"/><Relationship Id="rId8" Type="http://schemas.openxmlformats.org/officeDocument/2006/relationships/image" Target="../media/image20.jpg"/><Relationship Id="rId11" Type="http://schemas.openxmlformats.org/officeDocument/2006/relationships/image" Target="../media/image23.jpg"/><Relationship Id="rId10" Type="http://schemas.openxmlformats.org/officeDocument/2006/relationships/image" Target="../media/image26.jpg"/><Relationship Id="rId13" Type="http://schemas.openxmlformats.org/officeDocument/2006/relationships/image" Target="../media/image22.jpg"/><Relationship Id="rId12" Type="http://schemas.openxmlformats.org/officeDocument/2006/relationships/image" Target="../media/image24.jpg"/><Relationship Id="rId1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5"/>
          <p:cNvSpPr txBox="1"/>
          <p:nvPr>
            <p:ph idx="1" type="subTitle"/>
          </p:nvPr>
        </p:nvSpPr>
        <p:spPr>
          <a:xfrm>
            <a:off x="3077650" y="3529150"/>
            <a:ext cx="29886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Club</a:t>
            </a:r>
            <a:r>
              <a:rPr lang="en"/>
              <a:t> Introduction 2024-2025</a:t>
            </a:r>
            <a:endParaRPr/>
          </a:p>
        </p:txBody>
      </p:sp>
      <p:sp>
        <p:nvSpPr>
          <p:cNvPr id="118" name="Google Shape;118;p25"/>
          <p:cNvSpPr txBox="1"/>
          <p:nvPr>
            <p:ph type="ctrTitle"/>
          </p:nvPr>
        </p:nvSpPr>
        <p:spPr>
          <a:xfrm>
            <a:off x="1835350" y="1091550"/>
            <a:ext cx="5585400" cy="2217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/>
              <a:t>Welcome to</a:t>
            </a:r>
            <a:endParaRPr sz="5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/>
              <a:t>The History Bowl Club</a:t>
            </a:r>
            <a:endParaRPr sz="5200"/>
          </a:p>
        </p:txBody>
      </p:sp>
      <p:pic>
        <p:nvPicPr>
          <p:cNvPr id="119" name="Google Shape;11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05275" y="3528900"/>
            <a:ext cx="3216325" cy="2149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6364923" y="-513250"/>
            <a:ext cx="3633526" cy="31839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1" name="Google Shape;121;p25"/>
          <p:cNvGrpSpPr/>
          <p:nvPr/>
        </p:nvGrpSpPr>
        <p:grpSpPr>
          <a:xfrm>
            <a:off x="3444291" y="3308807"/>
            <a:ext cx="2255901" cy="69575"/>
            <a:chOff x="446800" y="1721825"/>
            <a:chExt cx="259025" cy="18325"/>
          </a:xfrm>
        </p:grpSpPr>
        <p:sp>
          <p:nvSpPr>
            <p:cNvPr id="122" name="Google Shape;122;p25"/>
            <p:cNvSpPr/>
            <p:nvPr/>
          </p:nvSpPr>
          <p:spPr>
            <a:xfrm>
              <a:off x="447225" y="1724725"/>
              <a:ext cx="258600" cy="15425"/>
            </a:xfrm>
            <a:custGeom>
              <a:rect b="b" l="l" r="r" t="t"/>
              <a:pathLst>
                <a:path extrusionOk="0" h="617" w="10344">
                  <a:moveTo>
                    <a:pt x="371" y="0"/>
                  </a:moveTo>
                  <a:cubicBezTo>
                    <a:pt x="274" y="0"/>
                    <a:pt x="176" y="4"/>
                    <a:pt x="77" y="13"/>
                  </a:cubicBezTo>
                  <a:cubicBezTo>
                    <a:pt x="1" y="13"/>
                    <a:pt x="3" y="132"/>
                    <a:pt x="78" y="132"/>
                  </a:cubicBezTo>
                  <a:cubicBezTo>
                    <a:pt x="79" y="132"/>
                    <a:pt x="80" y="132"/>
                    <a:pt x="81" y="132"/>
                  </a:cubicBezTo>
                  <a:cubicBezTo>
                    <a:pt x="246" y="140"/>
                    <a:pt x="410" y="177"/>
                    <a:pt x="574" y="189"/>
                  </a:cubicBezTo>
                  <a:cubicBezTo>
                    <a:pt x="738" y="206"/>
                    <a:pt x="902" y="226"/>
                    <a:pt x="1062" y="247"/>
                  </a:cubicBezTo>
                  <a:cubicBezTo>
                    <a:pt x="1226" y="263"/>
                    <a:pt x="1395" y="271"/>
                    <a:pt x="1555" y="292"/>
                  </a:cubicBezTo>
                  <a:cubicBezTo>
                    <a:pt x="1719" y="317"/>
                    <a:pt x="1883" y="325"/>
                    <a:pt x="2047" y="349"/>
                  </a:cubicBezTo>
                  <a:cubicBezTo>
                    <a:pt x="2211" y="378"/>
                    <a:pt x="2375" y="431"/>
                    <a:pt x="2543" y="448"/>
                  </a:cubicBezTo>
                  <a:cubicBezTo>
                    <a:pt x="2712" y="464"/>
                    <a:pt x="2880" y="485"/>
                    <a:pt x="3052" y="497"/>
                  </a:cubicBezTo>
                  <a:cubicBezTo>
                    <a:pt x="3093" y="500"/>
                    <a:pt x="3134" y="501"/>
                    <a:pt x="3175" y="501"/>
                  </a:cubicBezTo>
                  <a:cubicBezTo>
                    <a:pt x="3273" y="501"/>
                    <a:pt x="3371" y="495"/>
                    <a:pt x="3470" y="495"/>
                  </a:cubicBezTo>
                  <a:cubicBezTo>
                    <a:pt x="3501" y="495"/>
                    <a:pt x="3531" y="496"/>
                    <a:pt x="3561" y="497"/>
                  </a:cubicBezTo>
                  <a:cubicBezTo>
                    <a:pt x="3729" y="501"/>
                    <a:pt x="3898" y="518"/>
                    <a:pt x="4066" y="526"/>
                  </a:cubicBezTo>
                  <a:cubicBezTo>
                    <a:pt x="4152" y="530"/>
                    <a:pt x="4235" y="530"/>
                    <a:pt x="4318" y="530"/>
                  </a:cubicBezTo>
                  <a:cubicBezTo>
                    <a:pt x="4400" y="530"/>
                    <a:pt x="4482" y="530"/>
                    <a:pt x="4566" y="534"/>
                  </a:cubicBezTo>
                  <a:cubicBezTo>
                    <a:pt x="4730" y="538"/>
                    <a:pt x="4895" y="591"/>
                    <a:pt x="5063" y="596"/>
                  </a:cubicBezTo>
                  <a:cubicBezTo>
                    <a:pt x="5078" y="596"/>
                    <a:pt x="5093" y="596"/>
                    <a:pt x="5108" y="596"/>
                  </a:cubicBezTo>
                  <a:cubicBezTo>
                    <a:pt x="5243" y="596"/>
                    <a:pt x="5380" y="583"/>
                    <a:pt x="5514" y="583"/>
                  </a:cubicBezTo>
                  <a:cubicBezTo>
                    <a:pt x="5529" y="583"/>
                    <a:pt x="5544" y="583"/>
                    <a:pt x="5559" y="583"/>
                  </a:cubicBezTo>
                  <a:cubicBezTo>
                    <a:pt x="5615" y="585"/>
                    <a:pt x="5671" y="585"/>
                    <a:pt x="5727" y="585"/>
                  </a:cubicBezTo>
                  <a:cubicBezTo>
                    <a:pt x="5837" y="585"/>
                    <a:pt x="5948" y="583"/>
                    <a:pt x="6060" y="583"/>
                  </a:cubicBezTo>
                  <a:cubicBezTo>
                    <a:pt x="6224" y="583"/>
                    <a:pt x="6392" y="616"/>
                    <a:pt x="6556" y="616"/>
                  </a:cubicBezTo>
                  <a:cubicBezTo>
                    <a:pt x="6721" y="616"/>
                    <a:pt x="6889" y="600"/>
                    <a:pt x="7053" y="600"/>
                  </a:cubicBezTo>
                  <a:cubicBezTo>
                    <a:pt x="7221" y="596"/>
                    <a:pt x="7385" y="563"/>
                    <a:pt x="7554" y="559"/>
                  </a:cubicBezTo>
                  <a:cubicBezTo>
                    <a:pt x="7570" y="558"/>
                    <a:pt x="7587" y="557"/>
                    <a:pt x="7603" y="557"/>
                  </a:cubicBezTo>
                  <a:cubicBezTo>
                    <a:pt x="7735" y="557"/>
                    <a:pt x="7869" y="580"/>
                    <a:pt x="8000" y="580"/>
                  </a:cubicBezTo>
                  <a:cubicBezTo>
                    <a:pt x="8017" y="580"/>
                    <a:pt x="8033" y="580"/>
                    <a:pt x="8050" y="579"/>
                  </a:cubicBezTo>
                  <a:cubicBezTo>
                    <a:pt x="8243" y="571"/>
                    <a:pt x="8428" y="522"/>
                    <a:pt x="8616" y="509"/>
                  </a:cubicBezTo>
                  <a:cubicBezTo>
                    <a:pt x="8805" y="497"/>
                    <a:pt x="8994" y="477"/>
                    <a:pt x="9178" y="460"/>
                  </a:cubicBezTo>
                  <a:cubicBezTo>
                    <a:pt x="9367" y="440"/>
                    <a:pt x="9560" y="448"/>
                    <a:pt x="9749" y="427"/>
                  </a:cubicBezTo>
                  <a:cubicBezTo>
                    <a:pt x="9938" y="403"/>
                    <a:pt x="10122" y="370"/>
                    <a:pt x="10311" y="341"/>
                  </a:cubicBezTo>
                  <a:cubicBezTo>
                    <a:pt x="10340" y="337"/>
                    <a:pt x="10344" y="267"/>
                    <a:pt x="10311" y="267"/>
                  </a:cubicBezTo>
                  <a:cubicBezTo>
                    <a:pt x="10143" y="271"/>
                    <a:pt x="9974" y="280"/>
                    <a:pt x="9810" y="284"/>
                  </a:cubicBezTo>
                  <a:cubicBezTo>
                    <a:pt x="9642" y="288"/>
                    <a:pt x="9474" y="308"/>
                    <a:pt x="9310" y="312"/>
                  </a:cubicBezTo>
                  <a:cubicBezTo>
                    <a:pt x="9141" y="317"/>
                    <a:pt x="8977" y="325"/>
                    <a:pt x="8809" y="329"/>
                  </a:cubicBezTo>
                  <a:cubicBezTo>
                    <a:pt x="8641" y="333"/>
                    <a:pt x="8477" y="345"/>
                    <a:pt x="8309" y="349"/>
                  </a:cubicBezTo>
                  <a:cubicBezTo>
                    <a:pt x="8296" y="350"/>
                    <a:pt x="8283" y="350"/>
                    <a:pt x="8270" y="350"/>
                  </a:cubicBezTo>
                  <a:cubicBezTo>
                    <a:pt x="8115" y="350"/>
                    <a:pt x="7963" y="329"/>
                    <a:pt x="7808" y="329"/>
                  </a:cubicBezTo>
                  <a:cubicBezTo>
                    <a:pt x="7640" y="333"/>
                    <a:pt x="7476" y="382"/>
                    <a:pt x="7307" y="386"/>
                  </a:cubicBezTo>
                  <a:cubicBezTo>
                    <a:pt x="7300" y="387"/>
                    <a:pt x="7293" y="387"/>
                    <a:pt x="7285" y="387"/>
                  </a:cubicBezTo>
                  <a:cubicBezTo>
                    <a:pt x="7132" y="387"/>
                    <a:pt x="6982" y="349"/>
                    <a:pt x="6829" y="349"/>
                  </a:cubicBezTo>
                  <a:cubicBezTo>
                    <a:pt x="6821" y="349"/>
                    <a:pt x="6814" y="349"/>
                    <a:pt x="6807" y="349"/>
                  </a:cubicBezTo>
                  <a:lnTo>
                    <a:pt x="6306" y="349"/>
                  </a:lnTo>
                  <a:cubicBezTo>
                    <a:pt x="6160" y="349"/>
                    <a:pt x="6011" y="362"/>
                    <a:pt x="5862" y="362"/>
                  </a:cubicBezTo>
                  <a:cubicBezTo>
                    <a:pt x="5843" y="362"/>
                    <a:pt x="5824" y="362"/>
                    <a:pt x="5806" y="362"/>
                  </a:cubicBezTo>
                  <a:cubicBezTo>
                    <a:pt x="5751" y="360"/>
                    <a:pt x="5696" y="360"/>
                    <a:pt x="5640" y="360"/>
                  </a:cubicBezTo>
                  <a:cubicBezTo>
                    <a:pt x="5529" y="360"/>
                    <a:pt x="5417" y="362"/>
                    <a:pt x="5305" y="362"/>
                  </a:cubicBezTo>
                  <a:cubicBezTo>
                    <a:pt x="5193" y="362"/>
                    <a:pt x="5082" y="365"/>
                    <a:pt x="4972" y="365"/>
                  </a:cubicBezTo>
                  <a:cubicBezTo>
                    <a:pt x="4916" y="365"/>
                    <a:pt x="4860" y="364"/>
                    <a:pt x="4804" y="362"/>
                  </a:cubicBezTo>
                  <a:cubicBezTo>
                    <a:pt x="4636" y="354"/>
                    <a:pt x="4472" y="329"/>
                    <a:pt x="4304" y="321"/>
                  </a:cubicBezTo>
                  <a:cubicBezTo>
                    <a:pt x="4220" y="317"/>
                    <a:pt x="4137" y="317"/>
                    <a:pt x="4053" y="317"/>
                  </a:cubicBezTo>
                  <a:cubicBezTo>
                    <a:pt x="3970" y="317"/>
                    <a:pt x="3887" y="317"/>
                    <a:pt x="3803" y="312"/>
                  </a:cubicBezTo>
                  <a:cubicBezTo>
                    <a:pt x="3635" y="308"/>
                    <a:pt x="3471" y="255"/>
                    <a:pt x="3307" y="247"/>
                  </a:cubicBezTo>
                  <a:cubicBezTo>
                    <a:pt x="3138" y="239"/>
                    <a:pt x="2974" y="230"/>
                    <a:pt x="2806" y="218"/>
                  </a:cubicBezTo>
                  <a:cubicBezTo>
                    <a:pt x="2638" y="210"/>
                    <a:pt x="2474" y="198"/>
                    <a:pt x="2305" y="185"/>
                  </a:cubicBezTo>
                  <a:cubicBezTo>
                    <a:pt x="2117" y="173"/>
                    <a:pt x="1924" y="173"/>
                    <a:pt x="1731" y="152"/>
                  </a:cubicBezTo>
                  <a:cubicBezTo>
                    <a:pt x="1542" y="136"/>
                    <a:pt x="1354" y="111"/>
                    <a:pt x="1165" y="79"/>
                  </a:cubicBezTo>
                  <a:cubicBezTo>
                    <a:pt x="984" y="50"/>
                    <a:pt x="804" y="21"/>
                    <a:pt x="623" y="9"/>
                  </a:cubicBezTo>
                  <a:cubicBezTo>
                    <a:pt x="539" y="3"/>
                    <a:pt x="456" y="0"/>
                    <a:pt x="371" y="0"/>
                  </a:cubicBez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25"/>
            <p:cNvSpPr/>
            <p:nvPr/>
          </p:nvSpPr>
          <p:spPr>
            <a:xfrm>
              <a:off x="446800" y="1721825"/>
              <a:ext cx="258725" cy="10325"/>
            </a:xfrm>
            <a:custGeom>
              <a:rect b="b" l="l" r="r" t="t"/>
              <a:pathLst>
                <a:path extrusionOk="0" h="413" w="10349">
                  <a:moveTo>
                    <a:pt x="825" y="1"/>
                  </a:moveTo>
                  <a:cubicBezTo>
                    <a:pt x="792" y="1"/>
                    <a:pt x="759" y="1"/>
                    <a:pt x="726" y="2"/>
                  </a:cubicBezTo>
                  <a:cubicBezTo>
                    <a:pt x="558" y="2"/>
                    <a:pt x="390" y="14"/>
                    <a:pt x="222" y="26"/>
                  </a:cubicBezTo>
                  <a:cubicBezTo>
                    <a:pt x="0" y="43"/>
                    <a:pt x="4" y="232"/>
                    <a:pt x="222" y="252"/>
                  </a:cubicBezTo>
                  <a:cubicBezTo>
                    <a:pt x="390" y="268"/>
                    <a:pt x="550" y="318"/>
                    <a:pt x="718" y="330"/>
                  </a:cubicBezTo>
                  <a:cubicBezTo>
                    <a:pt x="882" y="346"/>
                    <a:pt x="1046" y="355"/>
                    <a:pt x="1215" y="367"/>
                  </a:cubicBezTo>
                  <a:cubicBezTo>
                    <a:pt x="1263" y="371"/>
                    <a:pt x="1312" y="372"/>
                    <a:pt x="1361" y="372"/>
                  </a:cubicBezTo>
                  <a:cubicBezTo>
                    <a:pt x="1442" y="372"/>
                    <a:pt x="1523" y="369"/>
                    <a:pt x="1605" y="369"/>
                  </a:cubicBezTo>
                  <a:cubicBezTo>
                    <a:pt x="1642" y="369"/>
                    <a:pt x="1678" y="369"/>
                    <a:pt x="1715" y="371"/>
                  </a:cubicBezTo>
                  <a:cubicBezTo>
                    <a:pt x="1879" y="379"/>
                    <a:pt x="2043" y="387"/>
                    <a:pt x="2212" y="392"/>
                  </a:cubicBezTo>
                  <a:cubicBezTo>
                    <a:pt x="2380" y="396"/>
                    <a:pt x="2544" y="412"/>
                    <a:pt x="2708" y="412"/>
                  </a:cubicBezTo>
                  <a:cubicBezTo>
                    <a:pt x="2876" y="408"/>
                    <a:pt x="3045" y="387"/>
                    <a:pt x="3209" y="383"/>
                  </a:cubicBezTo>
                  <a:cubicBezTo>
                    <a:pt x="3377" y="383"/>
                    <a:pt x="3545" y="412"/>
                    <a:pt x="3709" y="412"/>
                  </a:cubicBezTo>
                  <a:cubicBezTo>
                    <a:pt x="3878" y="412"/>
                    <a:pt x="4046" y="371"/>
                    <a:pt x="4210" y="371"/>
                  </a:cubicBezTo>
                  <a:cubicBezTo>
                    <a:pt x="4368" y="371"/>
                    <a:pt x="4527" y="400"/>
                    <a:pt x="4682" y="400"/>
                  </a:cubicBezTo>
                  <a:cubicBezTo>
                    <a:pt x="4691" y="400"/>
                    <a:pt x="4701" y="400"/>
                    <a:pt x="4711" y="400"/>
                  </a:cubicBezTo>
                  <a:cubicBezTo>
                    <a:pt x="4879" y="400"/>
                    <a:pt x="5047" y="371"/>
                    <a:pt x="5211" y="371"/>
                  </a:cubicBezTo>
                  <a:cubicBezTo>
                    <a:pt x="5361" y="371"/>
                    <a:pt x="5510" y="384"/>
                    <a:pt x="5660" y="384"/>
                  </a:cubicBezTo>
                  <a:cubicBezTo>
                    <a:pt x="5678" y="384"/>
                    <a:pt x="5697" y="384"/>
                    <a:pt x="5716" y="383"/>
                  </a:cubicBezTo>
                  <a:cubicBezTo>
                    <a:pt x="5884" y="383"/>
                    <a:pt x="6052" y="367"/>
                    <a:pt x="6221" y="363"/>
                  </a:cubicBezTo>
                  <a:cubicBezTo>
                    <a:pt x="6389" y="363"/>
                    <a:pt x="6557" y="387"/>
                    <a:pt x="6725" y="387"/>
                  </a:cubicBezTo>
                  <a:cubicBezTo>
                    <a:pt x="6893" y="383"/>
                    <a:pt x="7062" y="375"/>
                    <a:pt x="7230" y="371"/>
                  </a:cubicBezTo>
                  <a:cubicBezTo>
                    <a:pt x="7398" y="367"/>
                    <a:pt x="7566" y="346"/>
                    <a:pt x="7735" y="342"/>
                  </a:cubicBezTo>
                  <a:cubicBezTo>
                    <a:pt x="7903" y="334"/>
                    <a:pt x="8067" y="342"/>
                    <a:pt x="8231" y="330"/>
                  </a:cubicBezTo>
                  <a:cubicBezTo>
                    <a:pt x="8399" y="322"/>
                    <a:pt x="8564" y="305"/>
                    <a:pt x="8732" y="293"/>
                  </a:cubicBezTo>
                  <a:cubicBezTo>
                    <a:pt x="8896" y="285"/>
                    <a:pt x="9064" y="285"/>
                    <a:pt x="9228" y="273"/>
                  </a:cubicBezTo>
                  <a:cubicBezTo>
                    <a:pt x="9392" y="260"/>
                    <a:pt x="9557" y="207"/>
                    <a:pt x="9721" y="190"/>
                  </a:cubicBezTo>
                  <a:cubicBezTo>
                    <a:pt x="9747" y="188"/>
                    <a:pt x="9774" y="188"/>
                    <a:pt x="9801" y="188"/>
                  </a:cubicBezTo>
                  <a:cubicBezTo>
                    <a:pt x="9914" y="188"/>
                    <a:pt x="10028" y="202"/>
                    <a:pt x="10140" y="202"/>
                  </a:cubicBezTo>
                  <a:cubicBezTo>
                    <a:pt x="10168" y="202"/>
                    <a:pt x="10195" y="201"/>
                    <a:pt x="10221" y="199"/>
                  </a:cubicBezTo>
                  <a:cubicBezTo>
                    <a:pt x="10312" y="190"/>
                    <a:pt x="10348" y="84"/>
                    <a:pt x="10242" y="71"/>
                  </a:cubicBezTo>
                  <a:cubicBezTo>
                    <a:pt x="10057" y="53"/>
                    <a:pt x="9878" y="21"/>
                    <a:pt x="9694" y="21"/>
                  </a:cubicBezTo>
                  <a:cubicBezTo>
                    <a:pt x="9674" y="21"/>
                    <a:pt x="9654" y="21"/>
                    <a:pt x="9634" y="22"/>
                  </a:cubicBezTo>
                  <a:cubicBezTo>
                    <a:pt x="9433" y="30"/>
                    <a:pt x="9232" y="35"/>
                    <a:pt x="9027" y="47"/>
                  </a:cubicBezTo>
                  <a:cubicBezTo>
                    <a:pt x="8826" y="55"/>
                    <a:pt x="8625" y="71"/>
                    <a:pt x="8424" y="71"/>
                  </a:cubicBezTo>
                  <a:cubicBezTo>
                    <a:pt x="8223" y="76"/>
                    <a:pt x="8022" y="113"/>
                    <a:pt x="7821" y="113"/>
                  </a:cubicBezTo>
                  <a:cubicBezTo>
                    <a:pt x="7648" y="113"/>
                    <a:pt x="7480" y="67"/>
                    <a:pt x="7308" y="67"/>
                  </a:cubicBezTo>
                  <a:cubicBezTo>
                    <a:pt x="7136" y="67"/>
                    <a:pt x="6967" y="80"/>
                    <a:pt x="6795" y="80"/>
                  </a:cubicBezTo>
                  <a:cubicBezTo>
                    <a:pt x="6776" y="79"/>
                    <a:pt x="6757" y="79"/>
                    <a:pt x="6738" y="79"/>
                  </a:cubicBezTo>
                  <a:cubicBezTo>
                    <a:pt x="6585" y="79"/>
                    <a:pt x="6435" y="92"/>
                    <a:pt x="6282" y="92"/>
                  </a:cubicBezTo>
                  <a:lnTo>
                    <a:pt x="5769" y="88"/>
                  </a:lnTo>
                  <a:cubicBezTo>
                    <a:pt x="5597" y="88"/>
                    <a:pt x="5429" y="59"/>
                    <a:pt x="5256" y="59"/>
                  </a:cubicBezTo>
                  <a:cubicBezTo>
                    <a:pt x="5084" y="55"/>
                    <a:pt x="4924" y="51"/>
                    <a:pt x="4756" y="51"/>
                  </a:cubicBezTo>
                  <a:cubicBezTo>
                    <a:pt x="4732" y="50"/>
                    <a:pt x="4708" y="50"/>
                    <a:pt x="4684" y="50"/>
                  </a:cubicBezTo>
                  <a:cubicBezTo>
                    <a:pt x="4540" y="50"/>
                    <a:pt x="4399" y="59"/>
                    <a:pt x="4255" y="59"/>
                  </a:cubicBezTo>
                  <a:cubicBezTo>
                    <a:pt x="4240" y="59"/>
                    <a:pt x="4225" y="59"/>
                    <a:pt x="4209" y="59"/>
                  </a:cubicBezTo>
                  <a:cubicBezTo>
                    <a:pt x="4057" y="59"/>
                    <a:pt x="3907" y="76"/>
                    <a:pt x="3755" y="76"/>
                  </a:cubicBezTo>
                  <a:cubicBezTo>
                    <a:pt x="3586" y="76"/>
                    <a:pt x="3422" y="55"/>
                    <a:pt x="3254" y="51"/>
                  </a:cubicBezTo>
                  <a:cubicBezTo>
                    <a:pt x="3086" y="51"/>
                    <a:pt x="2922" y="59"/>
                    <a:pt x="2753" y="59"/>
                  </a:cubicBezTo>
                  <a:cubicBezTo>
                    <a:pt x="2585" y="55"/>
                    <a:pt x="2417" y="22"/>
                    <a:pt x="2249" y="14"/>
                  </a:cubicBezTo>
                  <a:cubicBezTo>
                    <a:pt x="2164" y="12"/>
                    <a:pt x="2080" y="12"/>
                    <a:pt x="1996" y="12"/>
                  </a:cubicBezTo>
                  <a:cubicBezTo>
                    <a:pt x="1911" y="12"/>
                    <a:pt x="1826" y="12"/>
                    <a:pt x="1740" y="10"/>
                  </a:cubicBezTo>
                  <a:cubicBezTo>
                    <a:pt x="1696" y="8"/>
                    <a:pt x="1652" y="7"/>
                    <a:pt x="1608" y="7"/>
                  </a:cubicBezTo>
                  <a:cubicBezTo>
                    <a:pt x="1509" y="7"/>
                    <a:pt x="1410" y="11"/>
                    <a:pt x="1311" y="11"/>
                  </a:cubicBezTo>
                  <a:cubicBezTo>
                    <a:pt x="1286" y="11"/>
                    <a:pt x="1260" y="11"/>
                    <a:pt x="1235" y="10"/>
                  </a:cubicBezTo>
                  <a:cubicBezTo>
                    <a:pt x="1099" y="7"/>
                    <a:pt x="963" y="1"/>
                    <a:pt x="825" y="1"/>
                  </a:cubicBez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24" name="Google Shape;124;p25"/>
          <p:cNvPicPr preferRelativeResize="0"/>
          <p:nvPr/>
        </p:nvPicPr>
        <p:blipFill rotWithShape="1">
          <a:blip r:embed="rId5">
            <a:alphaModFix/>
          </a:blip>
          <a:srcRect b="199" l="0" r="0" t="199"/>
          <a:stretch/>
        </p:blipFill>
        <p:spPr>
          <a:xfrm rot="902439">
            <a:off x="6476500" y="3528900"/>
            <a:ext cx="1432117" cy="1957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723688">
            <a:off x="881224" y="-448266"/>
            <a:ext cx="2255899" cy="29536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4"/>
          <p:cNvSpPr txBox="1"/>
          <p:nvPr>
            <p:ph type="title"/>
          </p:nvPr>
        </p:nvSpPr>
        <p:spPr>
          <a:xfrm>
            <a:off x="2439675" y="362239"/>
            <a:ext cx="4264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Contact</a:t>
            </a:r>
            <a:endParaRPr/>
          </a:p>
        </p:txBody>
      </p:sp>
      <p:sp>
        <p:nvSpPr>
          <p:cNvPr id="220" name="Google Shape;220;p34"/>
          <p:cNvSpPr txBox="1"/>
          <p:nvPr/>
        </p:nvSpPr>
        <p:spPr>
          <a:xfrm>
            <a:off x="268550" y="1828649"/>
            <a:ext cx="67044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rPr>
              <a:t>Hung-Ting Kuo</a:t>
            </a:r>
            <a:endParaRPr sz="1800">
              <a:solidFill>
                <a:schemeClr val="dk1"/>
              </a:solidFill>
              <a:latin typeface="Livvic Light"/>
              <a:ea typeface="Livvic Light"/>
              <a:cs typeface="Livvic Light"/>
              <a:sym typeface="Livvic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hlink"/>
                </a:solidFill>
                <a:latin typeface="Livvic Light"/>
                <a:ea typeface="Livvic Light"/>
                <a:cs typeface="Livvic Light"/>
                <a:sym typeface="Livvic Light"/>
                <a:hlinkClick r:id="rId3"/>
              </a:rPr>
              <a:t>kuohungting@gmail.com</a:t>
            </a:r>
            <a:endParaRPr sz="1800">
              <a:solidFill>
                <a:schemeClr val="dk1"/>
              </a:solidFill>
              <a:latin typeface="Livvic Light"/>
              <a:ea typeface="Livvic Light"/>
              <a:cs typeface="Livvic Light"/>
              <a:sym typeface="Livvic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rPr>
              <a:t>Telvin Ju</a:t>
            </a:r>
            <a:endParaRPr sz="1800">
              <a:solidFill>
                <a:schemeClr val="dk1"/>
              </a:solidFill>
              <a:latin typeface="Livvic Light"/>
              <a:ea typeface="Livvic Light"/>
              <a:cs typeface="Livvic Light"/>
              <a:sym typeface="Livvic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hlink"/>
                </a:solidFill>
                <a:latin typeface="Livvic Light"/>
                <a:ea typeface="Livvic Light"/>
                <a:cs typeface="Livvic Light"/>
                <a:sym typeface="Livvic Light"/>
                <a:hlinkClick r:id="rId4"/>
              </a:rPr>
              <a:t>11051017@st.fhjh.tp.edu.tw</a:t>
            </a:r>
            <a:endParaRPr sz="1800">
              <a:solidFill>
                <a:schemeClr val="dk1"/>
              </a:solidFill>
              <a:latin typeface="Livvic Light"/>
              <a:ea typeface="Livvic Light"/>
              <a:cs typeface="Livvic Light"/>
              <a:sym typeface="Livvic Ligh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istory Bowl Club Banner 2.png" id="225" name="Google Shape;225;p35"/>
          <p:cNvPicPr preferRelativeResize="0"/>
          <p:nvPr/>
        </p:nvPicPr>
        <p:blipFill rotWithShape="1">
          <a:blip r:embed="rId3">
            <a:alphaModFix/>
          </a:blip>
          <a:srcRect b="30910" l="17762" r="18249" t="0"/>
          <a:stretch/>
        </p:blipFill>
        <p:spPr>
          <a:xfrm>
            <a:off x="0" y="3298523"/>
            <a:ext cx="9144000" cy="184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35"/>
          <p:cNvSpPr txBox="1"/>
          <p:nvPr/>
        </p:nvSpPr>
        <p:spPr>
          <a:xfrm>
            <a:off x="2240375" y="1316225"/>
            <a:ext cx="4368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ivvic Light"/>
                <a:ea typeface="Livvic Light"/>
                <a:cs typeface="Livvic Light"/>
                <a:sym typeface="Livvic Light"/>
              </a:rPr>
              <a:t>Insert group photo</a:t>
            </a:r>
            <a:endParaRPr>
              <a:latin typeface="Livvic Light"/>
              <a:ea typeface="Livvic Light"/>
              <a:cs typeface="Livvic Light"/>
              <a:sym typeface="Livvic Light"/>
            </a:endParaRPr>
          </a:p>
        </p:txBody>
      </p:sp>
      <p:pic>
        <p:nvPicPr>
          <p:cNvPr id="227" name="Google Shape;227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40376" y="6"/>
            <a:ext cx="4368598" cy="32749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6"/>
          <p:cNvSpPr txBox="1"/>
          <p:nvPr>
            <p:ph idx="1" type="subTitle"/>
          </p:nvPr>
        </p:nvSpPr>
        <p:spPr>
          <a:xfrm flipH="1">
            <a:off x="1437826" y="1695525"/>
            <a:ext cx="4778700" cy="348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39700" lvl="0" marL="2286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200"/>
              <a:buFont typeface="Arial"/>
              <a:buChar char="•"/>
            </a:pPr>
            <a:r>
              <a:rPr b="1" lang="en" sz="2200">
                <a:solidFill>
                  <a:srgbClr val="FF0000"/>
                </a:solidFill>
                <a:latin typeface="Redressed"/>
                <a:ea typeface="Redressed"/>
                <a:cs typeface="Redressed"/>
                <a:sym typeface="Redressed"/>
              </a:rPr>
              <a:t>Internationally recognized </a:t>
            </a:r>
            <a:r>
              <a:rPr lang="en" sz="2200">
                <a:solidFill>
                  <a:srgbClr val="000000"/>
                </a:solidFill>
                <a:latin typeface="Redressed"/>
                <a:ea typeface="Redressed"/>
                <a:cs typeface="Redressed"/>
                <a:sym typeface="Redressed"/>
              </a:rPr>
              <a:t>(IAC) </a:t>
            </a:r>
            <a:endParaRPr sz="2200">
              <a:solidFill>
                <a:srgbClr val="000000"/>
              </a:solidFill>
              <a:latin typeface="Redressed"/>
              <a:ea typeface="Redressed"/>
              <a:cs typeface="Redressed"/>
              <a:sym typeface="Redressed"/>
            </a:endParaRPr>
          </a:p>
          <a:p>
            <a:pPr indent="-165100" lvl="1" marL="68580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Redressed"/>
              <a:buChar char="•"/>
            </a:pPr>
            <a:r>
              <a:rPr lang="en" sz="2200">
                <a:solidFill>
                  <a:srgbClr val="000000"/>
                </a:solidFill>
                <a:latin typeface="Redressed"/>
                <a:ea typeface="Redressed"/>
                <a:cs typeface="Redressed"/>
                <a:sym typeface="Redressed"/>
              </a:rPr>
              <a:t>IHBB &amp; IHO </a:t>
            </a:r>
            <a:endParaRPr sz="2200">
              <a:solidFill>
                <a:srgbClr val="000000"/>
              </a:solidFill>
              <a:latin typeface="Redressed"/>
              <a:ea typeface="Redressed"/>
              <a:cs typeface="Redressed"/>
              <a:sym typeface="Redressed"/>
            </a:endParaRPr>
          </a:p>
          <a:p>
            <a:pPr indent="-165100" lvl="1" marL="685800" rtl="0" algn="l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Redressed"/>
              <a:buChar char="•"/>
            </a:pPr>
            <a:r>
              <a:rPr lang="en" sz="2200">
                <a:solidFill>
                  <a:srgbClr val="000000"/>
                </a:solidFill>
                <a:latin typeface="Redressed"/>
                <a:ea typeface="Redressed"/>
                <a:cs typeface="Redressed"/>
                <a:sym typeface="Redressed"/>
              </a:rPr>
              <a:t>Regional/Asian Championships</a:t>
            </a:r>
            <a:endParaRPr sz="2200">
              <a:solidFill>
                <a:srgbClr val="000000"/>
              </a:solidFill>
              <a:latin typeface="Redressed"/>
              <a:ea typeface="Redressed"/>
              <a:cs typeface="Redressed"/>
              <a:sym typeface="Redressed"/>
            </a:endParaRPr>
          </a:p>
          <a:p>
            <a:pPr indent="-139700" lvl="0" marL="228600" rtl="0" algn="l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Clr>
                <a:srgbClr val="FF0000"/>
              </a:buClr>
              <a:buSzPts val="2200"/>
              <a:buFont typeface="Redressed"/>
              <a:buChar char="•"/>
            </a:pPr>
            <a:r>
              <a:rPr lang="en" sz="2200">
                <a:solidFill>
                  <a:srgbClr val="FF0000"/>
                </a:solidFill>
                <a:latin typeface="Redressed"/>
                <a:ea typeface="Redressed"/>
                <a:cs typeface="Redressed"/>
                <a:sym typeface="Redressed"/>
              </a:rPr>
              <a:t>Team</a:t>
            </a:r>
            <a:r>
              <a:rPr lang="en" sz="2200">
                <a:solidFill>
                  <a:srgbClr val="000000"/>
                </a:solidFill>
                <a:latin typeface="Redressed"/>
                <a:ea typeface="Redressed"/>
                <a:cs typeface="Redressed"/>
                <a:sym typeface="Redressed"/>
              </a:rPr>
              <a:t> and </a:t>
            </a:r>
            <a:r>
              <a:rPr lang="en" sz="2200">
                <a:solidFill>
                  <a:srgbClr val="FF0000"/>
                </a:solidFill>
                <a:latin typeface="Redressed"/>
                <a:ea typeface="Redressed"/>
                <a:cs typeface="Redressed"/>
                <a:sym typeface="Redressed"/>
              </a:rPr>
              <a:t>individual</a:t>
            </a:r>
            <a:r>
              <a:rPr lang="en" sz="2200">
                <a:solidFill>
                  <a:srgbClr val="000000"/>
                </a:solidFill>
                <a:latin typeface="Redressed"/>
                <a:ea typeface="Redressed"/>
                <a:cs typeface="Redressed"/>
                <a:sym typeface="Redressed"/>
              </a:rPr>
              <a:t> buzzer based history competition played over four quarters in each match.</a:t>
            </a:r>
            <a:endParaRPr sz="2200">
              <a:solidFill>
                <a:srgbClr val="000000"/>
              </a:solidFill>
              <a:latin typeface="Redressed"/>
              <a:ea typeface="Redressed"/>
              <a:cs typeface="Redressed"/>
              <a:sym typeface="Redressed"/>
            </a:endParaRPr>
          </a:p>
          <a:p>
            <a:pPr indent="-139700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Redressed"/>
              <a:buChar char="•"/>
            </a:pPr>
            <a:r>
              <a:rPr lang="en" sz="2200">
                <a:solidFill>
                  <a:srgbClr val="000000"/>
                </a:solidFill>
                <a:latin typeface="Redressed"/>
                <a:ea typeface="Redressed"/>
                <a:cs typeface="Redressed"/>
                <a:sym typeface="Redressed"/>
              </a:rPr>
              <a:t>Requires </a:t>
            </a:r>
            <a:r>
              <a:rPr lang="en" sz="2200">
                <a:solidFill>
                  <a:srgbClr val="FF0000"/>
                </a:solidFill>
                <a:latin typeface="Redressed"/>
                <a:ea typeface="Redressed"/>
                <a:cs typeface="Redressed"/>
                <a:sym typeface="Redressed"/>
              </a:rPr>
              <a:t>comprehensive </a:t>
            </a:r>
            <a:r>
              <a:rPr lang="en" sz="2200">
                <a:solidFill>
                  <a:srgbClr val="000000"/>
                </a:solidFill>
                <a:latin typeface="Redressed"/>
                <a:ea typeface="Redressed"/>
                <a:cs typeface="Redressed"/>
                <a:sym typeface="Redressed"/>
              </a:rPr>
              <a:t>and </a:t>
            </a:r>
            <a:r>
              <a:rPr lang="en" sz="2200">
                <a:solidFill>
                  <a:srgbClr val="FF0000"/>
                </a:solidFill>
                <a:latin typeface="Redressed"/>
                <a:ea typeface="Redressed"/>
                <a:cs typeface="Redressed"/>
                <a:sym typeface="Redressed"/>
              </a:rPr>
              <a:t>extensive knowledge </a:t>
            </a:r>
            <a:r>
              <a:rPr lang="en" sz="2200">
                <a:solidFill>
                  <a:srgbClr val="000000"/>
                </a:solidFill>
                <a:latin typeface="Redressed"/>
                <a:ea typeface="Redressed"/>
                <a:cs typeface="Redressed"/>
                <a:sym typeface="Redressed"/>
              </a:rPr>
              <a:t>in </a:t>
            </a:r>
            <a:r>
              <a:rPr lang="en" sz="2200">
                <a:solidFill>
                  <a:srgbClr val="FF0000"/>
                </a:solidFill>
                <a:latin typeface="Redressed"/>
                <a:ea typeface="Redressed"/>
                <a:cs typeface="Redressed"/>
                <a:sym typeface="Redressed"/>
              </a:rPr>
              <a:t>history</a:t>
            </a:r>
            <a:r>
              <a:rPr lang="en" sz="2200">
                <a:solidFill>
                  <a:srgbClr val="000000"/>
                </a:solidFill>
                <a:latin typeface="Redressed"/>
                <a:ea typeface="Redressed"/>
                <a:cs typeface="Redressed"/>
                <a:sym typeface="Redressed"/>
              </a:rPr>
              <a:t> across all periods and regions </a:t>
            </a:r>
            <a:endParaRPr sz="2200">
              <a:latin typeface="Redressed"/>
              <a:ea typeface="Redressed"/>
              <a:cs typeface="Redressed"/>
              <a:sym typeface="Redressed"/>
            </a:endParaRPr>
          </a:p>
        </p:txBody>
      </p:sp>
      <p:sp>
        <p:nvSpPr>
          <p:cNvPr id="131" name="Google Shape;131;p26"/>
          <p:cNvSpPr txBox="1"/>
          <p:nvPr>
            <p:ph type="title"/>
          </p:nvPr>
        </p:nvSpPr>
        <p:spPr>
          <a:xfrm>
            <a:off x="1101025" y="113326"/>
            <a:ext cx="3037200" cy="139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Glimpse of the History Bowl and Bee</a:t>
            </a:r>
            <a:endParaRPr/>
          </a:p>
        </p:txBody>
      </p:sp>
      <p:pic>
        <p:nvPicPr>
          <p:cNvPr id="132" name="Google Shape;132;p26"/>
          <p:cNvPicPr preferRelativeResize="0"/>
          <p:nvPr/>
        </p:nvPicPr>
        <p:blipFill rotWithShape="1">
          <a:blip r:embed="rId3">
            <a:alphaModFix/>
          </a:blip>
          <a:srcRect b="15135" l="-7053" r="12500" t="43590"/>
          <a:stretch/>
        </p:blipFill>
        <p:spPr>
          <a:xfrm>
            <a:off x="5478073" y="532037"/>
            <a:ext cx="3201821" cy="1397760"/>
          </a:xfrm>
          <a:prstGeom prst="rect">
            <a:avLst/>
          </a:prstGeom>
          <a:solidFill>
            <a:srgbClr val="ECECEC"/>
          </a:solidFill>
          <a:ln cap="rnd" cmpd="sng" w="1905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0000" rotWithShape="0" algn="tl">
              <a:srgbClr val="000000">
                <a:alpha val="40780"/>
              </a:srgbClr>
            </a:outerShdw>
          </a:effectLst>
        </p:spPr>
      </p:pic>
      <p:pic>
        <p:nvPicPr>
          <p:cNvPr id="133" name="Google Shape;133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18831" y="1695522"/>
            <a:ext cx="1525169" cy="68613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9"/>
              </a:srgbClr>
            </a:outerShdw>
          </a:effectLst>
        </p:spPr>
      </p:pic>
      <p:pic>
        <p:nvPicPr>
          <p:cNvPr id="134" name="Google Shape;134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55114" y="113324"/>
            <a:ext cx="1827027" cy="674794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7"/>
          <p:cNvSpPr txBox="1"/>
          <p:nvPr>
            <p:ph idx="1" type="subTitle"/>
          </p:nvPr>
        </p:nvSpPr>
        <p:spPr>
          <a:xfrm flipH="1">
            <a:off x="640025" y="1509225"/>
            <a:ext cx="4520400" cy="348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37">
                <a:solidFill>
                  <a:srgbClr val="000000"/>
                </a:solidFill>
                <a:latin typeface="Redressed"/>
                <a:ea typeface="Redressed"/>
                <a:cs typeface="Redressed"/>
                <a:sym typeface="Redressed"/>
              </a:rPr>
              <a:t>Question Style</a:t>
            </a:r>
            <a:endParaRPr sz="1900">
              <a:solidFill>
                <a:srgbClr val="000000"/>
              </a:solidFill>
              <a:latin typeface="Redressed"/>
              <a:ea typeface="Redressed"/>
              <a:cs typeface="Redressed"/>
              <a:sym typeface="Redressed"/>
            </a:endParaRPr>
          </a:p>
          <a:p>
            <a:pPr indent="-17145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337"/>
              <a:buFont typeface="Redressed"/>
              <a:buChar char="•"/>
            </a:pPr>
            <a:r>
              <a:rPr lang="en" sz="2337">
                <a:solidFill>
                  <a:srgbClr val="000000"/>
                </a:solidFill>
                <a:latin typeface="Redressed"/>
                <a:ea typeface="Redressed"/>
                <a:cs typeface="Redressed"/>
                <a:sym typeface="Redressed"/>
              </a:rPr>
              <a:t>The question will be read to you — listen carefully</a:t>
            </a:r>
            <a:endParaRPr sz="1900">
              <a:solidFill>
                <a:srgbClr val="000000"/>
              </a:solidFill>
              <a:latin typeface="Redressed"/>
              <a:ea typeface="Redressed"/>
              <a:cs typeface="Redressed"/>
              <a:sym typeface="Redressed"/>
            </a:endParaRPr>
          </a:p>
          <a:p>
            <a:pPr indent="-17145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337"/>
              <a:buFont typeface="Redressed"/>
              <a:buChar char="•"/>
            </a:pPr>
            <a:r>
              <a:rPr lang="en" sz="2337">
                <a:solidFill>
                  <a:srgbClr val="000000"/>
                </a:solidFill>
                <a:latin typeface="Redressed"/>
                <a:ea typeface="Redressed"/>
                <a:cs typeface="Redressed"/>
                <a:sym typeface="Redressed"/>
              </a:rPr>
              <a:t>Generally you buzz in with a buzzer to answer, but there are exceptions</a:t>
            </a:r>
            <a:endParaRPr sz="1900">
              <a:solidFill>
                <a:srgbClr val="000000"/>
              </a:solidFill>
              <a:latin typeface="Redressed"/>
              <a:ea typeface="Redressed"/>
              <a:cs typeface="Redressed"/>
              <a:sym typeface="Redressed"/>
            </a:endParaRPr>
          </a:p>
          <a:p>
            <a:pPr indent="0" lvl="0" marL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2337">
                <a:solidFill>
                  <a:srgbClr val="000000"/>
                </a:solidFill>
                <a:latin typeface="Redressed"/>
                <a:ea typeface="Redressed"/>
                <a:cs typeface="Redressed"/>
                <a:sym typeface="Redressed"/>
              </a:rPr>
              <a:t>Divisions</a:t>
            </a:r>
            <a:r>
              <a:rPr lang="en" sz="2337">
                <a:solidFill>
                  <a:srgbClr val="000000"/>
                </a:solidFill>
                <a:latin typeface="Redressed"/>
                <a:ea typeface="Redressed"/>
                <a:cs typeface="Redressed"/>
                <a:sym typeface="Redressed"/>
              </a:rPr>
              <a:t> </a:t>
            </a:r>
            <a:endParaRPr sz="1900">
              <a:solidFill>
                <a:srgbClr val="000000"/>
              </a:solidFill>
              <a:latin typeface="Redressed"/>
              <a:ea typeface="Redressed"/>
              <a:cs typeface="Redressed"/>
              <a:sym typeface="Redressed"/>
            </a:endParaRPr>
          </a:p>
          <a:p>
            <a:pPr indent="-17145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337"/>
              <a:buFont typeface="Redressed"/>
              <a:buChar char="•"/>
            </a:pPr>
            <a:r>
              <a:rPr lang="en" sz="2337">
                <a:solidFill>
                  <a:srgbClr val="000000"/>
                </a:solidFill>
                <a:latin typeface="Redressed"/>
                <a:ea typeface="Redressed"/>
                <a:cs typeface="Redressed"/>
                <a:sym typeface="Redressed"/>
              </a:rPr>
              <a:t>Middle School (7-8th grade)</a:t>
            </a:r>
            <a:endParaRPr sz="1900">
              <a:solidFill>
                <a:srgbClr val="000000"/>
              </a:solidFill>
              <a:latin typeface="Redressed"/>
              <a:ea typeface="Redressed"/>
              <a:cs typeface="Redressed"/>
              <a:sym typeface="Redressed"/>
            </a:endParaRPr>
          </a:p>
          <a:p>
            <a:pPr indent="-17145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337"/>
              <a:buFont typeface="Redressed"/>
              <a:buChar char="•"/>
            </a:pPr>
            <a:r>
              <a:rPr lang="en" sz="2337">
                <a:solidFill>
                  <a:srgbClr val="000000"/>
                </a:solidFill>
                <a:latin typeface="Redressed"/>
                <a:ea typeface="Redressed"/>
                <a:cs typeface="Redressed"/>
                <a:sym typeface="Redressed"/>
              </a:rPr>
              <a:t>Junior Varsity (9-10th grade)</a:t>
            </a:r>
            <a:endParaRPr sz="1900">
              <a:solidFill>
                <a:srgbClr val="000000"/>
              </a:solidFill>
              <a:latin typeface="Redressed"/>
              <a:ea typeface="Redressed"/>
              <a:cs typeface="Redressed"/>
              <a:sym typeface="Redressed"/>
            </a:endParaRPr>
          </a:p>
          <a:p>
            <a:pPr indent="-17145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337"/>
              <a:buFont typeface="Redressed"/>
              <a:buChar char="•"/>
            </a:pPr>
            <a:r>
              <a:rPr lang="en" sz="2337">
                <a:solidFill>
                  <a:srgbClr val="000000"/>
                </a:solidFill>
                <a:latin typeface="Redressed"/>
                <a:ea typeface="Redressed"/>
                <a:cs typeface="Redressed"/>
                <a:sym typeface="Redressed"/>
              </a:rPr>
              <a:t>Varsity (11-12th grade)</a:t>
            </a:r>
            <a:endParaRPr b="1" sz="1300">
              <a:solidFill>
                <a:srgbClr val="FF0000"/>
              </a:solidFill>
              <a:latin typeface="Redressed"/>
              <a:ea typeface="Redressed"/>
              <a:cs typeface="Redressed"/>
              <a:sym typeface="Redressed"/>
            </a:endParaRPr>
          </a:p>
        </p:txBody>
      </p:sp>
      <p:sp>
        <p:nvSpPr>
          <p:cNvPr id="140" name="Google Shape;140;p27"/>
          <p:cNvSpPr txBox="1"/>
          <p:nvPr>
            <p:ph type="title"/>
          </p:nvPr>
        </p:nvSpPr>
        <p:spPr>
          <a:xfrm>
            <a:off x="1101025" y="113326"/>
            <a:ext cx="3037200" cy="139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Glimpse of the History Bowl and Bee</a:t>
            </a:r>
            <a:endParaRPr/>
          </a:p>
        </p:txBody>
      </p:sp>
      <p:pic>
        <p:nvPicPr>
          <p:cNvPr id="141" name="Google Shape;141;p27"/>
          <p:cNvPicPr preferRelativeResize="0"/>
          <p:nvPr/>
        </p:nvPicPr>
        <p:blipFill rotWithShape="1">
          <a:blip r:embed="rId3">
            <a:alphaModFix/>
          </a:blip>
          <a:srcRect b="3849" l="3929" r="0" t="25638"/>
          <a:stretch/>
        </p:blipFill>
        <p:spPr>
          <a:xfrm>
            <a:off x="5333501" y="113324"/>
            <a:ext cx="3637412" cy="2001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60433" y="2433521"/>
            <a:ext cx="3983567" cy="22778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8"/>
          <p:cNvSpPr txBox="1"/>
          <p:nvPr>
            <p:ph idx="4" type="ctrTitle"/>
          </p:nvPr>
        </p:nvSpPr>
        <p:spPr>
          <a:xfrm>
            <a:off x="857375" y="1328463"/>
            <a:ext cx="2658600" cy="773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A</a:t>
            </a:r>
            <a:r>
              <a:rPr lang="en" sz="3000"/>
              <a:t>n </a:t>
            </a:r>
            <a:r>
              <a:rPr lang="en" sz="3000"/>
              <a:t>Authority</a:t>
            </a:r>
            <a:endParaRPr sz="3000"/>
          </a:p>
        </p:txBody>
      </p:sp>
      <p:sp>
        <p:nvSpPr>
          <p:cNvPr id="148" name="Google Shape;148;p28"/>
          <p:cNvSpPr txBox="1"/>
          <p:nvPr>
            <p:ph type="ctrTitle"/>
          </p:nvPr>
        </p:nvSpPr>
        <p:spPr>
          <a:xfrm>
            <a:off x="5684698" y="1328450"/>
            <a:ext cx="2626800" cy="773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A Fun Place to be</a:t>
            </a:r>
            <a:endParaRPr sz="3000"/>
          </a:p>
        </p:txBody>
      </p:sp>
      <p:sp>
        <p:nvSpPr>
          <p:cNvPr id="149" name="Google Shape;149;p28"/>
          <p:cNvSpPr txBox="1"/>
          <p:nvPr>
            <p:ph idx="1" type="subTitle"/>
          </p:nvPr>
        </p:nvSpPr>
        <p:spPr>
          <a:xfrm>
            <a:off x="5898750" y="2317763"/>
            <a:ext cx="2198700" cy="181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/>
              <a:t>This club is a place where history </a:t>
            </a:r>
            <a:r>
              <a:rPr lang="en" sz="1800"/>
              <a:t>enthusiasts can have fun, showcase their knowledge of trivia, and learn some more</a:t>
            </a:r>
            <a:r>
              <a:rPr lang="en" sz="1800"/>
              <a:t> </a:t>
            </a:r>
            <a:endParaRPr sz="1800"/>
          </a:p>
        </p:txBody>
      </p:sp>
      <p:sp>
        <p:nvSpPr>
          <p:cNvPr id="150" name="Google Shape;150;p28"/>
          <p:cNvSpPr txBox="1"/>
          <p:nvPr>
            <p:ph idx="2" type="ctrTitle"/>
          </p:nvPr>
        </p:nvSpPr>
        <p:spPr>
          <a:xfrm>
            <a:off x="3252309" y="1328450"/>
            <a:ext cx="2626800" cy="773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A Training Center</a:t>
            </a:r>
            <a:endParaRPr sz="3000"/>
          </a:p>
        </p:txBody>
      </p:sp>
      <p:sp>
        <p:nvSpPr>
          <p:cNvPr id="151" name="Google Shape;151;p28"/>
          <p:cNvSpPr txBox="1"/>
          <p:nvPr>
            <p:ph idx="3" type="subTitle"/>
          </p:nvPr>
        </p:nvSpPr>
        <p:spPr>
          <a:xfrm>
            <a:off x="3680550" y="2101550"/>
            <a:ext cx="1770300" cy="181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/>
              <a:t>We will hold regular lectures and practice quiz bowl questions to prepare students for participation in these competitions</a:t>
            </a:r>
            <a:endParaRPr sz="1800"/>
          </a:p>
        </p:txBody>
      </p:sp>
      <p:sp>
        <p:nvSpPr>
          <p:cNvPr id="152" name="Google Shape;152;p28"/>
          <p:cNvSpPr txBox="1"/>
          <p:nvPr>
            <p:ph idx="5" type="subTitle"/>
          </p:nvPr>
        </p:nvSpPr>
        <p:spPr>
          <a:xfrm>
            <a:off x="1394075" y="2101550"/>
            <a:ext cx="1585200" cy="277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/>
              <a:t>We are the central organization in charge of representing our school in these regional competitions</a:t>
            </a:r>
            <a:endParaRPr sz="1800"/>
          </a:p>
        </p:txBody>
      </p:sp>
      <p:sp>
        <p:nvSpPr>
          <p:cNvPr id="153" name="Google Shape;153;p28"/>
          <p:cNvSpPr txBox="1"/>
          <p:nvPr>
            <p:ph idx="6" type="ctrTitle"/>
          </p:nvPr>
        </p:nvSpPr>
        <p:spPr>
          <a:xfrm>
            <a:off x="1935550" y="359450"/>
            <a:ext cx="5273100" cy="96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About the Club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9"/>
          <p:cNvSpPr txBox="1"/>
          <p:nvPr>
            <p:ph idx="15" type="ctrTitle"/>
          </p:nvPr>
        </p:nvSpPr>
        <p:spPr>
          <a:xfrm>
            <a:off x="1935550" y="359450"/>
            <a:ext cx="5273100" cy="96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Club Activities</a:t>
            </a:r>
            <a:endParaRPr/>
          </a:p>
        </p:txBody>
      </p:sp>
      <p:sp>
        <p:nvSpPr>
          <p:cNvPr id="159" name="Google Shape;159;p29"/>
          <p:cNvSpPr txBox="1"/>
          <p:nvPr>
            <p:ph idx="7" type="subTitle"/>
          </p:nvPr>
        </p:nvSpPr>
        <p:spPr>
          <a:xfrm>
            <a:off x="1167725" y="3426627"/>
            <a:ext cx="2155800" cy="96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/>
              <a:t>Every two/three weeks</a:t>
            </a:r>
            <a:endParaRPr sz="1800"/>
          </a:p>
        </p:txBody>
      </p:sp>
      <p:sp>
        <p:nvSpPr>
          <p:cNvPr id="160" name="Google Shape;160;p29"/>
          <p:cNvSpPr txBox="1"/>
          <p:nvPr>
            <p:ph idx="2" type="ctrTitle"/>
          </p:nvPr>
        </p:nvSpPr>
        <p:spPr>
          <a:xfrm>
            <a:off x="3613901" y="1474838"/>
            <a:ext cx="2056200" cy="42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Practice</a:t>
            </a:r>
            <a:endParaRPr/>
          </a:p>
        </p:txBody>
      </p:sp>
      <p:sp>
        <p:nvSpPr>
          <p:cNvPr id="161" name="Google Shape;161;p29"/>
          <p:cNvSpPr txBox="1"/>
          <p:nvPr>
            <p:ph idx="3" type="subTitle"/>
          </p:nvPr>
        </p:nvSpPr>
        <p:spPr>
          <a:xfrm>
            <a:off x="3494201" y="1896055"/>
            <a:ext cx="21558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Using question sets from the past to practice regularly and strategy.</a:t>
            </a:r>
            <a:endParaRPr/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29"/>
          <p:cNvSpPr txBox="1"/>
          <p:nvPr>
            <p:ph idx="6" type="ctrTitle"/>
          </p:nvPr>
        </p:nvSpPr>
        <p:spPr>
          <a:xfrm>
            <a:off x="1217529" y="3041450"/>
            <a:ext cx="2056200" cy="42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Snack Party</a:t>
            </a:r>
            <a:endParaRPr/>
          </a:p>
        </p:txBody>
      </p:sp>
      <p:sp>
        <p:nvSpPr>
          <p:cNvPr id="163" name="Google Shape;163;p29"/>
          <p:cNvSpPr txBox="1"/>
          <p:nvPr>
            <p:ph idx="8" type="ctrTitle"/>
          </p:nvPr>
        </p:nvSpPr>
        <p:spPr>
          <a:xfrm>
            <a:off x="3525726" y="3041450"/>
            <a:ext cx="2056200" cy="42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Joint Activities with Other Clubs </a:t>
            </a:r>
            <a:endParaRPr/>
          </a:p>
        </p:txBody>
      </p:sp>
      <p:sp>
        <p:nvSpPr>
          <p:cNvPr id="164" name="Google Shape;164;p29"/>
          <p:cNvSpPr txBox="1"/>
          <p:nvPr>
            <p:ph idx="9" type="subTitle"/>
          </p:nvPr>
        </p:nvSpPr>
        <p:spPr>
          <a:xfrm>
            <a:off x="3475925" y="3632104"/>
            <a:ext cx="2155800" cy="15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300"/>
              <a:t>TBA</a:t>
            </a:r>
            <a:endParaRPr sz="1300"/>
          </a:p>
        </p:txBody>
      </p:sp>
      <p:sp>
        <p:nvSpPr>
          <p:cNvPr id="165" name="Google Shape;165;p29"/>
          <p:cNvSpPr txBox="1"/>
          <p:nvPr>
            <p:ph idx="13" type="ctrTitle"/>
          </p:nvPr>
        </p:nvSpPr>
        <p:spPr>
          <a:xfrm>
            <a:off x="5833926" y="3041450"/>
            <a:ext cx="2056200" cy="42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Competitions</a:t>
            </a:r>
            <a:endParaRPr/>
          </a:p>
        </p:txBody>
      </p:sp>
      <p:sp>
        <p:nvSpPr>
          <p:cNvPr id="166" name="Google Shape;166;p29"/>
          <p:cNvSpPr txBox="1"/>
          <p:nvPr>
            <p:ph idx="14" type="subTitle"/>
          </p:nvPr>
        </p:nvSpPr>
        <p:spPr>
          <a:xfrm>
            <a:off x="5784126" y="3426622"/>
            <a:ext cx="21558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Club wide, regional, and international tournaments</a:t>
            </a:r>
            <a:endParaRPr/>
          </a:p>
        </p:txBody>
      </p:sp>
      <p:sp>
        <p:nvSpPr>
          <p:cNvPr id="167" name="Google Shape;167;p29"/>
          <p:cNvSpPr/>
          <p:nvPr/>
        </p:nvSpPr>
        <p:spPr>
          <a:xfrm>
            <a:off x="1307725" y="2762425"/>
            <a:ext cx="6668557" cy="24049"/>
          </a:xfrm>
          <a:custGeom>
            <a:rect b="b" l="l" r="r" t="t"/>
            <a:pathLst>
              <a:path extrusionOk="0" h="1426" w="137199">
                <a:moveTo>
                  <a:pt x="12716" y="0"/>
                </a:moveTo>
                <a:cubicBezTo>
                  <a:pt x="1" y="0"/>
                  <a:pt x="1" y="1426"/>
                  <a:pt x="12716" y="1426"/>
                </a:cubicBezTo>
                <a:cubicBezTo>
                  <a:pt x="13005" y="1426"/>
                  <a:pt x="13301" y="1425"/>
                  <a:pt x="13603" y="1424"/>
                </a:cubicBezTo>
                <a:cubicBezTo>
                  <a:pt x="54189" y="1285"/>
                  <a:pt x="94810" y="1008"/>
                  <a:pt x="135396" y="800"/>
                </a:cubicBezTo>
                <a:cubicBezTo>
                  <a:pt x="137198" y="800"/>
                  <a:pt x="137198" y="627"/>
                  <a:pt x="135396" y="627"/>
                </a:cubicBezTo>
                <a:cubicBezTo>
                  <a:pt x="94810" y="419"/>
                  <a:pt x="54189" y="141"/>
                  <a:pt x="13603" y="3"/>
                </a:cubicBezTo>
                <a:cubicBezTo>
                  <a:pt x="13301" y="1"/>
                  <a:pt x="13005" y="0"/>
                  <a:pt x="1271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29"/>
          <p:cNvSpPr txBox="1"/>
          <p:nvPr>
            <p:ph idx="2" type="ctrTitle"/>
          </p:nvPr>
        </p:nvSpPr>
        <p:spPr>
          <a:xfrm>
            <a:off x="5747501" y="1474838"/>
            <a:ext cx="2056200" cy="42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Games</a:t>
            </a:r>
            <a:endParaRPr/>
          </a:p>
        </p:txBody>
      </p:sp>
      <p:sp>
        <p:nvSpPr>
          <p:cNvPr id="169" name="Google Shape;169;p29"/>
          <p:cNvSpPr txBox="1"/>
          <p:nvPr>
            <p:ph idx="3" type="subTitle"/>
          </p:nvPr>
        </p:nvSpPr>
        <p:spPr>
          <a:xfrm>
            <a:off x="5627801" y="1896055"/>
            <a:ext cx="21558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 games to play as a whole club</a:t>
            </a:r>
            <a:endParaRPr/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0"/>
          <p:cNvSpPr txBox="1"/>
          <p:nvPr>
            <p:ph type="title"/>
          </p:nvPr>
        </p:nvSpPr>
        <p:spPr>
          <a:xfrm>
            <a:off x="2924702" y="1519975"/>
            <a:ext cx="2817300" cy="19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Asian Division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Achievements</a:t>
            </a:r>
            <a:endParaRPr/>
          </a:p>
        </p:txBody>
      </p:sp>
      <p:sp>
        <p:nvSpPr>
          <p:cNvPr id="175" name="Google Shape;175;p30"/>
          <p:cNvSpPr txBox="1"/>
          <p:nvPr>
            <p:ph idx="1" type="subTitle"/>
          </p:nvPr>
        </p:nvSpPr>
        <p:spPr>
          <a:xfrm flipH="1">
            <a:off x="209846" y="2533300"/>
            <a:ext cx="3306300" cy="19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Redressed"/>
              <a:buChar char="●"/>
            </a:pPr>
            <a:r>
              <a:rPr lang="en" sz="1800">
                <a:latin typeface="Redressed"/>
                <a:ea typeface="Redressed"/>
                <a:cs typeface="Redressed"/>
                <a:sym typeface="Redressed"/>
              </a:rPr>
              <a:t>Bowl</a:t>
            </a:r>
            <a:endParaRPr sz="1800">
              <a:latin typeface="Redressed"/>
              <a:ea typeface="Redressed"/>
              <a:cs typeface="Redressed"/>
              <a:sym typeface="Redressed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Redressed"/>
              <a:buChar char="○"/>
            </a:pPr>
            <a:r>
              <a:rPr lang="en" sz="1800">
                <a:latin typeface="Redressed"/>
                <a:ea typeface="Redressed"/>
                <a:cs typeface="Redressed"/>
                <a:sym typeface="Redressed"/>
              </a:rPr>
              <a:t>4 Champions</a:t>
            </a:r>
            <a:endParaRPr sz="1800">
              <a:latin typeface="Redressed"/>
              <a:ea typeface="Redressed"/>
              <a:cs typeface="Redressed"/>
              <a:sym typeface="Redressed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Redressed"/>
              <a:buChar char="○"/>
            </a:pPr>
            <a:r>
              <a:rPr lang="en" sz="1800">
                <a:latin typeface="Redressed"/>
                <a:ea typeface="Redressed"/>
                <a:cs typeface="Redressed"/>
                <a:sym typeface="Redressed"/>
              </a:rPr>
              <a:t>1 Runner Up</a:t>
            </a:r>
            <a:endParaRPr sz="1800">
              <a:latin typeface="Redressed"/>
              <a:ea typeface="Redressed"/>
              <a:cs typeface="Redressed"/>
              <a:sym typeface="Redressed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Redressed"/>
              <a:buChar char="○"/>
            </a:pPr>
            <a:r>
              <a:rPr lang="en" sz="1800">
                <a:latin typeface="Redressed"/>
                <a:ea typeface="Redressed"/>
                <a:cs typeface="Redressed"/>
                <a:sym typeface="Redressed"/>
              </a:rPr>
              <a:t>1 Third Place</a:t>
            </a:r>
            <a:endParaRPr sz="1800">
              <a:latin typeface="Redressed"/>
              <a:ea typeface="Redressed"/>
              <a:cs typeface="Redressed"/>
              <a:sym typeface="Redressed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Redressed"/>
              <a:buChar char="●"/>
            </a:pPr>
            <a:r>
              <a:rPr lang="en" sz="1800">
                <a:latin typeface="Redressed"/>
                <a:ea typeface="Redressed"/>
                <a:cs typeface="Redressed"/>
                <a:sym typeface="Redressed"/>
              </a:rPr>
              <a:t>Bee</a:t>
            </a:r>
            <a:endParaRPr sz="1800">
              <a:latin typeface="Redressed"/>
              <a:ea typeface="Redressed"/>
              <a:cs typeface="Redressed"/>
              <a:sym typeface="Redressed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Redressed"/>
              <a:buChar char="○"/>
            </a:pPr>
            <a:r>
              <a:rPr lang="en" sz="1800">
                <a:latin typeface="Redressed"/>
                <a:ea typeface="Redressed"/>
                <a:cs typeface="Redressed"/>
                <a:sym typeface="Redressed"/>
              </a:rPr>
              <a:t>2 Gold &amp; 5 </a:t>
            </a:r>
            <a:r>
              <a:rPr lang="en" sz="1800">
                <a:latin typeface="Redressed"/>
                <a:ea typeface="Redressed"/>
                <a:cs typeface="Redressed"/>
                <a:sym typeface="Redressed"/>
              </a:rPr>
              <a:t>Silver</a:t>
            </a:r>
            <a:r>
              <a:rPr lang="en" sz="1800">
                <a:latin typeface="Redressed"/>
                <a:ea typeface="Redressed"/>
                <a:cs typeface="Redressed"/>
                <a:sym typeface="Redressed"/>
              </a:rPr>
              <a:t> &amp; 2 Bronze</a:t>
            </a:r>
            <a:endParaRPr sz="1800">
              <a:latin typeface="Redressed"/>
              <a:ea typeface="Redressed"/>
              <a:cs typeface="Redressed"/>
              <a:sym typeface="Redressed"/>
            </a:endParaRPr>
          </a:p>
        </p:txBody>
      </p:sp>
      <p:sp>
        <p:nvSpPr>
          <p:cNvPr id="176" name="Google Shape;176;p30"/>
          <p:cNvSpPr txBox="1"/>
          <p:nvPr>
            <p:ph idx="2" type="subTitle"/>
          </p:nvPr>
        </p:nvSpPr>
        <p:spPr>
          <a:xfrm flipH="1">
            <a:off x="5301900" y="346600"/>
            <a:ext cx="3842100" cy="218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edressed"/>
              <a:buChar char="●"/>
            </a:pPr>
            <a:r>
              <a:rPr lang="en" sz="1800">
                <a:solidFill>
                  <a:srgbClr val="000000"/>
                </a:solidFill>
                <a:latin typeface="Redressed"/>
                <a:ea typeface="Redressed"/>
                <a:cs typeface="Redressed"/>
                <a:sym typeface="Redressed"/>
              </a:rPr>
              <a:t>Bowl</a:t>
            </a:r>
            <a:endParaRPr sz="1800">
              <a:solidFill>
                <a:srgbClr val="000000"/>
              </a:solidFill>
              <a:latin typeface="Redressed"/>
              <a:ea typeface="Redressed"/>
              <a:cs typeface="Redressed"/>
              <a:sym typeface="Redressed"/>
            </a:endParaRPr>
          </a:p>
          <a:p>
            <a:pPr indent="-3429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edressed"/>
              <a:buChar char="○"/>
            </a:pPr>
            <a:r>
              <a:rPr lang="en" sz="1800">
                <a:solidFill>
                  <a:srgbClr val="000000"/>
                </a:solidFill>
                <a:latin typeface="Redressed"/>
                <a:ea typeface="Redressed"/>
                <a:cs typeface="Redressed"/>
                <a:sym typeface="Redressed"/>
              </a:rPr>
              <a:t>4 second place &amp; 5 third place</a:t>
            </a:r>
            <a:endParaRPr sz="1800">
              <a:solidFill>
                <a:srgbClr val="000000"/>
              </a:solidFill>
              <a:latin typeface="Redressed"/>
              <a:ea typeface="Redressed"/>
              <a:cs typeface="Redressed"/>
              <a:sym typeface="Redressed"/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edressed"/>
              <a:buChar char="●"/>
            </a:pPr>
            <a:r>
              <a:rPr lang="en" sz="1800">
                <a:solidFill>
                  <a:srgbClr val="000000"/>
                </a:solidFill>
                <a:latin typeface="Redressed"/>
                <a:ea typeface="Redressed"/>
                <a:cs typeface="Redressed"/>
                <a:sym typeface="Redressed"/>
              </a:rPr>
              <a:t>Bee</a:t>
            </a:r>
            <a:endParaRPr sz="1800">
              <a:solidFill>
                <a:srgbClr val="000000"/>
              </a:solidFill>
              <a:latin typeface="Redressed"/>
              <a:ea typeface="Redressed"/>
              <a:cs typeface="Redressed"/>
              <a:sym typeface="Redressed"/>
            </a:endParaRPr>
          </a:p>
          <a:p>
            <a:pPr indent="-3429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edressed"/>
              <a:buChar char="○"/>
            </a:pPr>
            <a:r>
              <a:rPr lang="en" sz="1800">
                <a:solidFill>
                  <a:srgbClr val="000000"/>
                </a:solidFill>
                <a:latin typeface="Redressed"/>
                <a:ea typeface="Redressed"/>
                <a:cs typeface="Redressed"/>
                <a:sym typeface="Redressed"/>
              </a:rPr>
              <a:t>2 Silver &amp; 5 Bronze</a:t>
            </a:r>
            <a:endParaRPr sz="1800">
              <a:solidFill>
                <a:srgbClr val="000000"/>
              </a:solidFill>
              <a:latin typeface="Redressed"/>
              <a:ea typeface="Redressed"/>
              <a:cs typeface="Redressed"/>
              <a:sym typeface="Redressed"/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edressed"/>
              <a:buChar char="●"/>
            </a:pPr>
            <a:r>
              <a:rPr lang="en" sz="1800">
                <a:solidFill>
                  <a:srgbClr val="000000"/>
                </a:solidFill>
                <a:latin typeface="Redressed"/>
                <a:ea typeface="Redressed"/>
                <a:cs typeface="Redressed"/>
                <a:sym typeface="Redressed"/>
              </a:rPr>
              <a:t>Science</a:t>
            </a:r>
            <a:endParaRPr sz="1800">
              <a:solidFill>
                <a:srgbClr val="000000"/>
              </a:solidFill>
              <a:latin typeface="Redressed"/>
              <a:ea typeface="Redressed"/>
              <a:cs typeface="Redressed"/>
              <a:sym typeface="Redressed"/>
            </a:endParaRPr>
          </a:p>
          <a:p>
            <a:pPr indent="-3429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edressed"/>
              <a:buChar char="○"/>
            </a:pPr>
            <a:r>
              <a:rPr lang="en" sz="1800">
                <a:solidFill>
                  <a:srgbClr val="000000"/>
                </a:solidFill>
                <a:latin typeface="Redressed"/>
                <a:ea typeface="Redressed"/>
                <a:cs typeface="Redressed"/>
                <a:sym typeface="Redressed"/>
              </a:rPr>
              <a:t>1 Gold &amp; 1 Silver &amp; 3 Bronze</a:t>
            </a:r>
            <a:endParaRPr sz="1800">
              <a:solidFill>
                <a:srgbClr val="000000"/>
              </a:solidFill>
              <a:latin typeface="Redressed"/>
              <a:ea typeface="Redressed"/>
              <a:cs typeface="Redressed"/>
              <a:sym typeface="Redressed"/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edressed"/>
              <a:buChar char="●"/>
            </a:pPr>
            <a:r>
              <a:rPr lang="en" sz="1800">
                <a:solidFill>
                  <a:srgbClr val="000000"/>
                </a:solidFill>
                <a:latin typeface="Redressed"/>
                <a:ea typeface="Redressed"/>
                <a:cs typeface="Redressed"/>
                <a:sym typeface="Redressed"/>
              </a:rPr>
              <a:t>Geography</a:t>
            </a:r>
            <a:endParaRPr sz="1800">
              <a:solidFill>
                <a:srgbClr val="000000"/>
              </a:solidFill>
              <a:latin typeface="Redressed"/>
              <a:ea typeface="Redressed"/>
              <a:cs typeface="Redressed"/>
              <a:sym typeface="Redressed"/>
            </a:endParaRPr>
          </a:p>
          <a:p>
            <a:pPr indent="-3429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edressed"/>
              <a:buChar char="○"/>
            </a:pPr>
            <a:r>
              <a:rPr lang="en" sz="1800">
                <a:solidFill>
                  <a:srgbClr val="000000"/>
                </a:solidFill>
                <a:latin typeface="Redressed"/>
                <a:ea typeface="Redressed"/>
                <a:cs typeface="Redressed"/>
                <a:sym typeface="Redressed"/>
              </a:rPr>
              <a:t>2 Bronze</a:t>
            </a:r>
            <a:endParaRPr sz="1800">
              <a:solidFill>
                <a:srgbClr val="000000"/>
              </a:solidFill>
              <a:latin typeface="Redressed"/>
              <a:ea typeface="Redressed"/>
              <a:cs typeface="Redressed"/>
              <a:sym typeface="Redressed"/>
            </a:endParaRPr>
          </a:p>
        </p:txBody>
      </p:sp>
      <p:sp>
        <p:nvSpPr>
          <p:cNvPr id="177" name="Google Shape;177;p30"/>
          <p:cNvSpPr txBox="1"/>
          <p:nvPr>
            <p:ph idx="3" type="title"/>
          </p:nvPr>
        </p:nvSpPr>
        <p:spPr>
          <a:xfrm>
            <a:off x="3516150" y="3567775"/>
            <a:ext cx="2536200" cy="52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Taiwan </a:t>
            </a:r>
            <a:r>
              <a:rPr lang="en"/>
              <a:t>Achievements</a:t>
            </a:r>
            <a:endParaRPr/>
          </a:p>
        </p:txBody>
      </p:sp>
      <p:pic>
        <p:nvPicPr>
          <p:cNvPr descr="asdf.jpg" id="178" name="Google Shape;178;p30"/>
          <p:cNvPicPr preferRelativeResize="0"/>
          <p:nvPr/>
        </p:nvPicPr>
        <p:blipFill rotWithShape="1">
          <a:blip r:embed="rId3">
            <a:alphaModFix/>
          </a:blip>
          <a:srcRect b="0" l="495" r="495" t="0"/>
          <a:stretch/>
        </p:blipFill>
        <p:spPr>
          <a:xfrm>
            <a:off x="0" y="229150"/>
            <a:ext cx="2924699" cy="1645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24714" y="3103752"/>
            <a:ext cx="2536099" cy="2039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1"/>
          <p:cNvSpPr txBox="1"/>
          <p:nvPr>
            <p:ph idx="1" type="body"/>
          </p:nvPr>
        </p:nvSpPr>
        <p:spPr>
          <a:xfrm>
            <a:off x="613325" y="1094051"/>
            <a:ext cx="7731000" cy="364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15900" lvl="0" marL="2286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Redressed"/>
              <a:buChar char="•"/>
            </a:pPr>
            <a:r>
              <a:rPr b="1" lang="en" sz="2600">
                <a:solidFill>
                  <a:srgbClr val="000000"/>
                </a:solidFill>
                <a:latin typeface="Redressed"/>
                <a:ea typeface="Redressed"/>
                <a:cs typeface="Redressed"/>
                <a:sym typeface="Redressed"/>
              </a:rPr>
              <a:t>200 NT Club Fee Per Semester</a:t>
            </a:r>
            <a:endParaRPr sz="2600">
              <a:solidFill>
                <a:srgbClr val="000000"/>
              </a:solidFill>
              <a:latin typeface="Redressed"/>
              <a:ea typeface="Redressed"/>
              <a:cs typeface="Redressed"/>
              <a:sym typeface="Redressed"/>
            </a:endParaRPr>
          </a:p>
          <a:p>
            <a:pPr indent="-215900" lvl="1" marL="68580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Redressed"/>
              <a:buChar char="•"/>
            </a:pPr>
            <a:r>
              <a:rPr lang="en" sz="2200">
                <a:solidFill>
                  <a:srgbClr val="000000"/>
                </a:solidFill>
                <a:latin typeface="Redressed"/>
                <a:ea typeface="Redressed"/>
                <a:cs typeface="Redressed"/>
                <a:sym typeface="Redressed"/>
              </a:rPr>
              <a:t>This pays for equipment maintenance, faculty costs, and the occasional snack party</a:t>
            </a:r>
            <a:endParaRPr sz="1200">
              <a:latin typeface="Redressed"/>
              <a:ea typeface="Redressed"/>
              <a:cs typeface="Redressed"/>
              <a:sym typeface="Redressed"/>
            </a:endParaRPr>
          </a:p>
        </p:txBody>
      </p:sp>
      <p:sp>
        <p:nvSpPr>
          <p:cNvPr id="185" name="Google Shape;185;p31"/>
          <p:cNvSpPr txBox="1"/>
          <p:nvPr>
            <p:ph type="ctrTitle"/>
          </p:nvPr>
        </p:nvSpPr>
        <p:spPr>
          <a:xfrm>
            <a:off x="1935550" y="359450"/>
            <a:ext cx="5273100" cy="96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We are Looking For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2"/>
          <p:cNvSpPr txBox="1"/>
          <p:nvPr>
            <p:ph idx="1" type="body"/>
          </p:nvPr>
        </p:nvSpPr>
        <p:spPr>
          <a:xfrm>
            <a:off x="205375" y="1013925"/>
            <a:ext cx="4139400" cy="377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225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Redressed"/>
              <a:buChar char="•"/>
            </a:pPr>
            <a:r>
              <a:rPr lang="en" sz="2700">
                <a:solidFill>
                  <a:srgbClr val="000000"/>
                </a:solidFill>
                <a:latin typeface="Redressed"/>
                <a:ea typeface="Redressed"/>
                <a:cs typeface="Redressed"/>
                <a:sym typeface="Redressed"/>
              </a:rPr>
              <a:t>A fun experience — you might just fall in love with this competition!</a:t>
            </a:r>
            <a:endParaRPr sz="2700">
              <a:solidFill>
                <a:srgbClr val="000000"/>
              </a:solidFill>
              <a:latin typeface="Redressed"/>
              <a:ea typeface="Redressed"/>
              <a:cs typeface="Redressed"/>
              <a:sym typeface="Redressed"/>
            </a:endParaRPr>
          </a:p>
          <a:p>
            <a:pPr indent="-22225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Redressed"/>
              <a:buChar char="•"/>
            </a:pPr>
            <a:r>
              <a:rPr lang="en" sz="2700">
                <a:solidFill>
                  <a:srgbClr val="000000"/>
                </a:solidFill>
                <a:latin typeface="Redressed"/>
                <a:ea typeface="Redressed"/>
                <a:cs typeface="Redressed"/>
                <a:sym typeface="Redressed"/>
              </a:rPr>
              <a:t>A potentially impressive entry on your college application if you win</a:t>
            </a:r>
            <a:endParaRPr sz="2700">
              <a:solidFill>
                <a:srgbClr val="000000"/>
              </a:solidFill>
              <a:latin typeface="Redressed"/>
              <a:ea typeface="Redressed"/>
              <a:cs typeface="Redressed"/>
              <a:sym typeface="Redressed"/>
            </a:endParaRPr>
          </a:p>
          <a:p>
            <a:pPr indent="-22225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Redressed"/>
              <a:buChar char="•"/>
            </a:pPr>
            <a:r>
              <a:rPr lang="en" sz="2700">
                <a:solidFill>
                  <a:srgbClr val="000000"/>
                </a:solidFill>
                <a:latin typeface="Redressed"/>
                <a:ea typeface="Redressed"/>
                <a:cs typeface="Redressed"/>
                <a:sym typeface="Redressed"/>
              </a:rPr>
              <a:t>A skill set that will prove invaluable to all future history courses</a:t>
            </a:r>
            <a:endParaRPr sz="1700">
              <a:latin typeface="Redressed"/>
              <a:ea typeface="Redressed"/>
              <a:cs typeface="Redressed"/>
              <a:sym typeface="Redressed"/>
            </a:endParaRPr>
          </a:p>
        </p:txBody>
      </p:sp>
      <p:sp>
        <p:nvSpPr>
          <p:cNvPr id="191" name="Google Shape;191;p32"/>
          <p:cNvSpPr txBox="1"/>
          <p:nvPr>
            <p:ph type="ctrTitle"/>
          </p:nvPr>
        </p:nvSpPr>
        <p:spPr>
          <a:xfrm>
            <a:off x="1935550" y="359450"/>
            <a:ext cx="5273100" cy="96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History Bowl</a:t>
            </a:r>
            <a:endParaRPr/>
          </a:p>
        </p:txBody>
      </p:sp>
      <p:pic>
        <p:nvPicPr>
          <p:cNvPr id="192" name="Google Shape;192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44775" y="1013925"/>
            <a:ext cx="2600075" cy="2020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45613" y="3123200"/>
            <a:ext cx="2694987" cy="202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49401" y="680162"/>
            <a:ext cx="1653548" cy="2354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3"/>
          <p:cNvSpPr txBox="1"/>
          <p:nvPr>
            <p:ph type="title"/>
          </p:nvPr>
        </p:nvSpPr>
        <p:spPr>
          <a:xfrm>
            <a:off x="0" y="1927800"/>
            <a:ext cx="9144000" cy="76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Times New Roman"/>
              <a:buNone/>
            </a:pPr>
            <a:r>
              <a:rPr b="1" lang="en" sz="4800"/>
              <a:t>History Bowl Family In Action</a:t>
            </a:r>
            <a:endParaRPr b="1" sz="4800"/>
          </a:p>
        </p:txBody>
      </p:sp>
      <p:sp>
        <p:nvSpPr>
          <p:cNvPr id="200" name="Google Shape;200;p33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rgbClr val="888888"/>
              </a:buClr>
              <a:buSzPts val="1800"/>
              <a:buNone/>
            </a:pPr>
            <a:r>
              <a:t/>
            </a:r>
            <a:endParaRPr/>
          </a:p>
        </p:txBody>
      </p:sp>
      <p:pic>
        <p:nvPicPr>
          <p:cNvPr descr="asdfx.jpg" id="201" name="Google Shape;201;p33"/>
          <p:cNvPicPr preferRelativeResize="0"/>
          <p:nvPr/>
        </p:nvPicPr>
        <p:blipFill rotWithShape="1">
          <a:blip r:embed="rId3">
            <a:alphaModFix/>
          </a:blip>
          <a:srcRect b="0" l="16064" r="16064" t="0"/>
          <a:stretch/>
        </p:blipFill>
        <p:spPr>
          <a:xfrm>
            <a:off x="-1" y="0"/>
            <a:ext cx="2373976" cy="19278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xc.jpg" id="202" name="Google Shape;202;p33"/>
          <p:cNvPicPr preferRelativeResize="0"/>
          <p:nvPr/>
        </p:nvPicPr>
        <p:blipFill rotWithShape="1">
          <a:blip r:embed="rId4">
            <a:alphaModFix/>
          </a:blip>
          <a:srcRect b="0" l="16082" r="16088" t="0"/>
          <a:stretch/>
        </p:blipFill>
        <p:spPr>
          <a:xfrm>
            <a:off x="2373975" y="5000"/>
            <a:ext cx="2151900" cy="19278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yhi.jpg" id="203" name="Google Shape;203;p33"/>
          <p:cNvPicPr preferRelativeResize="0"/>
          <p:nvPr/>
        </p:nvPicPr>
        <p:blipFill rotWithShape="1">
          <a:blip r:embed="rId5">
            <a:alphaModFix/>
          </a:blip>
          <a:srcRect b="0" l="11802" r="11809" t="0"/>
          <a:stretch/>
        </p:blipFill>
        <p:spPr>
          <a:xfrm>
            <a:off x="6851406" y="5000"/>
            <a:ext cx="2323438" cy="1927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as.jpg" id="204" name="Google Shape;204;p33"/>
          <p:cNvPicPr preferRelativeResize="0"/>
          <p:nvPr/>
        </p:nvPicPr>
        <p:blipFill rotWithShape="1">
          <a:blip r:embed="rId6">
            <a:alphaModFix/>
          </a:blip>
          <a:srcRect b="0" l="16164" r="16171" t="0"/>
          <a:stretch/>
        </p:blipFill>
        <p:spPr>
          <a:xfrm>
            <a:off x="4525875" y="-5000"/>
            <a:ext cx="2325532" cy="1932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SC03843.jpg" id="205" name="Google Shape;205;p33"/>
          <p:cNvPicPr preferRelativeResize="0"/>
          <p:nvPr>
            <p:ph idx="2" type="pic"/>
          </p:nvPr>
        </p:nvPicPr>
        <p:blipFill rotWithShape="1">
          <a:blip r:embed="rId7">
            <a:alphaModFix/>
          </a:blip>
          <a:srcRect b="0" l="16052" r="16045" t="0"/>
          <a:stretch/>
        </p:blipFill>
        <p:spPr>
          <a:xfrm>
            <a:off x="4986809" y="2697182"/>
            <a:ext cx="2430300" cy="2446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SC03843.jpg" id="206" name="Google Shape;206;p33"/>
          <p:cNvPicPr preferRelativeResize="0"/>
          <p:nvPr>
            <p:ph idx="3" type="pic"/>
          </p:nvPr>
        </p:nvPicPr>
        <p:blipFill rotWithShape="1">
          <a:blip r:embed="rId7">
            <a:alphaModFix/>
          </a:blip>
          <a:srcRect b="0" l="16052" r="26472" t="0"/>
          <a:stretch/>
        </p:blipFill>
        <p:spPr>
          <a:xfrm>
            <a:off x="4650744" y="2697182"/>
            <a:ext cx="2108400" cy="2446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SC03836.jpg" id="207" name="Google Shape;207;p33"/>
          <p:cNvPicPr preferRelativeResize="0"/>
          <p:nvPr>
            <p:ph idx="4" type="pic"/>
          </p:nvPr>
        </p:nvPicPr>
        <p:blipFill rotWithShape="1">
          <a:blip r:embed="rId8">
            <a:alphaModFix/>
          </a:blip>
          <a:srcRect b="0" l="16052" r="16045" t="0"/>
          <a:stretch/>
        </p:blipFill>
        <p:spPr>
          <a:xfrm>
            <a:off x="7024719" y="2697181"/>
            <a:ext cx="2150100" cy="2441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ww.jpg" id="208" name="Google Shape;208;p33"/>
          <p:cNvPicPr preferRelativeResize="0"/>
          <p:nvPr/>
        </p:nvPicPr>
        <p:blipFill rotWithShape="1">
          <a:blip r:embed="rId9">
            <a:alphaModFix/>
          </a:blip>
          <a:srcRect b="0" l="16082" r="16088" t="0"/>
          <a:stretch/>
        </p:blipFill>
        <p:spPr>
          <a:xfrm>
            <a:off x="4650744" y="2697182"/>
            <a:ext cx="2373973" cy="24413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SC03836.jpg" id="209" name="Google Shape;209;p33"/>
          <p:cNvPicPr preferRelativeResize="0"/>
          <p:nvPr>
            <p:ph idx="5" type="pic"/>
          </p:nvPr>
        </p:nvPicPr>
        <p:blipFill rotWithShape="1">
          <a:blip r:embed="rId8">
            <a:alphaModFix/>
          </a:blip>
          <a:srcRect b="0" l="16052" r="16045" t="0"/>
          <a:stretch/>
        </p:blipFill>
        <p:spPr>
          <a:xfrm>
            <a:off x="6998784" y="2687181"/>
            <a:ext cx="2145300" cy="245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0" y="-5006"/>
            <a:ext cx="2373975" cy="192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674975" y="2697187"/>
            <a:ext cx="2325523" cy="3102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988969" y="2697188"/>
            <a:ext cx="2185876" cy="2732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-5400000">
            <a:off x="-595180" y="3289726"/>
            <a:ext cx="2560966" cy="1370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370606" y="2697188"/>
            <a:ext cx="3366825" cy="2523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apyrus History Lesson by Slidesgo">
  <a:themeElements>
    <a:clrScheme name="Simple Light">
      <a:dk1>
        <a:srgbClr val="482400"/>
      </a:dk1>
      <a:lt1>
        <a:srgbClr val="FFFFFF"/>
      </a:lt1>
      <a:dk2>
        <a:srgbClr val="595959"/>
      </a:dk2>
      <a:lt2>
        <a:srgbClr val="EEEEEE"/>
      </a:lt2>
      <a:accent1>
        <a:srgbClr val="482400"/>
      </a:accent1>
      <a:accent2>
        <a:srgbClr val="C1AD8F"/>
      </a:accent2>
      <a:accent3>
        <a:srgbClr val="553333"/>
      </a:accent3>
      <a:accent4>
        <a:srgbClr val="C1AD8F"/>
      </a:accent4>
      <a:accent5>
        <a:srgbClr val="482400"/>
      </a:accent5>
      <a:accent6>
        <a:srgbClr val="C1AD8F"/>
      </a:accent6>
      <a:hlink>
        <a:srgbClr val="4824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