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5" r:id="rId4"/>
    <p:sldMasterId id="2147483686" r:id="rId5"/>
    <p:sldMasterId id="2147483687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y="5143500" cx="9144000"/>
  <p:notesSz cx="6858000" cy="9144000"/>
  <p:embeddedFontLst>
    <p:embeddedFont>
      <p:font typeface="PT Sans Narrow"/>
      <p:regular r:id="rId22"/>
      <p:bold r:id="rId23"/>
    </p:embeddedFont>
    <p:embeddedFont>
      <p:font typeface="Pathway Gothic One"/>
      <p:regular r:id="rId24"/>
    </p:embeddedFont>
    <p:embeddedFont>
      <p:font typeface="Open Sans"/>
      <p:regular r:id="rId25"/>
      <p:bold r:id="rId26"/>
      <p:italic r:id="rId27"/>
      <p:bold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font" Target="fonts/PTSansNarrow-regular.fntdata"/><Relationship Id="rId21" Type="http://schemas.openxmlformats.org/officeDocument/2006/relationships/slide" Target="slides/slide14.xml"/><Relationship Id="rId24" Type="http://schemas.openxmlformats.org/officeDocument/2006/relationships/font" Target="fonts/PathwayGothicOne-regular.fntdata"/><Relationship Id="rId23" Type="http://schemas.openxmlformats.org/officeDocument/2006/relationships/font" Target="fonts/PTSansNarrow-bold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26" Type="http://schemas.openxmlformats.org/officeDocument/2006/relationships/font" Target="fonts/OpenSans-bold.fntdata"/><Relationship Id="rId25" Type="http://schemas.openxmlformats.org/officeDocument/2006/relationships/font" Target="fonts/OpenSans-regular.fntdata"/><Relationship Id="rId28" Type="http://schemas.openxmlformats.org/officeDocument/2006/relationships/font" Target="fonts/OpenSans-boldItalic.fntdata"/><Relationship Id="rId27" Type="http://schemas.openxmlformats.org/officeDocument/2006/relationships/font" Target="fonts/OpenSans-italic.fntdata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5aabf68e47_3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g5aabf68e47_3_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51b791f7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51b791f7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151b791f72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151b791f72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5aabf68e47_1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g5aabf68e47_12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5aabf68e47_19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g5aabf68e47_19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5aabf68e47_7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g5aabf68e47_7_3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aabf68e47_3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5aabf68e47_3_2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ea4bb7c1d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ea4bb7c1d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馬斯洛三角形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人的基本生理需求有這些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5aabf68e47_3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飲食文化 不只是吃而已</a:t>
            </a:r>
            <a:endParaRPr/>
          </a:p>
        </p:txBody>
      </p:sp>
      <p:sp>
        <p:nvSpPr>
          <p:cNvPr id="311" name="Google Shape;311;g5aabf68e47_3_30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aabf68e47_3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平常上課的部分 跟下餐廳的部分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介紹各地的美食 特殊食物：像是那種貴到不合理的食物，或者是很噁心得食物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節日的部分：萬聖節小點心，聖誕節薑餅屋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master chef: 學期的最後會讓各個組別們pk，美食家展譽則會選出那個最美味的料理，獲勝者可得大獎，參賽者一般獎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speaker: 有可能會請一些會做菜的人來介紹東西，或者是一些想分享經驗的學生、老師之類的</a:t>
            </a:r>
            <a:endParaRPr/>
          </a:p>
        </p:txBody>
      </p:sp>
      <p:sp>
        <p:nvSpPr>
          <p:cNvPr id="327" name="Google Shape;327;g5aabf68e47_3_23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1145eb0a96f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1145eb0a96f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d97f61c2f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d97f61c2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5aabf68e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5aabf68e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5aabf68e47_7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g5aabf68e47_7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cap="flat" cmpd="sng" w="76200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8" name="Google Shape;18;p2"/>
          <p:cNvSpPr txBox="1"/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19" name="Google Shape;19;p2"/>
          <p:cNvSpPr txBox="1"/>
          <p:nvPr>
            <p:ph idx="1" type="subTitle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0" name="Google Shape;2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1"/>
          <p:cNvSpPr txBox="1"/>
          <p:nvPr>
            <p:ph hasCustomPrompt="1"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9" name="Google Shape;5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layout">
  <p:cSld name="Cover slide layou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d slide layout">
  <p:cSld name="End slide layout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s slide layout">
  <p:cSld name="2_Contents slide layou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/>
          <p:nvPr/>
        </p:nvSpPr>
        <p:spPr>
          <a:xfrm>
            <a:off x="0" y="0"/>
            <a:ext cx="2006844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" name="Google Shape;68;p17"/>
          <p:cNvGrpSpPr/>
          <p:nvPr/>
        </p:nvGrpSpPr>
        <p:grpSpPr>
          <a:xfrm>
            <a:off x="1195431" y="2123573"/>
            <a:ext cx="1284714" cy="2842893"/>
            <a:chOff x="9811908" y="1631854"/>
            <a:chExt cx="1856718" cy="4108658"/>
          </a:xfrm>
        </p:grpSpPr>
        <p:sp>
          <p:nvSpPr>
            <p:cNvPr id="69" name="Google Shape;69;p17"/>
            <p:cNvSpPr/>
            <p:nvPr/>
          </p:nvSpPr>
          <p:spPr>
            <a:xfrm>
              <a:off x="10906626" y="2996891"/>
              <a:ext cx="762000" cy="161925"/>
            </a:xfrm>
            <a:custGeom>
              <a:rect b="b" l="l" r="r" t="t"/>
              <a:pathLst>
                <a:path extrusionOk="0" h="161925" w="762000">
                  <a:moveTo>
                    <a:pt x="763905" y="63817"/>
                  </a:moveTo>
                  <a:cubicBezTo>
                    <a:pt x="756285" y="27622"/>
                    <a:pt x="721043" y="42863"/>
                    <a:pt x="699135" y="42863"/>
                  </a:cubicBezTo>
                  <a:cubicBezTo>
                    <a:pt x="550545" y="41910"/>
                    <a:pt x="402907" y="41910"/>
                    <a:pt x="248602" y="41910"/>
                  </a:cubicBezTo>
                  <a:cubicBezTo>
                    <a:pt x="242887" y="41910"/>
                    <a:pt x="237173" y="42863"/>
                    <a:pt x="232410" y="45720"/>
                  </a:cubicBezTo>
                  <a:lnTo>
                    <a:pt x="6667" y="0"/>
                  </a:lnTo>
                  <a:lnTo>
                    <a:pt x="0" y="32385"/>
                  </a:lnTo>
                  <a:lnTo>
                    <a:pt x="211455" y="75247"/>
                  </a:lnTo>
                  <a:cubicBezTo>
                    <a:pt x="210502" y="82867"/>
                    <a:pt x="212407" y="90488"/>
                    <a:pt x="216218" y="98108"/>
                  </a:cubicBezTo>
                  <a:cubicBezTo>
                    <a:pt x="232410" y="124777"/>
                    <a:pt x="245745" y="129540"/>
                    <a:pt x="261937" y="151447"/>
                  </a:cubicBezTo>
                  <a:cubicBezTo>
                    <a:pt x="275273" y="170497"/>
                    <a:pt x="715328" y="171450"/>
                    <a:pt x="731520" y="153352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7"/>
            <p:cNvSpPr/>
            <p:nvPr/>
          </p:nvSpPr>
          <p:spPr>
            <a:xfrm>
              <a:off x="9811908" y="1863837"/>
              <a:ext cx="1181100" cy="3876675"/>
            </a:xfrm>
            <a:custGeom>
              <a:rect b="b" l="l" r="r" t="t"/>
              <a:pathLst>
                <a:path extrusionOk="0" h="3876675" w="1181100">
                  <a:moveTo>
                    <a:pt x="1172823" y="1146388"/>
                  </a:moveTo>
                  <a:cubicBezTo>
                    <a:pt x="1055665" y="1125433"/>
                    <a:pt x="1019470" y="1063521"/>
                    <a:pt x="937555" y="1054948"/>
                  </a:cubicBezTo>
                  <a:cubicBezTo>
                    <a:pt x="807063" y="1082571"/>
                    <a:pt x="629898" y="1163533"/>
                    <a:pt x="515598" y="1173058"/>
                  </a:cubicBezTo>
                  <a:cubicBezTo>
                    <a:pt x="505120" y="1074951"/>
                    <a:pt x="541315" y="893976"/>
                    <a:pt x="494643" y="765388"/>
                  </a:cubicBezTo>
                  <a:cubicBezTo>
                    <a:pt x="481308" y="728241"/>
                    <a:pt x="456543" y="678711"/>
                    <a:pt x="431778" y="642516"/>
                  </a:cubicBezTo>
                  <a:cubicBezTo>
                    <a:pt x="431778" y="642516"/>
                    <a:pt x="432730" y="470113"/>
                    <a:pt x="526075" y="503451"/>
                  </a:cubicBezTo>
                  <a:cubicBezTo>
                    <a:pt x="541315" y="509166"/>
                    <a:pt x="563223" y="522501"/>
                    <a:pt x="573700" y="507261"/>
                  </a:cubicBezTo>
                  <a:cubicBezTo>
                    <a:pt x="579415" y="498688"/>
                    <a:pt x="578463" y="457731"/>
                    <a:pt x="591798" y="444396"/>
                  </a:cubicBezTo>
                  <a:cubicBezTo>
                    <a:pt x="603228" y="432966"/>
                    <a:pt x="592750" y="431061"/>
                    <a:pt x="583225" y="423441"/>
                  </a:cubicBezTo>
                  <a:cubicBezTo>
                    <a:pt x="612753" y="427251"/>
                    <a:pt x="617515" y="424393"/>
                    <a:pt x="625135" y="387246"/>
                  </a:cubicBezTo>
                  <a:cubicBezTo>
                    <a:pt x="642280" y="375816"/>
                    <a:pt x="670855" y="389151"/>
                    <a:pt x="684190" y="376768"/>
                  </a:cubicBezTo>
                  <a:cubicBezTo>
                    <a:pt x="683238" y="356766"/>
                    <a:pt x="660378" y="313903"/>
                    <a:pt x="662283" y="264373"/>
                  </a:cubicBezTo>
                  <a:cubicBezTo>
                    <a:pt x="669903" y="235798"/>
                    <a:pt x="688000" y="198651"/>
                    <a:pt x="681333" y="171028"/>
                  </a:cubicBezTo>
                  <a:cubicBezTo>
                    <a:pt x="640375" y="-33759"/>
                    <a:pt x="348910" y="-64239"/>
                    <a:pt x="276520" y="131976"/>
                  </a:cubicBezTo>
                  <a:cubicBezTo>
                    <a:pt x="240325" y="236751"/>
                    <a:pt x="334623" y="321523"/>
                    <a:pt x="275568" y="418678"/>
                  </a:cubicBezTo>
                  <a:cubicBezTo>
                    <a:pt x="275568" y="418678"/>
                    <a:pt x="245088" y="466303"/>
                    <a:pt x="244135" y="465351"/>
                  </a:cubicBezTo>
                  <a:cubicBezTo>
                    <a:pt x="223180" y="454873"/>
                    <a:pt x="231753" y="454873"/>
                    <a:pt x="215560" y="468208"/>
                  </a:cubicBezTo>
                  <a:cubicBezTo>
                    <a:pt x="126025" y="542503"/>
                    <a:pt x="66018" y="637753"/>
                    <a:pt x="15535" y="733003"/>
                  </a:cubicBezTo>
                  <a:cubicBezTo>
                    <a:pt x="-21612" y="834921"/>
                    <a:pt x="17440" y="930171"/>
                    <a:pt x="33633" y="1037803"/>
                  </a:cubicBezTo>
                  <a:cubicBezTo>
                    <a:pt x="57445" y="1164486"/>
                    <a:pt x="94593" y="1247353"/>
                    <a:pt x="94593" y="1377846"/>
                  </a:cubicBezTo>
                  <a:cubicBezTo>
                    <a:pt x="94593" y="1382608"/>
                    <a:pt x="95545" y="1387371"/>
                    <a:pt x="97450" y="1392133"/>
                  </a:cubicBezTo>
                  <a:cubicBezTo>
                    <a:pt x="101260" y="1400706"/>
                    <a:pt x="92688" y="1417851"/>
                    <a:pt x="105070" y="1425471"/>
                  </a:cubicBezTo>
                  <a:lnTo>
                    <a:pt x="108880" y="1445473"/>
                  </a:lnTo>
                  <a:cubicBezTo>
                    <a:pt x="104118" y="1447378"/>
                    <a:pt x="111738" y="1475953"/>
                    <a:pt x="106975" y="1477858"/>
                  </a:cubicBezTo>
                  <a:cubicBezTo>
                    <a:pt x="77448" y="1624543"/>
                    <a:pt x="33633" y="1714078"/>
                    <a:pt x="75543" y="1863621"/>
                  </a:cubicBezTo>
                  <a:cubicBezTo>
                    <a:pt x="116500" y="2007448"/>
                    <a:pt x="189843" y="2273196"/>
                    <a:pt x="236515" y="2414166"/>
                  </a:cubicBezTo>
                  <a:cubicBezTo>
                    <a:pt x="258423" y="2479889"/>
                    <a:pt x="258423" y="2578948"/>
                    <a:pt x="246993" y="2647528"/>
                  </a:cubicBezTo>
                  <a:cubicBezTo>
                    <a:pt x="186033" y="3006621"/>
                    <a:pt x="177460" y="3269511"/>
                    <a:pt x="226990" y="3627651"/>
                  </a:cubicBezTo>
                  <a:cubicBezTo>
                    <a:pt x="236515" y="3697183"/>
                    <a:pt x="162220" y="3837201"/>
                    <a:pt x="264138" y="3871491"/>
                  </a:cubicBezTo>
                  <a:cubicBezTo>
                    <a:pt x="291760" y="3881016"/>
                    <a:pt x="465115" y="3863871"/>
                    <a:pt x="493690" y="3861966"/>
                  </a:cubicBezTo>
                  <a:cubicBezTo>
                    <a:pt x="577510" y="3889589"/>
                    <a:pt x="677523" y="3885778"/>
                    <a:pt x="762295" y="3870539"/>
                  </a:cubicBezTo>
                  <a:cubicBezTo>
                    <a:pt x="776583" y="3862918"/>
                    <a:pt x="809920" y="3856251"/>
                    <a:pt x="823255" y="3848631"/>
                  </a:cubicBezTo>
                  <a:cubicBezTo>
                    <a:pt x="855640" y="3831486"/>
                    <a:pt x="885168" y="3813389"/>
                    <a:pt x="880405" y="3768621"/>
                  </a:cubicBezTo>
                  <a:cubicBezTo>
                    <a:pt x="874690" y="3720996"/>
                    <a:pt x="835638" y="3729568"/>
                    <a:pt x="807063" y="3721948"/>
                  </a:cubicBezTo>
                  <a:cubicBezTo>
                    <a:pt x="773725" y="3713376"/>
                    <a:pt x="761343" y="3729568"/>
                    <a:pt x="726100" y="3718139"/>
                  </a:cubicBezTo>
                  <a:cubicBezTo>
                    <a:pt x="752770" y="3688611"/>
                    <a:pt x="808015" y="3695278"/>
                    <a:pt x="791823" y="3644796"/>
                  </a:cubicBezTo>
                  <a:cubicBezTo>
                    <a:pt x="773725" y="3587646"/>
                    <a:pt x="701335" y="3596218"/>
                    <a:pt x="662283" y="3598123"/>
                  </a:cubicBezTo>
                  <a:cubicBezTo>
                    <a:pt x="558460" y="3603839"/>
                    <a:pt x="594655" y="3531448"/>
                    <a:pt x="594655" y="3426673"/>
                  </a:cubicBezTo>
                  <a:cubicBezTo>
                    <a:pt x="595608" y="3242841"/>
                    <a:pt x="614658" y="3076153"/>
                    <a:pt x="636565" y="2896131"/>
                  </a:cubicBezTo>
                  <a:cubicBezTo>
                    <a:pt x="657520" y="2771353"/>
                    <a:pt x="647995" y="2723728"/>
                    <a:pt x="652758" y="2598951"/>
                  </a:cubicBezTo>
                  <a:cubicBezTo>
                    <a:pt x="653710" y="2573233"/>
                    <a:pt x="643233" y="2502748"/>
                    <a:pt x="635613" y="2478936"/>
                  </a:cubicBezTo>
                  <a:cubicBezTo>
                    <a:pt x="619420" y="2427501"/>
                    <a:pt x="632755" y="2373208"/>
                    <a:pt x="628945" y="2319868"/>
                  </a:cubicBezTo>
                  <a:cubicBezTo>
                    <a:pt x="609895" y="2036976"/>
                    <a:pt x="633708" y="1896006"/>
                    <a:pt x="578463" y="1615018"/>
                  </a:cubicBezTo>
                  <a:cubicBezTo>
                    <a:pt x="573700" y="1590253"/>
                    <a:pt x="504168" y="1335936"/>
                    <a:pt x="549888" y="1316886"/>
                  </a:cubicBezTo>
                  <a:cubicBezTo>
                    <a:pt x="607038" y="1293073"/>
                    <a:pt x="615610" y="1277833"/>
                    <a:pt x="683238" y="1259736"/>
                  </a:cubicBezTo>
                  <a:cubicBezTo>
                    <a:pt x="761343" y="1237828"/>
                    <a:pt x="821350" y="1171153"/>
                    <a:pt x="915648" y="1219731"/>
                  </a:cubicBezTo>
                  <a:cubicBezTo>
                    <a:pt x="1008040" y="1267356"/>
                    <a:pt x="1075668" y="1186393"/>
                    <a:pt x="1159488" y="1194966"/>
                  </a:cubicBezTo>
                  <a:cubicBezTo>
                    <a:pt x="1179490" y="1198776"/>
                    <a:pt x="1208065" y="1153056"/>
                    <a:pt x="1172823" y="114638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7"/>
            <p:cNvSpPr/>
            <p:nvPr/>
          </p:nvSpPr>
          <p:spPr>
            <a:xfrm>
              <a:off x="10033518" y="1631854"/>
              <a:ext cx="581025" cy="409575"/>
            </a:xfrm>
            <a:custGeom>
              <a:rect b="b" l="l" r="r" t="t"/>
              <a:pathLst>
                <a:path extrusionOk="0" h="409575" w="581025">
                  <a:moveTo>
                    <a:pt x="54910" y="363959"/>
                  </a:moveTo>
                  <a:cubicBezTo>
                    <a:pt x="60625" y="282997"/>
                    <a:pt x="93962" y="247754"/>
                    <a:pt x="13000" y="176317"/>
                  </a:cubicBezTo>
                  <a:cubicBezTo>
                    <a:pt x="-31768" y="137264"/>
                    <a:pt x="46337" y="7724"/>
                    <a:pt x="136825" y="2009"/>
                  </a:cubicBezTo>
                  <a:cubicBezTo>
                    <a:pt x="207310" y="-2753"/>
                    <a:pt x="276842" y="-1801"/>
                    <a:pt x="342565" y="36299"/>
                  </a:cubicBezTo>
                  <a:cubicBezTo>
                    <a:pt x="389237" y="63922"/>
                    <a:pt x="433052" y="67732"/>
                    <a:pt x="485440" y="74399"/>
                  </a:cubicBezTo>
                  <a:cubicBezTo>
                    <a:pt x="535922" y="81067"/>
                    <a:pt x="572117" y="87734"/>
                    <a:pt x="582595" y="143932"/>
                  </a:cubicBezTo>
                  <a:cubicBezTo>
                    <a:pt x="593072" y="200129"/>
                    <a:pt x="572117" y="260137"/>
                    <a:pt x="528302" y="289664"/>
                  </a:cubicBezTo>
                  <a:cubicBezTo>
                    <a:pt x="484487" y="320144"/>
                    <a:pt x="454007" y="349672"/>
                    <a:pt x="460675" y="417299"/>
                  </a:cubicBezTo>
                  <a:cubicBezTo>
                    <a:pt x="438767" y="415394"/>
                    <a:pt x="409240" y="414442"/>
                    <a:pt x="393047" y="409679"/>
                  </a:cubicBezTo>
                  <a:cubicBezTo>
                    <a:pt x="276842" y="375389"/>
                    <a:pt x="176830" y="372532"/>
                    <a:pt x="54910" y="36395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7"/>
            <p:cNvSpPr/>
            <p:nvPr/>
          </p:nvSpPr>
          <p:spPr>
            <a:xfrm>
              <a:off x="10056043" y="2303471"/>
              <a:ext cx="342900" cy="733425"/>
            </a:xfrm>
            <a:custGeom>
              <a:rect b="b" l="l" r="r" t="t"/>
              <a:pathLst>
                <a:path extrusionOk="0" h="733425" w="342900">
                  <a:moveTo>
                    <a:pt x="78105" y="97155"/>
                  </a:moveTo>
                  <a:cubicBezTo>
                    <a:pt x="170498" y="200025"/>
                    <a:pt x="240983" y="327660"/>
                    <a:pt x="260033" y="388620"/>
                  </a:cubicBezTo>
                  <a:cubicBezTo>
                    <a:pt x="267653" y="412433"/>
                    <a:pt x="266700" y="595313"/>
                    <a:pt x="267653" y="738188"/>
                  </a:cubicBezTo>
                  <a:lnTo>
                    <a:pt x="350520" y="719138"/>
                  </a:lnTo>
                  <a:cubicBezTo>
                    <a:pt x="345758" y="633413"/>
                    <a:pt x="343853" y="578168"/>
                    <a:pt x="338137" y="559118"/>
                  </a:cubicBezTo>
                  <a:cubicBezTo>
                    <a:pt x="325755" y="517208"/>
                    <a:pt x="283845" y="329565"/>
                    <a:pt x="199073" y="198120"/>
                  </a:cubicBezTo>
                  <a:cubicBezTo>
                    <a:pt x="145733" y="123825"/>
                    <a:pt x="92392" y="67627"/>
                    <a:pt x="18097" y="0"/>
                  </a:cubicBezTo>
                  <a:cubicBezTo>
                    <a:pt x="10478" y="7620"/>
                    <a:pt x="7620" y="18098"/>
                    <a:pt x="0" y="25717"/>
                  </a:cubicBezTo>
                  <a:cubicBezTo>
                    <a:pt x="13335" y="39052"/>
                    <a:pt x="66675" y="82867"/>
                    <a:pt x="78105" y="9715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7"/>
            <p:cNvSpPr/>
            <p:nvPr/>
          </p:nvSpPr>
          <p:spPr>
            <a:xfrm>
              <a:off x="9913846" y="3155958"/>
              <a:ext cx="647700" cy="1152525"/>
            </a:xfrm>
            <a:custGeom>
              <a:rect b="b" l="l" r="r" t="t"/>
              <a:pathLst>
                <a:path extrusionOk="0" h="1152525" w="647700">
                  <a:moveTo>
                    <a:pt x="593682" y="383858"/>
                  </a:moveTo>
                  <a:cubicBezTo>
                    <a:pt x="567965" y="262890"/>
                    <a:pt x="541295" y="220028"/>
                    <a:pt x="508910" y="80963"/>
                  </a:cubicBezTo>
                  <a:cubicBezTo>
                    <a:pt x="505100" y="69533"/>
                    <a:pt x="504147" y="59055"/>
                    <a:pt x="501290" y="0"/>
                  </a:cubicBezTo>
                  <a:lnTo>
                    <a:pt x="415565" y="26670"/>
                  </a:lnTo>
                  <a:cubicBezTo>
                    <a:pt x="415565" y="39053"/>
                    <a:pt x="415565" y="50483"/>
                    <a:pt x="415565" y="50483"/>
                  </a:cubicBezTo>
                  <a:cubicBezTo>
                    <a:pt x="386037" y="54292"/>
                    <a:pt x="271737" y="69533"/>
                    <a:pt x="241257" y="66675"/>
                  </a:cubicBezTo>
                  <a:cubicBezTo>
                    <a:pt x="245067" y="88583"/>
                    <a:pt x="250782" y="122872"/>
                    <a:pt x="257450" y="150495"/>
                  </a:cubicBezTo>
                  <a:cubicBezTo>
                    <a:pt x="176487" y="150495"/>
                    <a:pt x="77427" y="150495"/>
                    <a:pt x="275" y="150495"/>
                  </a:cubicBezTo>
                  <a:cubicBezTo>
                    <a:pt x="1227" y="165735"/>
                    <a:pt x="-678" y="171450"/>
                    <a:pt x="275" y="185738"/>
                  </a:cubicBezTo>
                  <a:cubicBezTo>
                    <a:pt x="84095" y="180975"/>
                    <a:pt x="181250" y="193358"/>
                    <a:pt x="269832" y="192405"/>
                  </a:cubicBezTo>
                  <a:cubicBezTo>
                    <a:pt x="269832" y="192405"/>
                    <a:pt x="269832" y="193358"/>
                    <a:pt x="270785" y="193358"/>
                  </a:cubicBezTo>
                  <a:cubicBezTo>
                    <a:pt x="333650" y="536258"/>
                    <a:pt x="406992" y="1118235"/>
                    <a:pt x="411755" y="1161098"/>
                  </a:cubicBezTo>
                  <a:cubicBezTo>
                    <a:pt x="448902" y="1164907"/>
                    <a:pt x="605112" y="1151573"/>
                    <a:pt x="647975" y="1137285"/>
                  </a:cubicBezTo>
                  <a:cubicBezTo>
                    <a:pt x="647975" y="882968"/>
                    <a:pt x="646070" y="632460"/>
                    <a:pt x="593682" y="38385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74" name="Google Shape;74;p17"/>
          <p:cNvCxnSpPr/>
          <p:nvPr/>
        </p:nvCxnSpPr>
        <p:spPr>
          <a:xfrm>
            <a:off x="0" y="766431"/>
            <a:ext cx="200684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75" name="Google Shape;75;p17"/>
          <p:cNvGrpSpPr/>
          <p:nvPr/>
        </p:nvGrpSpPr>
        <p:grpSpPr>
          <a:xfrm>
            <a:off x="405228" y="747147"/>
            <a:ext cx="1196388" cy="1044159"/>
            <a:chOff x="816657" y="415244"/>
            <a:chExt cx="3074373" cy="2683192"/>
          </a:xfrm>
        </p:grpSpPr>
        <p:grpSp>
          <p:nvGrpSpPr>
            <p:cNvPr id="76" name="Google Shape;76;p17"/>
            <p:cNvGrpSpPr/>
            <p:nvPr/>
          </p:nvGrpSpPr>
          <p:grpSpPr>
            <a:xfrm rot="10800000">
              <a:off x="816657" y="415245"/>
              <a:ext cx="647700" cy="2620327"/>
              <a:chOff x="6144030" y="3967463"/>
              <a:chExt cx="647700" cy="2620327"/>
            </a:xfrm>
          </p:grpSpPr>
          <p:sp>
            <p:nvSpPr>
              <p:cNvPr id="77" name="Google Shape;77;p17"/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78;p17"/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rect b="b" l="l" r="r" t="t"/>
                <a:pathLst>
                  <a:path extrusionOk="0" h="647700" w="8572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p17"/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rect b="b" l="l" r="r" t="t"/>
                <a:pathLst>
                  <a:path extrusionOk="0" h="962025" w="647700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" name="Google Shape;80;p17"/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</p:grpSpPr>
          <p:sp>
            <p:nvSpPr>
              <p:cNvPr id="81" name="Google Shape;81;p17"/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" name="Google Shape;82;p17"/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rect b="b" l="l" r="r" t="t"/>
                <a:pathLst>
                  <a:path extrusionOk="0" h="752475" w="8572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" name="Google Shape;83;p17"/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rect b="b" l="l" r="r" t="t"/>
                <a:pathLst>
                  <a:path extrusionOk="0" h="885825" w="723900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4" name="Google Shape;84;p17"/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</p:grpSpPr>
          <p:sp>
            <p:nvSpPr>
              <p:cNvPr id="85" name="Google Shape;85;p17"/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17"/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rect b="b" l="l" r="r" t="t"/>
                <a:pathLst>
                  <a:path extrusionOk="0" h="752475" w="8572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17"/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rect b="b" l="l" r="r" t="t"/>
                <a:pathLst>
                  <a:path extrusionOk="0" h="847725" w="533400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" name="Google Shape;88;p17"/>
            <p:cNvSpPr/>
            <p:nvPr/>
          </p:nvSpPr>
          <p:spPr>
            <a:xfrm rot="10800000">
              <a:off x="3210622" y="415244"/>
              <a:ext cx="680408" cy="2666759"/>
            </a:xfrm>
            <a:custGeom>
              <a:rect b="b" l="l" r="r" t="t"/>
              <a:pathLst>
                <a:path extrusionOk="0" h="2314575" w="590550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9" name="Google Shape;89;p17"/>
          <p:cNvSpPr txBox="1"/>
          <p:nvPr/>
        </p:nvSpPr>
        <p:spPr>
          <a:xfrm>
            <a:off x="0" y="160238"/>
            <a:ext cx="2012666" cy="5341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</a:pPr>
            <a:r>
              <a:t/>
            </a:r>
            <a:endParaRPr sz="33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slide layout">
  <p:cSld name="Image slide layou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8"/>
          <p:cNvSpPr/>
          <p:nvPr>
            <p:ph idx="2" type="pic"/>
          </p:nvPr>
        </p:nvSpPr>
        <p:spPr>
          <a:xfrm>
            <a:off x="441584" y="1387757"/>
            <a:ext cx="1920240" cy="308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p18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18"/>
          <p:cNvSpPr/>
          <p:nvPr/>
        </p:nvSpPr>
        <p:spPr>
          <a:xfrm>
            <a:off x="3714750" y="899705"/>
            <a:ext cx="17145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8"/>
          <p:cNvSpPr/>
          <p:nvPr>
            <p:ph idx="3" type="pic"/>
          </p:nvPr>
        </p:nvSpPr>
        <p:spPr>
          <a:xfrm>
            <a:off x="4680151" y="1387757"/>
            <a:ext cx="1920240" cy="3086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s slide layout">
  <p:cSld name="1_Contents slide layout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s slide layout">
  <p:cSld name="Contents slide layou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Google Shape;98;p20"/>
          <p:cNvSpPr/>
          <p:nvPr/>
        </p:nvSpPr>
        <p:spPr>
          <a:xfrm>
            <a:off x="3714750" y="899705"/>
            <a:ext cx="17145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99" name="Google Shape;99;p20"/>
          <p:cNvCxnSpPr/>
          <p:nvPr/>
        </p:nvCxnSpPr>
        <p:spPr>
          <a:xfrm>
            <a:off x="0" y="4935551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00" name="Google Shape;100;p20"/>
          <p:cNvGrpSpPr/>
          <p:nvPr/>
        </p:nvGrpSpPr>
        <p:grpSpPr>
          <a:xfrm flipH="1">
            <a:off x="8200053" y="3339446"/>
            <a:ext cx="857939" cy="1672621"/>
            <a:chOff x="331796" y="2976958"/>
            <a:chExt cx="1859025" cy="3624317"/>
          </a:xfrm>
        </p:grpSpPr>
        <p:grpSp>
          <p:nvGrpSpPr>
            <p:cNvPr id="101" name="Google Shape;101;p20"/>
            <p:cNvGrpSpPr/>
            <p:nvPr/>
          </p:nvGrpSpPr>
          <p:grpSpPr>
            <a:xfrm>
              <a:off x="331796" y="2976958"/>
              <a:ext cx="1859025" cy="3624317"/>
              <a:chOff x="331796" y="2976958"/>
              <a:chExt cx="1859025" cy="3624317"/>
            </a:xfrm>
          </p:grpSpPr>
          <p:sp>
            <p:nvSpPr>
              <p:cNvPr id="102" name="Google Shape;102;p20"/>
              <p:cNvSpPr/>
              <p:nvPr/>
            </p:nvSpPr>
            <p:spPr>
              <a:xfrm>
                <a:off x="331796" y="2976958"/>
                <a:ext cx="1859025" cy="3624317"/>
              </a:xfrm>
              <a:custGeom>
                <a:rect b="b" l="l" r="r" t="t"/>
                <a:pathLst>
                  <a:path extrusionOk="0" h="2209800" w="1133475">
                    <a:moveTo>
                      <a:pt x="1109922" y="750223"/>
                    </a:moveTo>
                    <a:cubicBezTo>
                      <a:pt x="1056582" y="753081"/>
                      <a:pt x="878465" y="754033"/>
                      <a:pt x="806075" y="754033"/>
                    </a:cubicBezTo>
                    <a:cubicBezTo>
                      <a:pt x="828935" y="805468"/>
                      <a:pt x="866082" y="773083"/>
                      <a:pt x="882275" y="799753"/>
                    </a:cubicBezTo>
                    <a:cubicBezTo>
                      <a:pt x="851795" y="838806"/>
                      <a:pt x="818457" y="826423"/>
                      <a:pt x="781310" y="832138"/>
                    </a:cubicBezTo>
                    <a:cubicBezTo>
                      <a:pt x="648912" y="852141"/>
                      <a:pt x="634625" y="866428"/>
                      <a:pt x="643197" y="733078"/>
                    </a:cubicBezTo>
                    <a:cubicBezTo>
                      <a:pt x="647960" y="650211"/>
                      <a:pt x="683202" y="548293"/>
                      <a:pt x="586047" y="523528"/>
                    </a:cubicBezTo>
                    <a:cubicBezTo>
                      <a:pt x="524135" y="507336"/>
                      <a:pt x="519372" y="474951"/>
                      <a:pt x="522230" y="442566"/>
                    </a:cubicBezTo>
                    <a:cubicBezTo>
                      <a:pt x="522230" y="442566"/>
                      <a:pt x="523182" y="442566"/>
                      <a:pt x="523182" y="442566"/>
                    </a:cubicBezTo>
                    <a:cubicBezTo>
                      <a:pt x="525087" y="429231"/>
                      <a:pt x="548900" y="413991"/>
                      <a:pt x="558425" y="395893"/>
                    </a:cubicBezTo>
                    <a:cubicBezTo>
                      <a:pt x="561282" y="392083"/>
                      <a:pt x="564140" y="387321"/>
                      <a:pt x="566997" y="383511"/>
                    </a:cubicBezTo>
                    <a:cubicBezTo>
                      <a:pt x="583190" y="362556"/>
                      <a:pt x="582237" y="340648"/>
                      <a:pt x="585095" y="318741"/>
                    </a:cubicBezTo>
                    <a:cubicBezTo>
                      <a:pt x="611765" y="214918"/>
                      <a:pt x="586047" y="144433"/>
                      <a:pt x="596525" y="54898"/>
                    </a:cubicBezTo>
                    <a:cubicBezTo>
                      <a:pt x="598430" y="40611"/>
                      <a:pt x="590810" y="32038"/>
                      <a:pt x="576522" y="26323"/>
                    </a:cubicBezTo>
                    <a:cubicBezTo>
                      <a:pt x="480320" y="-9872"/>
                      <a:pt x="454602" y="-24159"/>
                      <a:pt x="433647" y="87283"/>
                    </a:cubicBezTo>
                    <a:cubicBezTo>
                      <a:pt x="426980" y="120621"/>
                      <a:pt x="409835" y="143481"/>
                      <a:pt x="405072" y="176818"/>
                    </a:cubicBezTo>
                    <a:cubicBezTo>
                      <a:pt x="398405" y="232063"/>
                      <a:pt x="351732" y="280641"/>
                      <a:pt x="371735" y="336838"/>
                    </a:cubicBezTo>
                    <a:cubicBezTo>
                      <a:pt x="382212" y="367318"/>
                      <a:pt x="396500" y="417801"/>
                      <a:pt x="401262" y="420658"/>
                    </a:cubicBezTo>
                    <a:cubicBezTo>
                      <a:pt x="396500" y="448281"/>
                      <a:pt x="414597" y="471141"/>
                      <a:pt x="320300" y="492096"/>
                    </a:cubicBezTo>
                    <a:cubicBezTo>
                      <a:pt x="178377" y="524481"/>
                      <a:pt x="113607" y="646401"/>
                      <a:pt x="20262" y="750223"/>
                    </a:cubicBezTo>
                    <a:cubicBezTo>
                      <a:pt x="-6408" y="779751"/>
                      <a:pt x="-9265" y="807373"/>
                      <a:pt x="26930" y="830233"/>
                    </a:cubicBezTo>
                    <a:cubicBezTo>
                      <a:pt x="115512" y="886431"/>
                      <a:pt x="193617" y="900718"/>
                      <a:pt x="275532" y="939771"/>
                    </a:cubicBezTo>
                    <a:cubicBezTo>
                      <a:pt x="351732" y="975966"/>
                      <a:pt x="336492" y="955011"/>
                      <a:pt x="307917" y="1035021"/>
                    </a:cubicBezTo>
                    <a:cubicBezTo>
                      <a:pt x="293630" y="1075026"/>
                      <a:pt x="284105" y="1115031"/>
                      <a:pt x="280295" y="1157893"/>
                    </a:cubicBezTo>
                    <a:cubicBezTo>
                      <a:pt x="267912" y="1306483"/>
                      <a:pt x="265055" y="1427451"/>
                      <a:pt x="247910" y="1575088"/>
                    </a:cubicBezTo>
                    <a:cubicBezTo>
                      <a:pt x="248862" y="1575088"/>
                      <a:pt x="246005" y="1602711"/>
                      <a:pt x="246005" y="1602711"/>
                    </a:cubicBezTo>
                    <a:lnTo>
                      <a:pt x="271722" y="1602711"/>
                    </a:lnTo>
                    <a:cubicBezTo>
                      <a:pt x="269817" y="1688436"/>
                      <a:pt x="277437" y="1773208"/>
                      <a:pt x="275532" y="1858933"/>
                    </a:cubicBezTo>
                    <a:cubicBezTo>
                      <a:pt x="275532" y="1877983"/>
                      <a:pt x="271722" y="1900843"/>
                      <a:pt x="279342" y="1916083"/>
                    </a:cubicBezTo>
                    <a:cubicBezTo>
                      <a:pt x="308870" y="1973233"/>
                      <a:pt x="296487" y="2032288"/>
                      <a:pt x="289820" y="2094201"/>
                    </a:cubicBezTo>
                    <a:cubicBezTo>
                      <a:pt x="286010" y="2130396"/>
                      <a:pt x="294582" y="2167544"/>
                      <a:pt x="326967" y="2193261"/>
                    </a:cubicBezTo>
                    <a:cubicBezTo>
                      <a:pt x="362210" y="2204691"/>
                      <a:pt x="388880" y="2226599"/>
                      <a:pt x="423170" y="2189451"/>
                    </a:cubicBezTo>
                    <a:cubicBezTo>
                      <a:pt x="417455" y="2156113"/>
                      <a:pt x="403167" y="2122776"/>
                      <a:pt x="397452" y="2089438"/>
                    </a:cubicBezTo>
                    <a:cubicBezTo>
                      <a:pt x="388880" y="2058958"/>
                      <a:pt x="394595" y="1957041"/>
                      <a:pt x="403167" y="1921798"/>
                    </a:cubicBezTo>
                    <a:cubicBezTo>
                      <a:pt x="406025" y="1888461"/>
                      <a:pt x="397452" y="1820833"/>
                      <a:pt x="400310" y="1817023"/>
                    </a:cubicBezTo>
                    <a:cubicBezTo>
                      <a:pt x="390785" y="1734156"/>
                      <a:pt x="403167" y="1682721"/>
                      <a:pt x="421265" y="1603663"/>
                    </a:cubicBezTo>
                    <a:lnTo>
                      <a:pt x="470795" y="1603663"/>
                    </a:lnTo>
                    <a:cubicBezTo>
                      <a:pt x="471747" y="1605568"/>
                      <a:pt x="471747" y="1608426"/>
                      <a:pt x="472700" y="1610331"/>
                    </a:cubicBezTo>
                    <a:lnTo>
                      <a:pt x="471747" y="1608426"/>
                    </a:lnTo>
                    <a:cubicBezTo>
                      <a:pt x="491750" y="1692246"/>
                      <a:pt x="464127" y="1767493"/>
                      <a:pt x="473652" y="1851313"/>
                    </a:cubicBezTo>
                    <a:cubicBezTo>
                      <a:pt x="483177" y="1876078"/>
                      <a:pt x="455555" y="1903701"/>
                      <a:pt x="479367" y="1927513"/>
                    </a:cubicBezTo>
                    <a:cubicBezTo>
                      <a:pt x="494607" y="1965613"/>
                      <a:pt x="466032" y="2014191"/>
                      <a:pt x="482225" y="2052291"/>
                    </a:cubicBezTo>
                    <a:cubicBezTo>
                      <a:pt x="482225" y="2060863"/>
                      <a:pt x="482225" y="2078008"/>
                      <a:pt x="482225" y="2086581"/>
                    </a:cubicBezTo>
                    <a:cubicBezTo>
                      <a:pt x="483177" y="2125633"/>
                      <a:pt x="518420" y="2109441"/>
                      <a:pt x="533660" y="2124681"/>
                    </a:cubicBezTo>
                    <a:cubicBezTo>
                      <a:pt x="589857" y="2123728"/>
                      <a:pt x="596525" y="2176116"/>
                      <a:pt x="654627" y="2171353"/>
                    </a:cubicBezTo>
                    <a:cubicBezTo>
                      <a:pt x="671772" y="2169449"/>
                      <a:pt x="695585" y="2178021"/>
                      <a:pt x="704157" y="2158971"/>
                    </a:cubicBezTo>
                    <a:cubicBezTo>
                      <a:pt x="713682" y="2138016"/>
                      <a:pt x="691775" y="2123728"/>
                      <a:pt x="677487" y="2114203"/>
                    </a:cubicBezTo>
                    <a:cubicBezTo>
                      <a:pt x="562235" y="2034193"/>
                      <a:pt x="588905" y="1957993"/>
                      <a:pt x="601287" y="1846551"/>
                    </a:cubicBezTo>
                    <a:cubicBezTo>
                      <a:pt x="608907" y="1775113"/>
                      <a:pt x="611765" y="1703676"/>
                      <a:pt x="614622" y="1631286"/>
                    </a:cubicBezTo>
                    <a:cubicBezTo>
                      <a:pt x="615575" y="1618903"/>
                      <a:pt x="625100" y="1606521"/>
                      <a:pt x="626052" y="1593186"/>
                    </a:cubicBezTo>
                    <a:cubicBezTo>
                      <a:pt x="649865" y="1575088"/>
                      <a:pt x="666057" y="1576041"/>
                      <a:pt x="666057" y="1549371"/>
                    </a:cubicBezTo>
                    <a:cubicBezTo>
                      <a:pt x="666057" y="1383636"/>
                      <a:pt x="655580" y="1188373"/>
                      <a:pt x="634625" y="1023591"/>
                    </a:cubicBezTo>
                    <a:cubicBezTo>
                      <a:pt x="627005" y="965488"/>
                      <a:pt x="634625" y="938818"/>
                      <a:pt x="690822" y="928341"/>
                    </a:cubicBezTo>
                    <a:cubicBezTo>
                      <a:pt x="798455" y="906433"/>
                      <a:pt x="910850" y="865476"/>
                      <a:pt x="1009910" y="814993"/>
                    </a:cubicBezTo>
                    <a:cubicBezTo>
                      <a:pt x="1030865" y="816898"/>
                      <a:pt x="1046105" y="814993"/>
                      <a:pt x="1059440" y="800706"/>
                    </a:cubicBezTo>
                    <a:cubicBezTo>
                      <a:pt x="1093730" y="774036"/>
                      <a:pt x="1078490" y="791181"/>
                      <a:pt x="1115637" y="780703"/>
                    </a:cubicBezTo>
                    <a:cubicBezTo>
                      <a:pt x="1156595" y="759748"/>
                      <a:pt x="1137545" y="749271"/>
                      <a:pt x="1109922" y="750223"/>
                    </a:cubicBezTo>
                    <a:close/>
                    <a:moveTo>
                      <a:pt x="334587" y="871191"/>
                    </a:moveTo>
                    <a:cubicBezTo>
                      <a:pt x="313632" y="896908"/>
                      <a:pt x="173615" y="802611"/>
                      <a:pt x="137420" y="780703"/>
                    </a:cubicBezTo>
                    <a:cubicBezTo>
                      <a:pt x="178377" y="740698"/>
                      <a:pt x="237432" y="658783"/>
                      <a:pt x="278390" y="688311"/>
                    </a:cubicBezTo>
                    <a:cubicBezTo>
                      <a:pt x="307917" y="710218"/>
                      <a:pt x="364115" y="834996"/>
                      <a:pt x="334587" y="8711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0"/>
              <p:cNvSpPr/>
              <p:nvPr/>
            </p:nvSpPr>
            <p:spPr>
              <a:xfrm>
                <a:off x="872487" y="3756991"/>
                <a:ext cx="551393" cy="1537213"/>
              </a:xfrm>
              <a:custGeom>
                <a:rect b="b" l="l" r="r" t="t"/>
                <a:pathLst>
                  <a:path extrusionOk="0" h="1537213" w="551393">
                    <a:moveTo>
                      <a:pt x="51851" y="0"/>
                    </a:moveTo>
                    <a:lnTo>
                      <a:pt x="171121" y="268357"/>
                    </a:lnTo>
                    <a:lnTo>
                      <a:pt x="419000" y="268357"/>
                    </a:lnTo>
                    <a:lnTo>
                      <a:pt x="382596" y="66221"/>
                    </a:lnTo>
                    <a:lnTo>
                      <a:pt x="421275" y="77358"/>
                    </a:lnTo>
                    <a:lnTo>
                      <a:pt x="462110" y="303323"/>
                    </a:lnTo>
                    <a:cubicBezTo>
                      <a:pt x="472788" y="369344"/>
                      <a:pt x="473644" y="522324"/>
                      <a:pt x="463306" y="611197"/>
                    </a:cubicBezTo>
                    <a:cubicBezTo>
                      <a:pt x="502543" y="961722"/>
                      <a:pt x="564854" y="1265204"/>
                      <a:pt x="548808" y="1530626"/>
                    </a:cubicBezTo>
                    <a:lnTo>
                      <a:pt x="64066" y="1537213"/>
                    </a:lnTo>
                    <a:lnTo>
                      <a:pt x="134717" y="695739"/>
                    </a:lnTo>
                    <a:lnTo>
                      <a:pt x="0" y="696698"/>
                    </a:lnTo>
                    <a:lnTo>
                      <a:pt x="14849" y="661371"/>
                    </a:lnTo>
                    <a:lnTo>
                      <a:pt x="135196" y="649876"/>
                    </a:lnTo>
                    <a:cubicBezTo>
                      <a:pt x="135515" y="526415"/>
                      <a:pt x="135835" y="402954"/>
                      <a:pt x="136154" y="279493"/>
                    </a:cubicBezTo>
                    <a:lnTo>
                      <a:pt x="25387" y="16286"/>
                    </a:lnTo>
                    <a:lnTo>
                      <a:pt x="5185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" name="Google Shape;104;p20"/>
            <p:cNvSpPr/>
            <p:nvPr/>
          </p:nvSpPr>
          <p:spPr>
            <a:xfrm>
              <a:off x="1666217" y="3867149"/>
              <a:ext cx="521429" cy="319685"/>
            </a:xfrm>
            <a:custGeom>
              <a:rect b="b" l="l" r="r" t="t"/>
              <a:pathLst>
                <a:path extrusionOk="0" h="338056" w="551393">
                  <a:moveTo>
                    <a:pt x="266379" y="0"/>
                  </a:moveTo>
                  <a:lnTo>
                    <a:pt x="285013" y="0"/>
                  </a:lnTo>
                  <a:cubicBezTo>
                    <a:pt x="295441" y="0"/>
                    <a:pt x="303894" y="8453"/>
                    <a:pt x="303894" y="18881"/>
                  </a:cubicBezTo>
                  <a:lnTo>
                    <a:pt x="303894" y="45787"/>
                  </a:lnTo>
                  <a:lnTo>
                    <a:pt x="331259" y="48545"/>
                  </a:lnTo>
                  <a:cubicBezTo>
                    <a:pt x="456889" y="74253"/>
                    <a:pt x="551393" y="185410"/>
                    <a:pt x="551393" y="318641"/>
                  </a:cubicBezTo>
                  <a:lnTo>
                    <a:pt x="549436" y="338056"/>
                  </a:lnTo>
                  <a:lnTo>
                    <a:pt x="1957" y="338056"/>
                  </a:lnTo>
                  <a:lnTo>
                    <a:pt x="0" y="318641"/>
                  </a:lnTo>
                  <a:cubicBezTo>
                    <a:pt x="0" y="185410"/>
                    <a:pt x="94504" y="74253"/>
                    <a:pt x="220134" y="48545"/>
                  </a:cubicBezTo>
                  <a:lnTo>
                    <a:pt x="247498" y="45787"/>
                  </a:lnTo>
                  <a:lnTo>
                    <a:pt x="247498" y="18881"/>
                  </a:lnTo>
                  <a:cubicBezTo>
                    <a:pt x="247498" y="8453"/>
                    <a:pt x="255951" y="0"/>
                    <a:pt x="266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Image slide layout">
  <p:cSld name="13_Image slide layou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7" name="Google Shape;107;p21"/>
          <p:cNvSpPr/>
          <p:nvPr>
            <p:ph idx="3" type="pic"/>
          </p:nvPr>
        </p:nvSpPr>
        <p:spPr>
          <a:xfrm>
            <a:off x="531791" y="2372776"/>
            <a:ext cx="2381226" cy="1826626"/>
          </a:xfrm>
          <a:prstGeom prst="rect">
            <a:avLst/>
          </a:prstGeom>
          <a:solidFill>
            <a:srgbClr val="D8D8D8"/>
          </a:solidFill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8" name="Google Shape;108;p21"/>
          <p:cNvSpPr/>
          <p:nvPr>
            <p:ph idx="4" type="pic"/>
          </p:nvPr>
        </p:nvSpPr>
        <p:spPr>
          <a:xfrm rot="-589555">
            <a:off x="3387920" y="2104985"/>
            <a:ext cx="2381226" cy="1826626"/>
          </a:xfrm>
          <a:prstGeom prst="rect">
            <a:avLst/>
          </a:prstGeom>
          <a:solidFill>
            <a:srgbClr val="D8D8D8"/>
          </a:solidFill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21"/>
          <p:cNvSpPr/>
          <p:nvPr>
            <p:ph idx="5" type="pic"/>
          </p:nvPr>
        </p:nvSpPr>
        <p:spPr>
          <a:xfrm>
            <a:off x="6244046" y="2372776"/>
            <a:ext cx="2381226" cy="1826626"/>
          </a:xfrm>
          <a:prstGeom prst="rect">
            <a:avLst/>
          </a:prstGeom>
          <a:solidFill>
            <a:srgbClr val="D8D8D8"/>
          </a:solidFill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mage slide layout">
  <p:cSld name="1_Image slide layou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/>
          <p:nvPr/>
        </p:nvSpPr>
        <p:spPr>
          <a:xfrm>
            <a:off x="2762794" y="976447"/>
            <a:ext cx="3771900" cy="3771900"/>
          </a:xfrm>
          <a:prstGeom prst="frame">
            <a:avLst>
              <a:gd fmla="val 1388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2"/>
          <p:cNvSpPr/>
          <p:nvPr>
            <p:ph idx="2" type="pic"/>
          </p:nvPr>
        </p:nvSpPr>
        <p:spPr>
          <a:xfrm>
            <a:off x="5157278" y="532313"/>
            <a:ext cx="3222546" cy="37261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22"/>
          <p:cNvSpPr/>
          <p:nvPr>
            <p:ph idx="3" type="pic"/>
          </p:nvPr>
        </p:nvSpPr>
        <p:spPr>
          <a:xfrm>
            <a:off x="1587137" y="2024744"/>
            <a:ext cx="3150700" cy="19685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3"/>
          <p:cNvSpPr txBox="1"/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Image slide layout">
  <p:cSld name="3_Image slide layout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/>
          <p:nvPr>
            <p:ph idx="2" type="pic"/>
          </p:nvPr>
        </p:nvSpPr>
        <p:spPr>
          <a:xfrm>
            <a:off x="519962" y="457202"/>
            <a:ext cx="3268265" cy="42290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s slide layout">
  <p:cSld name="3_Contents slide layout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Google Shape;118;p24"/>
          <p:cNvSpPr/>
          <p:nvPr/>
        </p:nvSpPr>
        <p:spPr>
          <a:xfrm>
            <a:off x="3714750" y="899705"/>
            <a:ext cx="17145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4"/>
          <p:cNvSpPr/>
          <p:nvPr/>
        </p:nvSpPr>
        <p:spPr>
          <a:xfrm rot="8736033">
            <a:off x="35467" y="-76197"/>
            <a:ext cx="1546529" cy="1007027"/>
          </a:xfrm>
          <a:custGeom>
            <a:rect b="b" l="l" r="r" t="t"/>
            <a:pathLst>
              <a:path extrusionOk="0" h="1342703" w="2062038">
                <a:moveTo>
                  <a:pt x="211797" y="827255"/>
                </a:moveTo>
                <a:lnTo>
                  <a:pt x="0" y="682237"/>
                </a:lnTo>
                <a:lnTo>
                  <a:pt x="2296" y="674390"/>
                </a:lnTo>
                <a:cubicBezTo>
                  <a:pt x="155684" y="303908"/>
                  <a:pt x="374015" y="338544"/>
                  <a:pt x="605953" y="352769"/>
                </a:cubicBezTo>
                <a:cubicBezTo>
                  <a:pt x="662237" y="355862"/>
                  <a:pt x="717283" y="332977"/>
                  <a:pt x="754394" y="290919"/>
                </a:cubicBezTo>
                <a:cubicBezTo>
                  <a:pt x="969014" y="46611"/>
                  <a:pt x="1336404" y="-138321"/>
                  <a:pt x="1754511" y="137531"/>
                </a:cubicBezTo>
                <a:cubicBezTo>
                  <a:pt x="1902951" y="235254"/>
                  <a:pt x="1999438" y="582852"/>
                  <a:pt x="1987686" y="716449"/>
                </a:cubicBezTo>
                <a:cubicBezTo>
                  <a:pt x="1982738" y="768403"/>
                  <a:pt x="1975316" y="806749"/>
                  <a:pt x="1968512" y="837675"/>
                </a:cubicBezTo>
                <a:cubicBezTo>
                  <a:pt x="1951349" y="916070"/>
                  <a:pt x="1975586" y="996205"/>
                  <a:pt x="2029483" y="1050942"/>
                </a:cubicBezTo>
                <a:lnTo>
                  <a:pt x="2062038" y="1074205"/>
                </a:lnTo>
                <a:lnTo>
                  <a:pt x="1878198" y="1342703"/>
                </a:lnTo>
                <a:lnTo>
                  <a:pt x="1878114" y="1342595"/>
                </a:lnTo>
                <a:cubicBezTo>
                  <a:pt x="1868740" y="1332553"/>
                  <a:pt x="1858419" y="1323353"/>
                  <a:pt x="1847286" y="1315158"/>
                </a:cubicBezTo>
                <a:cubicBezTo>
                  <a:pt x="1797187" y="1278048"/>
                  <a:pt x="1745233" y="1246505"/>
                  <a:pt x="1693279" y="1233516"/>
                </a:cubicBezTo>
                <a:cubicBezTo>
                  <a:pt x="1471237" y="1178469"/>
                  <a:pt x="1427323" y="1103012"/>
                  <a:pt x="1639470" y="953335"/>
                </a:cubicBezTo>
                <a:cubicBezTo>
                  <a:pt x="1810794" y="833345"/>
                  <a:pt x="1722349" y="669442"/>
                  <a:pt x="1646892" y="542031"/>
                </a:cubicBezTo>
                <a:cubicBezTo>
                  <a:pt x="1523191" y="332359"/>
                  <a:pt x="1305479" y="295867"/>
                  <a:pt x="1085910" y="319370"/>
                </a:cubicBezTo>
                <a:cubicBezTo>
                  <a:pt x="923863" y="336070"/>
                  <a:pt x="886135" y="464719"/>
                  <a:pt x="879950" y="612540"/>
                </a:cubicBezTo>
                <a:cubicBezTo>
                  <a:pt x="879950" y="615014"/>
                  <a:pt x="879950" y="616870"/>
                  <a:pt x="879950" y="619344"/>
                </a:cubicBezTo>
                <a:cubicBezTo>
                  <a:pt x="878713" y="726963"/>
                  <a:pt x="746972" y="775206"/>
                  <a:pt x="673370" y="697275"/>
                </a:cubicBezTo>
                <a:cubicBezTo>
                  <a:pt x="584306" y="603263"/>
                  <a:pt x="452565" y="475851"/>
                  <a:pt x="274436" y="704697"/>
                </a:cubicBezTo>
                <a:cubicBezTo>
                  <a:pt x="252789" y="732452"/>
                  <a:pt x="236234" y="759773"/>
                  <a:pt x="224124" y="786493"/>
                </a:cubicBezTo>
                <a:close/>
              </a:path>
            </a:pathLst>
          </a:custGeom>
          <a:solidFill>
            <a:schemeClr val="accent2">
              <a:alpha val="2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4"/>
          <p:cNvSpPr/>
          <p:nvPr/>
        </p:nvSpPr>
        <p:spPr>
          <a:xfrm rot="-1671023">
            <a:off x="8260076" y="4306408"/>
            <a:ext cx="868159" cy="583967"/>
          </a:xfrm>
          <a:custGeom>
            <a:rect b="b" l="l" r="r" t="t"/>
            <a:pathLst>
              <a:path extrusionOk="0" h="778623" w="1157545">
                <a:moveTo>
                  <a:pt x="928294" y="31386"/>
                </a:moveTo>
                <a:cubicBezTo>
                  <a:pt x="957152" y="43315"/>
                  <a:pt x="986576" y="58911"/>
                  <a:pt x="1016454" y="78623"/>
                </a:cubicBezTo>
                <a:cubicBezTo>
                  <a:pt x="1101314" y="134489"/>
                  <a:pt x="1156473" y="333203"/>
                  <a:pt x="1149755" y="409578"/>
                </a:cubicBezTo>
                <a:cubicBezTo>
                  <a:pt x="1146927" y="439278"/>
                  <a:pt x="1142684" y="461200"/>
                  <a:pt x="1138793" y="478879"/>
                </a:cubicBezTo>
                <a:cubicBezTo>
                  <a:pt x="1132253" y="508757"/>
                  <a:pt x="1136230" y="539077"/>
                  <a:pt x="1148739" y="565242"/>
                </a:cubicBezTo>
                <a:lnTo>
                  <a:pt x="1157545" y="577813"/>
                </a:lnTo>
                <a:lnTo>
                  <a:pt x="1066593" y="749952"/>
                </a:lnTo>
                <a:lnTo>
                  <a:pt x="1025869" y="723338"/>
                </a:lnTo>
                <a:cubicBezTo>
                  <a:pt x="1011151" y="715250"/>
                  <a:pt x="996300" y="708885"/>
                  <a:pt x="981449" y="705173"/>
                </a:cubicBezTo>
                <a:cubicBezTo>
                  <a:pt x="854513" y="673704"/>
                  <a:pt x="829409" y="630567"/>
                  <a:pt x="950688" y="544999"/>
                </a:cubicBezTo>
                <a:cubicBezTo>
                  <a:pt x="1048630" y="476404"/>
                  <a:pt x="998068" y="382704"/>
                  <a:pt x="954930" y="309866"/>
                </a:cubicBezTo>
                <a:cubicBezTo>
                  <a:pt x="884215" y="190002"/>
                  <a:pt x="759753" y="169140"/>
                  <a:pt x="634231" y="182577"/>
                </a:cubicBezTo>
                <a:cubicBezTo>
                  <a:pt x="541592" y="192123"/>
                  <a:pt x="520024" y="265669"/>
                  <a:pt x="516488" y="350175"/>
                </a:cubicBezTo>
                <a:cubicBezTo>
                  <a:pt x="516488" y="351590"/>
                  <a:pt x="516488" y="352650"/>
                  <a:pt x="516488" y="354065"/>
                </a:cubicBezTo>
                <a:cubicBezTo>
                  <a:pt x="515781" y="415588"/>
                  <a:pt x="440468" y="443168"/>
                  <a:pt x="398391" y="398616"/>
                </a:cubicBezTo>
                <a:cubicBezTo>
                  <a:pt x="347475" y="344871"/>
                  <a:pt x="272162" y="272033"/>
                  <a:pt x="170330" y="402859"/>
                </a:cubicBezTo>
                <a:cubicBezTo>
                  <a:pt x="71327" y="529795"/>
                  <a:pt x="158662" y="640820"/>
                  <a:pt x="242461" y="687493"/>
                </a:cubicBezTo>
                <a:cubicBezTo>
                  <a:pt x="276140" y="706322"/>
                  <a:pt x="285753" y="747227"/>
                  <a:pt x="270107" y="777988"/>
                </a:cubicBezTo>
                <a:lnTo>
                  <a:pt x="269524" y="778623"/>
                </a:lnTo>
                <a:lnTo>
                  <a:pt x="32151" y="653204"/>
                </a:lnTo>
                <a:lnTo>
                  <a:pt x="26776" y="645063"/>
                </a:lnTo>
                <a:cubicBezTo>
                  <a:pt x="-3986" y="595208"/>
                  <a:pt x="-8583" y="442460"/>
                  <a:pt x="14753" y="385533"/>
                </a:cubicBezTo>
                <a:cubicBezTo>
                  <a:pt x="102442" y="173737"/>
                  <a:pt x="227257" y="193538"/>
                  <a:pt x="359851" y="201670"/>
                </a:cubicBezTo>
                <a:cubicBezTo>
                  <a:pt x="392027" y="203438"/>
                  <a:pt x="423496" y="190356"/>
                  <a:pt x="444710" y="166312"/>
                </a:cubicBezTo>
                <a:cubicBezTo>
                  <a:pt x="552067" y="44105"/>
                  <a:pt x="726289" y="-52114"/>
                  <a:pt x="928294" y="31386"/>
                </a:cubicBezTo>
                <a:close/>
              </a:path>
            </a:pathLst>
          </a:custGeom>
          <a:solidFill>
            <a:schemeClr val="accent2">
              <a:alpha val="2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4"/>
          <p:cNvSpPr/>
          <p:nvPr/>
        </p:nvSpPr>
        <p:spPr>
          <a:xfrm rot="-4292873">
            <a:off x="7622254" y="4286991"/>
            <a:ext cx="631615" cy="597928"/>
          </a:xfrm>
          <a:custGeom>
            <a:rect b="b" l="l" r="r" t="t"/>
            <a:pathLst>
              <a:path extrusionOk="0" h="3381375" w="35718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2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4"/>
          <p:cNvSpPr/>
          <p:nvPr/>
        </p:nvSpPr>
        <p:spPr>
          <a:xfrm rot="-1263087">
            <a:off x="8196398" y="3796175"/>
            <a:ext cx="495778" cy="514215"/>
          </a:xfrm>
          <a:custGeom>
            <a:rect b="b" l="l" r="r" t="t"/>
            <a:pathLst>
              <a:path extrusionOk="0" h="3381375" w="3571875">
                <a:moveTo>
                  <a:pt x="3563995" y="2018692"/>
                </a:moveTo>
                <a:cubicBezTo>
                  <a:pt x="3504939" y="1839622"/>
                  <a:pt x="3367779" y="1740562"/>
                  <a:pt x="3259195" y="1688175"/>
                </a:cubicBezTo>
                <a:cubicBezTo>
                  <a:pt x="3110604" y="1616737"/>
                  <a:pt x="3032499" y="1451002"/>
                  <a:pt x="3067742" y="1290029"/>
                </a:cubicBezTo>
                <a:cubicBezTo>
                  <a:pt x="3078220" y="1242404"/>
                  <a:pt x="3089649" y="1183350"/>
                  <a:pt x="3097270" y="1103340"/>
                </a:cubicBezTo>
                <a:cubicBezTo>
                  <a:pt x="3115367" y="897599"/>
                  <a:pt x="2966777" y="362294"/>
                  <a:pt x="2738177" y="211799"/>
                </a:cubicBezTo>
                <a:cubicBezTo>
                  <a:pt x="2094287" y="-213016"/>
                  <a:pt x="1528502" y="71782"/>
                  <a:pt x="1197984" y="448019"/>
                </a:cubicBezTo>
                <a:cubicBezTo>
                  <a:pt x="1140834" y="512789"/>
                  <a:pt x="1056062" y="548032"/>
                  <a:pt x="969384" y="543269"/>
                </a:cubicBezTo>
                <a:cubicBezTo>
                  <a:pt x="612197" y="521362"/>
                  <a:pt x="275964" y="468022"/>
                  <a:pt x="39744" y="1038569"/>
                </a:cubicBezTo>
                <a:cubicBezTo>
                  <a:pt x="-23121" y="1191922"/>
                  <a:pt x="-10738" y="1603402"/>
                  <a:pt x="72129" y="1737704"/>
                </a:cubicBezTo>
                <a:cubicBezTo>
                  <a:pt x="277869" y="2073937"/>
                  <a:pt x="364547" y="1985354"/>
                  <a:pt x="155949" y="2333970"/>
                </a:cubicBezTo>
                <a:cubicBezTo>
                  <a:pt x="-84081" y="2734972"/>
                  <a:pt x="276917" y="3127402"/>
                  <a:pt x="724592" y="3295995"/>
                </a:cubicBezTo>
                <a:cubicBezTo>
                  <a:pt x="1363719" y="3559837"/>
                  <a:pt x="1736147" y="3043582"/>
                  <a:pt x="2052377" y="3293137"/>
                </a:cubicBezTo>
                <a:lnTo>
                  <a:pt x="2053329" y="3294090"/>
                </a:lnTo>
                <a:cubicBezTo>
                  <a:pt x="2053329" y="3294090"/>
                  <a:pt x="2053329" y="3294090"/>
                  <a:pt x="2053329" y="3294090"/>
                </a:cubicBezTo>
                <a:cubicBezTo>
                  <a:pt x="2053329" y="3294090"/>
                  <a:pt x="2053329" y="3294090"/>
                  <a:pt x="2053329" y="3294090"/>
                </a:cubicBezTo>
                <a:cubicBezTo>
                  <a:pt x="2526722" y="3519832"/>
                  <a:pt x="2890577" y="3277897"/>
                  <a:pt x="3150609" y="2945474"/>
                </a:cubicBezTo>
                <a:cubicBezTo>
                  <a:pt x="3388734" y="2642580"/>
                  <a:pt x="3649720" y="2535899"/>
                  <a:pt x="3563995" y="2018692"/>
                </a:cubicBezTo>
                <a:close/>
                <a:moveTo>
                  <a:pt x="2525770" y="2945474"/>
                </a:moveTo>
                <a:cubicBezTo>
                  <a:pt x="2316219" y="3144547"/>
                  <a:pt x="2058092" y="2975002"/>
                  <a:pt x="1897119" y="2853082"/>
                </a:cubicBezTo>
                <a:cubicBezTo>
                  <a:pt x="1788534" y="2771167"/>
                  <a:pt x="1791392" y="2613052"/>
                  <a:pt x="1736147" y="2662582"/>
                </a:cubicBezTo>
                <a:cubicBezTo>
                  <a:pt x="1664709" y="2726399"/>
                  <a:pt x="1569459" y="2852130"/>
                  <a:pt x="1487544" y="2900707"/>
                </a:cubicBezTo>
                <a:cubicBezTo>
                  <a:pt x="1126547" y="3111210"/>
                  <a:pt x="636962" y="3001672"/>
                  <a:pt x="500754" y="2563522"/>
                </a:cubicBezTo>
                <a:cubicBezTo>
                  <a:pt x="434079" y="2346352"/>
                  <a:pt x="532187" y="2248245"/>
                  <a:pt x="662679" y="2166330"/>
                </a:cubicBezTo>
                <a:cubicBezTo>
                  <a:pt x="779837" y="2092987"/>
                  <a:pt x="774122" y="1919632"/>
                  <a:pt x="653154" y="1852004"/>
                </a:cubicBezTo>
                <a:cubicBezTo>
                  <a:pt x="427412" y="1726275"/>
                  <a:pt x="192144" y="1427189"/>
                  <a:pt x="458844" y="1085242"/>
                </a:cubicBezTo>
                <a:cubicBezTo>
                  <a:pt x="733164" y="732817"/>
                  <a:pt x="936047" y="929032"/>
                  <a:pt x="1073207" y="1073812"/>
                </a:cubicBezTo>
                <a:cubicBezTo>
                  <a:pt x="1186554" y="1193827"/>
                  <a:pt x="1389437" y="1119532"/>
                  <a:pt x="1391342" y="953797"/>
                </a:cubicBezTo>
                <a:cubicBezTo>
                  <a:pt x="1391342" y="949987"/>
                  <a:pt x="1391342" y="947129"/>
                  <a:pt x="1391342" y="943319"/>
                </a:cubicBezTo>
                <a:cubicBezTo>
                  <a:pt x="1400867" y="715672"/>
                  <a:pt x="1458969" y="517552"/>
                  <a:pt x="1708524" y="491834"/>
                </a:cubicBezTo>
                <a:cubicBezTo>
                  <a:pt x="2046662" y="455639"/>
                  <a:pt x="2381942" y="511837"/>
                  <a:pt x="2572442" y="834734"/>
                </a:cubicBezTo>
                <a:cubicBezTo>
                  <a:pt x="2688647" y="1030949"/>
                  <a:pt x="2824854" y="1283362"/>
                  <a:pt x="2561012" y="1468147"/>
                </a:cubicBezTo>
                <a:cubicBezTo>
                  <a:pt x="2234304" y="1698652"/>
                  <a:pt x="2301932" y="1814857"/>
                  <a:pt x="2643879" y="1899629"/>
                </a:cubicBezTo>
                <a:cubicBezTo>
                  <a:pt x="2723889" y="1919632"/>
                  <a:pt x="2803899" y="1968209"/>
                  <a:pt x="2881052" y="2025359"/>
                </a:cubicBezTo>
                <a:cubicBezTo>
                  <a:pt x="2949632" y="2075842"/>
                  <a:pt x="2998209" y="2151090"/>
                  <a:pt x="3013449" y="2234910"/>
                </a:cubicBezTo>
                <a:cubicBezTo>
                  <a:pt x="3079172" y="2606385"/>
                  <a:pt x="2737224" y="2743545"/>
                  <a:pt x="2525770" y="2945474"/>
                </a:cubicBezTo>
                <a:close/>
              </a:path>
            </a:pathLst>
          </a:custGeom>
          <a:solidFill>
            <a:schemeClr val="accent2">
              <a:alpha val="2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4"/>
          <p:cNvSpPr/>
          <p:nvPr/>
        </p:nvSpPr>
        <p:spPr>
          <a:xfrm>
            <a:off x="0" y="4935552"/>
            <a:ext cx="9144000" cy="207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Image slide layout">
  <p:cSld name="4_Image slide layout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/>
          <p:nvPr/>
        </p:nvSpPr>
        <p:spPr>
          <a:xfrm>
            <a:off x="-14287" y="114300"/>
            <a:ext cx="9158288" cy="3518452"/>
          </a:xfrm>
          <a:custGeom>
            <a:rect b="b" l="l" r="r" t="t"/>
            <a:pathLst>
              <a:path extrusionOk="0" h="4691270" w="12211051">
                <a:moveTo>
                  <a:pt x="0" y="0"/>
                </a:moveTo>
                <a:lnTo>
                  <a:pt x="12211051" y="0"/>
                </a:lnTo>
                <a:lnTo>
                  <a:pt x="12211051" y="2792547"/>
                </a:lnTo>
                <a:lnTo>
                  <a:pt x="11803470" y="3063047"/>
                </a:lnTo>
                <a:cubicBezTo>
                  <a:pt x="10153287" y="4094971"/>
                  <a:pt x="8203683" y="4691270"/>
                  <a:pt x="6115052" y="4691270"/>
                </a:cubicBezTo>
                <a:cubicBezTo>
                  <a:pt x="4026419" y="4691270"/>
                  <a:pt x="2076815" y="4094971"/>
                  <a:pt x="426632" y="3063047"/>
                </a:cubicBezTo>
                <a:lnTo>
                  <a:pt x="0" y="277990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5"/>
          <p:cNvSpPr/>
          <p:nvPr>
            <p:ph idx="2" type="pic"/>
          </p:nvPr>
        </p:nvSpPr>
        <p:spPr>
          <a:xfrm>
            <a:off x="-14287" y="0"/>
            <a:ext cx="9158288" cy="3518453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/>
          <p:nvPr>
            <p:ph idx="3" type="pic"/>
          </p:nvPr>
        </p:nvSpPr>
        <p:spPr>
          <a:xfrm>
            <a:off x="1125499" y="2141657"/>
            <a:ext cx="1472894" cy="14728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/>
          <p:nvPr>
            <p:ph idx="4" type="pic"/>
          </p:nvPr>
        </p:nvSpPr>
        <p:spPr>
          <a:xfrm>
            <a:off x="3816596" y="2688294"/>
            <a:ext cx="1472894" cy="14728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9" name="Google Shape;129;p25"/>
          <p:cNvSpPr/>
          <p:nvPr>
            <p:ph idx="5" type="pic"/>
          </p:nvPr>
        </p:nvSpPr>
        <p:spPr>
          <a:xfrm>
            <a:off x="6520513" y="2141657"/>
            <a:ext cx="1472894" cy="147289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Image slide layout">
  <p:cSld name="5_Image slide layout">
    <p:bg>
      <p:bgPr>
        <a:solidFill>
          <a:schemeClr val="accent4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/>
          <p:nvPr/>
        </p:nvSpPr>
        <p:spPr>
          <a:xfrm>
            <a:off x="-54622" y="-90723"/>
            <a:ext cx="5324948" cy="5324946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p26"/>
          <p:cNvSpPr/>
          <p:nvPr>
            <p:ph idx="2" type="pic"/>
          </p:nvPr>
        </p:nvSpPr>
        <p:spPr>
          <a:xfrm>
            <a:off x="654456" y="2648555"/>
            <a:ext cx="3159427" cy="22722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6"/>
          <p:cNvSpPr/>
          <p:nvPr>
            <p:ph idx="3" type="pic"/>
          </p:nvPr>
        </p:nvSpPr>
        <p:spPr>
          <a:xfrm>
            <a:off x="1401821" y="222726"/>
            <a:ext cx="3159427" cy="22722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6"/>
          <p:cNvSpPr/>
          <p:nvPr>
            <p:ph idx="4" type="pic"/>
          </p:nvPr>
        </p:nvSpPr>
        <p:spPr>
          <a:xfrm>
            <a:off x="258828" y="614901"/>
            <a:ext cx="2274285" cy="315718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Contents slide layout">
  <p:cSld name="6_Contents slide layou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7"/>
          <p:cNvSpPr txBox="1"/>
          <p:nvPr>
            <p:ph idx="1" type="body"/>
          </p:nvPr>
        </p:nvSpPr>
        <p:spPr>
          <a:xfrm>
            <a:off x="242647" y="25463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7"/>
          <p:cNvSpPr/>
          <p:nvPr/>
        </p:nvSpPr>
        <p:spPr>
          <a:xfrm>
            <a:off x="3714750" y="899705"/>
            <a:ext cx="171450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7"/>
          <p:cNvSpPr/>
          <p:nvPr/>
        </p:nvSpPr>
        <p:spPr>
          <a:xfrm>
            <a:off x="0" y="4935552"/>
            <a:ext cx="9144000" cy="207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Image slide layout">
  <p:cSld name="6_Image slide layou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/>
          <p:nvPr/>
        </p:nvSpPr>
        <p:spPr>
          <a:xfrm>
            <a:off x="267114" y="417443"/>
            <a:ext cx="8609772" cy="4532244"/>
          </a:xfrm>
          <a:prstGeom prst="frame">
            <a:avLst>
              <a:gd fmla="val 584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28"/>
          <p:cNvSpPr/>
          <p:nvPr>
            <p:ph idx="2" type="pic"/>
          </p:nvPr>
        </p:nvSpPr>
        <p:spPr>
          <a:xfrm>
            <a:off x="486097" y="2377937"/>
            <a:ext cx="8171807" cy="23481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Image slide layout">
  <p:cSld name="7_Image slide layou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9"/>
          <p:cNvSpPr/>
          <p:nvPr>
            <p:ph idx="2" type="pic"/>
          </p:nvPr>
        </p:nvSpPr>
        <p:spPr>
          <a:xfrm>
            <a:off x="396131" y="1311965"/>
            <a:ext cx="1763909" cy="251956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29"/>
          <p:cNvSpPr/>
          <p:nvPr>
            <p:ph idx="3" type="pic"/>
          </p:nvPr>
        </p:nvSpPr>
        <p:spPr>
          <a:xfrm>
            <a:off x="2592074" y="1311965"/>
            <a:ext cx="1763909" cy="251956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29"/>
          <p:cNvSpPr/>
          <p:nvPr>
            <p:ph idx="4" type="pic"/>
          </p:nvPr>
        </p:nvSpPr>
        <p:spPr>
          <a:xfrm>
            <a:off x="6983957" y="1311965"/>
            <a:ext cx="1763909" cy="251956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29"/>
          <p:cNvSpPr/>
          <p:nvPr>
            <p:ph idx="5" type="pic"/>
          </p:nvPr>
        </p:nvSpPr>
        <p:spPr>
          <a:xfrm>
            <a:off x="4788016" y="1311965"/>
            <a:ext cx="1763909" cy="251956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9_Image slide layout">
  <p:cSld name="9_Image slide layou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0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Image slide layout">
  <p:cSld name="2_Image slide layou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1"/>
          <p:cNvSpPr/>
          <p:nvPr/>
        </p:nvSpPr>
        <p:spPr>
          <a:xfrm>
            <a:off x="4279678" y="850718"/>
            <a:ext cx="4243836" cy="2062300"/>
          </a:xfrm>
          <a:prstGeom prst="frame">
            <a:avLst>
              <a:gd fmla="val 1388" name="adj1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31"/>
          <p:cNvSpPr/>
          <p:nvPr>
            <p:ph idx="2" type="pic"/>
          </p:nvPr>
        </p:nvSpPr>
        <p:spPr>
          <a:xfrm>
            <a:off x="1401704" y="1417320"/>
            <a:ext cx="2458368" cy="372618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1"/>
          <p:cNvSpPr/>
          <p:nvPr/>
        </p:nvSpPr>
        <p:spPr>
          <a:xfrm>
            <a:off x="0" y="0"/>
            <a:ext cx="29391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1"/>
          <p:cNvSpPr/>
          <p:nvPr>
            <p:ph idx="3" type="pic"/>
          </p:nvPr>
        </p:nvSpPr>
        <p:spPr>
          <a:xfrm>
            <a:off x="5833280" y="-1"/>
            <a:ext cx="2458368" cy="273666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8_Image slide layout">
  <p:cSld name="8_Image slide layout">
    <p:bg>
      <p:bgPr>
        <a:solidFill>
          <a:schemeClr val="lt1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2"/>
          <p:cNvSpPr/>
          <p:nvPr/>
        </p:nvSpPr>
        <p:spPr>
          <a:xfrm>
            <a:off x="4982993" y="0"/>
            <a:ext cx="277359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32"/>
          <p:cNvSpPr/>
          <p:nvPr/>
        </p:nvSpPr>
        <p:spPr>
          <a:xfrm>
            <a:off x="6121130" y="225170"/>
            <a:ext cx="1800398" cy="1238390"/>
          </a:xfrm>
          <a:custGeom>
            <a:rect b="b" l="l" r="r" t="t"/>
            <a:pathLst>
              <a:path extrusionOk="0" h="1206212" w="1753617">
                <a:moveTo>
                  <a:pt x="1229776" y="474039"/>
                </a:moveTo>
                <a:cubicBezTo>
                  <a:pt x="1143811" y="476947"/>
                  <a:pt x="1106070" y="792156"/>
                  <a:pt x="1118650" y="1037577"/>
                </a:cubicBezTo>
                <a:cubicBezTo>
                  <a:pt x="1151499" y="1041648"/>
                  <a:pt x="1192735" y="1038740"/>
                  <a:pt x="1227679" y="1039321"/>
                </a:cubicBezTo>
                <a:cubicBezTo>
                  <a:pt x="1233271" y="829958"/>
                  <a:pt x="1236766" y="475784"/>
                  <a:pt x="1229776" y="474039"/>
                </a:cubicBezTo>
                <a:close/>
                <a:moveTo>
                  <a:pt x="861560" y="0"/>
                </a:moveTo>
                <a:cubicBezTo>
                  <a:pt x="1015137" y="0"/>
                  <a:pt x="1144753" y="98028"/>
                  <a:pt x="1192678" y="235268"/>
                </a:cubicBezTo>
                <a:cubicBezTo>
                  <a:pt x="1250405" y="194968"/>
                  <a:pt x="1320114" y="172094"/>
                  <a:pt x="1395270" y="172094"/>
                </a:cubicBezTo>
                <a:cubicBezTo>
                  <a:pt x="1593505" y="172094"/>
                  <a:pt x="1753617" y="332207"/>
                  <a:pt x="1753617" y="530443"/>
                </a:cubicBezTo>
                <a:cubicBezTo>
                  <a:pt x="1753617" y="728677"/>
                  <a:pt x="1593505" y="888790"/>
                  <a:pt x="1395270" y="888790"/>
                </a:cubicBezTo>
                <a:cubicBezTo>
                  <a:pt x="1387645" y="888790"/>
                  <a:pt x="1380021" y="887701"/>
                  <a:pt x="1372396" y="887701"/>
                </a:cubicBezTo>
                <a:lnTo>
                  <a:pt x="1372396" y="1206212"/>
                </a:lnTo>
                <a:lnTo>
                  <a:pt x="1231543" y="1206212"/>
                </a:lnTo>
                <a:lnTo>
                  <a:pt x="1227789" y="1039789"/>
                </a:lnTo>
                <a:lnTo>
                  <a:pt x="1176875" y="1039789"/>
                </a:lnTo>
                <a:lnTo>
                  <a:pt x="1173122" y="1206212"/>
                </a:lnTo>
                <a:lnTo>
                  <a:pt x="973672" y="1206212"/>
                </a:lnTo>
                <a:lnTo>
                  <a:pt x="968149" y="929147"/>
                </a:lnTo>
                <a:lnTo>
                  <a:pt x="968017" y="929147"/>
                </a:lnTo>
                <a:cubicBezTo>
                  <a:pt x="988704" y="898262"/>
                  <a:pt x="1030225" y="854754"/>
                  <a:pt x="1030077" y="836491"/>
                </a:cubicBezTo>
                <a:lnTo>
                  <a:pt x="1016753" y="510027"/>
                </a:lnTo>
                <a:cubicBezTo>
                  <a:pt x="1016753" y="505156"/>
                  <a:pt x="1012219" y="501207"/>
                  <a:pt x="1006625" y="501207"/>
                </a:cubicBezTo>
                <a:cubicBezTo>
                  <a:pt x="1003828" y="501207"/>
                  <a:pt x="1001296" y="502194"/>
                  <a:pt x="999463" y="503790"/>
                </a:cubicBezTo>
                <a:lnTo>
                  <a:pt x="996664" y="509676"/>
                </a:lnTo>
                <a:lnTo>
                  <a:pt x="996664" y="733486"/>
                </a:lnTo>
                <a:cubicBezTo>
                  <a:pt x="996664" y="738623"/>
                  <a:pt x="991881" y="742788"/>
                  <a:pt x="985982" y="742788"/>
                </a:cubicBezTo>
                <a:cubicBezTo>
                  <a:pt x="980083" y="742788"/>
                  <a:pt x="975300" y="738623"/>
                  <a:pt x="975300" y="733486"/>
                </a:cubicBezTo>
                <a:cubicBezTo>
                  <a:pt x="975300" y="658877"/>
                  <a:pt x="975300" y="584268"/>
                  <a:pt x="975300" y="509660"/>
                </a:cubicBezTo>
                <a:lnTo>
                  <a:pt x="972509" y="503790"/>
                </a:lnTo>
                <a:cubicBezTo>
                  <a:pt x="970676" y="502194"/>
                  <a:pt x="968144" y="501207"/>
                  <a:pt x="965347" y="501207"/>
                </a:cubicBezTo>
                <a:cubicBezTo>
                  <a:pt x="962550" y="501207"/>
                  <a:pt x="960018" y="502194"/>
                  <a:pt x="958185" y="503790"/>
                </a:cubicBezTo>
                <a:lnTo>
                  <a:pt x="955762" y="508885"/>
                </a:lnTo>
                <a:lnTo>
                  <a:pt x="955762" y="735600"/>
                </a:lnTo>
                <a:cubicBezTo>
                  <a:pt x="955762" y="740738"/>
                  <a:pt x="950979" y="744903"/>
                  <a:pt x="945080" y="744903"/>
                </a:cubicBezTo>
                <a:cubicBezTo>
                  <a:pt x="939180" y="744903"/>
                  <a:pt x="934398" y="740738"/>
                  <a:pt x="934398" y="735600"/>
                </a:cubicBezTo>
                <a:cubicBezTo>
                  <a:pt x="934398" y="659916"/>
                  <a:pt x="934398" y="584231"/>
                  <a:pt x="934398" y="508546"/>
                </a:cubicBezTo>
                <a:lnTo>
                  <a:pt x="932136" y="503790"/>
                </a:lnTo>
                <a:cubicBezTo>
                  <a:pt x="930304" y="502194"/>
                  <a:pt x="927771" y="501207"/>
                  <a:pt x="924974" y="501207"/>
                </a:cubicBezTo>
                <a:cubicBezTo>
                  <a:pt x="922177" y="501207"/>
                  <a:pt x="919645" y="502194"/>
                  <a:pt x="917812" y="503790"/>
                </a:cubicBezTo>
                <a:lnTo>
                  <a:pt x="914860" y="509998"/>
                </a:lnTo>
                <a:lnTo>
                  <a:pt x="914860" y="735693"/>
                </a:lnTo>
                <a:cubicBezTo>
                  <a:pt x="914860" y="740830"/>
                  <a:pt x="910078" y="744995"/>
                  <a:pt x="904178" y="744995"/>
                </a:cubicBezTo>
                <a:cubicBezTo>
                  <a:pt x="898278" y="744995"/>
                  <a:pt x="893497" y="740830"/>
                  <a:pt x="893497" y="735693"/>
                </a:cubicBezTo>
                <a:cubicBezTo>
                  <a:pt x="893497" y="660241"/>
                  <a:pt x="893497" y="584789"/>
                  <a:pt x="893497" y="509338"/>
                </a:cubicBezTo>
                <a:lnTo>
                  <a:pt x="890858" y="503790"/>
                </a:lnTo>
                <a:cubicBezTo>
                  <a:pt x="889025" y="502194"/>
                  <a:pt x="886493" y="501207"/>
                  <a:pt x="883696" y="501207"/>
                </a:cubicBezTo>
                <a:cubicBezTo>
                  <a:pt x="878102" y="501207"/>
                  <a:pt x="873568" y="505156"/>
                  <a:pt x="873568" y="510027"/>
                </a:cubicBezTo>
                <a:lnTo>
                  <a:pt x="858045" y="836491"/>
                </a:lnTo>
                <a:cubicBezTo>
                  <a:pt x="856991" y="853176"/>
                  <a:pt x="899418" y="898262"/>
                  <a:pt x="920104" y="929147"/>
                </a:cubicBezTo>
                <a:lnTo>
                  <a:pt x="919971" y="929147"/>
                </a:lnTo>
                <a:lnTo>
                  <a:pt x="914449" y="1206212"/>
                </a:lnTo>
                <a:lnTo>
                  <a:pt x="687243" y="1206212"/>
                </a:lnTo>
                <a:lnTo>
                  <a:pt x="680994" y="892690"/>
                </a:lnTo>
                <a:lnTo>
                  <a:pt x="672455" y="892690"/>
                </a:lnTo>
                <a:lnTo>
                  <a:pt x="703265" y="880906"/>
                </a:lnTo>
                <a:cubicBezTo>
                  <a:pt x="746777" y="847233"/>
                  <a:pt x="780792" y="770577"/>
                  <a:pt x="779494" y="701153"/>
                </a:cubicBezTo>
                <a:cubicBezTo>
                  <a:pt x="777764" y="608588"/>
                  <a:pt x="735279" y="494515"/>
                  <a:pt x="659906" y="495891"/>
                </a:cubicBezTo>
                <a:cubicBezTo>
                  <a:pt x="584533" y="497267"/>
                  <a:pt x="529384" y="593484"/>
                  <a:pt x="531113" y="696668"/>
                </a:cubicBezTo>
                <a:cubicBezTo>
                  <a:pt x="532411" y="774055"/>
                  <a:pt x="567648" y="848411"/>
                  <a:pt x="611609" y="881068"/>
                </a:cubicBezTo>
                <a:lnTo>
                  <a:pt x="642424" y="892690"/>
                </a:lnTo>
                <a:lnTo>
                  <a:pt x="629610" y="892690"/>
                </a:lnTo>
                <a:lnTo>
                  <a:pt x="623362" y="1206212"/>
                </a:lnTo>
                <a:lnTo>
                  <a:pt x="400827" y="1206212"/>
                </a:lnTo>
                <a:lnTo>
                  <a:pt x="400827" y="886611"/>
                </a:lnTo>
                <a:cubicBezTo>
                  <a:pt x="387756" y="887701"/>
                  <a:pt x="372507" y="888790"/>
                  <a:pt x="358348" y="888790"/>
                </a:cubicBezTo>
                <a:cubicBezTo>
                  <a:pt x="160114" y="888790"/>
                  <a:pt x="0" y="728677"/>
                  <a:pt x="0" y="530443"/>
                </a:cubicBezTo>
                <a:cubicBezTo>
                  <a:pt x="0" y="332207"/>
                  <a:pt x="160114" y="172094"/>
                  <a:pt x="358348" y="172094"/>
                </a:cubicBezTo>
                <a:cubicBezTo>
                  <a:pt x="423701" y="172094"/>
                  <a:pt x="484696" y="189522"/>
                  <a:pt x="536978" y="220019"/>
                </a:cubicBezTo>
                <a:cubicBezTo>
                  <a:pt x="588170" y="91493"/>
                  <a:pt x="714517" y="0"/>
                  <a:pt x="861560" y="0"/>
                </a:cubicBezTo>
                <a:close/>
              </a:path>
            </a:pathLst>
          </a:custGeom>
          <a:noFill/>
          <a:ln cap="flat" cmpd="sng" w="127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32"/>
          <p:cNvSpPr/>
          <p:nvPr>
            <p:ph idx="2" type="pic"/>
          </p:nvPr>
        </p:nvSpPr>
        <p:spPr>
          <a:xfrm>
            <a:off x="486096" y="1397689"/>
            <a:ext cx="4496897" cy="234811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8" name="Google Shape;158;p32"/>
          <p:cNvSpPr/>
          <p:nvPr>
            <p:ph idx="3" type="pic"/>
          </p:nvPr>
        </p:nvSpPr>
        <p:spPr>
          <a:xfrm>
            <a:off x="4982994" y="1397689"/>
            <a:ext cx="1386191" cy="12579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9" name="Google Shape;159;p32"/>
          <p:cNvSpPr/>
          <p:nvPr>
            <p:ph idx="4" type="pic"/>
          </p:nvPr>
        </p:nvSpPr>
        <p:spPr>
          <a:xfrm>
            <a:off x="6370401" y="1397689"/>
            <a:ext cx="1386191" cy="12579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2"/>
          <p:cNvSpPr/>
          <p:nvPr>
            <p:ph idx="5" type="pic"/>
          </p:nvPr>
        </p:nvSpPr>
        <p:spPr>
          <a:xfrm>
            <a:off x="7757809" y="1397689"/>
            <a:ext cx="1386191" cy="125796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_Image slide layout">
  <p:cSld name="10_Image slide layout">
    <p:bg>
      <p:bgPr>
        <a:solidFill>
          <a:schemeClr val="accent4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3"/>
          <p:cNvSpPr/>
          <p:nvPr>
            <p:ph idx="2" type="pic"/>
          </p:nvPr>
        </p:nvSpPr>
        <p:spPr>
          <a:xfrm>
            <a:off x="1" y="0"/>
            <a:ext cx="4883765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_Image slide layout">
  <p:cSld name="11_Image slide layout">
    <p:bg>
      <p:bgPr>
        <a:solidFill>
          <a:schemeClr val="accent4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/>
          <p:nvPr>
            <p:ph idx="2" type="pic"/>
          </p:nvPr>
        </p:nvSpPr>
        <p:spPr>
          <a:xfrm>
            <a:off x="3370634" y="429180"/>
            <a:ext cx="5296710" cy="294875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Contents slide layout">
  <p:cSld name="5_Contents slide layou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"/>
          <p:cNvSpPr/>
          <p:nvPr/>
        </p:nvSpPr>
        <p:spPr>
          <a:xfrm>
            <a:off x="1" y="0"/>
            <a:ext cx="202168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35"/>
          <p:cNvSpPr/>
          <p:nvPr/>
        </p:nvSpPr>
        <p:spPr>
          <a:xfrm>
            <a:off x="1231705" y="1648979"/>
            <a:ext cx="789976" cy="3359333"/>
          </a:xfrm>
          <a:custGeom>
            <a:rect b="b" l="l" r="r" t="t"/>
            <a:pathLst>
              <a:path extrusionOk="0" h="4479111" w="1053301">
                <a:moveTo>
                  <a:pt x="531483" y="1382472"/>
                </a:moveTo>
                <a:cubicBezTo>
                  <a:pt x="451833" y="1375267"/>
                  <a:pt x="351124" y="1511235"/>
                  <a:pt x="278496" y="1582175"/>
                </a:cubicBezTo>
                <a:cubicBezTo>
                  <a:pt x="351849" y="1626574"/>
                  <a:pt x="635608" y="1817677"/>
                  <a:pt x="678075" y="1765558"/>
                </a:cubicBezTo>
                <a:cubicBezTo>
                  <a:pt x="737917" y="1692205"/>
                  <a:pt x="624026" y="1439330"/>
                  <a:pt x="564186" y="1394933"/>
                </a:cubicBezTo>
                <a:cubicBezTo>
                  <a:pt x="553810" y="1387453"/>
                  <a:pt x="542862" y="1383502"/>
                  <a:pt x="531483" y="1382472"/>
                </a:cubicBezTo>
                <a:close/>
                <a:moveTo>
                  <a:pt x="1002286" y="651"/>
                </a:moveTo>
                <a:lnTo>
                  <a:pt x="1053301" y="13297"/>
                </a:lnTo>
                <a:lnTo>
                  <a:pt x="1053301" y="4292319"/>
                </a:lnTo>
                <a:lnTo>
                  <a:pt x="1052472" y="4291920"/>
                </a:lnTo>
                <a:cubicBezTo>
                  <a:pt x="1019264" y="4284409"/>
                  <a:pt x="978726" y="4288029"/>
                  <a:pt x="977279" y="4228671"/>
                </a:cubicBezTo>
                <a:cubicBezTo>
                  <a:pt x="977279" y="4211297"/>
                  <a:pt x="977279" y="4176551"/>
                  <a:pt x="977279" y="4159179"/>
                </a:cubicBezTo>
                <a:cubicBezTo>
                  <a:pt x="944462" y="4081965"/>
                  <a:pt x="1002372" y="3983517"/>
                  <a:pt x="971487" y="3906303"/>
                </a:cubicBezTo>
                <a:cubicBezTo>
                  <a:pt x="923229" y="3858046"/>
                  <a:pt x="979208" y="3802065"/>
                  <a:pt x="959905" y="3751876"/>
                </a:cubicBezTo>
                <a:cubicBezTo>
                  <a:pt x="940601" y="3582006"/>
                  <a:pt x="996582" y="3429511"/>
                  <a:pt x="956044" y="3259641"/>
                </a:cubicBezTo>
                <a:lnTo>
                  <a:pt x="957975" y="3263502"/>
                </a:lnTo>
                <a:cubicBezTo>
                  <a:pt x="956044" y="3259641"/>
                  <a:pt x="956044" y="3253849"/>
                  <a:pt x="954115" y="3249988"/>
                </a:cubicBezTo>
                <a:lnTo>
                  <a:pt x="853737" y="3249988"/>
                </a:lnTo>
                <a:cubicBezTo>
                  <a:pt x="817060" y="3410207"/>
                  <a:pt x="791966" y="3514446"/>
                  <a:pt x="811270" y="3682384"/>
                </a:cubicBezTo>
                <a:cubicBezTo>
                  <a:pt x="805478" y="3690105"/>
                  <a:pt x="822852" y="3827161"/>
                  <a:pt x="817060" y="3894721"/>
                </a:cubicBezTo>
                <a:cubicBezTo>
                  <a:pt x="799688" y="3966145"/>
                  <a:pt x="788106" y="4172690"/>
                  <a:pt x="805478" y="4234461"/>
                </a:cubicBezTo>
                <a:cubicBezTo>
                  <a:pt x="817060" y="4302024"/>
                  <a:pt x="846016" y="4369585"/>
                  <a:pt x="857598" y="4437148"/>
                </a:cubicBezTo>
                <a:cubicBezTo>
                  <a:pt x="788106" y="4512432"/>
                  <a:pt x="734056" y="4468033"/>
                  <a:pt x="662633" y="4444869"/>
                </a:cubicBezTo>
                <a:cubicBezTo>
                  <a:pt x="597001" y="4392751"/>
                  <a:pt x="579629" y="4317467"/>
                  <a:pt x="587350" y="4244114"/>
                </a:cubicBezTo>
                <a:cubicBezTo>
                  <a:pt x="600862" y="4118641"/>
                  <a:pt x="625957" y="3998960"/>
                  <a:pt x="566116" y="3883139"/>
                </a:cubicBezTo>
                <a:cubicBezTo>
                  <a:pt x="550673" y="3852254"/>
                  <a:pt x="558394" y="3805926"/>
                  <a:pt x="558394" y="3767319"/>
                </a:cubicBezTo>
                <a:cubicBezTo>
                  <a:pt x="562255" y="3593589"/>
                  <a:pt x="546812" y="3421789"/>
                  <a:pt x="550673" y="3248059"/>
                </a:cubicBezTo>
                <a:lnTo>
                  <a:pt x="498555" y="3248059"/>
                </a:lnTo>
                <a:cubicBezTo>
                  <a:pt x="498555" y="3248059"/>
                  <a:pt x="504345" y="3192078"/>
                  <a:pt x="502415" y="3192078"/>
                </a:cubicBezTo>
                <a:cubicBezTo>
                  <a:pt x="537161" y="2892876"/>
                  <a:pt x="542951" y="2647722"/>
                  <a:pt x="568047" y="2346589"/>
                </a:cubicBezTo>
                <a:cubicBezTo>
                  <a:pt x="575768" y="2259725"/>
                  <a:pt x="595072" y="2178651"/>
                  <a:pt x="624026" y="2097577"/>
                </a:cubicBezTo>
                <a:cubicBezTo>
                  <a:pt x="681936" y="1935428"/>
                  <a:pt x="712821" y="1977896"/>
                  <a:pt x="558394" y="1904543"/>
                </a:cubicBezTo>
                <a:cubicBezTo>
                  <a:pt x="392385" y="1825398"/>
                  <a:pt x="234097" y="1796444"/>
                  <a:pt x="54576" y="1682553"/>
                </a:cubicBezTo>
                <a:cubicBezTo>
                  <a:pt x="-18777" y="1636225"/>
                  <a:pt x="-12987" y="1580246"/>
                  <a:pt x="41063" y="1520404"/>
                </a:cubicBezTo>
                <a:cubicBezTo>
                  <a:pt x="230236" y="1309998"/>
                  <a:pt x="361499" y="1062915"/>
                  <a:pt x="649121" y="997283"/>
                </a:cubicBezTo>
                <a:cubicBezTo>
                  <a:pt x="840224" y="954816"/>
                  <a:pt x="803548" y="908488"/>
                  <a:pt x="813199" y="852507"/>
                </a:cubicBezTo>
                <a:cubicBezTo>
                  <a:pt x="803548" y="846717"/>
                  <a:pt x="774592" y="744408"/>
                  <a:pt x="753359" y="682637"/>
                </a:cubicBezTo>
                <a:cubicBezTo>
                  <a:pt x="712821" y="568748"/>
                  <a:pt x="807409" y="470300"/>
                  <a:pt x="820920" y="358340"/>
                </a:cubicBezTo>
                <a:cubicBezTo>
                  <a:pt x="830573" y="290779"/>
                  <a:pt x="865319" y="244451"/>
                  <a:pt x="878831" y="176888"/>
                </a:cubicBezTo>
                <a:cubicBezTo>
                  <a:pt x="905373" y="35733"/>
                  <a:pt x="935685" y="-5891"/>
                  <a:pt x="1002286" y="651"/>
                </a:cubicBezTo>
                <a:close/>
              </a:path>
            </a:pathLst>
          </a:custGeom>
          <a:noFill/>
          <a:ln cap="flat" cmpd="sng" w="12700">
            <a:solidFill>
              <a:schemeClr val="l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35"/>
          <p:cNvSpPr/>
          <p:nvPr/>
        </p:nvSpPr>
        <p:spPr>
          <a:xfrm>
            <a:off x="1732783" y="2371864"/>
            <a:ext cx="510997" cy="1424593"/>
          </a:xfrm>
          <a:custGeom>
            <a:rect b="b" l="l" r="r" t="t"/>
            <a:pathLst>
              <a:path extrusionOk="0" h="1537213" w="551393">
                <a:moveTo>
                  <a:pt x="51851" y="0"/>
                </a:moveTo>
                <a:lnTo>
                  <a:pt x="171121" y="268357"/>
                </a:lnTo>
                <a:lnTo>
                  <a:pt x="419000" y="268357"/>
                </a:lnTo>
                <a:lnTo>
                  <a:pt x="382596" y="66221"/>
                </a:lnTo>
                <a:lnTo>
                  <a:pt x="421275" y="77358"/>
                </a:lnTo>
                <a:lnTo>
                  <a:pt x="462110" y="303323"/>
                </a:lnTo>
                <a:cubicBezTo>
                  <a:pt x="472788" y="369344"/>
                  <a:pt x="473644" y="522324"/>
                  <a:pt x="463306" y="611197"/>
                </a:cubicBezTo>
                <a:cubicBezTo>
                  <a:pt x="502543" y="961722"/>
                  <a:pt x="564854" y="1265204"/>
                  <a:pt x="548808" y="1530626"/>
                </a:cubicBezTo>
                <a:lnTo>
                  <a:pt x="64066" y="1537213"/>
                </a:lnTo>
                <a:lnTo>
                  <a:pt x="134717" y="695739"/>
                </a:lnTo>
                <a:lnTo>
                  <a:pt x="0" y="696698"/>
                </a:lnTo>
                <a:lnTo>
                  <a:pt x="14849" y="661371"/>
                </a:lnTo>
                <a:lnTo>
                  <a:pt x="135196" y="649876"/>
                </a:lnTo>
                <a:cubicBezTo>
                  <a:pt x="135515" y="526415"/>
                  <a:pt x="135835" y="402954"/>
                  <a:pt x="136154" y="279493"/>
                </a:cubicBezTo>
                <a:lnTo>
                  <a:pt x="25387" y="16286"/>
                </a:lnTo>
                <a:lnTo>
                  <a:pt x="5185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9" name="Google Shape;169;p35"/>
          <p:cNvCxnSpPr/>
          <p:nvPr/>
        </p:nvCxnSpPr>
        <p:spPr>
          <a:xfrm>
            <a:off x="0" y="352094"/>
            <a:ext cx="209311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70" name="Google Shape;170;p35"/>
          <p:cNvGrpSpPr/>
          <p:nvPr/>
        </p:nvGrpSpPr>
        <p:grpSpPr>
          <a:xfrm>
            <a:off x="448365" y="332809"/>
            <a:ext cx="1196388" cy="1044159"/>
            <a:chOff x="816657" y="415244"/>
            <a:chExt cx="3074373" cy="2683192"/>
          </a:xfrm>
        </p:grpSpPr>
        <p:grpSp>
          <p:nvGrpSpPr>
            <p:cNvPr id="171" name="Google Shape;171;p35"/>
            <p:cNvGrpSpPr/>
            <p:nvPr/>
          </p:nvGrpSpPr>
          <p:grpSpPr>
            <a:xfrm rot="10800000">
              <a:off x="816657" y="415245"/>
              <a:ext cx="647700" cy="2620327"/>
              <a:chOff x="6144030" y="3967463"/>
              <a:chExt cx="647700" cy="2620327"/>
            </a:xfrm>
          </p:grpSpPr>
          <p:sp>
            <p:nvSpPr>
              <p:cNvPr id="172" name="Google Shape;172;p35"/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5"/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rect b="b" l="l" r="r" t="t"/>
                <a:pathLst>
                  <a:path extrusionOk="0" h="647700" w="8572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5"/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rect b="b" l="l" r="r" t="t"/>
                <a:pathLst>
                  <a:path extrusionOk="0" h="962025" w="647700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175;p35"/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</p:grpSpPr>
          <p:sp>
            <p:nvSpPr>
              <p:cNvPr id="176" name="Google Shape;176;p35"/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5"/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rect b="b" l="l" r="r" t="t"/>
                <a:pathLst>
                  <a:path extrusionOk="0" h="752475" w="8572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5"/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rect b="b" l="l" r="r" t="t"/>
                <a:pathLst>
                  <a:path extrusionOk="0" h="885825" w="723900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79;p35"/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</p:grpSpPr>
          <p:sp>
            <p:nvSpPr>
              <p:cNvPr id="180" name="Google Shape;180;p35"/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35"/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rect b="b" l="l" r="r" t="t"/>
                <a:pathLst>
                  <a:path extrusionOk="0" h="752475" w="8572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35"/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rect b="b" l="l" r="r" t="t"/>
                <a:pathLst>
                  <a:path extrusionOk="0" h="847725" w="533400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" name="Google Shape;183;p35"/>
            <p:cNvSpPr/>
            <p:nvPr/>
          </p:nvSpPr>
          <p:spPr>
            <a:xfrm rot="10800000">
              <a:off x="3210622" y="415244"/>
              <a:ext cx="680408" cy="2666759"/>
            </a:xfrm>
            <a:custGeom>
              <a:rect b="b" l="l" r="r" t="t"/>
              <a:pathLst>
                <a:path extrusionOk="0" h="2314575" w="590550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rgbClr val="F5EDE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35"/>
          <p:cNvSpPr/>
          <p:nvPr/>
        </p:nvSpPr>
        <p:spPr>
          <a:xfrm>
            <a:off x="2021681" y="1656122"/>
            <a:ext cx="941707" cy="3290876"/>
          </a:xfrm>
          <a:custGeom>
            <a:rect b="b" l="l" r="r" t="t"/>
            <a:pathLst>
              <a:path extrusionOk="0" h="4387835" w="1255610">
                <a:moveTo>
                  <a:pt x="906841" y="1086668"/>
                </a:moveTo>
                <a:lnTo>
                  <a:pt x="928614" y="1086668"/>
                </a:lnTo>
                <a:cubicBezTo>
                  <a:pt x="940800" y="1086668"/>
                  <a:pt x="950677" y="1096545"/>
                  <a:pt x="950677" y="1108731"/>
                </a:cubicBezTo>
                <a:lnTo>
                  <a:pt x="950677" y="1140170"/>
                </a:lnTo>
                <a:lnTo>
                  <a:pt x="982653" y="1143393"/>
                </a:lnTo>
                <a:cubicBezTo>
                  <a:pt x="1129452" y="1173433"/>
                  <a:pt x="1239880" y="1303320"/>
                  <a:pt x="1239880" y="1459001"/>
                </a:cubicBezTo>
                <a:lnTo>
                  <a:pt x="1237593" y="1481687"/>
                </a:lnTo>
                <a:lnTo>
                  <a:pt x="597863" y="1481687"/>
                </a:lnTo>
                <a:lnTo>
                  <a:pt x="595576" y="1459001"/>
                </a:lnTo>
                <a:cubicBezTo>
                  <a:pt x="595576" y="1303320"/>
                  <a:pt x="706004" y="1173433"/>
                  <a:pt x="852803" y="1143393"/>
                </a:cubicBezTo>
                <a:lnTo>
                  <a:pt x="884778" y="1140170"/>
                </a:lnTo>
                <a:lnTo>
                  <a:pt x="884778" y="1108731"/>
                </a:lnTo>
                <a:cubicBezTo>
                  <a:pt x="884778" y="1096545"/>
                  <a:pt x="894655" y="1086668"/>
                  <a:pt x="906841" y="1086668"/>
                </a:cubicBezTo>
                <a:close/>
                <a:moveTo>
                  <a:pt x="0" y="0"/>
                </a:moveTo>
                <a:lnTo>
                  <a:pt x="19601" y="4859"/>
                </a:lnTo>
                <a:cubicBezTo>
                  <a:pt x="46991" y="14104"/>
                  <a:pt x="78525" y="26297"/>
                  <a:pt x="115080" y="40050"/>
                </a:cubicBezTo>
                <a:cubicBezTo>
                  <a:pt x="144037" y="51632"/>
                  <a:pt x="159479" y="69006"/>
                  <a:pt x="155619" y="97961"/>
                </a:cubicBezTo>
                <a:cubicBezTo>
                  <a:pt x="134384" y="279412"/>
                  <a:pt x="186504" y="422258"/>
                  <a:pt x="132455" y="632666"/>
                </a:cubicBezTo>
                <a:cubicBezTo>
                  <a:pt x="126663" y="677062"/>
                  <a:pt x="128594" y="721461"/>
                  <a:pt x="95777" y="763929"/>
                </a:cubicBezTo>
                <a:cubicBezTo>
                  <a:pt x="89987" y="771650"/>
                  <a:pt x="84195" y="781301"/>
                  <a:pt x="78405" y="789022"/>
                </a:cubicBezTo>
                <a:cubicBezTo>
                  <a:pt x="59102" y="825700"/>
                  <a:pt x="10842" y="856585"/>
                  <a:pt x="6981" y="883610"/>
                </a:cubicBezTo>
                <a:cubicBezTo>
                  <a:pt x="6981" y="883610"/>
                  <a:pt x="5052" y="883610"/>
                  <a:pt x="5052" y="883610"/>
                </a:cubicBezTo>
                <a:cubicBezTo>
                  <a:pt x="-740" y="949241"/>
                  <a:pt x="8913" y="1014873"/>
                  <a:pt x="134384" y="1047688"/>
                </a:cubicBezTo>
                <a:cubicBezTo>
                  <a:pt x="331279" y="1097876"/>
                  <a:pt x="259857" y="1304424"/>
                  <a:pt x="250204" y="1472362"/>
                </a:cubicBezTo>
                <a:cubicBezTo>
                  <a:pt x="232832" y="1742610"/>
                  <a:pt x="261786" y="1713656"/>
                  <a:pt x="530104" y="1673117"/>
                </a:cubicBezTo>
                <a:cubicBezTo>
                  <a:pt x="605387" y="1661535"/>
                  <a:pt x="672950" y="1686631"/>
                  <a:pt x="734720" y="1607486"/>
                </a:cubicBezTo>
                <a:cubicBezTo>
                  <a:pt x="701904" y="1553436"/>
                  <a:pt x="626621" y="1619068"/>
                  <a:pt x="580293" y="1514830"/>
                </a:cubicBezTo>
                <a:cubicBezTo>
                  <a:pt x="726999" y="1514830"/>
                  <a:pt x="1087972" y="1512900"/>
                  <a:pt x="1196071" y="1507108"/>
                </a:cubicBezTo>
                <a:cubicBezTo>
                  <a:pt x="1252051" y="1505179"/>
                  <a:pt x="1290658" y="1526412"/>
                  <a:pt x="1207653" y="1568879"/>
                </a:cubicBezTo>
                <a:cubicBezTo>
                  <a:pt x="1132370" y="1590114"/>
                  <a:pt x="1163256" y="1555368"/>
                  <a:pt x="1093764" y="1609417"/>
                </a:cubicBezTo>
                <a:cubicBezTo>
                  <a:pt x="1066739" y="1638371"/>
                  <a:pt x="1035853" y="1642232"/>
                  <a:pt x="993386" y="1638371"/>
                </a:cubicBezTo>
                <a:cubicBezTo>
                  <a:pt x="792631" y="1740680"/>
                  <a:pt x="564851" y="1823684"/>
                  <a:pt x="346721" y="1868083"/>
                </a:cubicBezTo>
                <a:cubicBezTo>
                  <a:pt x="232832" y="1889315"/>
                  <a:pt x="217389" y="1943365"/>
                  <a:pt x="232832" y="2061117"/>
                </a:cubicBezTo>
                <a:cubicBezTo>
                  <a:pt x="275300" y="2395064"/>
                  <a:pt x="296532" y="2790785"/>
                  <a:pt x="296532" y="3126664"/>
                </a:cubicBezTo>
                <a:cubicBezTo>
                  <a:pt x="296532" y="3180713"/>
                  <a:pt x="263718" y="3178782"/>
                  <a:pt x="215458" y="3215459"/>
                </a:cubicBezTo>
                <a:cubicBezTo>
                  <a:pt x="213529" y="3242484"/>
                  <a:pt x="194225" y="3267578"/>
                  <a:pt x="192294" y="3292673"/>
                </a:cubicBezTo>
                <a:cubicBezTo>
                  <a:pt x="186504" y="3439379"/>
                  <a:pt x="180712" y="3584153"/>
                  <a:pt x="165269" y="3728930"/>
                </a:cubicBezTo>
                <a:cubicBezTo>
                  <a:pt x="140176" y="3954778"/>
                  <a:pt x="86126" y="4109205"/>
                  <a:pt x="319696" y="4271354"/>
                </a:cubicBezTo>
                <a:cubicBezTo>
                  <a:pt x="348653" y="4290657"/>
                  <a:pt x="393049" y="4319614"/>
                  <a:pt x="373746" y="4362081"/>
                </a:cubicBezTo>
                <a:cubicBezTo>
                  <a:pt x="356374" y="4400688"/>
                  <a:pt x="308114" y="4383316"/>
                  <a:pt x="273368" y="4387174"/>
                </a:cubicBezTo>
                <a:cubicBezTo>
                  <a:pt x="155619" y="4396827"/>
                  <a:pt x="142105" y="4290657"/>
                  <a:pt x="28216" y="4292589"/>
                </a:cubicBezTo>
                <a:lnTo>
                  <a:pt x="0" y="4279023"/>
                </a:lnTo>
                <a:close/>
              </a:path>
            </a:pathLst>
          </a:cu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5"/>
          <p:cNvSpPr/>
          <p:nvPr/>
        </p:nvSpPr>
        <p:spPr>
          <a:xfrm>
            <a:off x="2021681" y="2436352"/>
            <a:ext cx="222100" cy="1360105"/>
          </a:xfrm>
          <a:custGeom>
            <a:rect b="b" l="l" r="r" t="t"/>
            <a:pathLst>
              <a:path extrusionOk="0" h="1813473" w="296134">
                <a:moveTo>
                  <a:pt x="87559" y="0"/>
                </a:moveTo>
                <a:lnTo>
                  <a:pt x="135353" y="13762"/>
                </a:lnTo>
                <a:lnTo>
                  <a:pt x="185810" y="292975"/>
                </a:lnTo>
                <a:cubicBezTo>
                  <a:pt x="199005" y="374554"/>
                  <a:pt x="200062" y="563584"/>
                  <a:pt x="187288" y="673400"/>
                </a:cubicBezTo>
                <a:cubicBezTo>
                  <a:pt x="235772" y="1106526"/>
                  <a:pt x="312766" y="1481523"/>
                  <a:pt x="292939" y="1809492"/>
                </a:cubicBezTo>
                <a:lnTo>
                  <a:pt x="0" y="1813473"/>
                </a:lnTo>
                <a:lnTo>
                  <a:pt x="0" y="249769"/>
                </a:lnTo>
                <a:lnTo>
                  <a:pt x="132542" y="249769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ontents slide layout">
  <p:cSld name="4_Contents slide layout"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6"/>
          <p:cNvSpPr/>
          <p:nvPr/>
        </p:nvSpPr>
        <p:spPr>
          <a:xfrm>
            <a:off x="0" y="0"/>
            <a:ext cx="2093119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8" name="Google Shape;188;p36"/>
          <p:cNvGrpSpPr/>
          <p:nvPr/>
        </p:nvGrpSpPr>
        <p:grpSpPr>
          <a:xfrm>
            <a:off x="772437" y="3538467"/>
            <a:ext cx="1800398" cy="1238390"/>
            <a:chOff x="1029916" y="4879881"/>
            <a:chExt cx="2400531" cy="1651187"/>
          </a:xfrm>
        </p:grpSpPr>
        <p:sp>
          <p:nvSpPr>
            <p:cNvPr id="189" name="Google Shape;189;p36"/>
            <p:cNvSpPr/>
            <p:nvPr/>
          </p:nvSpPr>
          <p:spPr>
            <a:xfrm>
              <a:off x="1029916" y="4879881"/>
              <a:ext cx="2400531" cy="1651187"/>
            </a:xfrm>
            <a:custGeom>
              <a:rect b="b" l="l" r="r" t="t"/>
              <a:pathLst>
                <a:path extrusionOk="0" h="1206212" w="1753617">
                  <a:moveTo>
                    <a:pt x="1229776" y="474039"/>
                  </a:moveTo>
                  <a:cubicBezTo>
                    <a:pt x="1143811" y="476947"/>
                    <a:pt x="1106070" y="792156"/>
                    <a:pt x="1118650" y="1037577"/>
                  </a:cubicBezTo>
                  <a:cubicBezTo>
                    <a:pt x="1151499" y="1041648"/>
                    <a:pt x="1192735" y="1038740"/>
                    <a:pt x="1227679" y="1039321"/>
                  </a:cubicBezTo>
                  <a:cubicBezTo>
                    <a:pt x="1233271" y="829958"/>
                    <a:pt x="1236766" y="475784"/>
                    <a:pt x="1229776" y="474039"/>
                  </a:cubicBezTo>
                  <a:close/>
                  <a:moveTo>
                    <a:pt x="861560" y="0"/>
                  </a:moveTo>
                  <a:cubicBezTo>
                    <a:pt x="1015137" y="0"/>
                    <a:pt x="1144753" y="98028"/>
                    <a:pt x="1192678" y="235268"/>
                  </a:cubicBezTo>
                  <a:cubicBezTo>
                    <a:pt x="1250405" y="194968"/>
                    <a:pt x="1320114" y="172094"/>
                    <a:pt x="1395270" y="172094"/>
                  </a:cubicBezTo>
                  <a:cubicBezTo>
                    <a:pt x="1593505" y="172094"/>
                    <a:pt x="1753617" y="332207"/>
                    <a:pt x="1753617" y="530443"/>
                  </a:cubicBezTo>
                  <a:cubicBezTo>
                    <a:pt x="1753617" y="728677"/>
                    <a:pt x="1593505" y="888790"/>
                    <a:pt x="1395270" y="888790"/>
                  </a:cubicBezTo>
                  <a:cubicBezTo>
                    <a:pt x="1387645" y="888790"/>
                    <a:pt x="1380021" y="887701"/>
                    <a:pt x="1372396" y="887701"/>
                  </a:cubicBezTo>
                  <a:lnTo>
                    <a:pt x="1372396" y="1206212"/>
                  </a:lnTo>
                  <a:lnTo>
                    <a:pt x="1231543" y="1206212"/>
                  </a:lnTo>
                  <a:lnTo>
                    <a:pt x="1227789" y="1039789"/>
                  </a:lnTo>
                  <a:lnTo>
                    <a:pt x="1176875" y="1039789"/>
                  </a:lnTo>
                  <a:lnTo>
                    <a:pt x="1173122" y="1206212"/>
                  </a:lnTo>
                  <a:lnTo>
                    <a:pt x="973672" y="1206212"/>
                  </a:lnTo>
                  <a:lnTo>
                    <a:pt x="968149" y="929147"/>
                  </a:lnTo>
                  <a:lnTo>
                    <a:pt x="968017" y="929147"/>
                  </a:lnTo>
                  <a:cubicBezTo>
                    <a:pt x="988704" y="898262"/>
                    <a:pt x="1030225" y="854754"/>
                    <a:pt x="1030077" y="836491"/>
                  </a:cubicBezTo>
                  <a:lnTo>
                    <a:pt x="1016753" y="510027"/>
                  </a:lnTo>
                  <a:cubicBezTo>
                    <a:pt x="1016753" y="505156"/>
                    <a:pt x="1012219" y="501207"/>
                    <a:pt x="1006625" y="501207"/>
                  </a:cubicBezTo>
                  <a:cubicBezTo>
                    <a:pt x="1003828" y="501207"/>
                    <a:pt x="1001296" y="502194"/>
                    <a:pt x="999463" y="503790"/>
                  </a:cubicBezTo>
                  <a:lnTo>
                    <a:pt x="996664" y="509676"/>
                  </a:lnTo>
                  <a:lnTo>
                    <a:pt x="996664" y="733486"/>
                  </a:lnTo>
                  <a:cubicBezTo>
                    <a:pt x="996664" y="738623"/>
                    <a:pt x="991881" y="742788"/>
                    <a:pt x="985982" y="742788"/>
                  </a:cubicBezTo>
                  <a:cubicBezTo>
                    <a:pt x="980083" y="742788"/>
                    <a:pt x="975300" y="738623"/>
                    <a:pt x="975300" y="733486"/>
                  </a:cubicBezTo>
                  <a:cubicBezTo>
                    <a:pt x="975300" y="658877"/>
                    <a:pt x="975300" y="584268"/>
                    <a:pt x="975300" y="509660"/>
                  </a:cubicBezTo>
                  <a:lnTo>
                    <a:pt x="972509" y="503790"/>
                  </a:lnTo>
                  <a:cubicBezTo>
                    <a:pt x="970676" y="502194"/>
                    <a:pt x="968144" y="501207"/>
                    <a:pt x="965347" y="501207"/>
                  </a:cubicBezTo>
                  <a:cubicBezTo>
                    <a:pt x="962550" y="501207"/>
                    <a:pt x="960018" y="502194"/>
                    <a:pt x="958185" y="503790"/>
                  </a:cubicBezTo>
                  <a:lnTo>
                    <a:pt x="955762" y="508885"/>
                  </a:lnTo>
                  <a:lnTo>
                    <a:pt x="955762" y="735600"/>
                  </a:lnTo>
                  <a:cubicBezTo>
                    <a:pt x="955762" y="740738"/>
                    <a:pt x="950979" y="744903"/>
                    <a:pt x="945080" y="744903"/>
                  </a:cubicBezTo>
                  <a:cubicBezTo>
                    <a:pt x="939180" y="744903"/>
                    <a:pt x="934398" y="740738"/>
                    <a:pt x="934398" y="735600"/>
                  </a:cubicBezTo>
                  <a:cubicBezTo>
                    <a:pt x="934398" y="659916"/>
                    <a:pt x="934398" y="584231"/>
                    <a:pt x="934398" y="508546"/>
                  </a:cubicBezTo>
                  <a:lnTo>
                    <a:pt x="932136" y="503790"/>
                  </a:lnTo>
                  <a:cubicBezTo>
                    <a:pt x="930304" y="502194"/>
                    <a:pt x="927771" y="501207"/>
                    <a:pt x="924974" y="501207"/>
                  </a:cubicBezTo>
                  <a:cubicBezTo>
                    <a:pt x="922177" y="501207"/>
                    <a:pt x="919645" y="502194"/>
                    <a:pt x="917812" y="503790"/>
                  </a:cubicBezTo>
                  <a:lnTo>
                    <a:pt x="914860" y="509998"/>
                  </a:lnTo>
                  <a:lnTo>
                    <a:pt x="914860" y="735693"/>
                  </a:lnTo>
                  <a:cubicBezTo>
                    <a:pt x="914860" y="740830"/>
                    <a:pt x="910078" y="744995"/>
                    <a:pt x="904178" y="744995"/>
                  </a:cubicBezTo>
                  <a:cubicBezTo>
                    <a:pt x="898278" y="744995"/>
                    <a:pt x="893497" y="740830"/>
                    <a:pt x="893497" y="735693"/>
                  </a:cubicBezTo>
                  <a:cubicBezTo>
                    <a:pt x="893497" y="660241"/>
                    <a:pt x="893497" y="584789"/>
                    <a:pt x="893497" y="509338"/>
                  </a:cubicBezTo>
                  <a:lnTo>
                    <a:pt x="890858" y="503790"/>
                  </a:lnTo>
                  <a:cubicBezTo>
                    <a:pt x="889025" y="502194"/>
                    <a:pt x="886493" y="501207"/>
                    <a:pt x="883696" y="501207"/>
                  </a:cubicBezTo>
                  <a:cubicBezTo>
                    <a:pt x="878102" y="501207"/>
                    <a:pt x="873568" y="505156"/>
                    <a:pt x="873568" y="510027"/>
                  </a:cubicBezTo>
                  <a:lnTo>
                    <a:pt x="858045" y="836491"/>
                  </a:lnTo>
                  <a:cubicBezTo>
                    <a:pt x="856991" y="853176"/>
                    <a:pt x="899418" y="898262"/>
                    <a:pt x="920104" y="929147"/>
                  </a:cubicBezTo>
                  <a:lnTo>
                    <a:pt x="919971" y="929147"/>
                  </a:lnTo>
                  <a:lnTo>
                    <a:pt x="914449" y="1206212"/>
                  </a:lnTo>
                  <a:lnTo>
                    <a:pt x="687243" y="1206212"/>
                  </a:lnTo>
                  <a:lnTo>
                    <a:pt x="680994" y="892690"/>
                  </a:lnTo>
                  <a:lnTo>
                    <a:pt x="672455" y="892690"/>
                  </a:lnTo>
                  <a:lnTo>
                    <a:pt x="703265" y="880906"/>
                  </a:lnTo>
                  <a:cubicBezTo>
                    <a:pt x="746777" y="847233"/>
                    <a:pt x="780792" y="770577"/>
                    <a:pt x="779494" y="701153"/>
                  </a:cubicBezTo>
                  <a:cubicBezTo>
                    <a:pt x="777764" y="608588"/>
                    <a:pt x="735279" y="494515"/>
                    <a:pt x="659906" y="495891"/>
                  </a:cubicBezTo>
                  <a:cubicBezTo>
                    <a:pt x="584533" y="497267"/>
                    <a:pt x="529384" y="593484"/>
                    <a:pt x="531113" y="696668"/>
                  </a:cubicBezTo>
                  <a:cubicBezTo>
                    <a:pt x="532411" y="774055"/>
                    <a:pt x="567648" y="848411"/>
                    <a:pt x="611609" y="881068"/>
                  </a:cubicBezTo>
                  <a:lnTo>
                    <a:pt x="642424" y="892690"/>
                  </a:lnTo>
                  <a:lnTo>
                    <a:pt x="629610" y="892690"/>
                  </a:lnTo>
                  <a:lnTo>
                    <a:pt x="623362" y="1206212"/>
                  </a:lnTo>
                  <a:lnTo>
                    <a:pt x="400827" y="1206212"/>
                  </a:lnTo>
                  <a:lnTo>
                    <a:pt x="400827" y="886611"/>
                  </a:lnTo>
                  <a:cubicBezTo>
                    <a:pt x="387756" y="887701"/>
                    <a:pt x="372507" y="888790"/>
                    <a:pt x="358348" y="888790"/>
                  </a:cubicBezTo>
                  <a:cubicBezTo>
                    <a:pt x="160114" y="888790"/>
                    <a:pt x="0" y="728677"/>
                    <a:pt x="0" y="530443"/>
                  </a:cubicBezTo>
                  <a:cubicBezTo>
                    <a:pt x="0" y="332207"/>
                    <a:pt x="160114" y="172094"/>
                    <a:pt x="358348" y="172094"/>
                  </a:cubicBezTo>
                  <a:cubicBezTo>
                    <a:pt x="423701" y="172094"/>
                    <a:pt x="484696" y="189522"/>
                    <a:pt x="536978" y="220019"/>
                  </a:cubicBezTo>
                  <a:cubicBezTo>
                    <a:pt x="588170" y="91493"/>
                    <a:pt x="714517" y="0"/>
                    <a:pt x="861560" y="0"/>
                  </a:cubicBezTo>
                  <a:close/>
                </a:path>
              </a:pathLst>
            </a:custGeom>
            <a:noFill/>
            <a:ln cap="flat" cmpd="sng" w="1270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6"/>
            <p:cNvSpPr/>
            <p:nvPr/>
          </p:nvSpPr>
          <p:spPr>
            <a:xfrm>
              <a:off x="2790825" y="5115461"/>
              <a:ext cx="639622" cy="1415607"/>
            </a:xfrm>
            <a:custGeom>
              <a:rect b="b" l="l" r="r" t="t"/>
              <a:pathLst>
                <a:path extrusionOk="0" h="1415607" w="639622">
                  <a:moveTo>
                    <a:pt x="149080" y="0"/>
                  </a:moveTo>
                  <a:cubicBezTo>
                    <a:pt x="420444" y="0"/>
                    <a:pt x="639622" y="219179"/>
                    <a:pt x="639622" y="490545"/>
                  </a:cubicBezTo>
                  <a:cubicBezTo>
                    <a:pt x="639622" y="761908"/>
                    <a:pt x="420444" y="981087"/>
                    <a:pt x="149080" y="981087"/>
                  </a:cubicBezTo>
                  <a:cubicBezTo>
                    <a:pt x="138642" y="981087"/>
                    <a:pt x="128206" y="979597"/>
                    <a:pt x="117768" y="979597"/>
                  </a:cubicBezTo>
                  <a:lnTo>
                    <a:pt x="117768" y="1415607"/>
                  </a:lnTo>
                  <a:lnTo>
                    <a:pt x="0" y="1415607"/>
                  </a:lnTo>
                  <a:lnTo>
                    <a:pt x="0" y="23276"/>
                  </a:lnTo>
                  <a:lnTo>
                    <a:pt x="1469" y="22552"/>
                  </a:lnTo>
                  <a:cubicBezTo>
                    <a:pt x="48063" y="7828"/>
                    <a:pt x="97639" y="0"/>
                    <a:pt x="149080" y="0"/>
                  </a:cubicBezTo>
                  <a:close/>
                </a:path>
              </a:pathLst>
            </a:custGeom>
            <a:noFill/>
            <a:ln cap="flat" cmpd="sng" w="12700">
              <a:solidFill>
                <a:schemeClr val="accen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91" name="Google Shape;191;p36"/>
          <p:cNvCxnSpPr/>
          <p:nvPr/>
        </p:nvCxnSpPr>
        <p:spPr>
          <a:xfrm>
            <a:off x="0" y="352094"/>
            <a:ext cx="2093119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grpSp>
        <p:nvGrpSpPr>
          <p:cNvPr id="192" name="Google Shape;192;p36"/>
          <p:cNvGrpSpPr/>
          <p:nvPr/>
        </p:nvGrpSpPr>
        <p:grpSpPr>
          <a:xfrm>
            <a:off x="448365" y="332809"/>
            <a:ext cx="1196388" cy="1044159"/>
            <a:chOff x="816657" y="415244"/>
            <a:chExt cx="3074373" cy="2683192"/>
          </a:xfrm>
        </p:grpSpPr>
        <p:grpSp>
          <p:nvGrpSpPr>
            <p:cNvPr id="193" name="Google Shape;193;p36"/>
            <p:cNvGrpSpPr/>
            <p:nvPr/>
          </p:nvGrpSpPr>
          <p:grpSpPr>
            <a:xfrm rot="10800000">
              <a:off x="816657" y="415245"/>
              <a:ext cx="647700" cy="2620327"/>
              <a:chOff x="6144030" y="3967463"/>
              <a:chExt cx="647700" cy="2620327"/>
            </a:xfrm>
          </p:grpSpPr>
          <p:sp>
            <p:nvSpPr>
              <p:cNvPr id="194" name="Google Shape;194;p36"/>
              <p:cNvSpPr/>
              <p:nvPr/>
            </p:nvSpPr>
            <p:spPr>
              <a:xfrm>
                <a:off x="6380250" y="5425740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8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8"/>
                      <a:pt x="140018" y="0"/>
                      <a:pt x="90488" y="0"/>
                    </a:cubicBezTo>
                    <a:close/>
                    <a:moveTo>
                      <a:pt x="102870" y="1087755"/>
                    </a:moveTo>
                    <a:cubicBezTo>
                      <a:pt x="82868" y="1095375"/>
                      <a:pt x="60960" y="1084898"/>
                      <a:pt x="54293" y="1064895"/>
                    </a:cubicBezTo>
                    <a:cubicBezTo>
                      <a:pt x="46673" y="1044893"/>
                      <a:pt x="57150" y="1022985"/>
                      <a:pt x="77153" y="1016318"/>
                    </a:cubicBezTo>
                    <a:cubicBezTo>
                      <a:pt x="97155" y="1009650"/>
                      <a:pt x="119063" y="1019175"/>
                      <a:pt x="125730" y="1039178"/>
                    </a:cubicBezTo>
                    <a:cubicBezTo>
                      <a:pt x="133350" y="1058228"/>
                      <a:pt x="122873" y="1080135"/>
                      <a:pt x="102870" y="1087755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36"/>
              <p:cNvSpPr/>
              <p:nvPr/>
            </p:nvSpPr>
            <p:spPr>
              <a:xfrm>
                <a:off x="6425018" y="4879958"/>
                <a:ext cx="85725" cy="647700"/>
              </a:xfrm>
              <a:custGeom>
                <a:rect b="b" l="l" r="r" t="t"/>
                <a:pathLst>
                  <a:path extrusionOk="0" h="647700" w="8572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656273"/>
                    </a:lnTo>
                    <a:lnTo>
                      <a:pt x="0" y="65627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36"/>
              <p:cNvSpPr/>
              <p:nvPr/>
            </p:nvSpPr>
            <p:spPr>
              <a:xfrm>
                <a:off x="6144030" y="3967463"/>
                <a:ext cx="647700" cy="962025"/>
              </a:xfrm>
              <a:custGeom>
                <a:rect b="b" l="l" r="r" t="t"/>
                <a:pathLst>
                  <a:path extrusionOk="0" h="962025" w="647700">
                    <a:moveTo>
                      <a:pt x="326708" y="0"/>
                    </a:moveTo>
                    <a:cubicBezTo>
                      <a:pt x="145733" y="0"/>
                      <a:pt x="0" y="217170"/>
                      <a:pt x="0" y="484823"/>
                    </a:cubicBezTo>
                    <a:cubicBezTo>
                      <a:pt x="0" y="752475"/>
                      <a:pt x="145733" y="970598"/>
                      <a:pt x="326708" y="970598"/>
                    </a:cubicBezTo>
                    <a:cubicBezTo>
                      <a:pt x="507683" y="970598"/>
                      <a:pt x="653415" y="753428"/>
                      <a:pt x="653415" y="484823"/>
                    </a:cubicBezTo>
                    <a:cubicBezTo>
                      <a:pt x="652463" y="217170"/>
                      <a:pt x="506730" y="0"/>
                      <a:pt x="326708" y="0"/>
                    </a:cubicBezTo>
                    <a:close/>
                    <a:moveTo>
                      <a:pt x="172403" y="785813"/>
                    </a:moveTo>
                    <a:cubicBezTo>
                      <a:pt x="172403" y="797243"/>
                      <a:pt x="162878" y="807720"/>
                      <a:pt x="150495" y="807720"/>
                    </a:cubicBezTo>
                    <a:cubicBezTo>
                      <a:pt x="138113" y="807720"/>
                      <a:pt x="128588" y="798195"/>
                      <a:pt x="128588" y="785813"/>
                    </a:cubicBezTo>
                    <a:lnTo>
                      <a:pt x="128588" y="230505"/>
                    </a:lnTo>
                    <a:cubicBezTo>
                      <a:pt x="128588" y="219075"/>
                      <a:pt x="138113" y="208598"/>
                      <a:pt x="150495" y="208598"/>
                    </a:cubicBezTo>
                    <a:cubicBezTo>
                      <a:pt x="162878" y="208598"/>
                      <a:pt x="172403" y="218123"/>
                      <a:pt x="172403" y="230505"/>
                    </a:cubicBezTo>
                    <a:lnTo>
                      <a:pt x="172403" y="785813"/>
                    </a:lnTo>
                    <a:close/>
                    <a:moveTo>
                      <a:pt x="255270" y="785813"/>
                    </a:moveTo>
                    <a:cubicBezTo>
                      <a:pt x="255270" y="797243"/>
                      <a:pt x="245745" y="807720"/>
                      <a:pt x="233363" y="807720"/>
                    </a:cubicBezTo>
                    <a:cubicBezTo>
                      <a:pt x="221933" y="807720"/>
                      <a:pt x="211455" y="798195"/>
                      <a:pt x="211455" y="785813"/>
                    </a:cubicBezTo>
                    <a:lnTo>
                      <a:pt x="211455" y="230505"/>
                    </a:lnTo>
                    <a:cubicBezTo>
                      <a:pt x="211455" y="219075"/>
                      <a:pt x="220980" y="208598"/>
                      <a:pt x="233363" y="208598"/>
                    </a:cubicBezTo>
                    <a:cubicBezTo>
                      <a:pt x="244793" y="208598"/>
                      <a:pt x="255270" y="218123"/>
                      <a:pt x="255270" y="230505"/>
                    </a:cubicBezTo>
                    <a:lnTo>
                      <a:pt x="255270" y="785813"/>
                    </a:lnTo>
                    <a:close/>
                    <a:moveTo>
                      <a:pt x="338138" y="785813"/>
                    </a:moveTo>
                    <a:cubicBezTo>
                      <a:pt x="338138" y="797243"/>
                      <a:pt x="328613" y="807720"/>
                      <a:pt x="316230" y="807720"/>
                    </a:cubicBezTo>
                    <a:cubicBezTo>
                      <a:pt x="304800" y="806768"/>
                      <a:pt x="295275" y="797243"/>
                      <a:pt x="295275" y="785813"/>
                    </a:cubicBezTo>
                    <a:lnTo>
                      <a:pt x="295275" y="230505"/>
                    </a:lnTo>
                    <a:cubicBezTo>
                      <a:pt x="295275" y="219075"/>
                      <a:pt x="304800" y="208598"/>
                      <a:pt x="317183" y="208598"/>
                    </a:cubicBezTo>
                    <a:cubicBezTo>
                      <a:pt x="328613" y="208598"/>
                      <a:pt x="339090" y="218123"/>
                      <a:pt x="339090" y="230505"/>
                    </a:cubicBezTo>
                    <a:lnTo>
                      <a:pt x="339090" y="785813"/>
                    </a:lnTo>
                    <a:close/>
                    <a:moveTo>
                      <a:pt x="421005" y="785813"/>
                    </a:moveTo>
                    <a:cubicBezTo>
                      <a:pt x="421005" y="797243"/>
                      <a:pt x="411480" y="807720"/>
                      <a:pt x="400050" y="807720"/>
                    </a:cubicBezTo>
                    <a:lnTo>
                      <a:pt x="400050" y="807720"/>
                    </a:lnTo>
                    <a:cubicBezTo>
                      <a:pt x="388620" y="807720"/>
                      <a:pt x="378143" y="798195"/>
                      <a:pt x="378143" y="785813"/>
                    </a:cubicBezTo>
                    <a:lnTo>
                      <a:pt x="378143" y="230505"/>
                    </a:lnTo>
                    <a:cubicBezTo>
                      <a:pt x="378143" y="219075"/>
                      <a:pt x="387668" y="208598"/>
                      <a:pt x="400050" y="208598"/>
                    </a:cubicBezTo>
                    <a:lnTo>
                      <a:pt x="400050" y="208598"/>
                    </a:lnTo>
                    <a:cubicBezTo>
                      <a:pt x="411480" y="208598"/>
                      <a:pt x="421005" y="218123"/>
                      <a:pt x="421005" y="230505"/>
                    </a:cubicBezTo>
                    <a:lnTo>
                      <a:pt x="421005" y="785813"/>
                    </a:lnTo>
                    <a:close/>
                    <a:moveTo>
                      <a:pt x="503873" y="785813"/>
                    </a:moveTo>
                    <a:cubicBezTo>
                      <a:pt x="503873" y="797243"/>
                      <a:pt x="494348" y="807720"/>
                      <a:pt x="481965" y="807720"/>
                    </a:cubicBezTo>
                    <a:cubicBezTo>
                      <a:pt x="470535" y="807720"/>
                      <a:pt x="460058" y="798195"/>
                      <a:pt x="460058" y="785813"/>
                    </a:cubicBezTo>
                    <a:lnTo>
                      <a:pt x="460058" y="230505"/>
                    </a:lnTo>
                    <a:cubicBezTo>
                      <a:pt x="460058" y="219075"/>
                      <a:pt x="469583" y="208598"/>
                      <a:pt x="481965" y="208598"/>
                    </a:cubicBezTo>
                    <a:cubicBezTo>
                      <a:pt x="493395" y="208598"/>
                      <a:pt x="503873" y="218123"/>
                      <a:pt x="503873" y="230505"/>
                    </a:cubicBezTo>
                    <a:lnTo>
                      <a:pt x="503873" y="78581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7" name="Google Shape;197;p36"/>
            <p:cNvGrpSpPr/>
            <p:nvPr/>
          </p:nvGrpSpPr>
          <p:grpSpPr>
            <a:xfrm rot="10800000">
              <a:off x="2407238" y="415244"/>
              <a:ext cx="723900" cy="2683192"/>
              <a:chOff x="7734611" y="3897930"/>
              <a:chExt cx="723900" cy="2683192"/>
            </a:xfrm>
          </p:grpSpPr>
          <p:sp>
            <p:nvSpPr>
              <p:cNvPr id="198" name="Google Shape;198;p36"/>
              <p:cNvSpPr/>
              <p:nvPr/>
            </p:nvSpPr>
            <p:spPr>
              <a:xfrm>
                <a:off x="8010930" y="5419072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8" y="0"/>
                      <a:pt x="0" y="40958"/>
                      <a:pt x="0" y="90488"/>
                    </a:cubicBezTo>
                    <a:lnTo>
                      <a:pt x="0" y="1071563"/>
                    </a:lnTo>
                    <a:cubicBezTo>
                      <a:pt x="0" y="1121093"/>
                      <a:pt x="40958" y="1162050"/>
                      <a:pt x="90488" y="1162050"/>
                    </a:cubicBezTo>
                    <a:cubicBezTo>
                      <a:pt x="140017" y="1162050"/>
                      <a:pt x="180975" y="1121093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005"/>
                      <a:pt x="140970" y="0"/>
                      <a:pt x="90488" y="0"/>
                    </a:cubicBezTo>
                    <a:close/>
                    <a:moveTo>
                      <a:pt x="103822" y="1086802"/>
                    </a:moveTo>
                    <a:cubicBezTo>
                      <a:pt x="83820" y="1094423"/>
                      <a:pt x="61913" y="1083945"/>
                      <a:pt x="55245" y="1063943"/>
                    </a:cubicBezTo>
                    <a:cubicBezTo>
                      <a:pt x="47625" y="1043940"/>
                      <a:pt x="58103" y="1022033"/>
                      <a:pt x="78105" y="1015365"/>
                    </a:cubicBezTo>
                    <a:cubicBezTo>
                      <a:pt x="98108" y="1008698"/>
                      <a:pt x="120015" y="1018223"/>
                      <a:pt x="126683" y="1038225"/>
                    </a:cubicBezTo>
                    <a:cubicBezTo>
                      <a:pt x="134303" y="1058227"/>
                      <a:pt x="123825" y="1080135"/>
                      <a:pt x="103822" y="1086802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36"/>
              <p:cNvSpPr/>
              <p:nvPr/>
            </p:nvSpPr>
            <p:spPr>
              <a:xfrm>
                <a:off x="8056650" y="4774230"/>
                <a:ext cx="85725" cy="752475"/>
              </a:xfrm>
              <a:custGeom>
                <a:rect b="b" l="l" r="r" t="t"/>
                <a:pathLst>
                  <a:path extrusionOk="0" h="752475" w="85725">
                    <a:moveTo>
                      <a:pt x="0" y="0"/>
                    </a:moveTo>
                    <a:lnTo>
                      <a:pt x="90488" y="0"/>
                    </a:lnTo>
                    <a:lnTo>
                      <a:pt x="90488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36"/>
              <p:cNvSpPr/>
              <p:nvPr/>
            </p:nvSpPr>
            <p:spPr>
              <a:xfrm>
                <a:off x="7734611" y="3897930"/>
                <a:ext cx="723900" cy="885825"/>
              </a:xfrm>
              <a:custGeom>
                <a:rect b="b" l="l" r="r" t="t"/>
                <a:pathLst>
                  <a:path extrusionOk="0" h="885825" w="723900">
                    <a:moveTo>
                      <a:pt x="499204" y="0"/>
                    </a:moveTo>
                    <a:lnTo>
                      <a:pt x="229647" y="0"/>
                    </a:lnTo>
                    <a:cubicBezTo>
                      <a:pt x="103916" y="0"/>
                      <a:pt x="-12289" y="34290"/>
                      <a:pt x="1047" y="228600"/>
                    </a:cubicBezTo>
                    <a:lnTo>
                      <a:pt x="39147" y="783908"/>
                    </a:lnTo>
                    <a:cubicBezTo>
                      <a:pt x="39147" y="842010"/>
                      <a:pt x="86772" y="888683"/>
                      <a:pt x="143922" y="888683"/>
                    </a:cubicBezTo>
                    <a:lnTo>
                      <a:pt x="583977" y="888683"/>
                    </a:lnTo>
                    <a:cubicBezTo>
                      <a:pt x="642079" y="888683"/>
                      <a:pt x="688752" y="841058"/>
                      <a:pt x="688752" y="783908"/>
                    </a:cubicBezTo>
                    <a:lnTo>
                      <a:pt x="726852" y="228600"/>
                    </a:lnTo>
                    <a:cubicBezTo>
                      <a:pt x="743044" y="36195"/>
                      <a:pt x="624934" y="0"/>
                      <a:pt x="499204" y="0"/>
                    </a:cubicBezTo>
                    <a:close/>
                    <a:moveTo>
                      <a:pt x="173449" y="782955"/>
                    </a:moveTo>
                    <a:cubicBezTo>
                      <a:pt x="173449" y="796290"/>
                      <a:pt x="160114" y="806768"/>
                      <a:pt x="144874" y="806768"/>
                    </a:cubicBezTo>
                    <a:cubicBezTo>
                      <a:pt x="128681" y="806768"/>
                      <a:pt x="116299" y="796290"/>
                      <a:pt x="116299" y="782955"/>
                    </a:cubicBezTo>
                    <a:lnTo>
                      <a:pt x="116299" y="165735"/>
                    </a:lnTo>
                    <a:cubicBezTo>
                      <a:pt x="116299" y="152400"/>
                      <a:pt x="129634" y="141923"/>
                      <a:pt x="144874" y="141923"/>
                    </a:cubicBezTo>
                    <a:cubicBezTo>
                      <a:pt x="161066" y="141923"/>
                      <a:pt x="173449" y="152400"/>
                      <a:pt x="173449" y="165735"/>
                    </a:cubicBezTo>
                    <a:lnTo>
                      <a:pt x="173449" y="782955"/>
                    </a:lnTo>
                    <a:close/>
                    <a:moveTo>
                      <a:pt x="284891" y="782955"/>
                    </a:moveTo>
                    <a:cubicBezTo>
                      <a:pt x="284891" y="796290"/>
                      <a:pt x="271556" y="806768"/>
                      <a:pt x="256316" y="806768"/>
                    </a:cubicBezTo>
                    <a:cubicBezTo>
                      <a:pt x="240124" y="806768"/>
                      <a:pt x="227741" y="796290"/>
                      <a:pt x="227741" y="782955"/>
                    </a:cubicBezTo>
                    <a:lnTo>
                      <a:pt x="227741" y="165735"/>
                    </a:lnTo>
                    <a:cubicBezTo>
                      <a:pt x="227741" y="152400"/>
                      <a:pt x="241077" y="141923"/>
                      <a:pt x="256316" y="141923"/>
                    </a:cubicBezTo>
                    <a:cubicBezTo>
                      <a:pt x="272509" y="141923"/>
                      <a:pt x="284891" y="152400"/>
                      <a:pt x="284891" y="165735"/>
                    </a:cubicBezTo>
                    <a:lnTo>
                      <a:pt x="284891" y="782955"/>
                    </a:lnTo>
                    <a:close/>
                    <a:moveTo>
                      <a:pt x="396334" y="782955"/>
                    </a:moveTo>
                    <a:cubicBezTo>
                      <a:pt x="396334" y="796290"/>
                      <a:pt x="382999" y="806768"/>
                      <a:pt x="367759" y="806768"/>
                    </a:cubicBezTo>
                    <a:cubicBezTo>
                      <a:pt x="351566" y="806768"/>
                      <a:pt x="339184" y="796290"/>
                      <a:pt x="339184" y="782955"/>
                    </a:cubicBezTo>
                    <a:lnTo>
                      <a:pt x="339184" y="165735"/>
                    </a:lnTo>
                    <a:cubicBezTo>
                      <a:pt x="339184" y="152400"/>
                      <a:pt x="352519" y="141923"/>
                      <a:pt x="367759" y="141923"/>
                    </a:cubicBezTo>
                    <a:cubicBezTo>
                      <a:pt x="383952" y="141923"/>
                      <a:pt x="396334" y="152400"/>
                      <a:pt x="396334" y="165735"/>
                    </a:cubicBezTo>
                    <a:lnTo>
                      <a:pt x="396334" y="782955"/>
                    </a:lnTo>
                    <a:close/>
                    <a:moveTo>
                      <a:pt x="507777" y="782955"/>
                    </a:moveTo>
                    <a:cubicBezTo>
                      <a:pt x="507777" y="796290"/>
                      <a:pt x="494441" y="806768"/>
                      <a:pt x="479202" y="806768"/>
                    </a:cubicBezTo>
                    <a:lnTo>
                      <a:pt x="479202" y="806768"/>
                    </a:lnTo>
                    <a:cubicBezTo>
                      <a:pt x="463009" y="806768"/>
                      <a:pt x="450627" y="796290"/>
                      <a:pt x="450627" y="782955"/>
                    </a:cubicBezTo>
                    <a:lnTo>
                      <a:pt x="450627" y="165735"/>
                    </a:lnTo>
                    <a:cubicBezTo>
                      <a:pt x="450627" y="152400"/>
                      <a:pt x="463961" y="141923"/>
                      <a:pt x="479202" y="141923"/>
                    </a:cubicBezTo>
                    <a:lnTo>
                      <a:pt x="479202" y="141923"/>
                    </a:lnTo>
                    <a:cubicBezTo>
                      <a:pt x="495394" y="141923"/>
                      <a:pt x="507777" y="152400"/>
                      <a:pt x="507777" y="165735"/>
                    </a:cubicBezTo>
                    <a:lnTo>
                      <a:pt x="507777" y="782955"/>
                    </a:lnTo>
                    <a:close/>
                    <a:moveTo>
                      <a:pt x="619219" y="782955"/>
                    </a:moveTo>
                    <a:cubicBezTo>
                      <a:pt x="619219" y="796290"/>
                      <a:pt x="605884" y="806768"/>
                      <a:pt x="590644" y="806768"/>
                    </a:cubicBezTo>
                    <a:cubicBezTo>
                      <a:pt x="574452" y="806768"/>
                      <a:pt x="562069" y="796290"/>
                      <a:pt x="562069" y="782955"/>
                    </a:cubicBezTo>
                    <a:lnTo>
                      <a:pt x="562069" y="165735"/>
                    </a:lnTo>
                    <a:cubicBezTo>
                      <a:pt x="562069" y="152400"/>
                      <a:pt x="575404" y="141923"/>
                      <a:pt x="590644" y="141923"/>
                    </a:cubicBezTo>
                    <a:cubicBezTo>
                      <a:pt x="606836" y="141923"/>
                      <a:pt x="619219" y="152400"/>
                      <a:pt x="619219" y="165735"/>
                    </a:cubicBezTo>
                    <a:lnTo>
                      <a:pt x="619219" y="782955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1" name="Google Shape;201;p36"/>
            <p:cNvGrpSpPr/>
            <p:nvPr/>
          </p:nvGrpSpPr>
          <p:grpSpPr>
            <a:xfrm rot="10800000">
              <a:off x="1655809" y="415244"/>
              <a:ext cx="533400" cy="2638425"/>
              <a:chOff x="6983182" y="3979845"/>
              <a:chExt cx="533400" cy="2638425"/>
            </a:xfrm>
          </p:grpSpPr>
          <p:sp>
            <p:nvSpPr>
              <p:cNvPr id="202" name="Google Shape;202;p36"/>
              <p:cNvSpPr/>
              <p:nvPr/>
            </p:nvSpPr>
            <p:spPr>
              <a:xfrm>
                <a:off x="7151775" y="5456220"/>
                <a:ext cx="180975" cy="1162050"/>
              </a:xfrm>
              <a:custGeom>
                <a:rect b="b" l="l" r="r" t="t"/>
                <a:pathLst>
                  <a:path extrusionOk="0" h="1162050" w="180975">
                    <a:moveTo>
                      <a:pt x="90488" y="0"/>
                    </a:moveTo>
                    <a:cubicBezTo>
                      <a:pt x="40957" y="0"/>
                      <a:pt x="0" y="40957"/>
                      <a:pt x="0" y="90488"/>
                    </a:cubicBezTo>
                    <a:lnTo>
                      <a:pt x="0" y="1071563"/>
                    </a:lnTo>
                    <a:cubicBezTo>
                      <a:pt x="0" y="1121092"/>
                      <a:pt x="40957" y="1162050"/>
                      <a:pt x="90488" y="1162050"/>
                    </a:cubicBezTo>
                    <a:cubicBezTo>
                      <a:pt x="140017" y="1162050"/>
                      <a:pt x="180975" y="1121092"/>
                      <a:pt x="180975" y="1071563"/>
                    </a:cubicBezTo>
                    <a:lnTo>
                      <a:pt x="180975" y="90488"/>
                    </a:lnTo>
                    <a:cubicBezTo>
                      <a:pt x="180975" y="40957"/>
                      <a:pt x="140970" y="0"/>
                      <a:pt x="90488" y="0"/>
                    </a:cubicBezTo>
                    <a:close/>
                    <a:moveTo>
                      <a:pt x="103822" y="1087755"/>
                    </a:moveTo>
                    <a:cubicBezTo>
                      <a:pt x="83820" y="1095375"/>
                      <a:pt x="61913" y="1084898"/>
                      <a:pt x="55245" y="1064895"/>
                    </a:cubicBezTo>
                    <a:cubicBezTo>
                      <a:pt x="47625" y="1044892"/>
                      <a:pt x="58102" y="1022985"/>
                      <a:pt x="78105" y="1016317"/>
                    </a:cubicBezTo>
                    <a:cubicBezTo>
                      <a:pt x="98107" y="1009650"/>
                      <a:pt x="120015" y="1019175"/>
                      <a:pt x="126682" y="1039178"/>
                    </a:cubicBezTo>
                    <a:cubicBezTo>
                      <a:pt x="134302" y="1058228"/>
                      <a:pt x="123825" y="1080135"/>
                      <a:pt x="103822" y="1087755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36"/>
              <p:cNvSpPr/>
              <p:nvPr/>
            </p:nvSpPr>
            <p:spPr>
              <a:xfrm>
                <a:off x="7197495" y="4812330"/>
                <a:ext cx="85725" cy="752475"/>
              </a:xfrm>
              <a:custGeom>
                <a:rect b="b" l="l" r="r" t="t"/>
                <a:pathLst>
                  <a:path extrusionOk="0" h="752475" w="85725">
                    <a:moveTo>
                      <a:pt x="0" y="0"/>
                    </a:moveTo>
                    <a:lnTo>
                      <a:pt x="90487" y="0"/>
                    </a:lnTo>
                    <a:lnTo>
                      <a:pt x="90487" y="755333"/>
                    </a:lnTo>
                    <a:lnTo>
                      <a:pt x="0" y="755333"/>
                    </a:ln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36"/>
              <p:cNvSpPr/>
              <p:nvPr/>
            </p:nvSpPr>
            <p:spPr>
              <a:xfrm>
                <a:off x="6983182" y="3979845"/>
                <a:ext cx="533400" cy="847725"/>
              </a:xfrm>
              <a:custGeom>
                <a:rect b="b" l="l" r="r" t="t"/>
                <a:pathLst>
                  <a:path extrusionOk="0" h="847725" w="533400">
                    <a:moveTo>
                      <a:pt x="452438" y="857250"/>
                    </a:moveTo>
                    <a:lnTo>
                      <a:pt x="81915" y="857250"/>
                    </a:lnTo>
                    <a:cubicBezTo>
                      <a:pt x="37148" y="857250"/>
                      <a:pt x="0" y="820102"/>
                      <a:pt x="0" y="775335"/>
                    </a:cubicBezTo>
                    <a:lnTo>
                      <a:pt x="0" y="324803"/>
                    </a:lnTo>
                    <a:cubicBezTo>
                      <a:pt x="0" y="146685"/>
                      <a:pt x="145733" y="0"/>
                      <a:pt x="324803" y="0"/>
                    </a:cubicBezTo>
                    <a:lnTo>
                      <a:pt x="474345" y="0"/>
                    </a:lnTo>
                    <a:cubicBezTo>
                      <a:pt x="506730" y="0"/>
                      <a:pt x="533400" y="26670"/>
                      <a:pt x="533400" y="59055"/>
                    </a:cubicBezTo>
                    <a:lnTo>
                      <a:pt x="533400" y="776288"/>
                    </a:lnTo>
                    <a:cubicBezTo>
                      <a:pt x="533400" y="821055"/>
                      <a:pt x="497205" y="857250"/>
                      <a:pt x="452438" y="857250"/>
                    </a:cubicBezTo>
                    <a:close/>
                  </a:path>
                </a:pathLst>
              </a:custGeom>
              <a:solidFill>
                <a:srgbClr val="F5EDE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5" name="Google Shape;205;p36"/>
            <p:cNvSpPr/>
            <p:nvPr/>
          </p:nvSpPr>
          <p:spPr>
            <a:xfrm rot="10800000">
              <a:off x="3210622" y="415244"/>
              <a:ext cx="680408" cy="2666759"/>
            </a:xfrm>
            <a:custGeom>
              <a:rect b="b" l="l" r="r" t="t"/>
              <a:pathLst>
                <a:path extrusionOk="0" h="2314575" w="590550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rgbClr val="F5EDE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06" name="Google Shape;206;p36"/>
          <p:cNvCxnSpPr/>
          <p:nvPr/>
        </p:nvCxnSpPr>
        <p:spPr>
          <a:xfrm>
            <a:off x="0" y="4782213"/>
            <a:ext cx="1185863" cy="0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NG sets layout">
  <p:cSld name="PNG sets layou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 txBox="1"/>
          <p:nvPr>
            <p:ph idx="1" type="body"/>
          </p:nvPr>
        </p:nvSpPr>
        <p:spPr>
          <a:xfrm>
            <a:off x="242647" y="249362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Icon sets layout">
  <p:cSld name="1_Icon sets layout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idx="1" type="body"/>
          </p:nvPr>
        </p:nvSpPr>
        <p:spPr>
          <a:xfrm>
            <a:off x="242647" y="92609"/>
            <a:ext cx="8679898" cy="54318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4100"/>
              <a:buFont typeface="Arial"/>
              <a:buNone/>
              <a:defRPr b="0" i="0" sz="41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1" name="Google Shape;211;p38"/>
          <p:cNvSpPr/>
          <p:nvPr/>
        </p:nvSpPr>
        <p:spPr>
          <a:xfrm>
            <a:off x="265508" y="848693"/>
            <a:ext cx="2670575" cy="4051921"/>
          </a:xfrm>
          <a:prstGeom prst="roundRect">
            <a:avLst>
              <a:gd fmla="val 3968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38"/>
          <p:cNvSpPr/>
          <p:nvPr/>
        </p:nvSpPr>
        <p:spPr>
          <a:xfrm>
            <a:off x="398950" y="1010625"/>
            <a:ext cx="115401" cy="3761400"/>
          </a:xfrm>
          <a:prstGeom prst="roundRect">
            <a:avLst>
              <a:gd fmla="val 50000" name="adj"/>
            </a:avLst>
          </a:prstGeom>
          <a:solidFill>
            <a:schemeClr val="lt1">
              <a:alpha val="40784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38"/>
          <p:cNvSpPr/>
          <p:nvPr/>
        </p:nvSpPr>
        <p:spPr>
          <a:xfrm rot="5400000">
            <a:off x="2292883" y="957490"/>
            <a:ext cx="514387" cy="513861"/>
          </a:xfrm>
          <a:prstGeom prst="halfFrame">
            <a:avLst>
              <a:gd fmla="val 23728" name="adj1"/>
              <a:gd fmla="val 24642" name="adj2"/>
            </a:avLst>
          </a:prstGeom>
          <a:solidFill>
            <a:schemeClr val="lt1">
              <a:alpha val="22745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38"/>
          <p:cNvSpPr txBox="1"/>
          <p:nvPr/>
        </p:nvSpPr>
        <p:spPr>
          <a:xfrm>
            <a:off x="533778" y="1227910"/>
            <a:ext cx="1674186" cy="392415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Resize without losing quality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8"/>
          <p:cNvSpPr txBox="1"/>
          <p:nvPr/>
        </p:nvSpPr>
        <p:spPr>
          <a:xfrm>
            <a:off x="533778" y="1595597"/>
            <a:ext cx="1674186" cy="553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 can Change Fill Color &amp;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Line Color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38"/>
          <p:cNvSpPr txBox="1"/>
          <p:nvPr/>
        </p:nvSpPr>
        <p:spPr>
          <a:xfrm>
            <a:off x="540922" y="4356328"/>
            <a:ext cx="1674000" cy="230833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www.allppt.com</a:t>
            </a:r>
            <a:endParaRPr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8"/>
          <p:cNvSpPr txBox="1"/>
          <p:nvPr/>
        </p:nvSpPr>
        <p:spPr>
          <a:xfrm>
            <a:off x="540922" y="3337743"/>
            <a:ext cx="2037972" cy="1038746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FREE 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PPT TEMPLATES</a:t>
            </a:r>
            <a:endParaRPr sz="110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_Image slide layout">
  <p:cSld name="12_Image slide layout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9"/>
          <p:cNvSpPr/>
          <p:nvPr>
            <p:ph idx="2" type="pic"/>
          </p:nvPr>
        </p:nvSpPr>
        <p:spPr>
          <a:xfrm>
            <a:off x="0" y="-1"/>
            <a:ext cx="5304007" cy="514350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20" name="Google Shape;220;p39"/>
          <p:cNvSpPr/>
          <p:nvPr/>
        </p:nvSpPr>
        <p:spPr>
          <a:xfrm rot="10800000">
            <a:off x="3600450" y="-1"/>
            <a:ext cx="1703557" cy="2594741"/>
          </a:xfrm>
          <a:prstGeom prst="triangle">
            <a:avLst>
              <a:gd fmla="val 50000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39"/>
          <p:cNvSpPr/>
          <p:nvPr/>
        </p:nvSpPr>
        <p:spPr>
          <a:xfrm>
            <a:off x="4057650" y="3204253"/>
            <a:ext cx="1266825" cy="1939247"/>
          </a:xfrm>
          <a:prstGeom prst="triangle">
            <a:avLst>
              <a:gd fmla="val 47744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9"/>
          <p:cNvSpPr txBox="1"/>
          <p:nvPr/>
        </p:nvSpPr>
        <p:spPr>
          <a:xfrm>
            <a:off x="5631401" y="1078835"/>
            <a:ext cx="3112859" cy="577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33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AWESOME</a:t>
            </a:r>
            <a:endParaRPr sz="1100"/>
          </a:p>
        </p:txBody>
      </p:sp>
      <p:sp>
        <p:nvSpPr>
          <p:cNvPr id="223" name="Google Shape;223;p39"/>
          <p:cNvSpPr txBox="1"/>
          <p:nvPr/>
        </p:nvSpPr>
        <p:spPr>
          <a:xfrm>
            <a:off x="5631401" y="1735657"/>
            <a:ext cx="3112859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PRESENTATION</a:t>
            </a:r>
            <a:endParaRPr b="1"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9"/>
          <p:cNvSpPr/>
          <p:nvPr/>
        </p:nvSpPr>
        <p:spPr>
          <a:xfrm>
            <a:off x="5650451" y="1654482"/>
            <a:ext cx="3017520" cy="685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" name="Google Shape;225;p39"/>
          <p:cNvGrpSpPr/>
          <p:nvPr/>
        </p:nvGrpSpPr>
        <p:grpSpPr>
          <a:xfrm>
            <a:off x="6634999" y="361999"/>
            <a:ext cx="1042152" cy="716837"/>
            <a:chOff x="5327019" y="1709568"/>
            <a:chExt cx="2893768" cy="1990456"/>
          </a:xfrm>
        </p:grpSpPr>
        <p:sp>
          <p:nvSpPr>
            <p:cNvPr id="226" name="Google Shape;226;p39"/>
            <p:cNvSpPr/>
            <p:nvPr/>
          </p:nvSpPr>
          <p:spPr>
            <a:xfrm>
              <a:off x="5327019" y="1709568"/>
              <a:ext cx="2893768" cy="1990456"/>
            </a:xfrm>
            <a:custGeom>
              <a:rect b="b" l="l" r="r" t="t"/>
              <a:pathLst>
                <a:path extrusionOk="0" h="1990456" w="2893768">
                  <a:moveTo>
                    <a:pt x="1421722" y="0"/>
                  </a:moveTo>
                  <a:cubicBezTo>
                    <a:pt x="1675150" y="0"/>
                    <a:pt x="1889039" y="161763"/>
                    <a:pt x="1968123" y="388232"/>
                  </a:cubicBezTo>
                  <a:cubicBezTo>
                    <a:pt x="2063383" y="321731"/>
                    <a:pt x="2178414" y="283985"/>
                    <a:pt x="2302434" y="283985"/>
                  </a:cubicBezTo>
                  <a:cubicBezTo>
                    <a:pt x="2629555" y="283985"/>
                    <a:pt x="2893768" y="548199"/>
                    <a:pt x="2893768" y="875321"/>
                  </a:cubicBezTo>
                  <a:cubicBezTo>
                    <a:pt x="2893768" y="1202442"/>
                    <a:pt x="2629555" y="1466655"/>
                    <a:pt x="2302434" y="1466655"/>
                  </a:cubicBezTo>
                  <a:cubicBezTo>
                    <a:pt x="2289851" y="1466655"/>
                    <a:pt x="2277271" y="1464859"/>
                    <a:pt x="2264688" y="1464859"/>
                  </a:cubicBezTo>
                  <a:lnTo>
                    <a:pt x="2264688" y="1990456"/>
                  </a:lnTo>
                  <a:lnTo>
                    <a:pt x="661433" y="1990456"/>
                  </a:lnTo>
                  <a:lnTo>
                    <a:pt x="661433" y="1463060"/>
                  </a:lnTo>
                  <a:cubicBezTo>
                    <a:pt x="639864" y="1464859"/>
                    <a:pt x="614701" y="1466655"/>
                    <a:pt x="591336" y="1466655"/>
                  </a:cubicBezTo>
                  <a:cubicBezTo>
                    <a:pt x="264215" y="1466655"/>
                    <a:pt x="0" y="1202442"/>
                    <a:pt x="0" y="875321"/>
                  </a:cubicBezTo>
                  <a:cubicBezTo>
                    <a:pt x="0" y="548199"/>
                    <a:pt x="264215" y="283985"/>
                    <a:pt x="591336" y="283985"/>
                  </a:cubicBezTo>
                  <a:cubicBezTo>
                    <a:pt x="699179" y="283985"/>
                    <a:pt x="799831" y="312743"/>
                    <a:pt x="886105" y="363069"/>
                  </a:cubicBezTo>
                  <a:cubicBezTo>
                    <a:pt x="970581" y="150979"/>
                    <a:pt x="1179076" y="0"/>
                    <a:pt x="14217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39"/>
            <p:cNvSpPr/>
            <p:nvPr/>
          </p:nvSpPr>
          <p:spPr>
            <a:xfrm>
              <a:off x="6203382" y="2491814"/>
              <a:ext cx="1159400" cy="1208210"/>
            </a:xfrm>
            <a:custGeom>
              <a:rect b="b" l="l" r="r" t="t"/>
              <a:pathLst>
                <a:path extrusionOk="0" h="1208210" w="1159400">
                  <a:moveTo>
                    <a:pt x="1065682" y="933584"/>
                  </a:moveTo>
                  <a:lnTo>
                    <a:pt x="1149699" y="933584"/>
                  </a:lnTo>
                  <a:lnTo>
                    <a:pt x="1155893" y="1208210"/>
                  </a:lnTo>
                  <a:lnTo>
                    <a:pt x="1059488" y="1208210"/>
                  </a:lnTo>
                  <a:close/>
                  <a:moveTo>
                    <a:pt x="581886" y="44831"/>
                  </a:moveTo>
                  <a:cubicBezTo>
                    <a:pt x="586502" y="44831"/>
                    <a:pt x="590680" y="46461"/>
                    <a:pt x="593705" y="49094"/>
                  </a:cubicBezTo>
                  <a:lnTo>
                    <a:pt x="598059" y="58250"/>
                  </a:lnTo>
                  <a:cubicBezTo>
                    <a:pt x="598059" y="182757"/>
                    <a:pt x="598059" y="307265"/>
                    <a:pt x="598059" y="431773"/>
                  </a:cubicBezTo>
                  <a:cubicBezTo>
                    <a:pt x="598059" y="440251"/>
                    <a:pt x="605950" y="447124"/>
                    <a:pt x="615686" y="447124"/>
                  </a:cubicBezTo>
                  <a:cubicBezTo>
                    <a:pt x="625421" y="447124"/>
                    <a:pt x="633313" y="440251"/>
                    <a:pt x="633313" y="431773"/>
                  </a:cubicBezTo>
                  <a:lnTo>
                    <a:pt x="633313" y="59339"/>
                  </a:lnTo>
                  <a:lnTo>
                    <a:pt x="638184" y="49094"/>
                  </a:lnTo>
                  <a:cubicBezTo>
                    <a:pt x="641209" y="46461"/>
                    <a:pt x="645387" y="44831"/>
                    <a:pt x="650003" y="44831"/>
                  </a:cubicBezTo>
                  <a:cubicBezTo>
                    <a:pt x="654618" y="44831"/>
                    <a:pt x="658797" y="46461"/>
                    <a:pt x="661821" y="49094"/>
                  </a:cubicBezTo>
                  <a:lnTo>
                    <a:pt x="665554" y="56943"/>
                  </a:lnTo>
                  <a:cubicBezTo>
                    <a:pt x="665554" y="181835"/>
                    <a:pt x="665553" y="306728"/>
                    <a:pt x="665553" y="431620"/>
                  </a:cubicBezTo>
                  <a:cubicBezTo>
                    <a:pt x="665553" y="440098"/>
                    <a:pt x="673445" y="446972"/>
                    <a:pt x="683180" y="446972"/>
                  </a:cubicBezTo>
                  <a:cubicBezTo>
                    <a:pt x="692915" y="446972"/>
                    <a:pt x="700807" y="440098"/>
                    <a:pt x="700807" y="431620"/>
                  </a:cubicBezTo>
                  <a:lnTo>
                    <a:pt x="700807" y="57502"/>
                  </a:lnTo>
                  <a:lnTo>
                    <a:pt x="704806" y="49094"/>
                  </a:lnTo>
                  <a:cubicBezTo>
                    <a:pt x="707831" y="46461"/>
                    <a:pt x="712009" y="44831"/>
                    <a:pt x="716624" y="44831"/>
                  </a:cubicBezTo>
                  <a:cubicBezTo>
                    <a:pt x="721240" y="44831"/>
                    <a:pt x="725418" y="46461"/>
                    <a:pt x="728443" y="49094"/>
                  </a:cubicBezTo>
                  <a:lnTo>
                    <a:pt x="733049" y="58781"/>
                  </a:lnTo>
                  <a:cubicBezTo>
                    <a:pt x="733049" y="181897"/>
                    <a:pt x="733049" y="305014"/>
                    <a:pt x="733049" y="428131"/>
                  </a:cubicBezTo>
                  <a:cubicBezTo>
                    <a:pt x="733049" y="436609"/>
                    <a:pt x="740941" y="443482"/>
                    <a:pt x="750676" y="443482"/>
                  </a:cubicBezTo>
                  <a:cubicBezTo>
                    <a:pt x="760411" y="443482"/>
                    <a:pt x="768303" y="436609"/>
                    <a:pt x="768303" y="428131"/>
                  </a:cubicBezTo>
                  <a:lnTo>
                    <a:pt x="768303" y="58807"/>
                  </a:lnTo>
                  <a:lnTo>
                    <a:pt x="772922" y="49094"/>
                  </a:lnTo>
                  <a:cubicBezTo>
                    <a:pt x="775947" y="46461"/>
                    <a:pt x="780125" y="44831"/>
                    <a:pt x="784741" y="44831"/>
                  </a:cubicBezTo>
                  <a:cubicBezTo>
                    <a:pt x="793972" y="44831"/>
                    <a:pt x="801454" y="51348"/>
                    <a:pt x="801454" y="59387"/>
                  </a:cubicBezTo>
                  <a:lnTo>
                    <a:pt x="823440" y="598108"/>
                  </a:lnTo>
                  <a:cubicBezTo>
                    <a:pt x="823684" y="628245"/>
                    <a:pt x="755167" y="700040"/>
                    <a:pt x="721031" y="751006"/>
                  </a:cubicBezTo>
                  <a:lnTo>
                    <a:pt x="721249" y="751006"/>
                  </a:lnTo>
                  <a:lnTo>
                    <a:pt x="730362" y="1208210"/>
                  </a:lnTo>
                  <a:lnTo>
                    <a:pt x="632635" y="1208210"/>
                  </a:lnTo>
                  <a:lnTo>
                    <a:pt x="641747" y="751006"/>
                  </a:lnTo>
                  <a:lnTo>
                    <a:pt x="641966" y="751006"/>
                  </a:lnTo>
                  <a:cubicBezTo>
                    <a:pt x="607830" y="700040"/>
                    <a:pt x="537818" y="625641"/>
                    <a:pt x="539558" y="598108"/>
                  </a:cubicBezTo>
                  <a:lnTo>
                    <a:pt x="565173" y="59387"/>
                  </a:lnTo>
                  <a:cubicBezTo>
                    <a:pt x="565173" y="51348"/>
                    <a:pt x="572656" y="44831"/>
                    <a:pt x="581886" y="44831"/>
                  </a:cubicBezTo>
                  <a:close/>
                  <a:moveTo>
                    <a:pt x="212595" y="36059"/>
                  </a:moveTo>
                  <a:cubicBezTo>
                    <a:pt x="336973" y="33789"/>
                    <a:pt x="407081" y="222028"/>
                    <a:pt x="409936" y="374777"/>
                  </a:cubicBezTo>
                  <a:cubicBezTo>
                    <a:pt x="412077" y="489338"/>
                    <a:pt x="355947" y="615833"/>
                    <a:pt x="284145" y="671400"/>
                  </a:cubicBezTo>
                  <a:lnTo>
                    <a:pt x="233303" y="690845"/>
                  </a:lnTo>
                  <a:lnTo>
                    <a:pt x="247393" y="690845"/>
                  </a:lnTo>
                  <a:lnTo>
                    <a:pt x="257705" y="1208210"/>
                  </a:lnTo>
                  <a:lnTo>
                    <a:pt x="152291" y="1208210"/>
                  </a:lnTo>
                  <a:lnTo>
                    <a:pt x="162602" y="690845"/>
                  </a:lnTo>
                  <a:lnTo>
                    <a:pt x="183747" y="690845"/>
                  </a:lnTo>
                  <a:lnTo>
                    <a:pt x="132897" y="671667"/>
                  </a:lnTo>
                  <a:cubicBezTo>
                    <a:pt x="60354" y="617778"/>
                    <a:pt x="2206" y="495078"/>
                    <a:pt x="65" y="367375"/>
                  </a:cubicBezTo>
                  <a:cubicBezTo>
                    <a:pt x="-2789" y="197105"/>
                    <a:pt x="88216" y="38330"/>
                    <a:pt x="212595" y="36059"/>
                  </a:cubicBezTo>
                  <a:close/>
                  <a:moveTo>
                    <a:pt x="1152978" y="0"/>
                  </a:moveTo>
                  <a:cubicBezTo>
                    <a:pt x="1164512" y="2879"/>
                    <a:pt x="1158745" y="587326"/>
                    <a:pt x="1149518" y="932812"/>
                  </a:cubicBezTo>
                  <a:cubicBezTo>
                    <a:pt x="1091853" y="931852"/>
                    <a:pt x="1023807" y="936651"/>
                    <a:pt x="969601" y="929933"/>
                  </a:cubicBezTo>
                  <a:cubicBezTo>
                    <a:pt x="948841" y="524947"/>
                    <a:pt x="1011121" y="4799"/>
                    <a:pt x="11529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8" name="Google Shape;228;p39"/>
          <p:cNvSpPr txBox="1"/>
          <p:nvPr/>
        </p:nvSpPr>
        <p:spPr>
          <a:xfrm>
            <a:off x="5650451" y="2138562"/>
            <a:ext cx="3112859" cy="230833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EASY TO CHANGE COLORS, PHOTOS.   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39"/>
          <p:cNvSpPr txBox="1"/>
          <p:nvPr/>
        </p:nvSpPr>
        <p:spPr>
          <a:xfrm>
            <a:off x="5650451" y="2627192"/>
            <a:ext cx="3017520" cy="461665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000" spcFirstLastPara="1" rIns="2700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rgbClr val="EA870F"/>
                </a:solidFill>
                <a:latin typeface="Arial"/>
                <a:ea typeface="Arial"/>
                <a:cs typeface="Arial"/>
                <a:sym typeface="Arial"/>
              </a:rPr>
              <a:t>We Create Quality Professional PPT Presentation</a:t>
            </a:r>
            <a:endParaRPr sz="1500">
              <a:solidFill>
                <a:srgbClr val="EA870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39"/>
          <p:cNvSpPr txBox="1"/>
          <p:nvPr/>
        </p:nvSpPr>
        <p:spPr>
          <a:xfrm>
            <a:off x="6634998" y="4511668"/>
            <a:ext cx="2128310" cy="300082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RESTAURANT</a:t>
            </a:r>
            <a:endParaRPr sz="1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_Image slide layout">
  <p:cSld name="14_Image slide layout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" type="body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6"/>
        </a:solidFill>
      </p:bgPr>
    </p:bg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b="0" sz="5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>
            <p:ph idx="1" type="body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/>
        </p:txBody>
      </p:sp>
      <p:sp>
        <p:nvSpPr>
          <p:cNvPr id="54" name="Google Shape;5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1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25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trop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b="1" sz="3600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7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34.jpg"/><Relationship Id="rId9" Type="http://schemas.openxmlformats.org/officeDocument/2006/relationships/image" Target="../media/image28.jpg"/><Relationship Id="rId5" Type="http://schemas.openxmlformats.org/officeDocument/2006/relationships/image" Target="../media/image35.jpg"/><Relationship Id="rId6" Type="http://schemas.openxmlformats.org/officeDocument/2006/relationships/image" Target="../media/image36.jpg"/><Relationship Id="rId7" Type="http://schemas.openxmlformats.org/officeDocument/2006/relationships/image" Target="../media/image21.jpg"/><Relationship Id="rId8" Type="http://schemas.openxmlformats.org/officeDocument/2006/relationships/image" Target="../media/image17.jpg"/><Relationship Id="rId10" Type="http://schemas.openxmlformats.org/officeDocument/2006/relationships/image" Target="../media/image3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Relationship Id="rId4" Type="http://schemas.openxmlformats.org/officeDocument/2006/relationships/image" Target="../media/image8.jpg"/><Relationship Id="rId9" Type="http://schemas.openxmlformats.org/officeDocument/2006/relationships/image" Target="../media/image13.jpg"/><Relationship Id="rId5" Type="http://schemas.openxmlformats.org/officeDocument/2006/relationships/image" Target="../media/image18.jpg"/><Relationship Id="rId6" Type="http://schemas.openxmlformats.org/officeDocument/2006/relationships/image" Target="../media/image5.jpg"/><Relationship Id="rId7" Type="http://schemas.openxmlformats.org/officeDocument/2006/relationships/image" Target="../media/image4.jpg"/><Relationship Id="rId8" Type="http://schemas.openxmlformats.org/officeDocument/2006/relationships/image" Target="../media/image2.jpg"/><Relationship Id="rId11" Type="http://schemas.openxmlformats.org/officeDocument/2006/relationships/image" Target="../media/image12.jpg"/><Relationship Id="rId10" Type="http://schemas.openxmlformats.org/officeDocument/2006/relationships/image" Target="../media/image11.jpg"/><Relationship Id="rId13" Type="http://schemas.openxmlformats.org/officeDocument/2006/relationships/image" Target="../media/image14.jpg"/><Relationship Id="rId12" Type="http://schemas.openxmlformats.org/officeDocument/2006/relationships/image" Target="../media/image10.jpg"/><Relationship Id="rId15" Type="http://schemas.openxmlformats.org/officeDocument/2006/relationships/image" Target="../media/image16.jpg"/><Relationship Id="rId14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g"/><Relationship Id="rId4" Type="http://schemas.openxmlformats.org/officeDocument/2006/relationships/image" Target="../media/image27.jpg"/><Relationship Id="rId9" Type="http://schemas.openxmlformats.org/officeDocument/2006/relationships/image" Target="../media/image26.jpg"/><Relationship Id="rId5" Type="http://schemas.openxmlformats.org/officeDocument/2006/relationships/image" Target="../media/image33.jpg"/><Relationship Id="rId6" Type="http://schemas.openxmlformats.org/officeDocument/2006/relationships/image" Target="../media/image25.jpg"/><Relationship Id="rId7" Type="http://schemas.openxmlformats.org/officeDocument/2006/relationships/image" Target="../media/image30.jpg"/><Relationship Id="rId8" Type="http://schemas.openxmlformats.org/officeDocument/2006/relationships/image" Target="../media/image24.jpg"/><Relationship Id="rId11" Type="http://schemas.openxmlformats.org/officeDocument/2006/relationships/image" Target="../media/image20.jpg"/><Relationship Id="rId10" Type="http://schemas.openxmlformats.org/officeDocument/2006/relationships/image" Target="../media/image37.jpg"/><Relationship Id="rId13" Type="http://schemas.openxmlformats.org/officeDocument/2006/relationships/image" Target="../media/image38.jpg"/><Relationship Id="rId12" Type="http://schemas.openxmlformats.org/officeDocument/2006/relationships/image" Target="../media/image23.jpg"/><Relationship Id="rId14" Type="http://schemas.openxmlformats.org/officeDocument/2006/relationships/image" Target="../media/image3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1"/>
          <p:cNvSpPr/>
          <p:nvPr/>
        </p:nvSpPr>
        <p:spPr>
          <a:xfrm rot="3091287">
            <a:off x="6291151" y="2193247"/>
            <a:ext cx="1736945" cy="220717"/>
          </a:xfrm>
          <a:custGeom>
            <a:rect b="b" l="l" r="r" t="t"/>
            <a:pathLst>
              <a:path extrusionOk="0" h="219075" w="1724025">
                <a:moveTo>
                  <a:pt x="1708547" y="62865"/>
                </a:moveTo>
                <a:cubicBezTo>
                  <a:pt x="1733312" y="79057"/>
                  <a:pt x="1733312" y="120967"/>
                  <a:pt x="1722834" y="143828"/>
                </a:cubicBezTo>
                <a:cubicBezTo>
                  <a:pt x="1717119" y="156210"/>
                  <a:pt x="1695212" y="161925"/>
                  <a:pt x="1680924" y="160973"/>
                </a:cubicBezTo>
                <a:cubicBezTo>
                  <a:pt x="1633299" y="160973"/>
                  <a:pt x="1585674" y="160973"/>
                  <a:pt x="1538049" y="160973"/>
                </a:cubicBezTo>
                <a:cubicBezTo>
                  <a:pt x="1524714" y="160973"/>
                  <a:pt x="1511380" y="150495"/>
                  <a:pt x="1498044" y="148590"/>
                </a:cubicBezTo>
                <a:cubicBezTo>
                  <a:pt x="1487567" y="144780"/>
                  <a:pt x="1478042" y="144780"/>
                  <a:pt x="1467564" y="148590"/>
                </a:cubicBezTo>
                <a:cubicBezTo>
                  <a:pt x="1445657" y="146685"/>
                  <a:pt x="1423749" y="154305"/>
                  <a:pt x="1403747" y="162878"/>
                </a:cubicBezTo>
                <a:cubicBezTo>
                  <a:pt x="1395174" y="165735"/>
                  <a:pt x="1398032" y="173355"/>
                  <a:pt x="1396127" y="179070"/>
                </a:cubicBezTo>
                <a:cubicBezTo>
                  <a:pt x="1389459" y="200978"/>
                  <a:pt x="1374219" y="215265"/>
                  <a:pt x="1352312" y="222885"/>
                </a:cubicBezTo>
                <a:cubicBezTo>
                  <a:pt x="1335167" y="226695"/>
                  <a:pt x="1317069" y="223837"/>
                  <a:pt x="1298972" y="223837"/>
                </a:cubicBezTo>
                <a:cubicBezTo>
                  <a:pt x="1001792" y="223837"/>
                  <a:pt x="705564" y="223837"/>
                  <a:pt x="408384" y="223837"/>
                </a:cubicBezTo>
                <a:cubicBezTo>
                  <a:pt x="399812" y="223837"/>
                  <a:pt x="391239" y="224790"/>
                  <a:pt x="382667" y="222885"/>
                </a:cubicBezTo>
                <a:cubicBezTo>
                  <a:pt x="358854" y="218123"/>
                  <a:pt x="344567" y="202883"/>
                  <a:pt x="338852" y="179070"/>
                </a:cubicBezTo>
                <a:cubicBezTo>
                  <a:pt x="336947" y="173355"/>
                  <a:pt x="339804" y="165735"/>
                  <a:pt x="331232" y="162878"/>
                </a:cubicBezTo>
                <a:cubicBezTo>
                  <a:pt x="310277" y="160020"/>
                  <a:pt x="289322" y="146685"/>
                  <a:pt x="267414" y="148590"/>
                </a:cubicBezTo>
                <a:cubicBezTo>
                  <a:pt x="256937" y="144780"/>
                  <a:pt x="247412" y="150495"/>
                  <a:pt x="236934" y="153353"/>
                </a:cubicBezTo>
                <a:cubicBezTo>
                  <a:pt x="175974" y="167640"/>
                  <a:pt x="103584" y="159067"/>
                  <a:pt x="41672" y="160973"/>
                </a:cubicBezTo>
                <a:cubicBezTo>
                  <a:pt x="17859" y="161925"/>
                  <a:pt x="1667" y="150495"/>
                  <a:pt x="714" y="126682"/>
                </a:cubicBezTo>
                <a:cubicBezTo>
                  <a:pt x="714" y="111442"/>
                  <a:pt x="-2143" y="96203"/>
                  <a:pt x="3572" y="80963"/>
                </a:cubicBezTo>
                <a:cubicBezTo>
                  <a:pt x="6429" y="70485"/>
                  <a:pt x="16907" y="65723"/>
                  <a:pt x="26432" y="62865"/>
                </a:cubicBezTo>
                <a:cubicBezTo>
                  <a:pt x="84534" y="60960"/>
                  <a:pt x="153114" y="60007"/>
                  <a:pt x="211217" y="63817"/>
                </a:cubicBezTo>
                <a:cubicBezTo>
                  <a:pt x="250269" y="80010"/>
                  <a:pt x="288369" y="75248"/>
                  <a:pt x="327422" y="63817"/>
                </a:cubicBezTo>
                <a:cubicBezTo>
                  <a:pt x="332184" y="61913"/>
                  <a:pt x="334089" y="57150"/>
                  <a:pt x="335042" y="51435"/>
                </a:cubicBezTo>
                <a:cubicBezTo>
                  <a:pt x="342662" y="14288"/>
                  <a:pt x="359807" y="0"/>
                  <a:pt x="397907" y="0"/>
                </a:cubicBezTo>
                <a:cubicBezTo>
                  <a:pt x="710327" y="0"/>
                  <a:pt x="1021794" y="0"/>
                  <a:pt x="1334214" y="0"/>
                </a:cubicBezTo>
                <a:cubicBezTo>
                  <a:pt x="1369457" y="0"/>
                  <a:pt x="1388507" y="17145"/>
                  <a:pt x="1393269" y="52388"/>
                </a:cubicBezTo>
                <a:cubicBezTo>
                  <a:pt x="1394222" y="58103"/>
                  <a:pt x="1394222" y="61913"/>
                  <a:pt x="1400889" y="63817"/>
                </a:cubicBezTo>
                <a:cubicBezTo>
                  <a:pt x="1441847" y="75248"/>
                  <a:pt x="1481852" y="80963"/>
                  <a:pt x="1521857" y="62865"/>
                </a:cubicBezTo>
                <a:cubicBezTo>
                  <a:pt x="1529477" y="60960"/>
                  <a:pt x="1538049" y="63817"/>
                  <a:pt x="1545669" y="60007"/>
                </a:cubicBezTo>
                <a:lnTo>
                  <a:pt x="1544717" y="60007"/>
                </a:lnTo>
                <a:cubicBezTo>
                  <a:pt x="1582817" y="64770"/>
                  <a:pt x="1621869" y="60960"/>
                  <a:pt x="1660922" y="61913"/>
                </a:cubicBezTo>
                <a:cubicBezTo>
                  <a:pt x="1674257" y="62865"/>
                  <a:pt x="1696164" y="60960"/>
                  <a:pt x="1708547" y="62865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0" y="3278981"/>
            <a:ext cx="9143889" cy="186451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 rot="1527593">
            <a:off x="8043275" y="1484642"/>
            <a:ext cx="976147" cy="800120"/>
          </a:xfrm>
          <a:custGeom>
            <a:rect b="b" l="l" r="r" t="t"/>
            <a:pathLst>
              <a:path extrusionOk="0" h="952500" w="1162050">
                <a:moveTo>
                  <a:pt x="1169670" y="316230"/>
                </a:moveTo>
                <a:cubicBezTo>
                  <a:pt x="1169670" y="141922"/>
                  <a:pt x="1027747" y="0"/>
                  <a:pt x="853440" y="0"/>
                </a:cubicBezTo>
                <a:cubicBezTo>
                  <a:pt x="792480" y="0"/>
                  <a:pt x="736282" y="17145"/>
                  <a:pt x="687705" y="46672"/>
                </a:cubicBezTo>
                <a:cubicBezTo>
                  <a:pt x="644843" y="17145"/>
                  <a:pt x="593407" y="0"/>
                  <a:pt x="537210" y="0"/>
                </a:cubicBezTo>
                <a:cubicBezTo>
                  <a:pt x="442913" y="0"/>
                  <a:pt x="360045" y="49530"/>
                  <a:pt x="312420" y="124777"/>
                </a:cubicBezTo>
                <a:cubicBezTo>
                  <a:pt x="286702" y="114300"/>
                  <a:pt x="258127" y="109538"/>
                  <a:pt x="229552" y="109538"/>
                </a:cubicBezTo>
                <a:cubicBezTo>
                  <a:pt x="102870" y="109538"/>
                  <a:pt x="0" y="212408"/>
                  <a:pt x="0" y="339090"/>
                </a:cubicBezTo>
                <a:cubicBezTo>
                  <a:pt x="0" y="465773"/>
                  <a:pt x="102870" y="568643"/>
                  <a:pt x="229552" y="568643"/>
                </a:cubicBezTo>
                <a:cubicBezTo>
                  <a:pt x="234315" y="568643"/>
                  <a:pt x="238125" y="568643"/>
                  <a:pt x="242888" y="568643"/>
                </a:cubicBezTo>
                <a:cubicBezTo>
                  <a:pt x="234315" y="682943"/>
                  <a:pt x="227647" y="797243"/>
                  <a:pt x="220980" y="911543"/>
                </a:cubicBezTo>
                <a:cubicBezTo>
                  <a:pt x="218122" y="958215"/>
                  <a:pt x="226695" y="965835"/>
                  <a:pt x="270510" y="958215"/>
                </a:cubicBezTo>
                <a:cubicBezTo>
                  <a:pt x="412432" y="933450"/>
                  <a:pt x="555307" y="915353"/>
                  <a:pt x="699135" y="934403"/>
                </a:cubicBezTo>
                <a:cubicBezTo>
                  <a:pt x="713422" y="933450"/>
                  <a:pt x="727710" y="934403"/>
                  <a:pt x="741997" y="937260"/>
                </a:cubicBezTo>
                <a:cubicBezTo>
                  <a:pt x="750570" y="939165"/>
                  <a:pt x="759142" y="941070"/>
                  <a:pt x="765810" y="943928"/>
                </a:cubicBezTo>
                <a:cubicBezTo>
                  <a:pt x="767715" y="943928"/>
                  <a:pt x="769620" y="943928"/>
                  <a:pt x="771525" y="943928"/>
                </a:cubicBezTo>
                <a:cubicBezTo>
                  <a:pt x="797242" y="950595"/>
                  <a:pt x="822960" y="957262"/>
                  <a:pt x="849630" y="959168"/>
                </a:cubicBezTo>
                <a:cubicBezTo>
                  <a:pt x="893445" y="962025"/>
                  <a:pt x="901065" y="958215"/>
                  <a:pt x="898207" y="911543"/>
                </a:cubicBezTo>
                <a:cubicBezTo>
                  <a:pt x="891540" y="818198"/>
                  <a:pt x="885825" y="725805"/>
                  <a:pt x="878205" y="632460"/>
                </a:cubicBezTo>
                <a:cubicBezTo>
                  <a:pt x="1041082" y="618173"/>
                  <a:pt x="1169670" y="481965"/>
                  <a:pt x="1169670" y="31623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>
            <a:off x="6629965" y="221297"/>
            <a:ext cx="1576955" cy="828314"/>
          </a:xfrm>
          <a:custGeom>
            <a:rect b="b" l="l" r="r" t="t"/>
            <a:pathLst>
              <a:path extrusionOk="0" h="1063319" w="2024361">
                <a:moveTo>
                  <a:pt x="46837" y="969645"/>
                </a:moveTo>
                <a:lnTo>
                  <a:pt x="1977524" y="969645"/>
                </a:lnTo>
                <a:cubicBezTo>
                  <a:pt x="2003391" y="969645"/>
                  <a:pt x="2024361" y="990615"/>
                  <a:pt x="2024361" y="1016482"/>
                </a:cubicBezTo>
                <a:cubicBezTo>
                  <a:pt x="2024361" y="1042349"/>
                  <a:pt x="2003391" y="1063319"/>
                  <a:pt x="1977524" y="1063319"/>
                </a:cubicBezTo>
                <a:lnTo>
                  <a:pt x="46837" y="1063319"/>
                </a:lnTo>
                <a:cubicBezTo>
                  <a:pt x="20970" y="1063319"/>
                  <a:pt x="0" y="1042349"/>
                  <a:pt x="0" y="1016482"/>
                </a:cubicBezTo>
                <a:cubicBezTo>
                  <a:pt x="0" y="990615"/>
                  <a:pt x="20970" y="969645"/>
                  <a:pt x="46837" y="969645"/>
                </a:cubicBezTo>
                <a:close/>
                <a:moveTo>
                  <a:pt x="902931" y="0"/>
                </a:moveTo>
                <a:lnTo>
                  <a:pt x="1107028" y="0"/>
                </a:lnTo>
                <a:cubicBezTo>
                  <a:pt x="1144091" y="0"/>
                  <a:pt x="1174137" y="30046"/>
                  <a:pt x="1174137" y="67109"/>
                </a:cubicBezTo>
                <a:lnTo>
                  <a:pt x="1174137" y="87756"/>
                </a:lnTo>
                <a:cubicBezTo>
                  <a:pt x="1174137" y="124819"/>
                  <a:pt x="1144091" y="154865"/>
                  <a:pt x="1107028" y="154865"/>
                </a:cubicBezTo>
                <a:lnTo>
                  <a:pt x="1093042" y="154865"/>
                </a:lnTo>
                <a:lnTo>
                  <a:pt x="1093042" y="226671"/>
                </a:lnTo>
                <a:lnTo>
                  <a:pt x="1124230" y="227657"/>
                </a:lnTo>
                <a:cubicBezTo>
                  <a:pt x="1270157" y="241304"/>
                  <a:pt x="1414232" y="282847"/>
                  <a:pt x="1535959" y="359320"/>
                </a:cubicBezTo>
                <a:cubicBezTo>
                  <a:pt x="1738838" y="486775"/>
                  <a:pt x="1884893" y="679811"/>
                  <a:pt x="1955449" y="899670"/>
                </a:cubicBezTo>
                <a:lnTo>
                  <a:pt x="1959031" y="914250"/>
                </a:lnTo>
                <a:lnTo>
                  <a:pt x="65332" y="914250"/>
                </a:lnTo>
                <a:lnTo>
                  <a:pt x="73185" y="887918"/>
                </a:lnTo>
                <a:cubicBezTo>
                  <a:pt x="158267" y="658940"/>
                  <a:pt x="315388" y="458958"/>
                  <a:pt x="474022" y="359305"/>
                </a:cubicBezTo>
                <a:cubicBezTo>
                  <a:pt x="569202" y="299514"/>
                  <a:pt x="696685" y="255890"/>
                  <a:pt x="835976" y="235471"/>
                </a:cubicBezTo>
                <a:lnTo>
                  <a:pt x="916917" y="228413"/>
                </a:lnTo>
                <a:lnTo>
                  <a:pt x="916917" y="154865"/>
                </a:lnTo>
                <a:lnTo>
                  <a:pt x="902931" y="154865"/>
                </a:lnTo>
                <a:cubicBezTo>
                  <a:pt x="865868" y="154865"/>
                  <a:pt x="835822" y="124819"/>
                  <a:pt x="835822" y="87756"/>
                </a:cubicBezTo>
                <a:lnTo>
                  <a:pt x="835822" y="67109"/>
                </a:lnTo>
                <a:cubicBezTo>
                  <a:pt x="835822" y="30046"/>
                  <a:pt x="865868" y="0"/>
                  <a:pt x="902931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1"/>
          <p:cNvSpPr/>
          <p:nvPr/>
        </p:nvSpPr>
        <p:spPr>
          <a:xfrm rot="-1698781">
            <a:off x="947297" y="2125613"/>
            <a:ext cx="140359" cy="896968"/>
          </a:xfrm>
          <a:custGeom>
            <a:rect b="b" l="l" r="r" t="t"/>
            <a:pathLst>
              <a:path extrusionOk="0" h="1814359" w="283914">
                <a:moveTo>
                  <a:pt x="42360" y="0"/>
                </a:moveTo>
                <a:cubicBezTo>
                  <a:pt x="46976" y="0"/>
                  <a:pt x="51154" y="1630"/>
                  <a:pt x="54179" y="4263"/>
                </a:cubicBezTo>
                <a:lnTo>
                  <a:pt x="58533" y="13419"/>
                </a:lnTo>
                <a:cubicBezTo>
                  <a:pt x="58533" y="137926"/>
                  <a:pt x="58533" y="262434"/>
                  <a:pt x="58533" y="386942"/>
                </a:cubicBezTo>
                <a:cubicBezTo>
                  <a:pt x="58533" y="395420"/>
                  <a:pt x="66424" y="402293"/>
                  <a:pt x="76160" y="402293"/>
                </a:cubicBezTo>
                <a:cubicBezTo>
                  <a:pt x="85895" y="402293"/>
                  <a:pt x="93787" y="395420"/>
                  <a:pt x="93787" y="386942"/>
                </a:cubicBezTo>
                <a:lnTo>
                  <a:pt x="93787" y="14507"/>
                </a:lnTo>
                <a:lnTo>
                  <a:pt x="98658" y="4263"/>
                </a:lnTo>
                <a:cubicBezTo>
                  <a:pt x="101683" y="1630"/>
                  <a:pt x="105861" y="0"/>
                  <a:pt x="110477" y="0"/>
                </a:cubicBezTo>
                <a:cubicBezTo>
                  <a:pt x="115092" y="0"/>
                  <a:pt x="119271" y="1630"/>
                  <a:pt x="122295" y="4263"/>
                </a:cubicBezTo>
                <a:lnTo>
                  <a:pt x="126028" y="12112"/>
                </a:lnTo>
                <a:cubicBezTo>
                  <a:pt x="126028" y="137004"/>
                  <a:pt x="126027" y="261897"/>
                  <a:pt x="126027" y="386789"/>
                </a:cubicBezTo>
                <a:cubicBezTo>
                  <a:pt x="126027" y="395267"/>
                  <a:pt x="133919" y="402141"/>
                  <a:pt x="143654" y="402141"/>
                </a:cubicBezTo>
                <a:cubicBezTo>
                  <a:pt x="153389" y="402141"/>
                  <a:pt x="161281" y="395267"/>
                  <a:pt x="161281" y="386789"/>
                </a:cubicBezTo>
                <a:lnTo>
                  <a:pt x="161281" y="12671"/>
                </a:lnTo>
                <a:lnTo>
                  <a:pt x="165280" y="4263"/>
                </a:lnTo>
                <a:cubicBezTo>
                  <a:pt x="168305" y="1630"/>
                  <a:pt x="172483" y="0"/>
                  <a:pt x="177098" y="0"/>
                </a:cubicBezTo>
                <a:cubicBezTo>
                  <a:pt x="181714" y="0"/>
                  <a:pt x="185892" y="1630"/>
                  <a:pt x="188917" y="4263"/>
                </a:cubicBezTo>
                <a:lnTo>
                  <a:pt x="193523" y="13949"/>
                </a:lnTo>
                <a:cubicBezTo>
                  <a:pt x="193523" y="137066"/>
                  <a:pt x="193523" y="260183"/>
                  <a:pt x="193523" y="383300"/>
                </a:cubicBezTo>
                <a:cubicBezTo>
                  <a:pt x="193523" y="391778"/>
                  <a:pt x="201415" y="398651"/>
                  <a:pt x="211150" y="398651"/>
                </a:cubicBezTo>
                <a:cubicBezTo>
                  <a:pt x="220885" y="398651"/>
                  <a:pt x="228777" y="391778"/>
                  <a:pt x="228777" y="383300"/>
                </a:cubicBezTo>
                <a:lnTo>
                  <a:pt x="228777" y="13976"/>
                </a:lnTo>
                <a:lnTo>
                  <a:pt x="233396" y="4263"/>
                </a:lnTo>
                <a:cubicBezTo>
                  <a:pt x="236421" y="1630"/>
                  <a:pt x="240599" y="0"/>
                  <a:pt x="245215" y="0"/>
                </a:cubicBezTo>
                <a:cubicBezTo>
                  <a:pt x="254446" y="0"/>
                  <a:pt x="261928" y="6517"/>
                  <a:pt x="261928" y="14556"/>
                </a:cubicBezTo>
                <a:lnTo>
                  <a:pt x="283914" y="553277"/>
                </a:lnTo>
                <a:cubicBezTo>
                  <a:pt x="284158" y="583414"/>
                  <a:pt x="215641" y="655209"/>
                  <a:pt x="181505" y="706175"/>
                </a:cubicBezTo>
                <a:lnTo>
                  <a:pt x="181723" y="706175"/>
                </a:lnTo>
                <a:lnTo>
                  <a:pt x="202579" y="1752609"/>
                </a:lnTo>
                <a:lnTo>
                  <a:pt x="202348" y="1752609"/>
                </a:lnTo>
                <a:lnTo>
                  <a:pt x="202579" y="1753752"/>
                </a:lnTo>
                <a:cubicBezTo>
                  <a:pt x="202579" y="1787224"/>
                  <a:pt x="175444" y="1814359"/>
                  <a:pt x="141972" y="1814359"/>
                </a:cubicBezTo>
                <a:cubicBezTo>
                  <a:pt x="108500" y="1814359"/>
                  <a:pt x="81365" y="1787224"/>
                  <a:pt x="81365" y="1753752"/>
                </a:cubicBezTo>
                <a:lnTo>
                  <a:pt x="81596" y="1752609"/>
                </a:lnTo>
                <a:lnTo>
                  <a:pt x="81365" y="1752609"/>
                </a:lnTo>
                <a:lnTo>
                  <a:pt x="102221" y="706175"/>
                </a:lnTo>
                <a:lnTo>
                  <a:pt x="102440" y="706175"/>
                </a:lnTo>
                <a:cubicBezTo>
                  <a:pt x="68304" y="655209"/>
                  <a:pt x="-1708" y="580810"/>
                  <a:pt x="32" y="553277"/>
                </a:cubicBezTo>
                <a:lnTo>
                  <a:pt x="25647" y="14556"/>
                </a:lnTo>
                <a:cubicBezTo>
                  <a:pt x="25647" y="6517"/>
                  <a:pt x="33130" y="0"/>
                  <a:pt x="42360" y="0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1"/>
          <p:cNvSpPr/>
          <p:nvPr/>
        </p:nvSpPr>
        <p:spPr>
          <a:xfrm rot="892310">
            <a:off x="1025548" y="2010275"/>
            <a:ext cx="101860" cy="973168"/>
          </a:xfrm>
          <a:custGeom>
            <a:rect b="b" l="l" r="r" t="t"/>
            <a:pathLst>
              <a:path extrusionOk="0" h="1968492" w="206039">
                <a:moveTo>
                  <a:pt x="99980" y="933584"/>
                </a:moveTo>
                <a:lnTo>
                  <a:pt x="183997" y="933584"/>
                </a:lnTo>
                <a:lnTo>
                  <a:pt x="206038" y="1910824"/>
                </a:lnTo>
                <a:lnTo>
                  <a:pt x="205795" y="1910824"/>
                </a:lnTo>
                <a:lnTo>
                  <a:pt x="206039" y="1911892"/>
                </a:lnTo>
                <a:cubicBezTo>
                  <a:pt x="206039" y="1943151"/>
                  <a:pt x="177363" y="1968492"/>
                  <a:pt x="141989" y="1968492"/>
                </a:cubicBezTo>
                <a:cubicBezTo>
                  <a:pt x="106615" y="1968492"/>
                  <a:pt x="77939" y="1943151"/>
                  <a:pt x="77939" y="1911892"/>
                </a:cubicBezTo>
                <a:lnTo>
                  <a:pt x="78183" y="1910824"/>
                </a:lnTo>
                <a:lnTo>
                  <a:pt x="77939" y="1910824"/>
                </a:lnTo>
                <a:close/>
                <a:moveTo>
                  <a:pt x="187276" y="0"/>
                </a:moveTo>
                <a:cubicBezTo>
                  <a:pt x="198810" y="2879"/>
                  <a:pt x="193043" y="587326"/>
                  <a:pt x="183816" y="932812"/>
                </a:cubicBezTo>
                <a:cubicBezTo>
                  <a:pt x="126151" y="931852"/>
                  <a:pt x="58105" y="936651"/>
                  <a:pt x="3899" y="929933"/>
                </a:cubicBezTo>
                <a:cubicBezTo>
                  <a:pt x="-16861" y="524947"/>
                  <a:pt x="45419" y="4798"/>
                  <a:pt x="187276" y="0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1"/>
          <p:cNvSpPr/>
          <p:nvPr/>
        </p:nvSpPr>
        <p:spPr>
          <a:xfrm rot="1421008">
            <a:off x="6968153" y="1463873"/>
            <a:ext cx="346610" cy="1276899"/>
          </a:xfrm>
          <a:custGeom>
            <a:rect b="b" l="l" r="r" t="t"/>
            <a:pathLst>
              <a:path extrusionOk="0" h="2683192" w="728344">
                <a:moveTo>
                  <a:pt x="354423" y="2536507"/>
                </a:moveTo>
                <a:cubicBezTo>
                  <a:pt x="334421" y="2543175"/>
                  <a:pt x="323943" y="2565082"/>
                  <a:pt x="331563" y="2585085"/>
                </a:cubicBezTo>
                <a:cubicBezTo>
                  <a:pt x="338231" y="2605087"/>
                  <a:pt x="360138" y="2615565"/>
                  <a:pt x="380140" y="2607944"/>
                </a:cubicBezTo>
                <a:cubicBezTo>
                  <a:pt x="400143" y="2601277"/>
                  <a:pt x="410621" y="2579369"/>
                  <a:pt x="403001" y="2559367"/>
                </a:cubicBezTo>
                <a:cubicBezTo>
                  <a:pt x="396333" y="2539365"/>
                  <a:pt x="374426" y="2529840"/>
                  <a:pt x="354423" y="2536507"/>
                </a:cubicBezTo>
                <a:close/>
                <a:moveTo>
                  <a:pt x="590643" y="141923"/>
                </a:moveTo>
                <a:cubicBezTo>
                  <a:pt x="575403" y="141923"/>
                  <a:pt x="562068" y="152400"/>
                  <a:pt x="562068" y="165735"/>
                </a:cubicBezTo>
                <a:lnTo>
                  <a:pt x="562068" y="782955"/>
                </a:lnTo>
                <a:cubicBezTo>
                  <a:pt x="562068" y="796290"/>
                  <a:pt x="574451" y="806768"/>
                  <a:pt x="590643" y="806768"/>
                </a:cubicBezTo>
                <a:cubicBezTo>
                  <a:pt x="605883" y="806768"/>
                  <a:pt x="619218" y="796290"/>
                  <a:pt x="619218" y="782955"/>
                </a:cubicBezTo>
                <a:lnTo>
                  <a:pt x="619218" y="165735"/>
                </a:lnTo>
                <a:cubicBezTo>
                  <a:pt x="619218" y="152400"/>
                  <a:pt x="606835" y="141923"/>
                  <a:pt x="590643" y="141923"/>
                </a:cubicBezTo>
                <a:close/>
                <a:moveTo>
                  <a:pt x="479201" y="141923"/>
                </a:moveTo>
                <a:cubicBezTo>
                  <a:pt x="463960" y="141923"/>
                  <a:pt x="450626" y="152400"/>
                  <a:pt x="450626" y="165735"/>
                </a:cubicBezTo>
                <a:lnTo>
                  <a:pt x="450626" y="782955"/>
                </a:lnTo>
                <a:cubicBezTo>
                  <a:pt x="450626" y="796290"/>
                  <a:pt x="463008" y="806768"/>
                  <a:pt x="479201" y="806768"/>
                </a:cubicBezTo>
                <a:cubicBezTo>
                  <a:pt x="494440" y="806768"/>
                  <a:pt x="507776" y="796290"/>
                  <a:pt x="507776" y="782955"/>
                </a:cubicBezTo>
                <a:lnTo>
                  <a:pt x="507776" y="165735"/>
                </a:lnTo>
                <a:cubicBezTo>
                  <a:pt x="507776" y="152400"/>
                  <a:pt x="495393" y="141923"/>
                  <a:pt x="479201" y="141923"/>
                </a:cubicBezTo>
                <a:close/>
                <a:moveTo>
                  <a:pt x="367758" y="141923"/>
                </a:moveTo>
                <a:cubicBezTo>
                  <a:pt x="352518" y="141923"/>
                  <a:pt x="339183" y="152400"/>
                  <a:pt x="339183" y="165735"/>
                </a:cubicBezTo>
                <a:lnTo>
                  <a:pt x="339183" y="782955"/>
                </a:lnTo>
                <a:cubicBezTo>
                  <a:pt x="339183" y="796290"/>
                  <a:pt x="351565" y="806768"/>
                  <a:pt x="367758" y="806768"/>
                </a:cubicBezTo>
                <a:cubicBezTo>
                  <a:pt x="382998" y="806768"/>
                  <a:pt x="396333" y="796290"/>
                  <a:pt x="396333" y="782955"/>
                </a:cubicBezTo>
                <a:lnTo>
                  <a:pt x="396333" y="165735"/>
                </a:lnTo>
                <a:cubicBezTo>
                  <a:pt x="396333" y="152400"/>
                  <a:pt x="383951" y="141923"/>
                  <a:pt x="367758" y="141923"/>
                </a:cubicBezTo>
                <a:close/>
                <a:moveTo>
                  <a:pt x="256315" y="141923"/>
                </a:moveTo>
                <a:cubicBezTo>
                  <a:pt x="241076" y="141923"/>
                  <a:pt x="227740" y="152400"/>
                  <a:pt x="227740" y="165735"/>
                </a:cubicBezTo>
                <a:lnTo>
                  <a:pt x="227740" y="782955"/>
                </a:lnTo>
                <a:cubicBezTo>
                  <a:pt x="227740" y="796290"/>
                  <a:pt x="240123" y="806768"/>
                  <a:pt x="256315" y="806768"/>
                </a:cubicBezTo>
                <a:cubicBezTo>
                  <a:pt x="271555" y="806768"/>
                  <a:pt x="284890" y="796290"/>
                  <a:pt x="284890" y="782955"/>
                </a:cubicBezTo>
                <a:lnTo>
                  <a:pt x="284890" y="165735"/>
                </a:lnTo>
                <a:cubicBezTo>
                  <a:pt x="284890" y="152400"/>
                  <a:pt x="272508" y="141923"/>
                  <a:pt x="256315" y="141923"/>
                </a:cubicBezTo>
                <a:close/>
                <a:moveTo>
                  <a:pt x="144873" y="141923"/>
                </a:moveTo>
                <a:cubicBezTo>
                  <a:pt x="129633" y="141923"/>
                  <a:pt x="116298" y="152400"/>
                  <a:pt x="116298" y="165735"/>
                </a:cubicBezTo>
                <a:lnTo>
                  <a:pt x="116298" y="782955"/>
                </a:lnTo>
                <a:cubicBezTo>
                  <a:pt x="116298" y="796290"/>
                  <a:pt x="128680" y="806768"/>
                  <a:pt x="144873" y="806768"/>
                </a:cubicBezTo>
                <a:cubicBezTo>
                  <a:pt x="160113" y="806768"/>
                  <a:pt x="173448" y="796290"/>
                  <a:pt x="173448" y="782955"/>
                </a:cubicBezTo>
                <a:lnTo>
                  <a:pt x="173448" y="165735"/>
                </a:lnTo>
                <a:cubicBezTo>
                  <a:pt x="173448" y="152400"/>
                  <a:pt x="161065" y="141923"/>
                  <a:pt x="144873" y="141923"/>
                </a:cubicBezTo>
                <a:close/>
                <a:moveTo>
                  <a:pt x="229646" y="0"/>
                </a:moveTo>
                <a:lnTo>
                  <a:pt x="499203" y="0"/>
                </a:lnTo>
                <a:cubicBezTo>
                  <a:pt x="624933" y="0"/>
                  <a:pt x="743043" y="36195"/>
                  <a:pt x="726851" y="228600"/>
                </a:cubicBezTo>
                <a:lnTo>
                  <a:pt x="688751" y="783908"/>
                </a:lnTo>
                <a:cubicBezTo>
                  <a:pt x="688751" y="841058"/>
                  <a:pt x="642078" y="888683"/>
                  <a:pt x="583976" y="888683"/>
                </a:cubicBezTo>
                <a:lnTo>
                  <a:pt x="412526" y="888683"/>
                </a:lnTo>
                <a:lnTo>
                  <a:pt x="412526" y="1535079"/>
                </a:lnTo>
                <a:lnTo>
                  <a:pt x="430981" y="1547455"/>
                </a:lnTo>
                <a:cubicBezTo>
                  <a:pt x="447292" y="1563767"/>
                  <a:pt x="457293" y="1586389"/>
                  <a:pt x="457293" y="1611630"/>
                </a:cubicBezTo>
                <a:lnTo>
                  <a:pt x="457293" y="2592705"/>
                </a:lnTo>
                <a:cubicBezTo>
                  <a:pt x="457293" y="2642235"/>
                  <a:pt x="416335" y="2683192"/>
                  <a:pt x="366806" y="2683192"/>
                </a:cubicBezTo>
                <a:cubicBezTo>
                  <a:pt x="317276" y="2683192"/>
                  <a:pt x="276318" y="2642235"/>
                  <a:pt x="276318" y="2592705"/>
                </a:cubicBezTo>
                <a:lnTo>
                  <a:pt x="276318" y="1611630"/>
                </a:lnTo>
                <a:cubicBezTo>
                  <a:pt x="276318" y="1586865"/>
                  <a:pt x="286558" y="1564243"/>
                  <a:pt x="302989" y="1547813"/>
                </a:cubicBezTo>
                <a:lnTo>
                  <a:pt x="322038" y="1534909"/>
                </a:lnTo>
                <a:lnTo>
                  <a:pt x="322038" y="888683"/>
                </a:lnTo>
                <a:lnTo>
                  <a:pt x="143921" y="888683"/>
                </a:lnTo>
                <a:cubicBezTo>
                  <a:pt x="86771" y="888683"/>
                  <a:pt x="39146" y="842010"/>
                  <a:pt x="39146" y="783908"/>
                </a:cubicBezTo>
                <a:lnTo>
                  <a:pt x="1046" y="228600"/>
                </a:lnTo>
                <a:cubicBezTo>
                  <a:pt x="-12290" y="34290"/>
                  <a:pt x="103915" y="0"/>
                  <a:pt x="229646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1"/>
          <p:cNvSpPr/>
          <p:nvPr/>
        </p:nvSpPr>
        <p:spPr>
          <a:xfrm rot="9000000">
            <a:off x="1080110" y="947906"/>
            <a:ext cx="1208730" cy="2096639"/>
          </a:xfrm>
          <a:custGeom>
            <a:rect b="b" l="l" r="r" t="t"/>
            <a:pathLst>
              <a:path extrusionOk="0" h="1969386" w="1135368">
                <a:moveTo>
                  <a:pt x="565521" y="1853084"/>
                </a:moveTo>
                <a:cubicBezTo>
                  <a:pt x="550014" y="1853084"/>
                  <a:pt x="536444" y="1864714"/>
                  <a:pt x="536444" y="1882161"/>
                </a:cubicBezTo>
                <a:cubicBezTo>
                  <a:pt x="536444" y="1897668"/>
                  <a:pt x="548074" y="1911235"/>
                  <a:pt x="565521" y="1911235"/>
                </a:cubicBezTo>
                <a:cubicBezTo>
                  <a:pt x="581028" y="1911235"/>
                  <a:pt x="594595" y="1897668"/>
                  <a:pt x="594595" y="1882161"/>
                </a:cubicBezTo>
                <a:cubicBezTo>
                  <a:pt x="594595" y="1866654"/>
                  <a:pt x="582965" y="1853084"/>
                  <a:pt x="565521" y="1853084"/>
                </a:cubicBezTo>
                <a:close/>
                <a:moveTo>
                  <a:pt x="563581" y="133746"/>
                </a:moveTo>
                <a:cubicBezTo>
                  <a:pt x="802002" y="133746"/>
                  <a:pt x="995840" y="327584"/>
                  <a:pt x="997777" y="567942"/>
                </a:cubicBezTo>
                <a:cubicBezTo>
                  <a:pt x="999714" y="804423"/>
                  <a:pt x="802002" y="1002140"/>
                  <a:pt x="563581" y="1002140"/>
                </a:cubicBezTo>
                <a:cubicBezTo>
                  <a:pt x="319346" y="1002140"/>
                  <a:pt x="127446" y="806363"/>
                  <a:pt x="127446" y="560188"/>
                </a:cubicBezTo>
                <a:cubicBezTo>
                  <a:pt x="127446" y="325646"/>
                  <a:pt x="325160" y="131809"/>
                  <a:pt x="563581" y="133746"/>
                </a:cubicBezTo>
                <a:close/>
                <a:moveTo>
                  <a:pt x="563581" y="100795"/>
                </a:moveTo>
                <a:cubicBezTo>
                  <a:pt x="305777" y="100795"/>
                  <a:pt x="94495" y="306263"/>
                  <a:pt x="94495" y="560188"/>
                </a:cubicBezTo>
                <a:cubicBezTo>
                  <a:pt x="94495" y="825747"/>
                  <a:pt x="299963" y="1035091"/>
                  <a:pt x="561642" y="1035091"/>
                </a:cubicBezTo>
                <a:cubicBezTo>
                  <a:pt x="819447" y="1035091"/>
                  <a:pt x="1028791" y="825747"/>
                  <a:pt x="1028791" y="567942"/>
                </a:cubicBezTo>
                <a:cubicBezTo>
                  <a:pt x="1028791" y="310139"/>
                  <a:pt x="821386" y="100795"/>
                  <a:pt x="563581" y="100795"/>
                </a:cubicBezTo>
                <a:close/>
                <a:moveTo>
                  <a:pt x="542260" y="0"/>
                </a:moveTo>
                <a:cubicBezTo>
                  <a:pt x="551951" y="0"/>
                  <a:pt x="563581" y="0"/>
                  <a:pt x="573274" y="0"/>
                </a:cubicBezTo>
                <a:cubicBezTo>
                  <a:pt x="662439" y="5814"/>
                  <a:pt x="749665" y="25198"/>
                  <a:pt x="829139" y="67844"/>
                </a:cubicBezTo>
                <a:cubicBezTo>
                  <a:pt x="1040421" y="182207"/>
                  <a:pt x="1158663" y="412874"/>
                  <a:pt x="1131525" y="643540"/>
                </a:cubicBezTo>
                <a:cubicBezTo>
                  <a:pt x="1094695" y="885837"/>
                  <a:pt x="918304" y="1073858"/>
                  <a:pt x="677946" y="1120379"/>
                </a:cubicBezTo>
                <a:cubicBezTo>
                  <a:pt x="668253" y="1120379"/>
                  <a:pt x="662439" y="1122319"/>
                  <a:pt x="656623" y="1126195"/>
                </a:cubicBezTo>
                <a:lnTo>
                  <a:pt x="652746" y="1126195"/>
                </a:lnTo>
                <a:cubicBezTo>
                  <a:pt x="650809" y="1128133"/>
                  <a:pt x="648870" y="1130072"/>
                  <a:pt x="646932" y="1132009"/>
                </a:cubicBezTo>
                <a:cubicBezTo>
                  <a:pt x="648870" y="1151393"/>
                  <a:pt x="635302" y="1168840"/>
                  <a:pt x="654686" y="1182407"/>
                </a:cubicBezTo>
                <a:cubicBezTo>
                  <a:pt x="683760" y="1201791"/>
                  <a:pt x="674069" y="1246375"/>
                  <a:pt x="664377" y="1267696"/>
                </a:cubicBezTo>
                <a:cubicBezTo>
                  <a:pt x="639179" y="1329724"/>
                  <a:pt x="617856" y="1356861"/>
                  <a:pt x="619795" y="1424703"/>
                </a:cubicBezTo>
                <a:cubicBezTo>
                  <a:pt x="621732" y="1469286"/>
                  <a:pt x="646932" y="1572021"/>
                  <a:pt x="646932" y="1616603"/>
                </a:cubicBezTo>
                <a:cubicBezTo>
                  <a:pt x="644993" y="1711584"/>
                  <a:pt x="644993" y="1804626"/>
                  <a:pt x="644993" y="1899605"/>
                </a:cubicBezTo>
                <a:cubicBezTo>
                  <a:pt x="644993" y="1924805"/>
                  <a:pt x="637239" y="1946126"/>
                  <a:pt x="613979" y="1957756"/>
                </a:cubicBezTo>
                <a:cubicBezTo>
                  <a:pt x="598472" y="1965510"/>
                  <a:pt x="582965" y="1969386"/>
                  <a:pt x="569397" y="1969386"/>
                </a:cubicBezTo>
                <a:cubicBezTo>
                  <a:pt x="555828" y="1969386"/>
                  <a:pt x="540321" y="1965510"/>
                  <a:pt x="524814" y="1957756"/>
                </a:cubicBezTo>
                <a:cubicBezTo>
                  <a:pt x="501553" y="1946126"/>
                  <a:pt x="493800" y="1924805"/>
                  <a:pt x="493800" y="1899605"/>
                </a:cubicBezTo>
                <a:cubicBezTo>
                  <a:pt x="493800" y="1804626"/>
                  <a:pt x="491862" y="1711584"/>
                  <a:pt x="491862" y="1616603"/>
                </a:cubicBezTo>
                <a:cubicBezTo>
                  <a:pt x="489923" y="1572021"/>
                  <a:pt x="517060" y="1469286"/>
                  <a:pt x="519000" y="1424703"/>
                </a:cubicBezTo>
                <a:cubicBezTo>
                  <a:pt x="520937" y="1356861"/>
                  <a:pt x="499616" y="1327784"/>
                  <a:pt x="474416" y="1267696"/>
                </a:cubicBezTo>
                <a:cubicBezTo>
                  <a:pt x="466663" y="1246375"/>
                  <a:pt x="455032" y="1201791"/>
                  <a:pt x="484109" y="1182407"/>
                </a:cubicBezTo>
                <a:cubicBezTo>
                  <a:pt x="503493" y="1170777"/>
                  <a:pt x="489923" y="1153331"/>
                  <a:pt x="491862" y="1132009"/>
                </a:cubicBezTo>
                <a:cubicBezTo>
                  <a:pt x="489923" y="1130072"/>
                  <a:pt x="487986" y="1128133"/>
                  <a:pt x="486046" y="1126195"/>
                </a:cubicBezTo>
                <a:lnTo>
                  <a:pt x="476355" y="1126195"/>
                </a:lnTo>
                <a:cubicBezTo>
                  <a:pt x="476355" y="1126195"/>
                  <a:pt x="474416" y="1124256"/>
                  <a:pt x="474416" y="1124256"/>
                </a:cubicBezTo>
                <a:cubicBezTo>
                  <a:pt x="385251" y="1108749"/>
                  <a:pt x="303839" y="1077735"/>
                  <a:pt x="232120" y="1023461"/>
                </a:cubicBezTo>
                <a:cubicBezTo>
                  <a:pt x="158462" y="967247"/>
                  <a:pt x="96434" y="899405"/>
                  <a:pt x="57667" y="816056"/>
                </a:cubicBezTo>
                <a:cubicBezTo>
                  <a:pt x="24714" y="748212"/>
                  <a:pt x="1453" y="676491"/>
                  <a:pt x="1453" y="598956"/>
                </a:cubicBezTo>
                <a:cubicBezTo>
                  <a:pt x="-484" y="575698"/>
                  <a:pt x="-484" y="552435"/>
                  <a:pt x="1453" y="531114"/>
                </a:cubicBezTo>
                <a:cubicBezTo>
                  <a:pt x="18900" y="253928"/>
                  <a:pt x="224367" y="36828"/>
                  <a:pt x="501553" y="3877"/>
                </a:cubicBezTo>
                <a:cubicBezTo>
                  <a:pt x="515123" y="0"/>
                  <a:pt x="528690" y="5814"/>
                  <a:pt x="542260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4" name="Google Shape;244;p41"/>
          <p:cNvGrpSpPr/>
          <p:nvPr/>
        </p:nvGrpSpPr>
        <p:grpSpPr>
          <a:xfrm rot="871918">
            <a:off x="4864607" y="2149441"/>
            <a:ext cx="1585435" cy="956867"/>
            <a:chOff x="1429386" y="2788700"/>
            <a:chExt cx="942975" cy="569119"/>
          </a:xfrm>
        </p:grpSpPr>
        <p:sp>
          <p:nvSpPr>
            <p:cNvPr id="245" name="Google Shape;245;p41"/>
            <p:cNvSpPr/>
            <p:nvPr/>
          </p:nvSpPr>
          <p:spPr>
            <a:xfrm>
              <a:off x="1429386" y="2948244"/>
              <a:ext cx="942975" cy="409575"/>
            </a:xfrm>
            <a:custGeom>
              <a:rect b="b" l="l" r="r" t="t"/>
              <a:pathLst>
                <a:path extrusionOk="0" h="409575" w="942975">
                  <a:moveTo>
                    <a:pt x="935355" y="42386"/>
                  </a:moveTo>
                  <a:cubicBezTo>
                    <a:pt x="923925" y="18574"/>
                    <a:pt x="902970" y="11906"/>
                    <a:pt x="879157" y="10954"/>
                  </a:cubicBezTo>
                  <a:cubicBezTo>
                    <a:pt x="858203" y="10001"/>
                    <a:pt x="837248" y="10954"/>
                    <a:pt x="816293" y="10954"/>
                  </a:cubicBezTo>
                  <a:cubicBezTo>
                    <a:pt x="810578" y="10954"/>
                    <a:pt x="806768" y="10001"/>
                    <a:pt x="807720" y="2381"/>
                  </a:cubicBezTo>
                  <a:cubicBezTo>
                    <a:pt x="802957" y="-1429"/>
                    <a:pt x="798195" y="476"/>
                    <a:pt x="793432" y="476"/>
                  </a:cubicBezTo>
                  <a:cubicBezTo>
                    <a:pt x="694373" y="476"/>
                    <a:pt x="596265" y="476"/>
                    <a:pt x="497205" y="476"/>
                  </a:cubicBezTo>
                  <a:cubicBezTo>
                    <a:pt x="381000" y="476"/>
                    <a:pt x="263843" y="476"/>
                    <a:pt x="147638" y="476"/>
                  </a:cubicBezTo>
                  <a:cubicBezTo>
                    <a:pt x="140018" y="476"/>
                    <a:pt x="134302" y="476"/>
                    <a:pt x="132398" y="10001"/>
                  </a:cubicBezTo>
                  <a:cubicBezTo>
                    <a:pt x="108585" y="10001"/>
                    <a:pt x="83820" y="10954"/>
                    <a:pt x="60008" y="10954"/>
                  </a:cubicBezTo>
                  <a:cubicBezTo>
                    <a:pt x="51435" y="10954"/>
                    <a:pt x="43815" y="11906"/>
                    <a:pt x="35243" y="15716"/>
                  </a:cubicBezTo>
                  <a:cubicBezTo>
                    <a:pt x="10477" y="25241"/>
                    <a:pt x="0" y="56674"/>
                    <a:pt x="0" y="86201"/>
                  </a:cubicBezTo>
                  <a:cubicBezTo>
                    <a:pt x="0" y="108109"/>
                    <a:pt x="16193" y="144304"/>
                    <a:pt x="38100" y="150019"/>
                  </a:cubicBezTo>
                  <a:cubicBezTo>
                    <a:pt x="46673" y="152876"/>
                    <a:pt x="56198" y="150971"/>
                    <a:pt x="64770" y="153829"/>
                  </a:cubicBezTo>
                  <a:cubicBezTo>
                    <a:pt x="87630" y="151924"/>
                    <a:pt x="109538" y="151924"/>
                    <a:pt x="132398" y="153829"/>
                  </a:cubicBezTo>
                  <a:lnTo>
                    <a:pt x="132398" y="153829"/>
                  </a:lnTo>
                  <a:cubicBezTo>
                    <a:pt x="135255" y="158591"/>
                    <a:pt x="133350" y="163354"/>
                    <a:pt x="133350" y="169069"/>
                  </a:cubicBezTo>
                  <a:cubicBezTo>
                    <a:pt x="133350" y="227171"/>
                    <a:pt x="133350" y="230029"/>
                    <a:pt x="133350" y="288131"/>
                  </a:cubicBezTo>
                  <a:cubicBezTo>
                    <a:pt x="133350" y="314801"/>
                    <a:pt x="132398" y="341471"/>
                    <a:pt x="134302" y="368141"/>
                  </a:cubicBezTo>
                  <a:cubicBezTo>
                    <a:pt x="140970" y="399574"/>
                    <a:pt x="155257" y="411956"/>
                    <a:pt x="188595" y="411956"/>
                  </a:cubicBezTo>
                  <a:cubicBezTo>
                    <a:pt x="373380" y="411956"/>
                    <a:pt x="558165" y="411956"/>
                    <a:pt x="743903" y="411956"/>
                  </a:cubicBezTo>
                  <a:cubicBezTo>
                    <a:pt x="754380" y="411956"/>
                    <a:pt x="763905" y="411004"/>
                    <a:pt x="773430" y="406241"/>
                  </a:cubicBezTo>
                  <a:cubicBezTo>
                    <a:pt x="797243" y="394811"/>
                    <a:pt x="808673" y="375761"/>
                    <a:pt x="808673" y="350044"/>
                  </a:cubicBezTo>
                  <a:cubicBezTo>
                    <a:pt x="808673" y="271939"/>
                    <a:pt x="808673" y="248126"/>
                    <a:pt x="808673" y="170021"/>
                  </a:cubicBezTo>
                  <a:cubicBezTo>
                    <a:pt x="808673" y="165259"/>
                    <a:pt x="807720" y="159544"/>
                    <a:pt x="809625" y="154781"/>
                  </a:cubicBezTo>
                  <a:cubicBezTo>
                    <a:pt x="814388" y="151924"/>
                    <a:pt x="819150" y="153829"/>
                    <a:pt x="823913" y="153829"/>
                  </a:cubicBezTo>
                  <a:cubicBezTo>
                    <a:pt x="847725" y="152876"/>
                    <a:pt x="872490" y="154781"/>
                    <a:pt x="896303" y="152876"/>
                  </a:cubicBezTo>
                  <a:cubicBezTo>
                    <a:pt x="913448" y="147161"/>
                    <a:pt x="970598" y="114776"/>
                    <a:pt x="935355" y="42386"/>
                  </a:cubicBezTo>
                  <a:close/>
                  <a:moveTo>
                    <a:pt x="135255" y="111919"/>
                  </a:moveTo>
                  <a:cubicBezTo>
                    <a:pt x="135255" y="119539"/>
                    <a:pt x="133350" y="128111"/>
                    <a:pt x="125730" y="128111"/>
                  </a:cubicBezTo>
                  <a:cubicBezTo>
                    <a:pt x="102870" y="128111"/>
                    <a:pt x="80010" y="128111"/>
                    <a:pt x="57150" y="128111"/>
                  </a:cubicBezTo>
                  <a:cubicBezTo>
                    <a:pt x="38100" y="128111"/>
                    <a:pt x="23813" y="99536"/>
                    <a:pt x="23813" y="81439"/>
                  </a:cubicBezTo>
                  <a:cubicBezTo>
                    <a:pt x="23813" y="63341"/>
                    <a:pt x="37148" y="36671"/>
                    <a:pt x="55245" y="34766"/>
                  </a:cubicBezTo>
                  <a:cubicBezTo>
                    <a:pt x="56198" y="34766"/>
                    <a:pt x="58102" y="34766"/>
                    <a:pt x="59055" y="34766"/>
                  </a:cubicBezTo>
                  <a:cubicBezTo>
                    <a:pt x="70485" y="34766"/>
                    <a:pt x="80963" y="34766"/>
                    <a:pt x="92393" y="34766"/>
                  </a:cubicBezTo>
                  <a:cubicBezTo>
                    <a:pt x="103823" y="34766"/>
                    <a:pt x="114300" y="34766"/>
                    <a:pt x="125730" y="34766"/>
                  </a:cubicBezTo>
                  <a:cubicBezTo>
                    <a:pt x="132398" y="34766"/>
                    <a:pt x="135255" y="36671"/>
                    <a:pt x="135255" y="44291"/>
                  </a:cubicBezTo>
                  <a:cubicBezTo>
                    <a:pt x="135255" y="59531"/>
                    <a:pt x="135255" y="95726"/>
                    <a:pt x="135255" y="111919"/>
                  </a:cubicBezTo>
                  <a:close/>
                  <a:moveTo>
                    <a:pt x="886778" y="128111"/>
                  </a:moveTo>
                  <a:cubicBezTo>
                    <a:pt x="862965" y="129064"/>
                    <a:pt x="840105" y="128111"/>
                    <a:pt x="816293" y="128111"/>
                  </a:cubicBezTo>
                  <a:cubicBezTo>
                    <a:pt x="809625" y="128111"/>
                    <a:pt x="807720" y="119539"/>
                    <a:pt x="807720" y="112871"/>
                  </a:cubicBezTo>
                  <a:cubicBezTo>
                    <a:pt x="807720" y="96679"/>
                    <a:pt x="807720" y="59531"/>
                    <a:pt x="807720" y="43339"/>
                  </a:cubicBezTo>
                  <a:cubicBezTo>
                    <a:pt x="807720" y="36671"/>
                    <a:pt x="810578" y="34766"/>
                    <a:pt x="816293" y="34766"/>
                  </a:cubicBezTo>
                  <a:cubicBezTo>
                    <a:pt x="828675" y="34766"/>
                    <a:pt x="840105" y="34766"/>
                    <a:pt x="852488" y="34766"/>
                  </a:cubicBezTo>
                  <a:cubicBezTo>
                    <a:pt x="852488" y="34766"/>
                    <a:pt x="852488" y="34766"/>
                    <a:pt x="852488" y="34766"/>
                  </a:cubicBezTo>
                  <a:cubicBezTo>
                    <a:pt x="863918" y="34766"/>
                    <a:pt x="875348" y="33814"/>
                    <a:pt x="886778" y="34766"/>
                  </a:cubicBezTo>
                  <a:cubicBezTo>
                    <a:pt x="905828" y="35719"/>
                    <a:pt x="919163" y="63341"/>
                    <a:pt x="919163" y="81439"/>
                  </a:cubicBezTo>
                  <a:cubicBezTo>
                    <a:pt x="919163" y="99536"/>
                    <a:pt x="904875" y="127159"/>
                    <a:pt x="886778" y="128111"/>
                  </a:cubicBezTo>
                  <a:close/>
                </a:path>
              </a:pathLst>
            </a:cu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41"/>
            <p:cNvSpPr/>
            <p:nvPr/>
          </p:nvSpPr>
          <p:spPr>
            <a:xfrm>
              <a:off x="1541207" y="2788700"/>
              <a:ext cx="714375" cy="142875"/>
            </a:xfrm>
            <a:custGeom>
              <a:rect b="b" l="l" r="r" t="t"/>
              <a:pathLst>
                <a:path extrusionOk="0" h="142875" w="714375">
                  <a:moveTo>
                    <a:pt x="714949" y="132398"/>
                  </a:moveTo>
                  <a:cubicBezTo>
                    <a:pt x="713997" y="126683"/>
                    <a:pt x="711139" y="122873"/>
                    <a:pt x="704472" y="122873"/>
                  </a:cubicBezTo>
                  <a:cubicBezTo>
                    <a:pt x="674944" y="124778"/>
                    <a:pt x="648274" y="111442"/>
                    <a:pt x="619699" y="107633"/>
                  </a:cubicBezTo>
                  <a:cubicBezTo>
                    <a:pt x="600649" y="105728"/>
                    <a:pt x="519687" y="97155"/>
                    <a:pt x="505399" y="95250"/>
                  </a:cubicBezTo>
                  <a:cubicBezTo>
                    <a:pt x="496827" y="96203"/>
                    <a:pt x="487302" y="93345"/>
                    <a:pt x="488254" y="79058"/>
                  </a:cubicBezTo>
                  <a:cubicBezTo>
                    <a:pt x="489207" y="65723"/>
                    <a:pt x="489207" y="53340"/>
                    <a:pt x="482539" y="40005"/>
                  </a:cubicBezTo>
                  <a:cubicBezTo>
                    <a:pt x="472062" y="16192"/>
                    <a:pt x="452059" y="4763"/>
                    <a:pt x="428247" y="953"/>
                  </a:cubicBezTo>
                  <a:cubicBezTo>
                    <a:pt x="400624" y="0"/>
                    <a:pt x="379669" y="0"/>
                    <a:pt x="357762" y="0"/>
                  </a:cubicBezTo>
                  <a:cubicBezTo>
                    <a:pt x="336807" y="0"/>
                    <a:pt x="314899" y="0"/>
                    <a:pt x="287277" y="953"/>
                  </a:cubicBezTo>
                  <a:cubicBezTo>
                    <a:pt x="262512" y="4763"/>
                    <a:pt x="243462" y="16192"/>
                    <a:pt x="232984" y="40005"/>
                  </a:cubicBezTo>
                  <a:cubicBezTo>
                    <a:pt x="227269" y="53340"/>
                    <a:pt x="226317" y="65723"/>
                    <a:pt x="227269" y="79058"/>
                  </a:cubicBezTo>
                  <a:cubicBezTo>
                    <a:pt x="229174" y="93345"/>
                    <a:pt x="218697" y="96203"/>
                    <a:pt x="210124" y="95250"/>
                  </a:cubicBezTo>
                  <a:cubicBezTo>
                    <a:pt x="195837" y="98108"/>
                    <a:pt x="114874" y="105728"/>
                    <a:pt x="95824" y="107633"/>
                  </a:cubicBezTo>
                  <a:cubicBezTo>
                    <a:pt x="67249" y="111442"/>
                    <a:pt x="40579" y="124778"/>
                    <a:pt x="11052" y="122873"/>
                  </a:cubicBezTo>
                  <a:cubicBezTo>
                    <a:pt x="4384" y="122873"/>
                    <a:pt x="574" y="126683"/>
                    <a:pt x="574" y="132398"/>
                  </a:cubicBezTo>
                  <a:cubicBezTo>
                    <a:pt x="-378" y="139065"/>
                    <a:pt x="-1331" y="146685"/>
                    <a:pt x="8194" y="147638"/>
                  </a:cubicBezTo>
                  <a:cubicBezTo>
                    <a:pt x="12004" y="148590"/>
                    <a:pt x="15814" y="148590"/>
                    <a:pt x="18672" y="148590"/>
                  </a:cubicBezTo>
                  <a:cubicBezTo>
                    <a:pt x="131067" y="148590"/>
                    <a:pt x="243462" y="148590"/>
                    <a:pt x="355857" y="148590"/>
                  </a:cubicBezTo>
                  <a:cubicBezTo>
                    <a:pt x="468252" y="148590"/>
                    <a:pt x="580647" y="148590"/>
                    <a:pt x="693042" y="148590"/>
                  </a:cubicBezTo>
                  <a:cubicBezTo>
                    <a:pt x="696852" y="148590"/>
                    <a:pt x="700662" y="148590"/>
                    <a:pt x="703519" y="147638"/>
                  </a:cubicBezTo>
                  <a:cubicBezTo>
                    <a:pt x="716854" y="146685"/>
                    <a:pt x="715902" y="139065"/>
                    <a:pt x="714949" y="132398"/>
                  </a:cubicBezTo>
                  <a:close/>
                  <a:moveTo>
                    <a:pt x="453964" y="93345"/>
                  </a:moveTo>
                  <a:cubicBezTo>
                    <a:pt x="398719" y="94298"/>
                    <a:pt x="309184" y="95250"/>
                    <a:pt x="264417" y="93345"/>
                  </a:cubicBezTo>
                  <a:cubicBezTo>
                    <a:pt x="254892" y="93345"/>
                    <a:pt x="252034" y="91440"/>
                    <a:pt x="252034" y="81915"/>
                  </a:cubicBezTo>
                  <a:cubicBezTo>
                    <a:pt x="252034" y="40958"/>
                    <a:pt x="268227" y="24765"/>
                    <a:pt x="309184" y="24765"/>
                  </a:cubicBezTo>
                  <a:cubicBezTo>
                    <a:pt x="330139" y="24765"/>
                    <a:pt x="388242" y="24765"/>
                    <a:pt x="409197" y="24765"/>
                  </a:cubicBezTo>
                  <a:cubicBezTo>
                    <a:pt x="450154" y="24765"/>
                    <a:pt x="466347" y="40958"/>
                    <a:pt x="466347" y="81915"/>
                  </a:cubicBezTo>
                  <a:cubicBezTo>
                    <a:pt x="466347" y="91440"/>
                    <a:pt x="463489" y="93345"/>
                    <a:pt x="453964" y="93345"/>
                  </a:cubicBezTo>
                  <a:close/>
                </a:path>
              </a:pathLst>
            </a:cu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7" name="Google Shape;247;p41"/>
          <p:cNvGrpSpPr/>
          <p:nvPr/>
        </p:nvGrpSpPr>
        <p:grpSpPr>
          <a:xfrm rot="-1374487">
            <a:off x="3077351" y="1563499"/>
            <a:ext cx="721519" cy="602575"/>
            <a:chOff x="1720613" y="1882872"/>
            <a:chExt cx="962025" cy="803434"/>
          </a:xfrm>
        </p:grpSpPr>
        <p:sp>
          <p:nvSpPr>
            <p:cNvPr id="248" name="Google Shape;248;p41"/>
            <p:cNvSpPr/>
            <p:nvPr/>
          </p:nvSpPr>
          <p:spPr>
            <a:xfrm>
              <a:off x="1877062" y="1882872"/>
              <a:ext cx="409575" cy="161925"/>
            </a:xfrm>
            <a:custGeom>
              <a:rect b="b" l="l" r="r" t="t"/>
              <a:pathLst>
                <a:path extrusionOk="0" h="161925" w="409575">
                  <a:moveTo>
                    <a:pt x="417195" y="163830"/>
                  </a:moveTo>
                  <a:cubicBezTo>
                    <a:pt x="364807" y="128588"/>
                    <a:pt x="302895" y="105727"/>
                    <a:pt x="236220" y="100965"/>
                  </a:cubicBezTo>
                  <a:cubicBezTo>
                    <a:pt x="252413" y="91440"/>
                    <a:pt x="262890" y="74295"/>
                    <a:pt x="262890" y="54293"/>
                  </a:cubicBezTo>
                  <a:cubicBezTo>
                    <a:pt x="262890" y="24765"/>
                    <a:pt x="238125" y="0"/>
                    <a:pt x="208597" y="0"/>
                  </a:cubicBezTo>
                  <a:cubicBezTo>
                    <a:pt x="179070" y="0"/>
                    <a:pt x="154305" y="24765"/>
                    <a:pt x="154305" y="54293"/>
                  </a:cubicBezTo>
                  <a:cubicBezTo>
                    <a:pt x="154305" y="74295"/>
                    <a:pt x="164782" y="91440"/>
                    <a:pt x="180975" y="100965"/>
                  </a:cubicBezTo>
                  <a:cubicBezTo>
                    <a:pt x="114300" y="105727"/>
                    <a:pt x="52388" y="128588"/>
                    <a:pt x="0" y="163830"/>
                  </a:cubicBezTo>
                  <a:lnTo>
                    <a:pt x="417195" y="163830"/>
                  </a:lnTo>
                  <a:close/>
                </a:path>
              </a:pathLst>
            </a:cu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41"/>
            <p:cNvSpPr/>
            <p:nvPr/>
          </p:nvSpPr>
          <p:spPr>
            <a:xfrm>
              <a:off x="1720613" y="2038606"/>
              <a:ext cx="962025" cy="647700"/>
            </a:xfrm>
            <a:custGeom>
              <a:rect b="b" l="l" r="r" t="t"/>
              <a:pathLst>
                <a:path extrusionOk="0" h="647700" w="962025">
                  <a:moveTo>
                    <a:pt x="967978" y="229076"/>
                  </a:moveTo>
                  <a:cubicBezTo>
                    <a:pt x="966073" y="220504"/>
                    <a:pt x="964168" y="212884"/>
                    <a:pt x="963216" y="204311"/>
                  </a:cubicBezTo>
                  <a:cubicBezTo>
                    <a:pt x="944166" y="111919"/>
                    <a:pt x="904161" y="14764"/>
                    <a:pt x="794623" y="1429"/>
                  </a:cubicBezTo>
                  <a:cubicBezTo>
                    <a:pt x="784146" y="-476"/>
                    <a:pt x="774621" y="-476"/>
                    <a:pt x="764143" y="1429"/>
                  </a:cubicBezTo>
                  <a:cubicBezTo>
                    <a:pt x="717471" y="7144"/>
                    <a:pt x="673656" y="29051"/>
                    <a:pt x="635556" y="59531"/>
                  </a:cubicBezTo>
                  <a:cubicBezTo>
                    <a:pt x="626983" y="66199"/>
                    <a:pt x="612696" y="68104"/>
                    <a:pt x="606981" y="58579"/>
                  </a:cubicBezTo>
                  <a:cubicBezTo>
                    <a:pt x="588883" y="25241"/>
                    <a:pt x="589836" y="28099"/>
                    <a:pt x="523161" y="28099"/>
                  </a:cubicBezTo>
                  <a:cubicBezTo>
                    <a:pt x="411718" y="28099"/>
                    <a:pt x="301228" y="28099"/>
                    <a:pt x="189786" y="28099"/>
                  </a:cubicBezTo>
                  <a:cubicBezTo>
                    <a:pt x="148828" y="26194"/>
                    <a:pt x="40243" y="20479"/>
                    <a:pt x="27861" y="26194"/>
                  </a:cubicBezTo>
                  <a:cubicBezTo>
                    <a:pt x="32623" y="35719"/>
                    <a:pt x="45006" y="48101"/>
                    <a:pt x="52626" y="52864"/>
                  </a:cubicBezTo>
                  <a:cubicBezTo>
                    <a:pt x="58341" y="56674"/>
                    <a:pt x="65961" y="59531"/>
                    <a:pt x="72628" y="63341"/>
                  </a:cubicBezTo>
                  <a:cubicBezTo>
                    <a:pt x="87868" y="72866"/>
                    <a:pt x="93583" y="95726"/>
                    <a:pt x="83106" y="108109"/>
                  </a:cubicBezTo>
                  <a:cubicBezTo>
                    <a:pt x="41196" y="160496"/>
                    <a:pt x="10716" y="217646"/>
                    <a:pt x="2143" y="285274"/>
                  </a:cubicBezTo>
                  <a:cubicBezTo>
                    <a:pt x="-714" y="291941"/>
                    <a:pt x="-714" y="377666"/>
                    <a:pt x="2143" y="385286"/>
                  </a:cubicBezTo>
                  <a:cubicBezTo>
                    <a:pt x="7858" y="417671"/>
                    <a:pt x="14526" y="449104"/>
                    <a:pt x="28813" y="478631"/>
                  </a:cubicBezTo>
                  <a:cubicBezTo>
                    <a:pt x="32623" y="483394"/>
                    <a:pt x="33576" y="489109"/>
                    <a:pt x="36433" y="494824"/>
                  </a:cubicBezTo>
                  <a:cubicBezTo>
                    <a:pt x="72628" y="562451"/>
                    <a:pt x="124063" y="614839"/>
                    <a:pt x="193596" y="648176"/>
                  </a:cubicBezTo>
                  <a:cubicBezTo>
                    <a:pt x="201216" y="650081"/>
                    <a:pt x="209788" y="649129"/>
                    <a:pt x="217408" y="649129"/>
                  </a:cubicBezTo>
                  <a:cubicBezTo>
                    <a:pt x="307896" y="649129"/>
                    <a:pt x="397431" y="649129"/>
                    <a:pt x="487918" y="649129"/>
                  </a:cubicBezTo>
                  <a:cubicBezTo>
                    <a:pt x="509826" y="649129"/>
                    <a:pt x="532686" y="651034"/>
                    <a:pt x="554593" y="648176"/>
                  </a:cubicBezTo>
                  <a:cubicBezTo>
                    <a:pt x="574596" y="633889"/>
                    <a:pt x="595551" y="622459"/>
                    <a:pt x="614601" y="608171"/>
                  </a:cubicBezTo>
                  <a:cubicBezTo>
                    <a:pt x="638413" y="590074"/>
                    <a:pt x="659368" y="565309"/>
                    <a:pt x="680323" y="538639"/>
                  </a:cubicBezTo>
                  <a:cubicBezTo>
                    <a:pt x="682228" y="537686"/>
                    <a:pt x="684133" y="536734"/>
                    <a:pt x="686038" y="536734"/>
                  </a:cubicBezTo>
                  <a:cubicBezTo>
                    <a:pt x="801291" y="537686"/>
                    <a:pt x="867013" y="531971"/>
                    <a:pt x="935593" y="408146"/>
                  </a:cubicBezTo>
                  <a:cubicBezTo>
                    <a:pt x="947023" y="377666"/>
                    <a:pt x="957501" y="345281"/>
                    <a:pt x="963216" y="312896"/>
                  </a:cubicBezTo>
                  <a:cubicBezTo>
                    <a:pt x="966073" y="284321"/>
                    <a:pt x="969883" y="256699"/>
                    <a:pt x="967978" y="229076"/>
                  </a:cubicBezTo>
                  <a:close/>
                  <a:moveTo>
                    <a:pt x="900351" y="348139"/>
                  </a:moveTo>
                  <a:cubicBezTo>
                    <a:pt x="869871" y="430054"/>
                    <a:pt x="845106" y="463391"/>
                    <a:pt x="764143" y="480536"/>
                  </a:cubicBezTo>
                  <a:cubicBezTo>
                    <a:pt x="746998" y="484346"/>
                    <a:pt x="729853" y="487204"/>
                    <a:pt x="711756" y="485299"/>
                  </a:cubicBezTo>
                  <a:cubicBezTo>
                    <a:pt x="776526" y="344329"/>
                    <a:pt x="758428" y="228124"/>
                    <a:pt x="660321" y="109061"/>
                  </a:cubicBezTo>
                  <a:cubicBezTo>
                    <a:pt x="772716" y="15716"/>
                    <a:pt x="857488" y="56674"/>
                    <a:pt x="900351" y="191929"/>
                  </a:cubicBezTo>
                  <a:cubicBezTo>
                    <a:pt x="916543" y="244316"/>
                    <a:pt x="919401" y="297656"/>
                    <a:pt x="900351" y="348139"/>
                  </a:cubicBezTo>
                  <a:close/>
                </a:path>
              </a:pathLst>
            </a:custGeom>
            <a:solidFill>
              <a:schemeClr val="accent1">
                <a:alpha val="49803"/>
              </a:schemeClr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0" name="Google Shape;250;p41"/>
          <p:cNvSpPr/>
          <p:nvPr/>
        </p:nvSpPr>
        <p:spPr>
          <a:xfrm rot="-510052">
            <a:off x="7375167" y="1907318"/>
            <a:ext cx="342900" cy="496614"/>
          </a:xfrm>
          <a:custGeom>
            <a:rect b="b" l="l" r="r" t="t"/>
            <a:pathLst>
              <a:path extrusionOk="0" h="400050" w="276225">
                <a:moveTo>
                  <a:pt x="137834" y="156"/>
                </a:moveTo>
                <a:cubicBezTo>
                  <a:pt x="165457" y="156"/>
                  <a:pt x="187364" y="156"/>
                  <a:pt x="214987" y="156"/>
                </a:cubicBezTo>
                <a:cubicBezTo>
                  <a:pt x="221654" y="156"/>
                  <a:pt x="228322" y="-1749"/>
                  <a:pt x="232132" y="7776"/>
                </a:cubicBezTo>
                <a:cubicBezTo>
                  <a:pt x="250229" y="48733"/>
                  <a:pt x="272137" y="93501"/>
                  <a:pt x="275947" y="139221"/>
                </a:cubicBezTo>
                <a:cubicBezTo>
                  <a:pt x="279757" y="183988"/>
                  <a:pt x="261659" y="212563"/>
                  <a:pt x="223559" y="235423"/>
                </a:cubicBezTo>
                <a:cubicBezTo>
                  <a:pt x="212129" y="242091"/>
                  <a:pt x="202604" y="247806"/>
                  <a:pt x="190222" y="253521"/>
                </a:cubicBezTo>
                <a:cubicBezTo>
                  <a:pt x="154979" y="270666"/>
                  <a:pt x="153074" y="291621"/>
                  <a:pt x="153074" y="321148"/>
                </a:cubicBezTo>
                <a:cubicBezTo>
                  <a:pt x="152122" y="349723"/>
                  <a:pt x="163552" y="364963"/>
                  <a:pt x="189269" y="373536"/>
                </a:cubicBezTo>
                <a:cubicBezTo>
                  <a:pt x="200699" y="377346"/>
                  <a:pt x="214034" y="384013"/>
                  <a:pt x="225464" y="387823"/>
                </a:cubicBezTo>
                <a:cubicBezTo>
                  <a:pt x="229274" y="388776"/>
                  <a:pt x="232132" y="391633"/>
                  <a:pt x="231179" y="395443"/>
                </a:cubicBezTo>
                <a:cubicBezTo>
                  <a:pt x="230227" y="399253"/>
                  <a:pt x="226417" y="400206"/>
                  <a:pt x="222607" y="400206"/>
                </a:cubicBezTo>
                <a:cubicBezTo>
                  <a:pt x="168314" y="400206"/>
                  <a:pt x="109259" y="400206"/>
                  <a:pt x="54014" y="400206"/>
                </a:cubicBezTo>
                <a:cubicBezTo>
                  <a:pt x="50204" y="400206"/>
                  <a:pt x="46394" y="400206"/>
                  <a:pt x="45442" y="396396"/>
                </a:cubicBezTo>
                <a:cubicBezTo>
                  <a:pt x="44489" y="391633"/>
                  <a:pt x="49252" y="388776"/>
                  <a:pt x="53062" y="387823"/>
                </a:cubicBezTo>
                <a:cubicBezTo>
                  <a:pt x="64492" y="383061"/>
                  <a:pt x="78779" y="376393"/>
                  <a:pt x="91162" y="372583"/>
                </a:cubicBezTo>
                <a:cubicBezTo>
                  <a:pt x="115927" y="364011"/>
                  <a:pt x="125452" y="348771"/>
                  <a:pt x="124499" y="322101"/>
                </a:cubicBezTo>
                <a:cubicBezTo>
                  <a:pt x="124499" y="295431"/>
                  <a:pt x="129262" y="270666"/>
                  <a:pt x="91162" y="255426"/>
                </a:cubicBezTo>
                <a:cubicBezTo>
                  <a:pt x="78779" y="249711"/>
                  <a:pt x="68302" y="244948"/>
                  <a:pt x="55919" y="237328"/>
                </a:cubicBezTo>
                <a:cubicBezTo>
                  <a:pt x="7342" y="207801"/>
                  <a:pt x="-8851" y="172558"/>
                  <a:pt x="4484" y="117313"/>
                </a:cubicBezTo>
                <a:cubicBezTo>
                  <a:pt x="13057" y="83023"/>
                  <a:pt x="26392" y="44923"/>
                  <a:pt x="40679" y="12538"/>
                </a:cubicBezTo>
                <a:cubicBezTo>
                  <a:pt x="44489" y="3013"/>
                  <a:pt x="49252" y="156"/>
                  <a:pt x="59729" y="156"/>
                </a:cubicBezTo>
                <a:cubicBezTo>
                  <a:pt x="85447" y="1108"/>
                  <a:pt x="110212" y="156"/>
                  <a:pt x="137834" y="156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 rot="-577447">
            <a:off x="6423193" y="2426338"/>
            <a:ext cx="501902" cy="685933"/>
          </a:xfrm>
          <a:custGeom>
            <a:rect b="b" l="l" r="r" t="t"/>
            <a:pathLst>
              <a:path extrusionOk="0" h="390525" w="285750">
                <a:moveTo>
                  <a:pt x="278353" y="0"/>
                </a:moveTo>
                <a:cubicBezTo>
                  <a:pt x="234538" y="0"/>
                  <a:pt x="186913" y="0"/>
                  <a:pt x="144050" y="0"/>
                </a:cubicBezTo>
                <a:cubicBezTo>
                  <a:pt x="144050" y="0"/>
                  <a:pt x="143098" y="0"/>
                  <a:pt x="143098" y="0"/>
                </a:cubicBezTo>
                <a:cubicBezTo>
                  <a:pt x="143098" y="0"/>
                  <a:pt x="142145" y="0"/>
                  <a:pt x="142145" y="0"/>
                </a:cubicBezTo>
                <a:cubicBezTo>
                  <a:pt x="99283" y="0"/>
                  <a:pt x="51658" y="0"/>
                  <a:pt x="7843" y="0"/>
                </a:cubicBezTo>
                <a:cubicBezTo>
                  <a:pt x="1175" y="0"/>
                  <a:pt x="-2635" y="7620"/>
                  <a:pt x="2128" y="13335"/>
                </a:cubicBezTo>
                <a:cubicBezTo>
                  <a:pt x="3080" y="14288"/>
                  <a:pt x="4033" y="15240"/>
                  <a:pt x="4985" y="16193"/>
                </a:cubicBezTo>
                <a:cubicBezTo>
                  <a:pt x="32608" y="49530"/>
                  <a:pt x="65945" y="82867"/>
                  <a:pt x="93568" y="116205"/>
                </a:cubicBezTo>
                <a:cubicBezTo>
                  <a:pt x="134525" y="165735"/>
                  <a:pt x="128810" y="155258"/>
                  <a:pt x="132620" y="213360"/>
                </a:cubicBezTo>
                <a:cubicBezTo>
                  <a:pt x="134525" y="245745"/>
                  <a:pt x="133573" y="281940"/>
                  <a:pt x="135478" y="315278"/>
                </a:cubicBezTo>
                <a:cubicBezTo>
                  <a:pt x="131668" y="366713"/>
                  <a:pt x="79280" y="369570"/>
                  <a:pt x="60230" y="380048"/>
                </a:cubicBezTo>
                <a:cubicBezTo>
                  <a:pt x="57373" y="381953"/>
                  <a:pt x="44038" y="385763"/>
                  <a:pt x="46895" y="395288"/>
                </a:cubicBezTo>
                <a:cubicBezTo>
                  <a:pt x="48800" y="401003"/>
                  <a:pt x="55468" y="399098"/>
                  <a:pt x="59278" y="399098"/>
                </a:cubicBezTo>
                <a:cubicBezTo>
                  <a:pt x="85948" y="399098"/>
                  <a:pt x="114523" y="399098"/>
                  <a:pt x="143098" y="399098"/>
                </a:cubicBezTo>
                <a:cubicBezTo>
                  <a:pt x="171673" y="399098"/>
                  <a:pt x="200248" y="399098"/>
                  <a:pt x="226918" y="399098"/>
                </a:cubicBezTo>
                <a:cubicBezTo>
                  <a:pt x="231680" y="399098"/>
                  <a:pt x="237395" y="401955"/>
                  <a:pt x="239300" y="395288"/>
                </a:cubicBezTo>
                <a:cubicBezTo>
                  <a:pt x="242158" y="385763"/>
                  <a:pt x="228823" y="381953"/>
                  <a:pt x="225965" y="380048"/>
                </a:cubicBezTo>
                <a:cubicBezTo>
                  <a:pt x="205963" y="368618"/>
                  <a:pt x="154528" y="365760"/>
                  <a:pt x="150718" y="315278"/>
                </a:cubicBezTo>
                <a:cubicBezTo>
                  <a:pt x="152623" y="282893"/>
                  <a:pt x="151670" y="246698"/>
                  <a:pt x="153575" y="213360"/>
                </a:cubicBezTo>
                <a:cubicBezTo>
                  <a:pt x="157385" y="155258"/>
                  <a:pt x="151670" y="165735"/>
                  <a:pt x="192628" y="116205"/>
                </a:cubicBezTo>
                <a:cubicBezTo>
                  <a:pt x="220250" y="82867"/>
                  <a:pt x="253588" y="49530"/>
                  <a:pt x="281210" y="16193"/>
                </a:cubicBezTo>
                <a:cubicBezTo>
                  <a:pt x="282163" y="15240"/>
                  <a:pt x="283115" y="14288"/>
                  <a:pt x="284068" y="13335"/>
                </a:cubicBezTo>
                <a:cubicBezTo>
                  <a:pt x="288830" y="7620"/>
                  <a:pt x="285020" y="0"/>
                  <a:pt x="278353" y="0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 rot="929773">
            <a:off x="3072016" y="2436929"/>
            <a:ext cx="214313" cy="479652"/>
          </a:xfrm>
          <a:custGeom>
            <a:rect b="b" l="l" r="r" t="t"/>
            <a:pathLst>
              <a:path extrusionOk="0" h="447675" w="200025">
                <a:moveTo>
                  <a:pt x="178362" y="436245"/>
                </a:moveTo>
                <a:cubicBezTo>
                  <a:pt x="119307" y="413385"/>
                  <a:pt x="109782" y="407670"/>
                  <a:pt x="119307" y="326708"/>
                </a:cubicBezTo>
                <a:cubicBezTo>
                  <a:pt x="120260" y="316230"/>
                  <a:pt x="125975" y="306705"/>
                  <a:pt x="133595" y="299085"/>
                </a:cubicBezTo>
                <a:cubicBezTo>
                  <a:pt x="140262" y="292418"/>
                  <a:pt x="146930" y="286703"/>
                  <a:pt x="153597" y="280988"/>
                </a:cubicBezTo>
                <a:cubicBezTo>
                  <a:pt x="214557" y="233363"/>
                  <a:pt x="214557" y="207645"/>
                  <a:pt x="193602" y="133350"/>
                </a:cubicBezTo>
                <a:cubicBezTo>
                  <a:pt x="191697" y="125730"/>
                  <a:pt x="189792" y="118110"/>
                  <a:pt x="186935" y="111443"/>
                </a:cubicBezTo>
                <a:cubicBezTo>
                  <a:pt x="174552" y="80963"/>
                  <a:pt x="179315" y="44768"/>
                  <a:pt x="196460" y="14288"/>
                </a:cubicBezTo>
                <a:cubicBezTo>
                  <a:pt x="201222" y="5715"/>
                  <a:pt x="202175" y="0"/>
                  <a:pt x="189792" y="0"/>
                </a:cubicBezTo>
                <a:cubicBezTo>
                  <a:pt x="157407" y="0"/>
                  <a:pt x="129785" y="0"/>
                  <a:pt x="103115" y="0"/>
                </a:cubicBezTo>
                <a:cubicBezTo>
                  <a:pt x="76445" y="0"/>
                  <a:pt x="47870" y="0"/>
                  <a:pt x="16437" y="0"/>
                </a:cubicBezTo>
                <a:cubicBezTo>
                  <a:pt x="3102" y="0"/>
                  <a:pt x="4055" y="5715"/>
                  <a:pt x="9770" y="14288"/>
                </a:cubicBezTo>
                <a:cubicBezTo>
                  <a:pt x="26915" y="43815"/>
                  <a:pt x="31677" y="80010"/>
                  <a:pt x="19295" y="111443"/>
                </a:cubicBezTo>
                <a:cubicBezTo>
                  <a:pt x="16437" y="118110"/>
                  <a:pt x="14532" y="125730"/>
                  <a:pt x="12627" y="133350"/>
                </a:cubicBezTo>
                <a:cubicBezTo>
                  <a:pt x="-8328" y="207645"/>
                  <a:pt x="-8328" y="233363"/>
                  <a:pt x="52632" y="280988"/>
                </a:cubicBezTo>
                <a:cubicBezTo>
                  <a:pt x="57395" y="285750"/>
                  <a:pt x="64062" y="292418"/>
                  <a:pt x="70730" y="299085"/>
                </a:cubicBezTo>
                <a:cubicBezTo>
                  <a:pt x="78350" y="306705"/>
                  <a:pt x="84065" y="316230"/>
                  <a:pt x="85017" y="326708"/>
                </a:cubicBezTo>
                <a:cubicBezTo>
                  <a:pt x="93590" y="407670"/>
                  <a:pt x="85017" y="413385"/>
                  <a:pt x="25962" y="436245"/>
                </a:cubicBezTo>
                <a:cubicBezTo>
                  <a:pt x="22152" y="437198"/>
                  <a:pt x="3102" y="441960"/>
                  <a:pt x="5007" y="450533"/>
                </a:cubicBezTo>
                <a:cubicBezTo>
                  <a:pt x="6912" y="458153"/>
                  <a:pt x="27867" y="455295"/>
                  <a:pt x="33582" y="455295"/>
                </a:cubicBezTo>
                <a:cubicBezTo>
                  <a:pt x="57395" y="455295"/>
                  <a:pt x="79302" y="455295"/>
                  <a:pt x="102162" y="455295"/>
                </a:cubicBezTo>
                <a:cubicBezTo>
                  <a:pt x="125022" y="455295"/>
                  <a:pt x="146930" y="456248"/>
                  <a:pt x="170742" y="455295"/>
                </a:cubicBezTo>
                <a:cubicBezTo>
                  <a:pt x="177410" y="455295"/>
                  <a:pt x="197412" y="458153"/>
                  <a:pt x="199317" y="450533"/>
                </a:cubicBezTo>
                <a:cubicBezTo>
                  <a:pt x="201222" y="441960"/>
                  <a:pt x="182172" y="437198"/>
                  <a:pt x="178362" y="436245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 rot="-441458">
            <a:off x="105105" y="2268891"/>
            <a:ext cx="628117" cy="847227"/>
          </a:xfrm>
          <a:custGeom>
            <a:rect b="b" l="l" r="r" t="t"/>
            <a:pathLst>
              <a:path extrusionOk="0" h="552450" w="409575">
                <a:moveTo>
                  <a:pt x="398633" y="415290"/>
                </a:moveTo>
                <a:cubicBezTo>
                  <a:pt x="391966" y="409575"/>
                  <a:pt x="384345" y="404812"/>
                  <a:pt x="377678" y="399098"/>
                </a:cubicBezTo>
                <a:cubicBezTo>
                  <a:pt x="301478" y="336233"/>
                  <a:pt x="240518" y="252412"/>
                  <a:pt x="242423" y="150495"/>
                </a:cubicBezTo>
                <a:cubicBezTo>
                  <a:pt x="243375" y="107632"/>
                  <a:pt x="266235" y="60960"/>
                  <a:pt x="284333" y="21907"/>
                </a:cubicBezTo>
                <a:cubicBezTo>
                  <a:pt x="294810" y="0"/>
                  <a:pt x="294810" y="0"/>
                  <a:pt x="270045" y="0"/>
                </a:cubicBezTo>
                <a:cubicBezTo>
                  <a:pt x="251948" y="0"/>
                  <a:pt x="166223" y="0"/>
                  <a:pt x="147173" y="0"/>
                </a:cubicBezTo>
                <a:cubicBezTo>
                  <a:pt x="122408" y="0"/>
                  <a:pt x="122408" y="0"/>
                  <a:pt x="132885" y="21907"/>
                </a:cubicBezTo>
                <a:cubicBezTo>
                  <a:pt x="150983" y="60960"/>
                  <a:pt x="174795" y="107632"/>
                  <a:pt x="174795" y="150495"/>
                </a:cubicBezTo>
                <a:cubicBezTo>
                  <a:pt x="176700" y="253365"/>
                  <a:pt x="116693" y="336233"/>
                  <a:pt x="39541" y="399098"/>
                </a:cubicBezTo>
                <a:cubicBezTo>
                  <a:pt x="32873" y="404812"/>
                  <a:pt x="25253" y="409575"/>
                  <a:pt x="18585" y="415290"/>
                </a:cubicBezTo>
                <a:cubicBezTo>
                  <a:pt x="-2370" y="434340"/>
                  <a:pt x="-5227" y="449580"/>
                  <a:pt x="8108" y="475298"/>
                </a:cubicBezTo>
                <a:cubicBezTo>
                  <a:pt x="21443" y="500062"/>
                  <a:pt x="48113" y="516255"/>
                  <a:pt x="71925" y="528638"/>
                </a:cubicBezTo>
                <a:cubicBezTo>
                  <a:pt x="115741" y="549593"/>
                  <a:pt x="160508" y="556260"/>
                  <a:pt x="207181" y="555308"/>
                </a:cubicBezTo>
                <a:lnTo>
                  <a:pt x="207181" y="555308"/>
                </a:lnTo>
                <a:cubicBezTo>
                  <a:pt x="253853" y="557213"/>
                  <a:pt x="298620" y="550545"/>
                  <a:pt x="342435" y="528638"/>
                </a:cubicBezTo>
                <a:cubicBezTo>
                  <a:pt x="367200" y="516255"/>
                  <a:pt x="393870" y="500062"/>
                  <a:pt x="406253" y="475298"/>
                </a:cubicBezTo>
                <a:cubicBezTo>
                  <a:pt x="422445" y="449580"/>
                  <a:pt x="419588" y="434340"/>
                  <a:pt x="398633" y="415290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 rot="-2092388">
            <a:off x="4189819" y="1469551"/>
            <a:ext cx="428132" cy="1525219"/>
          </a:xfrm>
          <a:custGeom>
            <a:rect b="b" l="l" r="r" t="t"/>
            <a:pathLst>
              <a:path extrusionOk="0" h="1628775" w="457200">
                <a:moveTo>
                  <a:pt x="321985" y="1555869"/>
                </a:moveTo>
                <a:cubicBezTo>
                  <a:pt x="341035" y="1428234"/>
                  <a:pt x="342940" y="1304409"/>
                  <a:pt x="348655" y="1175821"/>
                </a:cubicBezTo>
                <a:cubicBezTo>
                  <a:pt x="353417" y="1053901"/>
                  <a:pt x="360085" y="927219"/>
                  <a:pt x="368657" y="805299"/>
                </a:cubicBezTo>
                <a:cubicBezTo>
                  <a:pt x="382945" y="606226"/>
                  <a:pt x="433427" y="417631"/>
                  <a:pt x="461050" y="206176"/>
                </a:cubicBezTo>
                <a:cubicBezTo>
                  <a:pt x="470575" y="168076"/>
                  <a:pt x="467717" y="136644"/>
                  <a:pt x="426760" y="120451"/>
                </a:cubicBezTo>
                <a:cubicBezTo>
                  <a:pt x="328652" y="82351"/>
                  <a:pt x="240070" y="45204"/>
                  <a:pt x="141962" y="6151"/>
                </a:cubicBezTo>
                <a:cubicBezTo>
                  <a:pt x="102910" y="-9089"/>
                  <a:pt x="89575" y="4246"/>
                  <a:pt x="82907" y="43299"/>
                </a:cubicBezTo>
                <a:cubicBezTo>
                  <a:pt x="71477" y="127119"/>
                  <a:pt x="4802" y="683379"/>
                  <a:pt x="40" y="893881"/>
                </a:cubicBezTo>
                <a:cubicBezTo>
                  <a:pt x="-913" y="935791"/>
                  <a:pt x="15280" y="951031"/>
                  <a:pt x="55285" y="945316"/>
                </a:cubicBezTo>
                <a:cubicBezTo>
                  <a:pt x="108625" y="938649"/>
                  <a:pt x="146725" y="942459"/>
                  <a:pt x="200065" y="937696"/>
                </a:cubicBezTo>
                <a:cubicBezTo>
                  <a:pt x="257215" y="932934"/>
                  <a:pt x="273407" y="947221"/>
                  <a:pt x="254357" y="1000561"/>
                </a:cubicBezTo>
                <a:cubicBezTo>
                  <a:pt x="206732" y="1139626"/>
                  <a:pt x="212447" y="1248211"/>
                  <a:pt x="211495" y="1392991"/>
                </a:cubicBezTo>
                <a:cubicBezTo>
                  <a:pt x="211495" y="1411089"/>
                  <a:pt x="216257" y="1478716"/>
                  <a:pt x="201970" y="1490146"/>
                </a:cubicBezTo>
                <a:cubicBezTo>
                  <a:pt x="158155" y="1528246"/>
                  <a:pt x="175300" y="1551106"/>
                  <a:pt x="198160" y="1595874"/>
                </a:cubicBezTo>
                <a:cubicBezTo>
                  <a:pt x="211495" y="1618734"/>
                  <a:pt x="223877" y="1640641"/>
                  <a:pt x="263882" y="1632069"/>
                </a:cubicBezTo>
                <a:cubicBezTo>
                  <a:pt x="305792" y="1624449"/>
                  <a:pt x="316270" y="1594921"/>
                  <a:pt x="321985" y="1555869"/>
                </a:cubicBezTo>
                <a:close/>
                <a:moveTo>
                  <a:pt x="398185" y="216654"/>
                </a:moveTo>
                <a:cubicBezTo>
                  <a:pt x="382945" y="225226"/>
                  <a:pt x="368657" y="219511"/>
                  <a:pt x="358180" y="206176"/>
                </a:cubicBezTo>
                <a:cubicBezTo>
                  <a:pt x="350560" y="189984"/>
                  <a:pt x="353417" y="175696"/>
                  <a:pt x="367705" y="166171"/>
                </a:cubicBezTo>
                <a:cubicBezTo>
                  <a:pt x="381992" y="157599"/>
                  <a:pt x="398185" y="159504"/>
                  <a:pt x="407710" y="174744"/>
                </a:cubicBezTo>
                <a:cubicBezTo>
                  <a:pt x="419140" y="190936"/>
                  <a:pt x="415330" y="207129"/>
                  <a:pt x="398185" y="216654"/>
                </a:cubicBezTo>
                <a:close/>
                <a:moveTo>
                  <a:pt x="269597" y="1156771"/>
                </a:moveTo>
                <a:cubicBezTo>
                  <a:pt x="261977" y="1145341"/>
                  <a:pt x="262930" y="1133911"/>
                  <a:pt x="274360" y="1126291"/>
                </a:cubicBezTo>
                <a:cubicBezTo>
                  <a:pt x="285790" y="1118671"/>
                  <a:pt x="296267" y="1121529"/>
                  <a:pt x="304840" y="1131054"/>
                </a:cubicBezTo>
                <a:cubicBezTo>
                  <a:pt x="312460" y="1144389"/>
                  <a:pt x="310555" y="1155819"/>
                  <a:pt x="300077" y="1163439"/>
                </a:cubicBezTo>
                <a:cubicBezTo>
                  <a:pt x="289600" y="1170106"/>
                  <a:pt x="277217" y="1168201"/>
                  <a:pt x="269597" y="1156771"/>
                </a:cubicBezTo>
                <a:close/>
                <a:moveTo>
                  <a:pt x="263882" y="1314886"/>
                </a:moveTo>
                <a:cubicBezTo>
                  <a:pt x="256262" y="1303456"/>
                  <a:pt x="258167" y="1291074"/>
                  <a:pt x="269597" y="1283454"/>
                </a:cubicBezTo>
                <a:cubicBezTo>
                  <a:pt x="281027" y="1275834"/>
                  <a:pt x="292457" y="1279644"/>
                  <a:pt x="301030" y="1289169"/>
                </a:cubicBezTo>
                <a:cubicBezTo>
                  <a:pt x="308650" y="1301551"/>
                  <a:pt x="306745" y="1312029"/>
                  <a:pt x="295315" y="1320601"/>
                </a:cubicBezTo>
                <a:cubicBezTo>
                  <a:pt x="283885" y="1328221"/>
                  <a:pt x="271502" y="1326316"/>
                  <a:pt x="263882" y="1314886"/>
                </a:cubicBezTo>
                <a:close/>
                <a:moveTo>
                  <a:pt x="261025" y="1455856"/>
                </a:moveTo>
                <a:cubicBezTo>
                  <a:pt x="253405" y="1443474"/>
                  <a:pt x="255310" y="1432044"/>
                  <a:pt x="266740" y="1424424"/>
                </a:cubicBezTo>
                <a:cubicBezTo>
                  <a:pt x="278170" y="1416804"/>
                  <a:pt x="289600" y="1418709"/>
                  <a:pt x="297220" y="1431091"/>
                </a:cubicBezTo>
                <a:cubicBezTo>
                  <a:pt x="304840" y="1443474"/>
                  <a:pt x="301030" y="1453951"/>
                  <a:pt x="292457" y="1462524"/>
                </a:cubicBezTo>
                <a:cubicBezTo>
                  <a:pt x="279122" y="1469191"/>
                  <a:pt x="268645" y="1467286"/>
                  <a:pt x="261025" y="1455856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/>
          <p:nvPr/>
        </p:nvSpPr>
        <p:spPr>
          <a:xfrm rot="8100000">
            <a:off x="2396246" y="1482843"/>
            <a:ext cx="229351" cy="898906"/>
          </a:xfrm>
          <a:custGeom>
            <a:rect b="b" l="l" r="r" t="t"/>
            <a:pathLst>
              <a:path extrusionOk="0" h="2314575" w="590550">
                <a:moveTo>
                  <a:pt x="450200" y="68609"/>
                </a:moveTo>
                <a:cubicBezTo>
                  <a:pt x="404479" y="21936"/>
                  <a:pt x="351140" y="-924"/>
                  <a:pt x="291132" y="29"/>
                </a:cubicBezTo>
                <a:cubicBezTo>
                  <a:pt x="291132" y="29"/>
                  <a:pt x="291132" y="29"/>
                  <a:pt x="291132" y="29"/>
                </a:cubicBezTo>
                <a:cubicBezTo>
                  <a:pt x="291132" y="29"/>
                  <a:pt x="291132" y="29"/>
                  <a:pt x="291132" y="29"/>
                </a:cubicBezTo>
                <a:cubicBezTo>
                  <a:pt x="291132" y="29"/>
                  <a:pt x="291132" y="29"/>
                  <a:pt x="291132" y="29"/>
                </a:cubicBezTo>
                <a:cubicBezTo>
                  <a:pt x="291132" y="29"/>
                  <a:pt x="291132" y="29"/>
                  <a:pt x="291132" y="29"/>
                </a:cubicBezTo>
                <a:cubicBezTo>
                  <a:pt x="289227" y="29"/>
                  <a:pt x="288275" y="29"/>
                  <a:pt x="286370" y="29"/>
                </a:cubicBezTo>
                <a:cubicBezTo>
                  <a:pt x="227315" y="1934"/>
                  <a:pt x="174927" y="28604"/>
                  <a:pt x="130160" y="78134"/>
                </a:cubicBezTo>
                <a:cubicBezTo>
                  <a:pt x="28242" y="190529"/>
                  <a:pt x="-10810" y="404841"/>
                  <a:pt x="2525" y="557241"/>
                </a:cubicBezTo>
                <a:cubicBezTo>
                  <a:pt x="13002" y="671541"/>
                  <a:pt x="82535" y="884901"/>
                  <a:pt x="147304" y="1065876"/>
                </a:cubicBezTo>
                <a:cubicBezTo>
                  <a:pt x="143494" y="1067781"/>
                  <a:pt x="140637" y="1072544"/>
                  <a:pt x="140637" y="1077306"/>
                </a:cubicBezTo>
                <a:lnTo>
                  <a:pt x="140637" y="1085879"/>
                </a:lnTo>
                <a:cubicBezTo>
                  <a:pt x="140637" y="1092546"/>
                  <a:pt x="146352" y="1098261"/>
                  <a:pt x="153019" y="1098261"/>
                </a:cubicBezTo>
                <a:lnTo>
                  <a:pt x="158735" y="1098261"/>
                </a:lnTo>
                <a:cubicBezTo>
                  <a:pt x="201597" y="1216371"/>
                  <a:pt x="241602" y="1315431"/>
                  <a:pt x="257794" y="1355436"/>
                </a:cubicBezTo>
                <a:cubicBezTo>
                  <a:pt x="221600" y="1369724"/>
                  <a:pt x="190167" y="1401156"/>
                  <a:pt x="190167" y="1437351"/>
                </a:cubicBezTo>
                <a:lnTo>
                  <a:pt x="209217" y="2227926"/>
                </a:lnTo>
                <a:cubicBezTo>
                  <a:pt x="209217" y="2277456"/>
                  <a:pt x="250175" y="2318414"/>
                  <a:pt x="299704" y="2318414"/>
                </a:cubicBezTo>
                <a:cubicBezTo>
                  <a:pt x="349235" y="2318414"/>
                  <a:pt x="390192" y="2277456"/>
                  <a:pt x="390192" y="2227926"/>
                </a:cubicBezTo>
                <a:lnTo>
                  <a:pt x="409242" y="1437351"/>
                </a:lnTo>
                <a:cubicBezTo>
                  <a:pt x="409242" y="1402109"/>
                  <a:pt x="378762" y="1370676"/>
                  <a:pt x="343520" y="1356389"/>
                </a:cubicBezTo>
                <a:cubicBezTo>
                  <a:pt x="356854" y="1322099"/>
                  <a:pt x="394954" y="1221134"/>
                  <a:pt x="437817" y="1098261"/>
                </a:cubicBezTo>
                <a:lnTo>
                  <a:pt x="447342" y="1098261"/>
                </a:lnTo>
                <a:cubicBezTo>
                  <a:pt x="454010" y="1098261"/>
                  <a:pt x="459725" y="1092546"/>
                  <a:pt x="459725" y="1085879"/>
                </a:cubicBezTo>
                <a:lnTo>
                  <a:pt x="459725" y="1077306"/>
                </a:lnTo>
                <a:cubicBezTo>
                  <a:pt x="459725" y="1070639"/>
                  <a:pt x="454962" y="1065876"/>
                  <a:pt x="449247" y="1064924"/>
                </a:cubicBezTo>
                <a:cubicBezTo>
                  <a:pt x="515922" y="869661"/>
                  <a:pt x="589265" y="633441"/>
                  <a:pt x="592122" y="521999"/>
                </a:cubicBezTo>
                <a:cubicBezTo>
                  <a:pt x="594979" y="377219"/>
                  <a:pt x="552117" y="173384"/>
                  <a:pt x="450200" y="68609"/>
                </a:cubicBezTo>
                <a:close/>
                <a:moveTo>
                  <a:pt x="284465" y="1064924"/>
                </a:moveTo>
                <a:cubicBezTo>
                  <a:pt x="260652" y="838229"/>
                  <a:pt x="233029" y="553431"/>
                  <a:pt x="233982" y="491519"/>
                </a:cubicBezTo>
                <a:cubicBezTo>
                  <a:pt x="239697" y="46701"/>
                  <a:pt x="287322" y="29556"/>
                  <a:pt x="290179" y="28604"/>
                </a:cubicBezTo>
                <a:cubicBezTo>
                  <a:pt x="290179" y="28604"/>
                  <a:pt x="290179" y="28604"/>
                  <a:pt x="290179" y="28604"/>
                </a:cubicBezTo>
                <a:cubicBezTo>
                  <a:pt x="292085" y="28604"/>
                  <a:pt x="293990" y="30509"/>
                  <a:pt x="295895" y="31461"/>
                </a:cubicBezTo>
                <a:cubicBezTo>
                  <a:pt x="336852" y="72419"/>
                  <a:pt x="356854" y="324831"/>
                  <a:pt x="355902" y="490566"/>
                </a:cubicBezTo>
                <a:cubicBezTo>
                  <a:pt x="354950" y="582959"/>
                  <a:pt x="333995" y="849659"/>
                  <a:pt x="314945" y="1063971"/>
                </a:cubicBezTo>
                <a:lnTo>
                  <a:pt x="284465" y="1063971"/>
                </a:lnTo>
                <a:close/>
                <a:moveTo>
                  <a:pt x="311135" y="1099214"/>
                </a:moveTo>
                <a:cubicBezTo>
                  <a:pt x="307325" y="1143029"/>
                  <a:pt x="303515" y="1183986"/>
                  <a:pt x="300657" y="1220181"/>
                </a:cubicBezTo>
                <a:cubicBezTo>
                  <a:pt x="296847" y="1183986"/>
                  <a:pt x="292085" y="1143029"/>
                  <a:pt x="288275" y="1099214"/>
                </a:cubicBezTo>
                <a:lnTo>
                  <a:pt x="311135" y="1099214"/>
                </a:lnTo>
                <a:close/>
                <a:moveTo>
                  <a:pt x="243507" y="56226"/>
                </a:moveTo>
                <a:cubicBezTo>
                  <a:pt x="225410" y="115281"/>
                  <a:pt x="208265" y="238154"/>
                  <a:pt x="205407" y="491519"/>
                </a:cubicBezTo>
                <a:cubicBezTo>
                  <a:pt x="204454" y="555336"/>
                  <a:pt x="232077" y="838229"/>
                  <a:pt x="255890" y="1064924"/>
                </a:cubicBezTo>
                <a:lnTo>
                  <a:pt x="234935" y="1064924"/>
                </a:lnTo>
                <a:cubicBezTo>
                  <a:pt x="192072" y="873471"/>
                  <a:pt x="144447" y="639156"/>
                  <a:pt x="133017" y="517236"/>
                </a:cubicBezTo>
                <a:cubicBezTo>
                  <a:pt x="114919" y="317211"/>
                  <a:pt x="175879" y="131474"/>
                  <a:pt x="242554" y="58131"/>
                </a:cubicBezTo>
                <a:cubicBezTo>
                  <a:pt x="242554" y="57179"/>
                  <a:pt x="243507" y="56226"/>
                  <a:pt x="243507" y="56226"/>
                </a:cubicBezTo>
                <a:close/>
                <a:moveTo>
                  <a:pt x="258747" y="1099214"/>
                </a:moveTo>
                <a:cubicBezTo>
                  <a:pt x="263510" y="1149696"/>
                  <a:pt x="269225" y="1196369"/>
                  <a:pt x="273035" y="1235421"/>
                </a:cubicBezTo>
                <a:cubicBezTo>
                  <a:pt x="263510" y="1195416"/>
                  <a:pt x="253032" y="1149696"/>
                  <a:pt x="241602" y="1099214"/>
                </a:cubicBezTo>
                <a:lnTo>
                  <a:pt x="258747" y="1099214"/>
                </a:lnTo>
                <a:close/>
                <a:moveTo>
                  <a:pt x="339710" y="1099214"/>
                </a:moveTo>
                <a:lnTo>
                  <a:pt x="360665" y="1099214"/>
                </a:lnTo>
                <a:cubicBezTo>
                  <a:pt x="348282" y="1158269"/>
                  <a:pt x="335900" y="1211609"/>
                  <a:pt x="326375" y="1254471"/>
                </a:cubicBezTo>
                <a:cubicBezTo>
                  <a:pt x="330185" y="1211609"/>
                  <a:pt x="334947" y="1157316"/>
                  <a:pt x="339710" y="1099214"/>
                </a:cubicBezTo>
                <a:close/>
                <a:moveTo>
                  <a:pt x="342567" y="1064924"/>
                </a:moveTo>
                <a:cubicBezTo>
                  <a:pt x="361617" y="850611"/>
                  <a:pt x="382572" y="583911"/>
                  <a:pt x="383525" y="491519"/>
                </a:cubicBezTo>
                <a:cubicBezTo>
                  <a:pt x="384477" y="392459"/>
                  <a:pt x="375904" y="147666"/>
                  <a:pt x="335900" y="46701"/>
                </a:cubicBezTo>
                <a:cubicBezTo>
                  <a:pt x="342567" y="52416"/>
                  <a:pt x="350187" y="58131"/>
                  <a:pt x="356854" y="65751"/>
                </a:cubicBezTo>
                <a:cubicBezTo>
                  <a:pt x="415910" y="128616"/>
                  <a:pt x="472107" y="280064"/>
                  <a:pt x="454962" y="513426"/>
                </a:cubicBezTo>
                <a:cubicBezTo>
                  <a:pt x="442579" y="677256"/>
                  <a:pt x="403527" y="891569"/>
                  <a:pt x="367332" y="1064924"/>
                </a:cubicBezTo>
                <a:lnTo>
                  <a:pt x="342567" y="1064924"/>
                </a:lnTo>
                <a:close/>
                <a:moveTo>
                  <a:pt x="150162" y="97184"/>
                </a:moveTo>
                <a:cubicBezTo>
                  <a:pt x="170165" y="75276"/>
                  <a:pt x="191119" y="59084"/>
                  <a:pt x="213027" y="47654"/>
                </a:cubicBezTo>
                <a:cubicBezTo>
                  <a:pt x="145400" y="130521"/>
                  <a:pt x="86344" y="319116"/>
                  <a:pt x="104442" y="519141"/>
                </a:cubicBezTo>
                <a:cubicBezTo>
                  <a:pt x="115872" y="641061"/>
                  <a:pt x="163497" y="873471"/>
                  <a:pt x="205407" y="1064924"/>
                </a:cubicBezTo>
                <a:lnTo>
                  <a:pt x="175879" y="1064924"/>
                </a:lnTo>
                <a:cubicBezTo>
                  <a:pt x="110157" y="883949"/>
                  <a:pt x="38719" y="667731"/>
                  <a:pt x="29194" y="555336"/>
                </a:cubicBezTo>
                <a:cubicBezTo>
                  <a:pt x="15860" y="408651"/>
                  <a:pt x="53007" y="203864"/>
                  <a:pt x="150162" y="97184"/>
                </a:cubicBezTo>
                <a:close/>
                <a:moveTo>
                  <a:pt x="213027" y="1099214"/>
                </a:moveTo>
                <a:cubicBezTo>
                  <a:pt x="227315" y="1161126"/>
                  <a:pt x="239697" y="1218276"/>
                  <a:pt x="251127" y="1263044"/>
                </a:cubicBezTo>
                <a:cubicBezTo>
                  <a:pt x="233982" y="1218276"/>
                  <a:pt x="212075" y="1161126"/>
                  <a:pt x="189215" y="1099214"/>
                </a:cubicBezTo>
                <a:lnTo>
                  <a:pt x="213027" y="1099214"/>
                </a:lnTo>
                <a:close/>
                <a:moveTo>
                  <a:pt x="312087" y="2245071"/>
                </a:moveTo>
                <a:cubicBezTo>
                  <a:pt x="292085" y="2252691"/>
                  <a:pt x="270177" y="2242214"/>
                  <a:pt x="263510" y="2222211"/>
                </a:cubicBezTo>
                <a:cubicBezTo>
                  <a:pt x="255890" y="2202209"/>
                  <a:pt x="266367" y="2180301"/>
                  <a:pt x="286370" y="2173634"/>
                </a:cubicBezTo>
                <a:cubicBezTo>
                  <a:pt x="306372" y="2166966"/>
                  <a:pt x="328279" y="2176491"/>
                  <a:pt x="334947" y="2196494"/>
                </a:cubicBezTo>
                <a:cubicBezTo>
                  <a:pt x="342567" y="2215544"/>
                  <a:pt x="332090" y="2237451"/>
                  <a:pt x="312087" y="2245071"/>
                </a:cubicBezTo>
                <a:close/>
                <a:moveTo>
                  <a:pt x="363522" y="1219229"/>
                </a:moveTo>
                <a:cubicBezTo>
                  <a:pt x="371142" y="1183986"/>
                  <a:pt x="380667" y="1143029"/>
                  <a:pt x="390192" y="1099214"/>
                </a:cubicBezTo>
                <a:lnTo>
                  <a:pt x="406385" y="1099214"/>
                </a:lnTo>
                <a:cubicBezTo>
                  <a:pt x="391145" y="1143029"/>
                  <a:pt x="376857" y="1183034"/>
                  <a:pt x="363522" y="1219229"/>
                </a:cubicBezTo>
                <a:close/>
                <a:moveTo>
                  <a:pt x="562595" y="521046"/>
                </a:moveTo>
                <a:cubicBezTo>
                  <a:pt x="559737" y="629631"/>
                  <a:pt x="485442" y="868709"/>
                  <a:pt x="417815" y="1063971"/>
                </a:cubicBezTo>
                <a:lnTo>
                  <a:pt x="396860" y="1063971"/>
                </a:lnTo>
                <a:cubicBezTo>
                  <a:pt x="433054" y="890616"/>
                  <a:pt x="472107" y="678209"/>
                  <a:pt x="483537" y="515331"/>
                </a:cubicBezTo>
                <a:cubicBezTo>
                  <a:pt x="498777" y="314354"/>
                  <a:pt x="461629" y="143856"/>
                  <a:pt x="384477" y="53369"/>
                </a:cubicBezTo>
                <a:cubicBezTo>
                  <a:pt x="399717" y="62894"/>
                  <a:pt x="414957" y="74324"/>
                  <a:pt x="429245" y="88611"/>
                </a:cubicBezTo>
                <a:cubicBezTo>
                  <a:pt x="526400" y="186719"/>
                  <a:pt x="566404" y="381981"/>
                  <a:pt x="562595" y="521046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1"/>
          <p:cNvSpPr/>
          <p:nvPr/>
        </p:nvSpPr>
        <p:spPr>
          <a:xfrm>
            <a:off x="6657" y="228441"/>
            <a:ext cx="9131638" cy="2841898"/>
          </a:xfrm>
          <a:custGeom>
            <a:rect b="b" l="l" r="r" t="t"/>
            <a:pathLst>
              <a:path extrusionOk="0" h="3789197" w="12175516">
                <a:moveTo>
                  <a:pt x="0" y="2899959"/>
                </a:moveTo>
                <a:cubicBezTo>
                  <a:pt x="0" y="2899959"/>
                  <a:pt x="214295" y="2671715"/>
                  <a:pt x="223805" y="2802955"/>
                </a:cubicBezTo>
                <a:cubicBezTo>
                  <a:pt x="233315" y="2934195"/>
                  <a:pt x="25360" y="3270220"/>
                  <a:pt x="244728" y="3170681"/>
                </a:cubicBezTo>
                <a:cubicBezTo>
                  <a:pt x="617525" y="3000766"/>
                  <a:pt x="618793" y="3376734"/>
                  <a:pt x="514182" y="3354543"/>
                </a:cubicBezTo>
                <a:cubicBezTo>
                  <a:pt x="437466" y="3338059"/>
                  <a:pt x="476141" y="3275292"/>
                  <a:pt x="883175" y="3190969"/>
                </a:cubicBezTo>
                <a:cubicBezTo>
                  <a:pt x="910437" y="3185263"/>
                  <a:pt x="907901" y="3144052"/>
                  <a:pt x="881273" y="3136444"/>
                </a:cubicBezTo>
                <a:cubicBezTo>
                  <a:pt x="880639" y="3136444"/>
                  <a:pt x="880005" y="3136444"/>
                  <a:pt x="880005" y="3135810"/>
                </a:cubicBezTo>
                <a:lnTo>
                  <a:pt x="720869" y="3090161"/>
                </a:lnTo>
                <a:cubicBezTo>
                  <a:pt x="707554" y="3086357"/>
                  <a:pt x="656834" y="3078749"/>
                  <a:pt x="657468" y="3059729"/>
                </a:cubicBezTo>
                <a:cubicBezTo>
                  <a:pt x="658736" y="3038807"/>
                  <a:pt x="706286" y="3040075"/>
                  <a:pt x="715797" y="3040709"/>
                </a:cubicBezTo>
                <a:cubicBezTo>
                  <a:pt x="867959" y="3027395"/>
                  <a:pt x="892051" y="3019786"/>
                  <a:pt x="925654" y="2825780"/>
                </a:cubicBezTo>
                <a:cubicBezTo>
                  <a:pt x="930726" y="2801053"/>
                  <a:pt x="923752" y="2775059"/>
                  <a:pt x="911072" y="2752235"/>
                </a:cubicBezTo>
                <a:cubicBezTo>
                  <a:pt x="900293" y="2732580"/>
                  <a:pt x="888881" y="2712292"/>
                  <a:pt x="881273" y="2698344"/>
                </a:cubicBezTo>
                <a:cubicBezTo>
                  <a:pt x="771589" y="2547449"/>
                  <a:pt x="788708" y="2487219"/>
                  <a:pt x="886979" y="2329350"/>
                </a:cubicBezTo>
                <a:cubicBezTo>
                  <a:pt x="896489" y="2312866"/>
                  <a:pt x="905999" y="2296382"/>
                  <a:pt x="916778" y="2283068"/>
                </a:cubicBezTo>
                <a:cubicBezTo>
                  <a:pt x="966230" y="2218399"/>
                  <a:pt x="979544" y="2131539"/>
                  <a:pt x="959890" y="2051020"/>
                </a:cubicBezTo>
                <a:cubicBezTo>
                  <a:pt x="952282" y="2027562"/>
                  <a:pt x="954184" y="2013614"/>
                  <a:pt x="984617" y="2022490"/>
                </a:cubicBezTo>
                <a:lnTo>
                  <a:pt x="1185598" y="2080185"/>
                </a:lnTo>
                <a:lnTo>
                  <a:pt x="1386579" y="2137880"/>
                </a:lnTo>
                <a:cubicBezTo>
                  <a:pt x="1415109" y="2146122"/>
                  <a:pt x="1409403" y="2158802"/>
                  <a:pt x="1392285" y="2175286"/>
                </a:cubicBezTo>
                <a:cubicBezTo>
                  <a:pt x="1332054" y="2234249"/>
                  <a:pt x="1297183" y="2315402"/>
                  <a:pt x="1305425" y="2394019"/>
                </a:cubicBezTo>
                <a:cubicBezTo>
                  <a:pt x="1307327" y="2411137"/>
                  <a:pt x="1306693" y="2430158"/>
                  <a:pt x="1306059" y="2449178"/>
                </a:cubicBezTo>
                <a:cubicBezTo>
                  <a:pt x="1304791" y="2635577"/>
                  <a:pt x="1287673" y="2695174"/>
                  <a:pt x="1114588" y="2764915"/>
                </a:cubicBezTo>
                <a:cubicBezTo>
                  <a:pt x="1095568" y="2773791"/>
                  <a:pt x="1075914" y="2782667"/>
                  <a:pt x="1056260" y="2793445"/>
                </a:cubicBezTo>
                <a:cubicBezTo>
                  <a:pt x="1033435" y="2806125"/>
                  <a:pt x="1013781" y="2824512"/>
                  <a:pt x="1004905" y="2847970"/>
                </a:cubicBezTo>
                <a:cubicBezTo>
                  <a:pt x="928824" y="3029296"/>
                  <a:pt x="947210" y="3048951"/>
                  <a:pt x="1068940" y="3141516"/>
                </a:cubicBezTo>
                <a:lnTo>
                  <a:pt x="1068940" y="3141516"/>
                </a:lnTo>
                <a:cubicBezTo>
                  <a:pt x="1077182" y="3146588"/>
                  <a:pt x="1111418" y="3167511"/>
                  <a:pt x="1108248" y="3188433"/>
                </a:cubicBezTo>
                <a:cubicBezTo>
                  <a:pt x="1100640" y="3237886"/>
                  <a:pt x="978911" y="3279096"/>
                  <a:pt x="989689" y="3209355"/>
                </a:cubicBezTo>
                <a:cubicBezTo>
                  <a:pt x="1004905" y="3115522"/>
                  <a:pt x="1553957" y="3308895"/>
                  <a:pt x="1701047" y="2617824"/>
                </a:cubicBezTo>
                <a:cubicBezTo>
                  <a:pt x="1722604" y="2517017"/>
                  <a:pt x="1813901" y="2364855"/>
                  <a:pt x="1940069" y="2250099"/>
                </a:cubicBezTo>
                <a:cubicBezTo>
                  <a:pt x="1952749" y="2242491"/>
                  <a:pt x="1957187" y="2236151"/>
                  <a:pt x="1961625" y="2226641"/>
                </a:cubicBezTo>
                <a:lnTo>
                  <a:pt x="1966697" y="2223471"/>
                </a:lnTo>
                <a:lnTo>
                  <a:pt x="1969867" y="2211424"/>
                </a:lnTo>
                <a:cubicBezTo>
                  <a:pt x="1954017" y="2188600"/>
                  <a:pt x="1957187" y="2156900"/>
                  <a:pt x="1923584" y="2155632"/>
                </a:cubicBezTo>
                <a:cubicBezTo>
                  <a:pt x="1874132" y="2153096"/>
                  <a:pt x="1854477" y="2092865"/>
                  <a:pt x="1849405" y="2059896"/>
                </a:cubicBezTo>
                <a:cubicBezTo>
                  <a:pt x="1833555" y="1966697"/>
                  <a:pt x="1839895" y="1917878"/>
                  <a:pt x="1787906" y="1837993"/>
                </a:cubicBezTo>
                <a:cubicBezTo>
                  <a:pt x="1752402" y="1785370"/>
                  <a:pt x="1646522" y="1680125"/>
                  <a:pt x="1614188" y="1626234"/>
                </a:cubicBezTo>
                <a:cubicBezTo>
                  <a:pt x="1546349" y="1509576"/>
                  <a:pt x="1477242" y="1396723"/>
                  <a:pt x="1408135" y="1282601"/>
                </a:cubicBezTo>
                <a:cubicBezTo>
                  <a:pt x="1389749" y="1252802"/>
                  <a:pt x="1384042" y="1219834"/>
                  <a:pt x="1403063" y="1189402"/>
                </a:cubicBezTo>
                <a:cubicBezTo>
                  <a:pt x="1416377" y="1169113"/>
                  <a:pt x="1432227" y="1152629"/>
                  <a:pt x="1448711" y="1142485"/>
                </a:cubicBezTo>
                <a:cubicBezTo>
                  <a:pt x="1465196" y="1132341"/>
                  <a:pt x="1486752" y="1126001"/>
                  <a:pt x="1510844" y="1123465"/>
                </a:cubicBezTo>
                <a:cubicBezTo>
                  <a:pt x="1548251" y="1119661"/>
                  <a:pt x="1572977" y="1140583"/>
                  <a:pt x="1591364" y="1170381"/>
                </a:cubicBezTo>
                <a:cubicBezTo>
                  <a:pt x="1661739" y="1285771"/>
                  <a:pt x="1732748" y="1396723"/>
                  <a:pt x="1802489" y="1510844"/>
                </a:cubicBezTo>
                <a:cubicBezTo>
                  <a:pt x="1837993" y="1563467"/>
                  <a:pt x="1881106" y="1706753"/>
                  <a:pt x="1911538" y="1762546"/>
                </a:cubicBezTo>
                <a:cubicBezTo>
                  <a:pt x="1958455" y="1845601"/>
                  <a:pt x="2006640" y="1864621"/>
                  <a:pt x="2080819" y="1918512"/>
                </a:cubicBezTo>
                <a:cubicBezTo>
                  <a:pt x="2106179" y="1937533"/>
                  <a:pt x="2152462" y="1983181"/>
                  <a:pt x="2132174" y="2028196"/>
                </a:cubicBezTo>
                <a:cubicBezTo>
                  <a:pt x="2118859" y="2056726"/>
                  <a:pt x="2147390" y="2066870"/>
                  <a:pt x="2160704" y="2094767"/>
                </a:cubicBezTo>
                <a:lnTo>
                  <a:pt x="2172750" y="2097937"/>
                </a:lnTo>
                <a:lnTo>
                  <a:pt x="2184162" y="2090963"/>
                </a:lnTo>
                <a:lnTo>
                  <a:pt x="2187966" y="2092231"/>
                </a:lnTo>
                <a:cubicBezTo>
                  <a:pt x="2307160" y="2045314"/>
                  <a:pt x="2427622" y="2023124"/>
                  <a:pt x="2553790" y="2035804"/>
                </a:cubicBezTo>
                <a:cubicBezTo>
                  <a:pt x="2683762" y="2049118"/>
                  <a:pt x="2809296" y="2085891"/>
                  <a:pt x="2917077" y="2158168"/>
                </a:cubicBezTo>
                <a:cubicBezTo>
                  <a:pt x="3007107" y="2215229"/>
                  <a:pt x="3086992" y="2284970"/>
                  <a:pt x="3144687" y="2378803"/>
                </a:cubicBezTo>
                <a:cubicBezTo>
                  <a:pt x="3163707" y="2404797"/>
                  <a:pt x="3180825" y="2432694"/>
                  <a:pt x="3194139" y="2459956"/>
                </a:cubicBezTo>
                <a:cubicBezTo>
                  <a:pt x="3343132" y="2742724"/>
                  <a:pt x="3360250" y="3164341"/>
                  <a:pt x="2979844" y="3464227"/>
                </a:cubicBezTo>
                <a:cubicBezTo>
                  <a:pt x="2966530" y="3479443"/>
                  <a:pt x="2945608" y="3481345"/>
                  <a:pt x="2934196" y="3499098"/>
                </a:cubicBezTo>
                <a:lnTo>
                  <a:pt x="2896789" y="3521922"/>
                </a:lnTo>
                <a:cubicBezTo>
                  <a:pt x="2786471" y="3580885"/>
                  <a:pt x="2667278" y="3620827"/>
                  <a:pt x="2539208" y="3628435"/>
                </a:cubicBezTo>
                <a:lnTo>
                  <a:pt x="2539208" y="3628435"/>
                </a:lnTo>
                <a:cubicBezTo>
                  <a:pt x="2250733" y="3642384"/>
                  <a:pt x="1981279" y="3506072"/>
                  <a:pt x="1822777" y="3280998"/>
                </a:cubicBezTo>
                <a:cubicBezTo>
                  <a:pt x="1775860" y="3215061"/>
                  <a:pt x="1766984" y="3128202"/>
                  <a:pt x="1799953" y="3054023"/>
                </a:cubicBezTo>
                <a:cubicBezTo>
                  <a:pt x="1856380" y="2929123"/>
                  <a:pt x="1808829" y="2705318"/>
                  <a:pt x="1701681" y="2852408"/>
                </a:cubicBezTo>
                <a:cubicBezTo>
                  <a:pt x="1611018" y="2977308"/>
                  <a:pt x="1909002" y="2951947"/>
                  <a:pt x="1909002" y="2842898"/>
                </a:cubicBezTo>
                <a:cubicBezTo>
                  <a:pt x="1909002" y="2520821"/>
                  <a:pt x="2170214" y="2259609"/>
                  <a:pt x="2492291" y="2259609"/>
                </a:cubicBezTo>
                <a:cubicBezTo>
                  <a:pt x="2817538" y="2259609"/>
                  <a:pt x="3080652" y="2525259"/>
                  <a:pt x="3075580" y="2851774"/>
                </a:cubicBezTo>
                <a:cubicBezTo>
                  <a:pt x="3071141" y="3168779"/>
                  <a:pt x="2810564" y="3426187"/>
                  <a:pt x="2492925" y="3426820"/>
                </a:cubicBezTo>
                <a:cubicBezTo>
                  <a:pt x="2279264" y="3427454"/>
                  <a:pt x="2022490" y="3227107"/>
                  <a:pt x="1990155" y="3142150"/>
                </a:cubicBezTo>
                <a:cubicBezTo>
                  <a:pt x="1824045" y="2706586"/>
                  <a:pt x="3459789" y="3084455"/>
                  <a:pt x="3193505" y="3461691"/>
                </a:cubicBezTo>
                <a:cubicBezTo>
                  <a:pt x="2728142" y="4120427"/>
                  <a:pt x="3920714" y="3554890"/>
                  <a:pt x="3873797" y="3710856"/>
                </a:cubicBezTo>
                <a:cubicBezTo>
                  <a:pt x="3834489" y="3842096"/>
                  <a:pt x="3708321" y="3674718"/>
                  <a:pt x="3670914" y="3663306"/>
                </a:cubicBezTo>
                <a:cubicBezTo>
                  <a:pt x="3633508" y="3651894"/>
                  <a:pt x="3612586" y="3611317"/>
                  <a:pt x="3623998" y="3574544"/>
                </a:cubicBezTo>
                <a:lnTo>
                  <a:pt x="3850973" y="2837826"/>
                </a:lnTo>
                <a:cubicBezTo>
                  <a:pt x="3856679" y="2819440"/>
                  <a:pt x="3869359" y="2804857"/>
                  <a:pt x="3885843" y="2795981"/>
                </a:cubicBezTo>
                <a:lnTo>
                  <a:pt x="3902962" y="2790909"/>
                </a:lnTo>
                <a:lnTo>
                  <a:pt x="4049418" y="2315402"/>
                </a:lnTo>
                <a:lnTo>
                  <a:pt x="3949879" y="2284970"/>
                </a:lnTo>
                <a:cubicBezTo>
                  <a:pt x="3916276" y="2274825"/>
                  <a:pt x="3896622" y="2238053"/>
                  <a:pt x="3907400" y="2204451"/>
                </a:cubicBezTo>
                <a:lnTo>
                  <a:pt x="4011377" y="1865889"/>
                </a:lnTo>
                <a:cubicBezTo>
                  <a:pt x="4052588" y="1732114"/>
                  <a:pt x="4195874" y="1655398"/>
                  <a:pt x="4330284" y="1697243"/>
                </a:cubicBezTo>
                <a:lnTo>
                  <a:pt x="4330284" y="1697243"/>
                </a:lnTo>
                <a:lnTo>
                  <a:pt x="4442504" y="1732114"/>
                </a:lnTo>
                <a:cubicBezTo>
                  <a:pt x="4466596" y="1739722"/>
                  <a:pt x="4480544" y="1765716"/>
                  <a:pt x="4472936" y="1789808"/>
                </a:cubicBezTo>
                <a:lnTo>
                  <a:pt x="4306826" y="2328082"/>
                </a:lnTo>
                <a:cubicBezTo>
                  <a:pt x="4296682" y="2361685"/>
                  <a:pt x="4261177" y="2380705"/>
                  <a:pt x="4227575" y="2369927"/>
                </a:cubicBezTo>
                <a:lnTo>
                  <a:pt x="4116623" y="2335690"/>
                </a:lnTo>
                <a:lnTo>
                  <a:pt x="3970167" y="2811197"/>
                </a:lnTo>
                <a:lnTo>
                  <a:pt x="3980945" y="2825146"/>
                </a:lnTo>
                <a:cubicBezTo>
                  <a:pt x="3989187" y="2840996"/>
                  <a:pt x="3991723" y="2860650"/>
                  <a:pt x="3986017" y="2879036"/>
                </a:cubicBezTo>
                <a:lnTo>
                  <a:pt x="3781232" y="3550452"/>
                </a:lnTo>
                <a:cubicBezTo>
                  <a:pt x="3774258" y="3573276"/>
                  <a:pt x="3792644" y="3595467"/>
                  <a:pt x="3816737" y="3592931"/>
                </a:cubicBezTo>
                <a:cubicBezTo>
                  <a:pt x="3816737" y="3592931"/>
                  <a:pt x="4124865" y="3341863"/>
                  <a:pt x="4391783" y="3537138"/>
                </a:cubicBezTo>
                <a:cubicBezTo>
                  <a:pt x="4744292" y="3795814"/>
                  <a:pt x="5013112" y="3578349"/>
                  <a:pt x="5117090" y="3537772"/>
                </a:cubicBezTo>
                <a:cubicBezTo>
                  <a:pt x="5273056" y="3476907"/>
                  <a:pt x="5331385" y="3624631"/>
                  <a:pt x="5243892" y="3646187"/>
                </a:cubicBezTo>
                <a:cubicBezTo>
                  <a:pt x="5148790" y="3669646"/>
                  <a:pt x="5191269" y="3417310"/>
                  <a:pt x="5051153" y="3466129"/>
                </a:cubicBezTo>
                <a:cubicBezTo>
                  <a:pt x="5012478" y="3479443"/>
                  <a:pt x="4880604" y="3535870"/>
                  <a:pt x="4844466" y="3542844"/>
                </a:cubicBezTo>
                <a:cubicBezTo>
                  <a:pt x="4843198" y="3542844"/>
                  <a:pt x="4841930" y="3543478"/>
                  <a:pt x="4840662" y="3543478"/>
                </a:cubicBezTo>
                <a:cubicBezTo>
                  <a:pt x="4831786" y="3541576"/>
                  <a:pt x="4826714" y="3536504"/>
                  <a:pt x="4822275" y="3529530"/>
                </a:cubicBezTo>
                <a:cubicBezTo>
                  <a:pt x="4725272" y="3401460"/>
                  <a:pt x="4665675" y="3362786"/>
                  <a:pt x="4611784" y="3208721"/>
                </a:cubicBezTo>
                <a:cubicBezTo>
                  <a:pt x="4592130" y="3147222"/>
                  <a:pt x="4555358" y="3012178"/>
                  <a:pt x="4550920" y="2979844"/>
                </a:cubicBezTo>
                <a:cubicBezTo>
                  <a:pt x="4547749" y="2974772"/>
                  <a:pt x="4537605" y="2935463"/>
                  <a:pt x="4556625" y="2930391"/>
                </a:cubicBezTo>
                <a:lnTo>
                  <a:pt x="5172883" y="2772523"/>
                </a:lnTo>
                <a:cubicBezTo>
                  <a:pt x="5189367" y="2780765"/>
                  <a:pt x="5201413" y="2846068"/>
                  <a:pt x="5207753" y="2868892"/>
                </a:cubicBezTo>
                <a:lnTo>
                  <a:pt x="5231211" y="2952582"/>
                </a:lnTo>
                <a:cubicBezTo>
                  <a:pt x="5246428" y="3012812"/>
                  <a:pt x="5254670" y="3082553"/>
                  <a:pt x="5262278" y="3144686"/>
                </a:cubicBezTo>
                <a:cubicBezTo>
                  <a:pt x="5264814" y="3154196"/>
                  <a:pt x="5259108" y="3172583"/>
                  <a:pt x="5281298" y="3162438"/>
                </a:cubicBezTo>
                <a:cubicBezTo>
                  <a:pt x="5333287" y="3138980"/>
                  <a:pt x="5378936" y="3106646"/>
                  <a:pt x="5397322" y="3049585"/>
                </a:cubicBezTo>
                <a:lnTo>
                  <a:pt x="5397322" y="3049585"/>
                </a:lnTo>
                <a:cubicBezTo>
                  <a:pt x="5410002" y="3011544"/>
                  <a:pt x="5396054" y="2977308"/>
                  <a:pt x="5363085" y="2951947"/>
                </a:cubicBezTo>
                <a:cubicBezTo>
                  <a:pt x="5347235" y="2939901"/>
                  <a:pt x="5273056" y="2901227"/>
                  <a:pt x="5273056" y="2901227"/>
                </a:cubicBezTo>
                <a:cubicBezTo>
                  <a:pt x="5252134" y="2886011"/>
                  <a:pt x="5278128" y="2840362"/>
                  <a:pt x="5302221" y="2850506"/>
                </a:cubicBezTo>
                <a:lnTo>
                  <a:pt x="5378936" y="2889181"/>
                </a:lnTo>
                <a:lnTo>
                  <a:pt x="5378936" y="2889181"/>
                </a:lnTo>
                <a:cubicBezTo>
                  <a:pt x="5458187" y="2924685"/>
                  <a:pt x="5493692" y="3012812"/>
                  <a:pt x="5450579" y="3088259"/>
                </a:cubicBezTo>
                <a:cubicBezTo>
                  <a:pt x="5416342" y="3157366"/>
                  <a:pt x="5362451" y="3204283"/>
                  <a:pt x="5290174" y="3229009"/>
                </a:cubicBezTo>
                <a:cubicBezTo>
                  <a:pt x="5271154" y="3235984"/>
                  <a:pt x="5262912" y="3275292"/>
                  <a:pt x="5266716" y="3300652"/>
                </a:cubicBezTo>
                <a:cubicBezTo>
                  <a:pt x="5274958" y="3354543"/>
                  <a:pt x="5169712" y="3338059"/>
                  <a:pt x="5210923" y="3419212"/>
                </a:cubicBezTo>
                <a:cubicBezTo>
                  <a:pt x="5263546" y="3521922"/>
                  <a:pt x="5865855" y="3339327"/>
                  <a:pt x="5754903" y="3438232"/>
                </a:cubicBezTo>
                <a:cubicBezTo>
                  <a:pt x="5550118" y="3620827"/>
                  <a:pt x="5539974" y="3163072"/>
                  <a:pt x="5711157" y="2832754"/>
                </a:cubicBezTo>
                <a:cubicBezTo>
                  <a:pt x="5714327" y="2827048"/>
                  <a:pt x="5713692" y="2820073"/>
                  <a:pt x="5710522" y="2814367"/>
                </a:cubicBezTo>
                <a:cubicBezTo>
                  <a:pt x="5576113" y="2593732"/>
                  <a:pt x="5283834" y="1992691"/>
                  <a:pt x="5240088" y="1900126"/>
                </a:cubicBezTo>
                <a:cubicBezTo>
                  <a:pt x="5226139" y="1867157"/>
                  <a:pt x="5225505" y="1846869"/>
                  <a:pt x="5247062" y="1833555"/>
                </a:cubicBezTo>
                <a:lnTo>
                  <a:pt x="5247062" y="1833555"/>
                </a:lnTo>
                <a:lnTo>
                  <a:pt x="5247062" y="1833555"/>
                </a:lnTo>
                <a:lnTo>
                  <a:pt x="5247062" y="1833555"/>
                </a:lnTo>
                <a:cubicBezTo>
                  <a:pt x="5254036" y="1829117"/>
                  <a:pt x="5264180" y="1825947"/>
                  <a:pt x="5276226" y="1823411"/>
                </a:cubicBezTo>
                <a:lnTo>
                  <a:pt x="5642684" y="1751768"/>
                </a:lnTo>
                <a:cubicBezTo>
                  <a:pt x="5695306" y="1741624"/>
                  <a:pt x="5718765" y="1771422"/>
                  <a:pt x="5733981" y="1816437"/>
                </a:cubicBezTo>
                <a:cubicBezTo>
                  <a:pt x="5844299" y="2049118"/>
                  <a:pt x="5916575" y="2274192"/>
                  <a:pt x="6032599" y="2486585"/>
                </a:cubicBezTo>
                <a:cubicBezTo>
                  <a:pt x="6104242" y="2615923"/>
                  <a:pt x="6180324" y="2749699"/>
                  <a:pt x="6255137" y="2876500"/>
                </a:cubicBezTo>
                <a:cubicBezTo>
                  <a:pt x="6333754" y="3010910"/>
                  <a:pt x="6413005" y="3137712"/>
                  <a:pt x="6477674" y="3280364"/>
                </a:cubicBezTo>
                <a:cubicBezTo>
                  <a:pt x="6497328" y="3323477"/>
                  <a:pt x="6506204" y="3360883"/>
                  <a:pt x="6468164" y="3395754"/>
                </a:cubicBezTo>
                <a:cubicBezTo>
                  <a:pt x="6432659" y="3431259"/>
                  <a:pt x="6406031" y="3416676"/>
                  <a:pt x="6377500" y="3402728"/>
                </a:cubicBezTo>
                <a:cubicBezTo>
                  <a:pt x="6324878" y="3372296"/>
                  <a:pt x="6291909" y="3360249"/>
                  <a:pt x="6312197" y="3292410"/>
                </a:cubicBezTo>
                <a:cubicBezTo>
                  <a:pt x="6319171" y="3271488"/>
                  <a:pt x="6269719" y="3206185"/>
                  <a:pt x="6257673" y="3187165"/>
                </a:cubicBezTo>
                <a:cubicBezTo>
                  <a:pt x="6163839" y="3039441"/>
                  <a:pt x="6087124" y="2932927"/>
                  <a:pt x="6044012" y="2760477"/>
                </a:cubicBezTo>
                <a:cubicBezTo>
                  <a:pt x="6028795" y="2693906"/>
                  <a:pt x="6002801" y="2689468"/>
                  <a:pt x="5947642" y="2731946"/>
                </a:cubicBezTo>
                <a:cubicBezTo>
                  <a:pt x="5928622" y="2746529"/>
                  <a:pt x="5911503" y="2758575"/>
                  <a:pt x="5894385" y="2769987"/>
                </a:cubicBezTo>
                <a:cubicBezTo>
                  <a:pt x="5846834" y="2801687"/>
                  <a:pt x="5842397" y="2870160"/>
                  <a:pt x="5884875" y="2908201"/>
                </a:cubicBezTo>
                <a:lnTo>
                  <a:pt x="5884875" y="2908201"/>
                </a:lnTo>
                <a:cubicBezTo>
                  <a:pt x="5922282" y="2941803"/>
                  <a:pt x="5980611" y="2937365"/>
                  <a:pt x="6012311" y="2898057"/>
                </a:cubicBezTo>
                <a:cubicBezTo>
                  <a:pt x="6127701" y="2756039"/>
                  <a:pt x="6303321" y="2474538"/>
                  <a:pt x="6364186" y="2630505"/>
                </a:cubicBezTo>
                <a:cubicBezTo>
                  <a:pt x="6438365" y="2820707"/>
                  <a:pt x="6812431" y="2499265"/>
                  <a:pt x="6607012" y="2413040"/>
                </a:cubicBezTo>
                <a:cubicBezTo>
                  <a:pt x="6507473" y="2370561"/>
                  <a:pt x="6480844" y="2811831"/>
                  <a:pt x="6587992" y="3123130"/>
                </a:cubicBezTo>
                <a:cubicBezTo>
                  <a:pt x="6710356" y="3478175"/>
                  <a:pt x="6839693" y="3795814"/>
                  <a:pt x="6605109" y="3784402"/>
                </a:cubicBezTo>
                <a:cubicBezTo>
                  <a:pt x="6378768" y="3773624"/>
                  <a:pt x="6775658" y="3444573"/>
                  <a:pt x="6793411" y="3417944"/>
                </a:cubicBezTo>
                <a:cubicBezTo>
                  <a:pt x="6882172" y="3283534"/>
                  <a:pt x="6820673" y="2917077"/>
                  <a:pt x="6801019" y="2814367"/>
                </a:cubicBezTo>
                <a:cubicBezTo>
                  <a:pt x="6798482" y="2799785"/>
                  <a:pt x="6782632" y="2792177"/>
                  <a:pt x="6769318" y="2798517"/>
                </a:cubicBezTo>
                <a:cubicBezTo>
                  <a:pt x="6663439" y="2853042"/>
                  <a:pt x="6612718" y="2979844"/>
                  <a:pt x="6655830" y="3094600"/>
                </a:cubicBezTo>
                <a:cubicBezTo>
                  <a:pt x="6686897" y="3178289"/>
                  <a:pt x="6790875" y="3227107"/>
                  <a:pt x="6892950" y="3235984"/>
                </a:cubicBezTo>
                <a:cubicBezTo>
                  <a:pt x="6955083" y="3241056"/>
                  <a:pt x="6998195" y="3175753"/>
                  <a:pt x="6969031" y="3120594"/>
                </a:cubicBezTo>
                <a:cubicBezTo>
                  <a:pt x="6935429" y="3056559"/>
                  <a:pt x="6897388" y="2966530"/>
                  <a:pt x="6880270" y="2863186"/>
                </a:cubicBezTo>
                <a:cubicBezTo>
                  <a:pt x="6807992" y="2421916"/>
                  <a:pt x="7104075" y="2000933"/>
                  <a:pt x="7545346" y="1931826"/>
                </a:cubicBezTo>
                <a:cubicBezTo>
                  <a:pt x="7797682" y="1892518"/>
                  <a:pt x="8041141" y="1975573"/>
                  <a:pt x="8214859" y="2137246"/>
                </a:cubicBezTo>
                <a:cubicBezTo>
                  <a:pt x="8245292" y="2165142"/>
                  <a:pt x="8283967" y="2182260"/>
                  <a:pt x="8324543" y="2187332"/>
                </a:cubicBezTo>
                <a:lnTo>
                  <a:pt x="8326445" y="2187332"/>
                </a:lnTo>
                <a:cubicBezTo>
                  <a:pt x="8348001" y="2189868"/>
                  <a:pt x="8369558" y="2187966"/>
                  <a:pt x="8391114" y="2184162"/>
                </a:cubicBezTo>
                <a:cubicBezTo>
                  <a:pt x="8507772" y="2160704"/>
                  <a:pt x="8626331" y="2227909"/>
                  <a:pt x="8664372" y="2343933"/>
                </a:cubicBezTo>
                <a:cubicBezTo>
                  <a:pt x="8696706" y="2442204"/>
                  <a:pt x="8671346" y="2532233"/>
                  <a:pt x="8598435" y="2586124"/>
                </a:cubicBezTo>
                <a:cubicBezTo>
                  <a:pt x="8565467" y="2610217"/>
                  <a:pt x="8518550" y="2596268"/>
                  <a:pt x="8503333" y="2558228"/>
                </a:cubicBezTo>
                <a:lnTo>
                  <a:pt x="8396186" y="2281166"/>
                </a:lnTo>
                <a:cubicBezTo>
                  <a:pt x="8375898" y="2235517"/>
                  <a:pt x="8328347" y="2248831"/>
                  <a:pt x="8346100" y="2298284"/>
                </a:cubicBezTo>
                <a:cubicBezTo>
                  <a:pt x="8367022" y="2357881"/>
                  <a:pt x="8450076" y="2521455"/>
                  <a:pt x="8462757" y="2620360"/>
                </a:cubicBezTo>
                <a:cubicBezTo>
                  <a:pt x="8518550" y="3048951"/>
                  <a:pt x="8219932" y="3447109"/>
                  <a:pt x="7793243" y="3514314"/>
                </a:cubicBezTo>
                <a:cubicBezTo>
                  <a:pt x="7587824" y="3546648"/>
                  <a:pt x="7377967" y="3497195"/>
                  <a:pt x="7215027" y="3391316"/>
                </a:cubicBezTo>
                <a:cubicBezTo>
                  <a:pt x="7191568" y="3376100"/>
                  <a:pt x="7099637" y="3279730"/>
                  <a:pt x="7161136" y="3208087"/>
                </a:cubicBezTo>
                <a:cubicBezTo>
                  <a:pt x="7276526" y="3072409"/>
                  <a:pt x="7440734" y="3195407"/>
                  <a:pt x="7381137" y="3231546"/>
                </a:cubicBezTo>
                <a:cubicBezTo>
                  <a:pt x="7317736" y="3269586"/>
                  <a:pt x="7354509" y="3167511"/>
                  <a:pt x="7271454" y="3098404"/>
                </a:cubicBezTo>
                <a:cubicBezTo>
                  <a:pt x="7195373" y="3035003"/>
                  <a:pt x="7133873" y="2921515"/>
                  <a:pt x="7116755" y="2812465"/>
                </a:cubicBezTo>
                <a:cubicBezTo>
                  <a:pt x="7067302" y="2503069"/>
                  <a:pt x="7281598" y="2212059"/>
                  <a:pt x="7594164" y="2169580"/>
                </a:cubicBezTo>
                <a:cubicBezTo>
                  <a:pt x="7897221" y="2128369"/>
                  <a:pt x="8179355" y="2341396"/>
                  <a:pt x="8223736" y="2643819"/>
                </a:cubicBezTo>
                <a:cubicBezTo>
                  <a:pt x="8268116" y="2946241"/>
                  <a:pt x="8059527" y="3223303"/>
                  <a:pt x="7757739" y="3277194"/>
                </a:cubicBezTo>
                <a:cubicBezTo>
                  <a:pt x="7684828" y="3290508"/>
                  <a:pt x="7489553" y="3300652"/>
                  <a:pt x="7543443" y="3180191"/>
                </a:cubicBezTo>
                <a:cubicBezTo>
                  <a:pt x="7594164" y="3066069"/>
                  <a:pt x="8405696" y="3544746"/>
                  <a:pt x="8405696" y="3544746"/>
                </a:cubicBezTo>
                <a:cubicBezTo>
                  <a:pt x="8713190" y="3715928"/>
                  <a:pt x="9305989" y="3544746"/>
                  <a:pt x="9238150" y="3310797"/>
                </a:cubicBezTo>
                <a:cubicBezTo>
                  <a:pt x="9238150" y="3310797"/>
                  <a:pt x="9059360" y="2986818"/>
                  <a:pt x="8963624" y="3078115"/>
                </a:cubicBezTo>
                <a:cubicBezTo>
                  <a:pt x="8713190" y="3317771"/>
                  <a:pt x="9596366" y="3459155"/>
                  <a:pt x="9846166" y="3491489"/>
                </a:cubicBezTo>
                <a:cubicBezTo>
                  <a:pt x="9978039" y="3508608"/>
                  <a:pt x="10161902" y="3493391"/>
                  <a:pt x="10123227" y="3303189"/>
                </a:cubicBezTo>
                <a:cubicBezTo>
                  <a:pt x="10108646" y="3231546"/>
                  <a:pt x="10004668" y="3216329"/>
                  <a:pt x="9983111" y="3224571"/>
                </a:cubicBezTo>
                <a:cubicBezTo>
                  <a:pt x="9975504" y="3227107"/>
                  <a:pt x="9953947" y="3249298"/>
                  <a:pt x="9958385" y="3260076"/>
                </a:cubicBezTo>
                <a:cubicBezTo>
                  <a:pt x="9969797" y="3286070"/>
                  <a:pt x="9971065" y="3307627"/>
                  <a:pt x="9991354" y="3328549"/>
                </a:cubicBezTo>
                <a:cubicBezTo>
                  <a:pt x="9996425" y="3342497"/>
                  <a:pt x="10014178" y="3352641"/>
                  <a:pt x="10026224" y="3360883"/>
                </a:cubicBezTo>
                <a:cubicBezTo>
                  <a:pt x="10092161" y="3411604"/>
                  <a:pt x="10144150" y="3492758"/>
                  <a:pt x="10198675" y="3554890"/>
                </a:cubicBezTo>
                <a:cubicBezTo>
                  <a:pt x="10219597" y="3578349"/>
                  <a:pt x="10221499" y="3604977"/>
                  <a:pt x="10198041" y="3625899"/>
                </a:cubicBezTo>
                <a:cubicBezTo>
                  <a:pt x="10182190" y="3638580"/>
                  <a:pt x="10168876" y="3654430"/>
                  <a:pt x="10148588" y="3661404"/>
                </a:cubicBezTo>
                <a:cubicBezTo>
                  <a:pt x="10135274" y="3667110"/>
                  <a:pt x="10121960" y="3660770"/>
                  <a:pt x="10110547" y="3653162"/>
                </a:cubicBezTo>
                <a:cubicBezTo>
                  <a:pt x="10059826" y="3594833"/>
                  <a:pt x="10000864" y="3525726"/>
                  <a:pt x="9955849" y="3462325"/>
                </a:cubicBezTo>
                <a:cubicBezTo>
                  <a:pt x="9939365" y="3408434"/>
                  <a:pt x="9902593" y="3373563"/>
                  <a:pt x="9858212" y="3343131"/>
                </a:cubicBezTo>
                <a:cubicBezTo>
                  <a:pt x="9852506" y="3339961"/>
                  <a:pt x="9845532" y="3341863"/>
                  <a:pt x="9839192" y="3345667"/>
                </a:cubicBezTo>
                <a:cubicBezTo>
                  <a:pt x="9794811" y="3369126"/>
                  <a:pt x="9765646" y="3363419"/>
                  <a:pt x="9733312" y="3324111"/>
                </a:cubicBezTo>
                <a:lnTo>
                  <a:pt x="8944604" y="2362319"/>
                </a:lnTo>
                <a:cubicBezTo>
                  <a:pt x="8914806" y="2326180"/>
                  <a:pt x="8916708" y="2291944"/>
                  <a:pt x="8948408" y="2257707"/>
                </a:cubicBezTo>
                <a:cubicBezTo>
                  <a:pt x="8953480" y="2252001"/>
                  <a:pt x="8957284" y="2248831"/>
                  <a:pt x="8953480" y="2239955"/>
                </a:cubicBezTo>
                <a:cubicBezTo>
                  <a:pt x="8930656" y="2187966"/>
                  <a:pt x="8902759" y="2142318"/>
                  <a:pt x="8850771" y="2116323"/>
                </a:cubicBezTo>
                <a:cubicBezTo>
                  <a:pt x="8842528" y="2109983"/>
                  <a:pt x="8838091" y="2099205"/>
                  <a:pt x="8827947" y="2094133"/>
                </a:cubicBezTo>
                <a:lnTo>
                  <a:pt x="8732845" y="1974305"/>
                </a:lnTo>
                <a:cubicBezTo>
                  <a:pt x="8722700" y="1959723"/>
                  <a:pt x="8702412" y="1938800"/>
                  <a:pt x="8693536" y="1924852"/>
                </a:cubicBezTo>
                <a:lnTo>
                  <a:pt x="8693536" y="1924852"/>
                </a:lnTo>
                <a:cubicBezTo>
                  <a:pt x="8689098" y="1885544"/>
                  <a:pt x="8732211" y="1850673"/>
                  <a:pt x="8764546" y="1841797"/>
                </a:cubicBezTo>
                <a:cubicBezTo>
                  <a:pt x="8782298" y="1837359"/>
                  <a:pt x="8806390" y="1855111"/>
                  <a:pt x="8817168" y="1870328"/>
                </a:cubicBezTo>
                <a:lnTo>
                  <a:pt x="8937630" y="2016784"/>
                </a:lnTo>
                <a:cubicBezTo>
                  <a:pt x="8949042" y="2030732"/>
                  <a:pt x="8949042" y="2052922"/>
                  <a:pt x="8958552" y="2068138"/>
                </a:cubicBezTo>
                <a:cubicBezTo>
                  <a:pt x="8963624" y="2082087"/>
                  <a:pt x="8971233" y="2091597"/>
                  <a:pt x="8983913" y="2099205"/>
                </a:cubicBezTo>
                <a:cubicBezTo>
                  <a:pt x="9000397" y="2123297"/>
                  <a:pt x="9026391" y="2139147"/>
                  <a:pt x="9052385" y="2152462"/>
                </a:cubicBezTo>
                <a:cubicBezTo>
                  <a:pt x="9062530" y="2158802"/>
                  <a:pt x="9068236" y="2149292"/>
                  <a:pt x="9075210" y="2146756"/>
                </a:cubicBezTo>
                <a:cubicBezTo>
                  <a:pt x="9103106" y="2135343"/>
                  <a:pt x="9131003" y="2138513"/>
                  <a:pt x="9156997" y="2154998"/>
                </a:cubicBezTo>
                <a:cubicBezTo>
                  <a:pt x="9175383" y="2169580"/>
                  <a:pt x="9187430" y="2190502"/>
                  <a:pt x="9202646" y="2208888"/>
                </a:cubicBezTo>
                <a:lnTo>
                  <a:pt x="9952679" y="3123764"/>
                </a:lnTo>
                <a:cubicBezTo>
                  <a:pt x="10073775" y="3271488"/>
                  <a:pt x="10462422" y="3114254"/>
                  <a:pt x="10380001" y="3002034"/>
                </a:cubicBezTo>
                <a:cubicBezTo>
                  <a:pt x="10312796" y="2911371"/>
                  <a:pt x="10105476" y="3015982"/>
                  <a:pt x="10308359" y="3294947"/>
                </a:cubicBezTo>
                <a:lnTo>
                  <a:pt x="10492855" y="3492758"/>
                </a:lnTo>
                <a:lnTo>
                  <a:pt x="10496659" y="3496561"/>
                </a:lnTo>
                <a:cubicBezTo>
                  <a:pt x="10523287" y="3521288"/>
                  <a:pt x="10771819" y="3759675"/>
                  <a:pt x="10877065" y="3542210"/>
                </a:cubicBezTo>
                <a:cubicBezTo>
                  <a:pt x="10988016" y="3313967"/>
                  <a:pt x="10657064" y="3439501"/>
                  <a:pt x="10670378" y="3281632"/>
                </a:cubicBezTo>
                <a:cubicBezTo>
                  <a:pt x="10683692" y="3123764"/>
                  <a:pt x="10794010" y="3167511"/>
                  <a:pt x="10713490" y="3050219"/>
                </a:cubicBezTo>
                <a:cubicBezTo>
                  <a:pt x="10632971" y="2933561"/>
                  <a:pt x="10220865" y="1840529"/>
                  <a:pt x="10220865" y="1840529"/>
                </a:cubicBezTo>
                <a:lnTo>
                  <a:pt x="10155562" y="1694707"/>
                </a:lnTo>
                <a:lnTo>
                  <a:pt x="9991988" y="1758742"/>
                </a:lnTo>
                <a:cubicBezTo>
                  <a:pt x="9874062" y="1804391"/>
                  <a:pt x="9770084" y="1840529"/>
                  <a:pt x="9723168" y="1839895"/>
                </a:cubicBezTo>
                <a:cubicBezTo>
                  <a:pt x="9622360" y="1834189"/>
                  <a:pt x="9417575" y="1727041"/>
                  <a:pt x="9264778" y="1670615"/>
                </a:cubicBezTo>
                <a:cubicBezTo>
                  <a:pt x="9208986" y="1652862"/>
                  <a:pt x="9037804" y="1416377"/>
                  <a:pt x="8924316" y="1289575"/>
                </a:cubicBezTo>
                <a:cubicBezTo>
                  <a:pt x="8946506" y="1252168"/>
                  <a:pt x="8976304" y="1268019"/>
                  <a:pt x="8982644" y="1257241"/>
                </a:cubicBezTo>
                <a:cubicBezTo>
                  <a:pt x="8989619" y="1246462"/>
                  <a:pt x="8946506" y="1236318"/>
                  <a:pt x="8964893" y="1226808"/>
                </a:cubicBezTo>
                <a:cubicBezTo>
                  <a:pt x="9035267" y="1173551"/>
                  <a:pt x="9049215" y="1205886"/>
                  <a:pt x="9082818" y="1200180"/>
                </a:cubicBezTo>
                <a:cubicBezTo>
                  <a:pt x="9098668" y="1189402"/>
                  <a:pt x="9111982" y="1185597"/>
                  <a:pt x="9122761" y="1186865"/>
                </a:cubicBezTo>
                <a:lnTo>
                  <a:pt x="9122761" y="1186865"/>
                </a:lnTo>
                <a:cubicBezTo>
                  <a:pt x="9155095" y="1188768"/>
                  <a:pt x="9168409" y="1228710"/>
                  <a:pt x="9176017" y="1217932"/>
                </a:cubicBezTo>
                <a:cubicBezTo>
                  <a:pt x="9241954" y="1161505"/>
                  <a:pt x="9355442" y="1312399"/>
                  <a:pt x="9415673" y="1377068"/>
                </a:cubicBezTo>
                <a:cubicBezTo>
                  <a:pt x="9344664" y="1392918"/>
                  <a:pt x="9241320" y="1443639"/>
                  <a:pt x="9224836" y="1501334"/>
                </a:cubicBezTo>
                <a:cubicBezTo>
                  <a:pt x="9220398" y="1536839"/>
                  <a:pt x="9142415" y="1664274"/>
                  <a:pt x="9846166" y="1595801"/>
                </a:cubicBezTo>
                <a:lnTo>
                  <a:pt x="9880402" y="1588193"/>
                </a:lnTo>
                <a:lnTo>
                  <a:pt x="9847433" y="1560297"/>
                </a:lnTo>
                <a:cubicBezTo>
                  <a:pt x="9586856" y="1575513"/>
                  <a:pt x="9216594" y="1607848"/>
                  <a:pt x="9295845" y="1493726"/>
                </a:cubicBezTo>
                <a:cubicBezTo>
                  <a:pt x="9335154" y="1436665"/>
                  <a:pt x="9569103" y="1392918"/>
                  <a:pt x="9758672" y="1381506"/>
                </a:cubicBezTo>
                <a:cubicBezTo>
                  <a:pt x="9894350" y="1345368"/>
                  <a:pt x="10132737" y="1265483"/>
                  <a:pt x="10018616" y="1250266"/>
                </a:cubicBezTo>
                <a:lnTo>
                  <a:pt x="9803053" y="1185597"/>
                </a:lnTo>
                <a:cubicBezTo>
                  <a:pt x="9796712" y="1183695"/>
                  <a:pt x="9789739" y="1183061"/>
                  <a:pt x="9783398" y="1183695"/>
                </a:cubicBezTo>
                <a:cubicBezTo>
                  <a:pt x="9650256" y="1197644"/>
                  <a:pt x="9695271" y="1299719"/>
                  <a:pt x="9792909" y="1287673"/>
                </a:cubicBezTo>
                <a:cubicBezTo>
                  <a:pt x="9884206" y="1276895"/>
                  <a:pt x="10053486" y="1080986"/>
                  <a:pt x="9876598" y="1080986"/>
                </a:cubicBezTo>
                <a:lnTo>
                  <a:pt x="8814632" y="1078450"/>
                </a:lnTo>
                <a:cubicBezTo>
                  <a:pt x="8788004" y="1078450"/>
                  <a:pt x="8767081" y="1056894"/>
                  <a:pt x="8767081" y="1030265"/>
                </a:cubicBezTo>
                <a:cubicBezTo>
                  <a:pt x="8767081" y="1003637"/>
                  <a:pt x="8788638" y="982080"/>
                  <a:pt x="8814632" y="982080"/>
                </a:cubicBezTo>
                <a:cubicBezTo>
                  <a:pt x="8814632" y="982080"/>
                  <a:pt x="9820171" y="1016317"/>
                  <a:pt x="9830315" y="964328"/>
                </a:cubicBezTo>
                <a:cubicBezTo>
                  <a:pt x="9840459" y="912339"/>
                  <a:pt x="9801785" y="912339"/>
                  <a:pt x="9772621" y="912339"/>
                </a:cubicBezTo>
                <a:lnTo>
                  <a:pt x="8834287" y="912339"/>
                </a:lnTo>
                <a:lnTo>
                  <a:pt x="8883105" y="789342"/>
                </a:lnTo>
                <a:cubicBezTo>
                  <a:pt x="8964893" y="618793"/>
                  <a:pt x="9092962" y="471069"/>
                  <a:pt x="9258438" y="365823"/>
                </a:cubicBezTo>
                <a:cubicBezTo>
                  <a:pt x="9382705" y="287206"/>
                  <a:pt x="9529161" y="244728"/>
                  <a:pt x="9678153" y="230779"/>
                </a:cubicBezTo>
                <a:lnTo>
                  <a:pt x="9709854" y="229511"/>
                </a:lnTo>
                <a:lnTo>
                  <a:pt x="9709854" y="159136"/>
                </a:lnTo>
                <a:lnTo>
                  <a:pt x="9695905" y="159136"/>
                </a:lnTo>
                <a:cubicBezTo>
                  <a:pt x="9657864" y="159136"/>
                  <a:pt x="9627432" y="128070"/>
                  <a:pt x="9627432" y="90029"/>
                </a:cubicBezTo>
                <a:lnTo>
                  <a:pt x="9627432" y="69107"/>
                </a:lnTo>
                <a:cubicBezTo>
                  <a:pt x="9627432" y="31066"/>
                  <a:pt x="9657864" y="0"/>
                  <a:pt x="9695905" y="0"/>
                </a:cubicBezTo>
                <a:lnTo>
                  <a:pt x="9903860" y="0"/>
                </a:lnTo>
                <a:lnTo>
                  <a:pt x="9903860" y="0"/>
                </a:lnTo>
                <a:cubicBezTo>
                  <a:pt x="9941901" y="0"/>
                  <a:pt x="9972334" y="31066"/>
                  <a:pt x="9972334" y="69107"/>
                </a:cubicBezTo>
                <a:lnTo>
                  <a:pt x="9972334" y="90029"/>
                </a:lnTo>
                <a:cubicBezTo>
                  <a:pt x="9972334" y="128070"/>
                  <a:pt x="9941901" y="159136"/>
                  <a:pt x="9903860" y="159136"/>
                </a:cubicBezTo>
                <a:lnTo>
                  <a:pt x="9889912" y="159136"/>
                </a:lnTo>
                <a:lnTo>
                  <a:pt x="9889912" y="234583"/>
                </a:lnTo>
                <a:lnTo>
                  <a:pt x="9972334" y="241558"/>
                </a:lnTo>
                <a:cubicBezTo>
                  <a:pt x="10114351" y="262480"/>
                  <a:pt x="10244323" y="307495"/>
                  <a:pt x="10341327" y="368993"/>
                </a:cubicBezTo>
                <a:cubicBezTo>
                  <a:pt x="10499829" y="469167"/>
                  <a:pt x="10662135" y="657468"/>
                  <a:pt x="10750263" y="886345"/>
                </a:cubicBezTo>
                <a:cubicBezTo>
                  <a:pt x="10754067" y="895221"/>
                  <a:pt x="10754067" y="905365"/>
                  <a:pt x="10750897" y="914875"/>
                </a:cubicBezTo>
                <a:lnTo>
                  <a:pt x="10750897" y="914875"/>
                </a:lnTo>
                <a:lnTo>
                  <a:pt x="9943168" y="919314"/>
                </a:lnTo>
                <a:cubicBezTo>
                  <a:pt x="9913370" y="921216"/>
                  <a:pt x="9927318" y="952916"/>
                  <a:pt x="9927318" y="958622"/>
                </a:cubicBezTo>
                <a:cubicBezTo>
                  <a:pt x="9927318" y="1012513"/>
                  <a:pt x="10784499" y="984616"/>
                  <a:pt x="10784499" y="984616"/>
                </a:cubicBezTo>
                <a:lnTo>
                  <a:pt x="10784499" y="984616"/>
                </a:lnTo>
                <a:cubicBezTo>
                  <a:pt x="10811127" y="984616"/>
                  <a:pt x="10832050" y="1006173"/>
                  <a:pt x="10832050" y="1032801"/>
                </a:cubicBezTo>
                <a:cubicBezTo>
                  <a:pt x="10832050" y="1059430"/>
                  <a:pt x="10810494" y="1080986"/>
                  <a:pt x="10784499" y="1080986"/>
                </a:cubicBezTo>
                <a:lnTo>
                  <a:pt x="10115619" y="1108882"/>
                </a:lnTo>
                <a:lnTo>
                  <a:pt x="10286802" y="1162773"/>
                </a:lnTo>
                <a:cubicBezTo>
                  <a:pt x="10508705" y="1229344"/>
                  <a:pt x="10556256" y="1362486"/>
                  <a:pt x="10651357" y="1495628"/>
                </a:cubicBezTo>
                <a:lnTo>
                  <a:pt x="11325309" y="2536671"/>
                </a:lnTo>
                <a:cubicBezTo>
                  <a:pt x="11325309" y="2536671"/>
                  <a:pt x="11507904" y="2442838"/>
                  <a:pt x="11568769" y="2583588"/>
                </a:cubicBezTo>
                <a:lnTo>
                  <a:pt x="11687963" y="2856846"/>
                </a:lnTo>
                <a:cubicBezTo>
                  <a:pt x="11687963" y="2856846"/>
                  <a:pt x="11803352" y="2868258"/>
                  <a:pt x="11880067" y="3051487"/>
                </a:cubicBezTo>
                <a:cubicBezTo>
                  <a:pt x="11928252" y="3166243"/>
                  <a:pt x="11940933" y="3226473"/>
                  <a:pt x="11978973" y="3282900"/>
                </a:cubicBezTo>
                <a:cubicBezTo>
                  <a:pt x="12131769" y="3509242"/>
                  <a:pt x="12175516" y="3417310"/>
                  <a:pt x="12175516" y="3417310"/>
                </a:cubicBezTo>
              </a:path>
            </a:pathLst>
          </a:custGeom>
          <a:noFill/>
          <a:ln cap="flat" cmpd="sng" w="25075">
            <a:solidFill>
              <a:schemeClr val="accent4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1"/>
          <p:cNvSpPr/>
          <p:nvPr/>
        </p:nvSpPr>
        <p:spPr>
          <a:xfrm rot="2879166">
            <a:off x="5461814" y="1444327"/>
            <a:ext cx="872269" cy="514180"/>
          </a:xfrm>
          <a:custGeom>
            <a:rect b="b" l="l" r="r" t="t"/>
            <a:pathLst>
              <a:path extrusionOk="0" h="533400" w="904875">
                <a:moveTo>
                  <a:pt x="868939" y="28667"/>
                </a:moveTo>
                <a:cubicBezTo>
                  <a:pt x="868939" y="28667"/>
                  <a:pt x="507942" y="9617"/>
                  <a:pt x="444124" y="5807"/>
                </a:cubicBezTo>
                <a:cubicBezTo>
                  <a:pt x="384117" y="1997"/>
                  <a:pt x="230764" y="-2765"/>
                  <a:pt x="179329" y="1997"/>
                </a:cubicBezTo>
                <a:cubicBezTo>
                  <a:pt x="126942" y="7712"/>
                  <a:pt x="4069" y="61052"/>
                  <a:pt x="259" y="147730"/>
                </a:cubicBezTo>
                <a:cubicBezTo>
                  <a:pt x="-4503" y="252505"/>
                  <a:pt x="57409" y="303940"/>
                  <a:pt x="100272" y="314417"/>
                </a:cubicBezTo>
                <a:cubicBezTo>
                  <a:pt x="126942" y="321085"/>
                  <a:pt x="275532" y="341087"/>
                  <a:pt x="284104" y="344897"/>
                </a:cubicBezTo>
                <a:cubicBezTo>
                  <a:pt x="292677" y="348707"/>
                  <a:pt x="310774" y="355375"/>
                  <a:pt x="311727" y="366805"/>
                </a:cubicBezTo>
                <a:cubicBezTo>
                  <a:pt x="312679" y="378235"/>
                  <a:pt x="253624" y="402047"/>
                  <a:pt x="233622" y="422050"/>
                </a:cubicBezTo>
                <a:cubicBezTo>
                  <a:pt x="213619" y="441100"/>
                  <a:pt x="195522" y="480152"/>
                  <a:pt x="207904" y="511585"/>
                </a:cubicBezTo>
                <a:cubicBezTo>
                  <a:pt x="214572" y="528730"/>
                  <a:pt x="251719" y="537302"/>
                  <a:pt x="279342" y="532540"/>
                </a:cubicBezTo>
                <a:cubicBezTo>
                  <a:pt x="306964" y="527777"/>
                  <a:pt x="418407" y="479200"/>
                  <a:pt x="465079" y="459197"/>
                </a:cubicBezTo>
                <a:cubicBezTo>
                  <a:pt x="509847" y="440147"/>
                  <a:pt x="653674" y="419192"/>
                  <a:pt x="817504" y="433480"/>
                </a:cubicBezTo>
                <a:cubicBezTo>
                  <a:pt x="831792" y="434432"/>
                  <a:pt x="831792" y="407762"/>
                  <a:pt x="831792" y="407762"/>
                </a:cubicBezTo>
                <a:lnTo>
                  <a:pt x="831792" y="103915"/>
                </a:lnTo>
                <a:cubicBezTo>
                  <a:pt x="831792" y="103915"/>
                  <a:pt x="830839" y="97247"/>
                  <a:pt x="835602" y="94390"/>
                </a:cubicBezTo>
                <a:lnTo>
                  <a:pt x="869892" y="94390"/>
                </a:lnTo>
                <a:cubicBezTo>
                  <a:pt x="893704" y="94390"/>
                  <a:pt x="912754" y="85817"/>
                  <a:pt x="912754" y="62005"/>
                </a:cubicBezTo>
                <a:cubicBezTo>
                  <a:pt x="911802" y="37240"/>
                  <a:pt x="892752" y="28667"/>
                  <a:pt x="868939" y="28667"/>
                </a:cubicBezTo>
                <a:close/>
                <a:moveTo>
                  <a:pt x="875607" y="80102"/>
                </a:moveTo>
                <a:cubicBezTo>
                  <a:pt x="875607" y="80102"/>
                  <a:pt x="832744" y="80102"/>
                  <a:pt x="832744" y="80102"/>
                </a:cubicBezTo>
                <a:lnTo>
                  <a:pt x="832744" y="42955"/>
                </a:lnTo>
                <a:cubicBezTo>
                  <a:pt x="832744" y="42955"/>
                  <a:pt x="875607" y="42955"/>
                  <a:pt x="875607" y="42955"/>
                </a:cubicBezTo>
                <a:cubicBezTo>
                  <a:pt x="887037" y="42955"/>
                  <a:pt x="896562" y="51527"/>
                  <a:pt x="896562" y="62005"/>
                </a:cubicBezTo>
                <a:cubicBezTo>
                  <a:pt x="896562" y="71530"/>
                  <a:pt x="887037" y="80102"/>
                  <a:pt x="875607" y="80102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p41"/>
          <p:cNvSpPr/>
          <p:nvPr/>
        </p:nvSpPr>
        <p:spPr>
          <a:xfrm rot="-988970">
            <a:off x="3515432" y="2352156"/>
            <a:ext cx="666704" cy="500029"/>
          </a:xfrm>
          <a:custGeom>
            <a:rect b="b" l="l" r="r" t="t"/>
            <a:pathLst>
              <a:path extrusionOk="0" h="314325" w="419100">
                <a:moveTo>
                  <a:pt x="392516" y="78105"/>
                </a:moveTo>
                <a:cubicBezTo>
                  <a:pt x="377276" y="66675"/>
                  <a:pt x="353463" y="51435"/>
                  <a:pt x="323936" y="51435"/>
                </a:cubicBezTo>
                <a:cubicBezTo>
                  <a:pt x="321078" y="51435"/>
                  <a:pt x="317268" y="53340"/>
                  <a:pt x="316316" y="48577"/>
                </a:cubicBezTo>
                <a:cubicBezTo>
                  <a:pt x="311553" y="42863"/>
                  <a:pt x="318221" y="5715"/>
                  <a:pt x="311553" y="0"/>
                </a:cubicBezTo>
                <a:cubicBezTo>
                  <a:pt x="214398" y="0"/>
                  <a:pt x="106766" y="0"/>
                  <a:pt x="9611" y="0"/>
                </a:cubicBezTo>
                <a:cubicBezTo>
                  <a:pt x="86" y="0"/>
                  <a:pt x="86" y="19050"/>
                  <a:pt x="1038" y="21908"/>
                </a:cubicBezTo>
                <a:cubicBezTo>
                  <a:pt x="-867" y="37148"/>
                  <a:pt x="86" y="103823"/>
                  <a:pt x="1991" y="134302"/>
                </a:cubicBezTo>
                <a:cubicBezTo>
                  <a:pt x="8658" y="211455"/>
                  <a:pt x="31518" y="236220"/>
                  <a:pt x="61046" y="306705"/>
                </a:cubicBezTo>
                <a:cubicBezTo>
                  <a:pt x="61998" y="310515"/>
                  <a:pt x="63903" y="313373"/>
                  <a:pt x="67713" y="315278"/>
                </a:cubicBezTo>
                <a:cubicBezTo>
                  <a:pt x="124863" y="319088"/>
                  <a:pt x="181061" y="316230"/>
                  <a:pt x="238211" y="316230"/>
                </a:cubicBezTo>
                <a:cubicBezTo>
                  <a:pt x="244878" y="316230"/>
                  <a:pt x="251546" y="314325"/>
                  <a:pt x="253451" y="306705"/>
                </a:cubicBezTo>
                <a:cubicBezTo>
                  <a:pt x="275359" y="269557"/>
                  <a:pt x="280121" y="264795"/>
                  <a:pt x="292503" y="241935"/>
                </a:cubicBezTo>
                <a:cubicBezTo>
                  <a:pt x="297266" y="232410"/>
                  <a:pt x="302028" y="224790"/>
                  <a:pt x="311553" y="223838"/>
                </a:cubicBezTo>
                <a:cubicBezTo>
                  <a:pt x="347748" y="220980"/>
                  <a:pt x="378228" y="205740"/>
                  <a:pt x="402041" y="178118"/>
                </a:cubicBezTo>
                <a:cubicBezTo>
                  <a:pt x="430616" y="148590"/>
                  <a:pt x="424901" y="103823"/>
                  <a:pt x="392516" y="78105"/>
                </a:cubicBezTo>
                <a:close/>
                <a:moveTo>
                  <a:pt x="382038" y="154305"/>
                </a:moveTo>
                <a:cubicBezTo>
                  <a:pt x="366798" y="178118"/>
                  <a:pt x="342034" y="187643"/>
                  <a:pt x="315363" y="192405"/>
                </a:cubicBezTo>
                <a:cubicBezTo>
                  <a:pt x="303934" y="194310"/>
                  <a:pt x="308696" y="186690"/>
                  <a:pt x="308696" y="181927"/>
                </a:cubicBezTo>
                <a:cubicBezTo>
                  <a:pt x="312506" y="152400"/>
                  <a:pt x="316316" y="122873"/>
                  <a:pt x="316316" y="93345"/>
                </a:cubicBezTo>
                <a:cubicBezTo>
                  <a:pt x="316316" y="86677"/>
                  <a:pt x="318221" y="84773"/>
                  <a:pt x="324888" y="85725"/>
                </a:cubicBezTo>
                <a:cubicBezTo>
                  <a:pt x="343938" y="87630"/>
                  <a:pt x="361084" y="92393"/>
                  <a:pt x="376323" y="105727"/>
                </a:cubicBezTo>
                <a:cubicBezTo>
                  <a:pt x="390611" y="118110"/>
                  <a:pt x="392516" y="138113"/>
                  <a:pt x="382038" y="154305"/>
                </a:cubicBezTo>
                <a:close/>
              </a:path>
            </a:pathLst>
          </a:custGeom>
          <a:solidFill>
            <a:schemeClr val="accent2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p41"/>
          <p:cNvSpPr/>
          <p:nvPr/>
        </p:nvSpPr>
        <p:spPr>
          <a:xfrm rot="-896637">
            <a:off x="7824125" y="2427759"/>
            <a:ext cx="762539" cy="678777"/>
          </a:xfrm>
          <a:custGeom>
            <a:rect b="b" l="l" r="r" t="t"/>
            <a:pathLst>
              <a:path extrusionOk="0" h="405425" w="455455">
                <a:moveTo>
                  <a:pt x="149541" y="388280"/>
                </a:moveTo>
                <a:lnTo>
                  <a:pt x="294322" y="388280"/>
                </a:lnTo>
                <a:cubicBezTo>
                  <a:pt x="299084" y="388280"/>
                  <a:pt x="302894" y="392090"/>
                  <a:pt x="302894" y="396852"/>
                </a:cubicBezTo>
                <a:cubicBezTo>
                  <a:pt x="302894" y="402568"/>
                  <a:pt x="299084" y="405425"/>
                  <a:pt x="294322" y="405425"/>
                </a:cubicBezTo>
                <a:lnTo>
                  <a:pt x="149541" y="405425"/>
                </a:lnTo>
                <a:cubicBezTo>
                  <a:pt x="144779" y="405425"/>
                  <a:pt x="140969" y="401615"/>
                  <a:pt x="140969" y="396852"/>
                </a:cubicBezTo>
                <a:cubicBezTo>
                  <a:pt x="140969" y="392090"/>
                  <a:pt x="144779" y="388280"/>
                  <a:pt x="149541" y="388280"/>
                </a:cubicBezTo>
                <a:close/>
                <a:moveTo>
                  <a:pt x="25717" y="210162"/>
                </a:moveTo>
                <a:cubicBezTo>
                  <a:pt x="154304" y="210162"/>
                  <a:pt x="285749" y="210162"/>
                  <a:pt x="415289" y="210162"/>
                </a:cubicBezTo>
                <a:cubicBezTo>
                  <a:pt x="419099" y="217782"/>
                  <a:pt x="418147" y="225402"/>
                  <a:pt x="417194" y="233022"/>
                </a:cubicBezTo>
                <a:cubicBezTo>
                  <a:pt x="409574" y="273027"/>
                  <a:pt x="389572" y="308269"/>
                  <a:pt x="359092" y="336844"/>
                </a:cubicBezTo>
                <a:cubicBezTo>
                  <a:pt x="340042" y="353989"/>
                  <a:pt x="319087" y="367325"/>
                  <a:pt x="295274" y="376850"/>
                </a:cubicBezTo>
                <a:cubicBezTo>
                  <a:pt x="290512" y="381612"/>
                  <a:pt x="284797" y="380659"/>
                  <a:pt x="279082" y="380659"/>
                </a:cubicBezTo>
                <a:cubicBezTo>
                  <a:pt x="240029" y="380659"/>
                  <a:pt x="200977" y="380659"/>
                  <a:pt x="160972" y="380659"/>
                </a:cubicBezTo>
                <a:cubicBezTo>
                  <a:pt x="155257" y="380659"/>
                  <a:pt x="149542" y="381612"/>
                  <a:pt x="144779" y="376850"/>
                </a:cubicBezTo>
                <a:cubicBezTo>
                  <a:pt x="127634" y="373039"/>
                  <a:pt x="113347" y="363514"/>
                  <a:pt x="99059" y="353989"/>
                </a:cubicBezTo>
                <a:cubicBezTo>
                  <a:pt x="66674" y="331129"/>
                  <a:pt x="44767" y="300650"/>
                  <a:pt x="32384" y="263502"/>
                </a:cubicBezTo>
                <a:cubicBezTo>
                  <a:pt x="29527" y="253977"/>
                  <a:pt x="26669" y="243500"/>
                  <a:pt x="25717" y="233022"/>
                </a:cubicBezTo>
                <a:cubicBezTo>
                  <a:pt x="24764" y="225402"/>
                  <a:pt x="23812" y="217782"/>
                  <a:pt x="25717" y="210162"/>
                </a:cubicBezTo>
                <a:close/>
                <a:moveTo>
                  <a:pt x="374809" y="492"/>
                </a:moveTo>
                <a:cubicBezTo>
                  <a:pt x="380286" y="-1056"/>
                  <a:pt x="386715" y="1087"/>
                  <a:pt x="395288" y="6326"/>
                </a:cubicBezTo>
                <a:cubicBezTo>
                  <a:pt x="411480" y="15851"/>
                  <a:pt x="429578" y="26329"/>
                  <a:pt x="444817" y="35854"/>
                </a:cubicBezTo>
                <a:cubicBezTo>
                  <a:pt x="451485" y="39664"/>
                  <a:pt x="458153" y="45379"/>
                  <a:pt x="454342" y="53951"/>
                </a:cubicBezTo>
                <a:cubicBezTo>
                  <a:pt x="450532" y="63476"/>
                  <a:pt x="443865" y="73954"/>
                  <a:pt x="432435" y="74907"/>
                </a:cubicBezTo>
                <a:cubicBezTo>
                  <a:pt x="422910" y="74907"/>
                  <a:pt x="419100" y="79669"/>
                  <a:pt x="414338" y="87289"/>
                </a:cubicBezTo>
                <a:cubicBezTo>
                  <a:pt x="396240" y="118722"/>
                  <a:pt x="380047" y="141582"/>
                  <a:pt x="360045" y="174919"/>
                </a:cubicBezTo>
                <a:cubicBezTo>
                  <a:pt x="381953" y="174919"/>
                  <a:pt x="392430" y="174919"/>
                  <a:pt x="412432" y="174919"/>
                </a:cubicBezTo>
                <a:cubicBezTo>
                  <a:pt x="416242" y="174919"/>
                  <a:pt x="420053" y="174919"/>
                  <a:pt x="423863" y="174919"/>
                </a:cubicBezTo>
                <a:cubicBezTo>
                  <a:pt x="432435" y="175872"/>
                  <a:pt x="441007" y="178729"/>
                  <a:pt x="441007" y="189206"/>
                </a:cubicBezTo>
                <a:cubicBezTo>
                  <a:pt x="441007" y="199684"/>
                  <a:pt x="433388" y="202542"/>
                  <a:pt x="423863" y="202542"/>
                </a:cubicBezTo>
                <a:cubicBezTo>
                  <a:pt x="370522" y="202542"/>
                  <a:pt x="318135" y="202542"/>
                  <a:pt x="264795" y="202542"/>
                </a:cubicBezTo>
                <a:cubicBezTo>
                  <a:pt x="181928" y="202542"/>
                  <a:pt x="100013" y="202542"/>
                  <a:pt x="17145" y="202542"/>
                </a:cubicBezTo>
                <a:cubicBezTo>
                  <a:pt x="6667" y="202542"/>
                  <a:pt x="0" y="199684"/>
                  <a:pt x="0" y="188254"/>
                </a:cubicBezTo>
                <a:cubicBezTo>
                  <a:pt x="0" y="176824"/>
                  <a:pt x="6667" y="174919"/>
                  <a:pt x="16192" y="174919"/>
                </a:cubicBezTo>
                <a:cubicBezTo>
                  <a:pt x="92392" y="174919"/>
                  <a:pt x="177165" y="174919"/>
                  <a:pt x="254317" y="174919"/>
                </a:cubicBezTo>
                <a:cubicBezTo>
                  <a:pt x="265747" y="174919"/>
                  <a:pt x="272415" y="172062"/>
                  <a:pt x="279082" y="161584"/>
                </a:cubicBezTo>
                <a:cubicBezTo>
                  <a:pt x="306705" y="119674"/>
                  <a:pt x="329565" y="86336"/>
                  <a:pt x="359092" y="45379"/>
                </a:cubicBezTo>
                <a:cubicBezTo>
                  <a:pt x="362903" y="39664"/>
                  <a:pt x="362903" y="35854"/>
                  <a:pt x="360045" y="30139"/>
                </a:cubicBezTo>
                <a:cubicBezTo>
                  <a:pt x="359092" y="26329"/>
                  <a:pt x="359092" y="21567"/>
                  <a:pt x="360045" y="16804"/>
                </a:cubicBezTo>
                <a:cubicBezTo>
                  <a:pt x="364808" y="7279"/>
                  <a:pt x="369332" y="2040"/>
                  <a:pt x="374809" y="492"/>
                </a:cubicBezTo>
                <a:close/>
              </a:path>
            </a:pathLst>
          </a:custGeom>
          <a:solidFill>
            <a:schemeClr val="accent1">
              <a:alpha val="49803"/>
            </a:scheme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41"/>
          <p:cNvSpPr txBox="1"/>
          <p:nvPr>
            <p:ph type="title"/>
          </p:nvPr>
        </p:nvSpPr>
        <p:spPr>
          <a:xfrm>
            <a:off x="464" y="3456228"/>
            <a:ext cx="9144000" cy="5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zh-TW" sz="5400">
                <a:latin typeface="Microsoft JhengHei"/>
                <a:ea typeface="Microsoft JhengHei"/>
                <a:cs typeface="Microsoft JhengHei"/>
                <a:sym typeface="Microsoft JhengHei"/>
              </a:rPr>
              <a:t>飲食文化社</a:t>
            </a:r>
            <a:endParaRPr b="1" sz="5400"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t/>
            </a:r>
            <a:endParaRPr sz="3300">
              <a:solidFill>
                <a:schemeClr val="lt1"/>
              </a:solidFill>
            </a:endParaRPr>
          </a:p>
        </p:txBody>
      </p:sp>
      <p:sp>
        <p:nvSpPr>
          <p:cNvPr id="261" name="Google Shape;261;p41"/>
          <p:cNvSpPr txBox="1"/>
          <p:nvPr>
            <p:ph idx="1" type="body"/>
          </p:nvPr>
        </p:nvSpPr>
        <p:spPr>
          <a:xfrm>
            <a:off x="-111" y="4326411"/>
            <a:ext cx="9144000" cy="324036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Arial"/>
              <a:buNone/>
            </a:pPr>
            <a:r>
              <a:rPr b="1" lang="zh-TW" sz="2100">
                <a:solidFill>
                  <a:schemeClr val="lt1"/>
                </a:solidFill>
                <a:latin typeface="Courier New"/>
                <a:ea typeface="Courier New"/>
                <a:cs typeface="Courier New"/>
                <a:sym typeface="Courier New"/>
              </a:rPr>
              <a:t>FOOD AND CULTURE CLUB</a:t>
            </a:r>
            <a:endParaRPr b="1" i="0" sz="2100" u="none" cap="none" strike="noStrike">
              <a:solidFill>
                <a:schemeClr val="lt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50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學校新政策</a:t>
            </a:r>
            <a:endParaRPr/>
          </a:p>
        </p:txBody>
      </p:sp>
      <p:sp>
        <p:nvSpPr>
          <p:cNvPr id="467" name="Google Shape;467;p50"/>
          <p:cNvSpPr txBox="1"/>
          <p:nvPr/>
        </p:nvSpPr>
        <p:spPr>
          <a:xfrm>
            <a:off x="2169450" y="1393100"/>
            <a:ext cx="4805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被扣30分要倒社＋寫報告</a:t>
            </a:r>
            <a:endParaRPr sz="24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/>
              <a:t>所以不要玩手機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不要開電腦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要看就看書（學校比較不會介意）</a:t>
            </a:r>
            <a:endParaRPr sz="24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51"/>
          <p:cNvSpPr txBox="1"/>
          <p:nvPr>
            <p:ph idx="1" type="body"/>
          </p:nvPr>
        </p:nvSpPr>
        <p:spPr>
          <a:xfrm>
            <a:off x="242647" y="254632"/>
            <a:ext cx="8679900" cy="5433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需要幫手</a:t>
            </a:r>
            <a:endParaRPr/>
          </a:p>
        </p:txBody>
      </p:sp>
      <p:sp>
        <p:nvSpPr>
          <p:cNvPr id="473" name="Google Shape;473;p51"/>
          <p:cNvSpPr txBox="1"/>
          <p:nvPr/>
        </p:nvSpPr>
        <p:spPr>
          <a:xfrm>
            <a:off x="2676750" y="1278750"/>
            <a:ext cx="3790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明年社長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安排課程計畫表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拿東西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zh-TW" sz="2400"/>
              <a:t>交外食單</a:t>
            </a:r>
            <a:endParaRPr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2"/>
          <p:cNvSpPr/>
          <p:nvPr>
            <p:ph idx="3" type="pic"/>
          </p:nvPr>
        </p:nvSpPr>
        <p:spPr>
          <a:xfrm>
            <a:off x="3436655" y="1222750"/>
            <a:ext cx="2265000" cy="258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2"/>
          <p:cNvSpPr/>
          <p:nvPr/>
        </p:nvSpPr>
        <p:spPr>
          <a:xfrm>
            <a:off x="3436654" y="3812332"/>
            <a:ext cx="2265000" cy="109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52"/>
          <p:cNvSpPr/>
          <p:nvPr/>
        </p:nvSpPr>
        <p:spPr>
          <a:xfrm>
            <a:off x="3584025" y="1345332"/>
            <a:ext cx="1970400" cy="3470700"/>
          </a:xfrm>
          <a:prstGeom prst="frame">
            <a:avLst>
              <a:gd fmla="val 1556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52"/>
          <p:cNvSpPr txBox="1"/>
          <p:nvPr/>
        </p:nvSpPr>
        <p:spPr>
          <a:xfrm>
            <a:off x="3652084" y="3934910"/>
            <a:ext cx="1834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dk1"/>
                </a:solidFill>
              </a:rPr>
              <a:t>Josephine Lee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52"/>
          <p:cNvSpPr txBox="1"/>
          <p:nvPr/>
        </p:nvSpPr>
        <p:spPr>
          <a:xfrm>
            <a:off x="3621737" y="4172112"/>
            <a:ext cx="1891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  Here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52"/>
          <p:cNvSpPr txBox="1"/>
          <p:nvPr/>
        </p:nvSpPr>
        <p:spPr>
          <a:xfrm>
            <a:off x="580638" y="329121"/>
            <a:ext cx="2873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5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聯絡資訊</a:t>
            </a:r>
            <a:endParaRPr b="1" sz="45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84" name="Google Shape;484;p52"/>
          <p:cNvSpPr/>
          <p:nvPr>
            <p:ph idx="2" type="pic"/>
          </p:nvPr>
        </p:nvSpPr>
        <p:spPr>
          <a:xfrm>
            <a:off x="3436650" y="1222750"/>
            <a:ext cx="2265000" cy="2435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Line </a:t>
            </a:r>
            <a:r>
              <a:rPr lang="zh-TW"/>
              <a:t>群組入社之後會加</a:t>
            </a:r>
            <a:endParaRPr/>
          </a:p>
        </p:txBody>
      </p:sp>
      <p:sp>
        <p:nvSpPr>
          <p:cNvPr id="485" name="Google Shape;485;p52"/>
          <p:cNvSpPr/>
          <p:nvPr/>
        </p:nvSpPr>
        <p:spPr>
          <a:xfrm>
            <a:off x="3436650" y="3657850"/>
            <a:ext cx="2265000" cy="12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52"/>
          <p:cNvSpPr/>
          <p:nvPr/>
        </p:nvSpPr>
        <p:spPr>
          <a:xfrm>
            <a:off x="3584021" y="1345332"/>
            <a:ext cx="1970400" cy="3470700"/>
          </a:xfrm>
          <a:prstGeom prst="frame">
            <a:avLst>
              <a:gd fmla="val 1556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52"/>
          <p:cNvSpPr/>
          <p:nvPr>
            <p:ph idx="3" type="pic"/>
          </p:nvPr>
        </p:nvSpPr>
        <p:spPr>
          <a:xfrm>
            <a:off x="6194930" y="1207425"/>
            <a:ext cx="2265000" cy="258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52"/>
          <p:cNvSpPr/>
          <p:nvPr/>
        </p:nvSpPr>
        <p:spPr>
          <a:xfrm>
            <a:off x="6194929" y="3797007"/>
            <a:ext cx="2265000" cy="109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2"/>
          <p:cNvSpPr/>
          <p:nvPr/>
        </p:nvSpPr>
        <p:spPr>
          <a:xfrm>
            <a:off x="6342300" y="1330007"/>
            <a:ext cx="1970400" cy="3470700"/>
          </a:xfrm>
          <a:prstGeom prst="frame">
            <a:avLst>
              <a:gd fmla="val 1556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52"/>
          <p:cNvSpPr txBox="1"/>
          <p:nvPr/>
        </p:nvSpPr>
        <p:spPr>
          <a:xfrm>
            <a:off x="6410359" y="3919585"/>
            <a:ext cx="1834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dk1"/>
                </a:solidFill>
              </a:rPr>
              <a:t>Josephine Lee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52"/>
          <p:cNvSpPr txBox="1"/>
          <p:nvPr/>
        </p:nvSpPr>
        <p:spPr>
          <a:xfrm>
            <a:off x="6380012" y="4156787"/>
            <a:ext cx="18918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Content  Here</a:t>
            </a:r>
            <a:endParaRPr b="1" sz="11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52"/>
          <p:cNvSpPr/>
          <p:nvPr>
            <p:ph idx="2" type="pic"/>
          </p:nvPr>
        </p:nvSpPr>
        <p:spPr>
          <a:xfrm>
            <a:off x="6194925" y="1207425"/>
            <a:ext cx="2265000" cy="2435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私訊社團IG裡的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社長或副社長</a:t>
            </a:r>
            <a:endParaRPr/>
          </a:p>
        </p:txBody>
      </p:sp>
      <p:sp>
        <p:nvSpPr>
          <p:cNvPr id="493" name="Google Shape;493;p52"/>
          <p:cNvSpPr/>
          <p:nvPr/>
        </p:nvSpPr>
        <p:spPr>
          <a:xfrm>
            <a:off x="6194925" y="3642400"/>
            <a:ext cx="2265000" cy="12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52"/>
          <p:cNvSpPr/>
          <p:nvPr/>
        </p:nvSpPr>
        <p:spPr>
          <a:xfrm>
            <a:off x="6342146" y="1330007"/>
            <a:ext cx="1970400" cy="3470700"/>
          </a:xfrm>
          <a:prstGeom prst="frame">
            <a:avLst>
              <a:gd fmla="val 1556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52"/>
          <p:cNvSpPr txBox="1"/>
          <p:nvPr/>
        </p:nvSpPr>
        <p:spPr>
          <a:xfrm>
            <a:off x="3636928" y="3773335"/>
            <a:ext cx="1834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Line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52"/>
          <p:cNvSpPr txBox="1"/>
          <p:nvPr/>
        </p:nvSpPr>
        <p:spPr>
          <a:xfrm>
            <a:off x="6380128" y="3773335"/>
            <a:ext cx="1834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Q&amp;A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52"/>
          <p:cNvSpPr/>
          <p:nvPr>
            <p:ph idx="3" type="pic"/>
          </p:nvPr>
        </p:nvSpPr>
        <p:spPr>
          <a:xfrm>
            <a:off x="693455" y="1222750"/>
            <a:ext cx="2265000" cy="2589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2"/>
          <p:cNvSpPr/>
          <p:nvPr/>
        </p:nvSpPr>
        <p:spPr>
          <a:xfrm>
            <a:off x="693454" y="3812332"/>
            <a:ext cx="2265000" cy="109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52"/>
          <p:cNvSpPr/>
          <p:nvPr/>
        </p:nvSpPr>
        <p:spPr>
          <a:xfrm>
            <a:off x="840825" y="1345332"/>
            <a:ext cx="1970400" cy="3470700"/>
          </a:xfrm>
          <a:prstGeom prst="frame">
            <a:avLst>
              <a:gd fmla="val 1556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52"/>
          <p:cNvSpPr/>
          <p:nvPr>
            <p:ph idx="2" type="pic"/>
          </p:nvPr>
        </p:nvSpPr>
        <p:spPr>
          <a:xfrm>
            <a:off x="693450" y="1222750"/>
            <a:ext cx="2265000" cy="2435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fhjh_culture_and_</a:t>
            </a:r>
            <a:endParaRPr/>
          </a:p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cuisine_club</a:t>
            </a:r>
            <a:endParaRPr/>
          </a:p>
        </p:txBody>
      </p:sp>
      <p:sp>
        <p:nvSpPr>
          <p:cNvPr id="501" name="Google Shape;501;p52"/>
          <p:cNvSpPr/>
          <p:nvPr/>
        </p:nvSpPr>
        <p:spPr>
          <a:xfrm>
            <a:off x="693450" y="3657850"/>
            <a:ext cx="2265000" cy="1250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52"/>
          <p:cNvSpPr/>
          <p:nvPr/>
        </p:nvSpPr>
        <p:spPr>
          <a:xfrm>
            <a:off x="840821" y="1345332"/>
            <a:ext cx="1970400" cy="3470700"/>
          </a:xfrm>
          <a:prstGeom prst="frame">
            <a:avLst>
              <a:gd fmla="val 1556" name="adj1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52"/>
          <p:cNvSpPr txBox="1"/>
          <p:nvPr/>
        </p:nvSpPr>
        <p:spPr>
          <a:xfrm>
            <a:off x="893728" y="3773335"/>
            <a:ext cx="1834200" cy="2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dk1"/>
                </a:solidFill>
              </a:rPr>
              <a:t>Instagram</a:t>
            </a:r>
            <a:endParaRPr b="1"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53"/>
          <p:cNvSpPr txBox="1"/>
          <p:nvPr/>
        </p:nvSpPr>
        <p:spPr>
          <a:xfrm>
            <a:off x="1735050" y="547938"/>
            <a:ext cx="5673900" cy="5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latin typeface="Pathway Gothic One"/>
                <a:ea typeface="Pathway Gothic One"/>
                <a:cs typeface="Pathway Gothic One"/>
                <a:sym typeface="Pathway Gothic One"/>
              </a:rPr>
              <a:t>Q&amp;A</a:t>
            </a:r>
            <a:endParaRPr sz="4800"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509" name="Google Shape;509;p53"/>
          <p:cNvSpPr/>
          <p:nvPr/>
        </p:nvSpPr>
        <p:spPr>
          <a:xfrm>
            <a:off x="135731" y="128588"/>
            <a:ext cx="8872538" cy="4886325"/>
          </a:xfrm>
          <a:prstGeom prst="frame">
            <a:avLst>
              <a:gd fmla="val 584" name="adj1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53"/>
          <p:cNvSpPr/>
          <p:nvPr/>
        </p:nvSpPr>
        <p:spPr>
          <a:xfrm>
            <a:off x="3714750" y="1229499"/>
            <a:ext cx="1714500" cy="68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1" name="Google Shape;511;p53"/>
          <p:cNvGrpSpPr/>
          <p:nvPr/>
        </p:nvGrpSpPr>
        <p:grpSpPr>
          <a:xfrm>
            <a:off x="3750271" y="1525836"/>
            <a:ext cx="1643451" cy="1396094"/>
            <a:chOff x="1382292" y="2541472"/>
            <a:chExt cx="1979584" cy="1689573"/>
          </a:xfrm>
        </p:grpSpPr>
        <p:sp>
          <p:nvSpPr>
            <p:cNvPr id="512" name="Google Shape;512;p53"/>
            <p:cNvSpPr/>
            <p:nvPr/>
          </p:nvSpPr>
          <p:spPr>
            <a:xfrm>
              <a:off x="1916268" y="2541472"/>
              <a:ext cx="917610" cy="1689573"/>
            </a:xfrm>
            <a:custGeom>
              <a:rect b="b" l="l" r="r" t="t"/>
              <a:pathLst>
                <a:path extrusionOk="0" h="1689573" w="917610">
                  <a:moveTo>
                    <a:pt x="552038" y="1355777"/>
                  </a:moveTo>
                  <a:cubicBezTo>
                    <a:pt x="545733" y="1355777"/>
                    <a:pt x="540215" y="1360113"/>
                    <a:pt x="540215" y="1365630"/>
                  </a:cubicBezTo>
                  <a:lnTo>
                    <a:pt x="540215" y="1621001"/>
                  </a:lnTo>
                  <a:cubicBezTo>
                    <a:pt x="540215" y="1626518"/>
                    <a:pt x="545339" y="1630853"/>
                    <a:pt x="552038" y="1630853"/>
                  </a:cubicBezTo>
                  <a:cubicBezTo>
                    <a:pt x="558344" y="1630853"/>
                    <a:pt x="563861" y="1626518"/>
                    <a:pt x="563861" y="1621001"/>
                  </a:cubicBezTo>
                  <a:lnTo>
                    <a:pt x="563861" y="1365630"/>
                  </a:lnTo>
                  <a:cubicBezTo>
                    <a:pt x="563861" y="1360113"/>
                    <a:pt x="558738" y="1355777"/>
                    <a:pt x="552038" y="1355777"/>
                  </a:cubicBezTo>
                  <a:close/>
                  <a:moveTo>
                    <a:pt x="505930" y="1355777"/>
                  </a:moveTo>
                  <a:cubicBezTo>
                    <a:pt x="499624" y="1355777"/>
                    <a:pt x="494107" y="1360113"/>
                    <a:pt x="494107" y="1365630"/>
                  </a:cubicBezTo>
                  <a:lnTo>
                    <a:pt x="494107" y="1621001"/>
                  </a:lnTo>
                  <a:cubicBezTo>
                    <a:pt x="494107" y="1626518"/>
                    <a:pt x="499230" y="1630853"/>
                    <a:pt x="505930" y="1630853"/>
                  </a:cubicBezTo>
                  <a:cubicBezTo>
                    <a:pt x="512235" y="1630853"/>
                    <a:pt x="517752" y="1626518"/>
                    <a:pt x="517752" y="1621001"/>
                  </a:cubicBezTo>
                  <a:lnTo>
                    <a:pt x="517752" y="1365630"/>
                  </a:lnTo>
                  <a:cubicBezTo>
                    <a:pt x="517752" y="1360113"/>
                    <a:pt x="512629" y="1355777"/>
                    <a:pt x="505930" y="1355777"/>
                  </a:cubicBezTo>
                  <a:close/>
                  <a:moveTo>
                    <a:pt x="459821" y="1355777"/>
                  </a:moveTo>
                  <a:cubicBezTo>
                    <a:pt x="453515" y="1355777"/>
                    <a:pt x="447998" y="1360113"/>
                    <a:pt x="447998" y="1365630"/>
                  </a:cubicBezTo>
                  <a:lnTo>
                    <a:pt x="447998" y="1621001"/>
                  </a:lnTo>
                  <a:cubicBezTo>
                    <a:pt x="447998" y="1626518"/>
                    <a:pt x="453121" y="1630853"/>
                    <a:pt x="459821" y="1630853"/>
                  </a:cubicBezTo>
                  <a:cubicBezTo>
                    <a:pt x="466126" y="1630853"/>
                    <a:pt x="471643" y="1626518"/>
                    <a:pt x="471643" y="1621001"/>
                  </a:cubicBezTo>
                  <a:lnTo>
                    <a:pt x="471643" y="1365630"/>
                  </a:lnTo>
                  <a:cubicBezTo>
                    <a:pt x="471643" y="1360113"/>
                    <a:pt x="466521" y="1355777"/>
                    <a:pt x="459821" y="1355777"/>
                  </a:cubicBezTo>
                  <a:close/>
                  <a:moveTo>
                    <a:pt x="413712" y="1355777"/>
                  </a:moveTo>
                  <a:cubicBezTo>
                    <a:pt x="407407" y="1355777"/>
                    <a:pt x="401889" y="1360113"/>
                    <a:pt x="401889" y="1365630"/>
                  </a:cubicBezTo>
                  <a:lnTo>
                    <a:pt x="401889" y="1621001"/>
                  </a:lnTo>
                  <a:cubicBezTo>
                    <a:pt x="401889" y="1626518"/>
                    <a:pt x="407012" y="1630853"/>
                    <a:pt x="413712" y="1630853"/>
                  </a:cubicBezTo>
                  <a:cubicBezTo>
                    <a:pt x="420018" y="1630853"/>
                    <a:pt x="425535" y="1626518"/>
                    <a:pt x="425535" y="1621001"/>
                  </a:cubicBezTo>
                  <a:lnTo>
                    <a:pt x="425535" y="1365630"/>
                  </a:lnTo>
                  <a:cubicBezTo>
                    <a:pt x="425535" y="1360113"/>
                    <a:pt x="420412" y="1355777"/>
                    <a:pt x="413712" y="1355777"/>
                  </a:cubicBezTo>
                  <a:close/>
                  <a:moveTo>
                    <a:pt x="367603" y="1355777"/>
                  </a:moveTo>
                  <a:cubicBezTo>
                    <a:pt x="361298" y="1355777"/>
                    <a:pt x="355780" y="1360113"/>
                    <a:pt x="355780" y="1365630"/>
                  </a:cubicBezTo>
                  <a:lnTo>
                    <a:pt x="355780" y="1621001"/>
                  </a:lnTo>
                  <a:cubicBezTo>
                    <a:pt x="355780" y="1626518"/>
                    <a:pt x="360904" y="1630853"/>
                    <a:pt x="367603" y="1630853"/>
                  </a:cubicBezTo>
                  <a:cubicBezTo>
                    <a:pt x="373909" y="1630853"/>
                    <a:pt x="379426" y="1626518"/>
                    <a:pt x="379426" y="1621001"/>
                  </a:cubicBezTo>
                  <a:lnTo>
                    <a:pt x="379426" y="1365630"/>
                  </a:lnTo>
                  <a:cubicBezTo>
                    <a:pt x="379426" y="1360113"/>
                    <a:pt x="374303" y="1355777"/>
                    <a:pt x="367603" y="1355777"/>
                  </a:cubicBezTo>
                  <a:close/>
                  <a:moveTo>
                    <a:pt x="748720" y="1307062"/>
                  </a:moveTo>
                  <a:cubicBezTo>
                    <a:pt x="724408" y="1377261"/>
                    <a:pt x="697698" y="1463213"/>
                    <a:pt x="696670" y="1502251"/>
                  </a:cubicBezTo>
                  <a:cubicBezTo>
                    <a:pt x="695301" y="1552246"/>
                    <a:pt x="709683" y="1622445"/>
                    <a:pt x="744611" y="1657716"/>
                  </a:cubicBezTo>
                  <a:cubicBezTo>
                    <a:pt x="749748" y="1662853"/>
                    <a:pt x="755227" y="1666962"/>
                    <a:pt x="760706" y="1670386"/>
                  </a:cubicBezTo>
                  <a:cubicBezTo>
                    <a:pt x="732969" y="1637855"/>
                    <a:pt x="719614" y="1576559"/>
                    <a:pt x="725093" y="1504305"/>
                  </a:cubicBezTo>
                  <a:cubicBezTo>
                    <a:pt x="729202" y="1445748"/>
                    <a:pt x="743242" y="1369385"/>
                    <a:pt x="756254" y="1307062"/>
                  </a:cubicBezTo>
                  <a:close/>
                  <a:moveTo>
                    <a:pt x="825084" y="1306719"/>
                  </a:moveTo>
                  <a:cubicBezTo>
                    <a:pt x="840151" y="1375549"/>
                    <a:pt x="857273" y="1459104"/>
                    <a:pt x="861382" y="1502935"/>
                  </a:cubicBezTo>
                  <a:cubicBezTo>
                    <a:pt x="867888" y="1574847"/>
                    <a:pt x="846657" y="1642649"/>
                    <a:pt x="822344" y="1672441"/>
                  </a:cubicBezTo>
                  <a:cubicBezTo>
                    <a:pt x="830220" y="1668332"/>
                    <a:pt x="837754" y="1662511"/>
                    <a:pt x="844945" y="1654634"/>
                  </a:cubicBezTo>
                  <a:cubicBezTo>
                    <a:pt x="879873" y="1616281"/>
                    <a:pt x="893228" y="1542658"/>
                    <a:pt x="888435" y="1489923"/>
                  </a:cubicBezTo>
                  <a:cubicBezTo>
                    <a:pt x="885010" y="1449515"/>
                    <a:pt x="859327" y="1371782"/>
                    <a:pt x="835699" y="1306719"/>
                  </a:cubicBezTo>
                  <a:close/>
                  <a:moveTo>
                    <a:pt x="806935" y="1306719"/>
                  </a:moveTo>
                  <a:cubicBezTo>
                    <a:pt x="815496" y="1388219"/>
                    <a:pt x="825426" y="1489923"/>
                    <a:pt x="825084" y="1512866"/>
                  </a:cubicBezTo>
                  <a:cubicBezTo>
                    <a:pt x="824056" y="1603954"/>
                    <a:pt x="817892" y="1648128"/>
                    <a:pt x="811386" y="1669359"/>
                  </a:cubicBezTo>
                  <a:cubicBezTo>
                    <a:pt x="811386" y="1669359"/>
                    <a:pt x="811729" y="1669017"/>
                    <a:pt x="811729" y="1668674"/>
                  </a:cubicBezTo>
                  <a:cubicBezTo>
                    <a:pt x="835699" y="1642307"/>
                    <a:pt x="857615" y="1575532"/>
                    <a:pt x="851109" y="1503620"/>
                  </a:cubicBezTo>
                  <a:cubicBezTo>
                    <a:pt x="847000" y="1459788"/>
                    <a:pt x="829878" y="1375549"/>
                    <a:pt x="814468" y="1306719"/>
                  </a:cubicBezTo>
                  <a:close/>
                  <a:moveTo>
                    <a:pt x="796661" y="1306719"/>
                  </a:moveTo>
                  <a:lnTo>
                    <a:pt x="796661" y="1307062"/>
                  </a:lnTo>
                  <a:lnTo>
                    <a:pt x="785704" y="1307062"/>
                  </a:lnTo>
                  <a:cubicBezTo>
                    <a:pt x="778855" y="1384110"/>
                    <a:pt x="771321" y="1479992"/>
                    <a:pt x="770979" y="1513208"/>
                  </a:cubicBezTo>
                  <a:cubicBezTo>
                    <a:pt x="770637" y="1572792"/>
                    <a:pt x="777828" y="1663538"/>
                    <a:pt x="792552" y="1678263"/>
                  </a:cubicBezTo>
                  <a:cubicBezTo>
                    <a:pt x="793237" y="1678605"/>
                    <a:pt x="793922" y="1679290"/>
                    <a:pt x="794607" y="1679290"/>
                  </a:cubicBezTo>
                  <a:cubicBezTo>
                    <a:pt x="795634" y="1678947"/>
                    <a:pt x="812756" y="1672784"/>
                    <a:pt x="814811" y="1512866"/>
                  </a:cubicBezTo>
                  <a:cubicBezTo>
                    <a:pt x="815153" y="1490608"/>
                    <a:pt x="805223" y="1388219"/>
                    <a:pt x="796661" y="1306719"/>
                  </a:cubicBezTo>
                  <a:close/>
                  <a:moveTo>
                    <a:pt x="766870" y="1306719"/>
                  </a:moveTo>
                  <a:cubicBezTo>
                    <a:pt x="753857" y="1369043"/>
                    <a:pt x="739818" y="1446091"/>
                    <a:pt x="735366" y="1504990"/>
                  </a:cubicBezTo>
                  <a:cubicBezTo>
                    <a:pt x="729202" y="1588887"/>
                    <a:pt x="749405" y="1643334"/>
                    <a:pt x="770637" y="1665935"/>
                  </a:cubicBezTo>
                  <a:cubicBezTo>
                    <a:pt x="773034" y="1668674"/>
                    <a:pt x="775773" y="1670729"/>
                    <a:pt x="778170" y="1672784"/>
                  </a:cubicBezTo>
                  <a:cubicBezTo>
                    <a:pt x="763788" y="1636485"/>
                    <a:pt x="760706" y="1548479"/>
                    <a:pt x="761048" y="1512866"/>
                  </a:cubicBezTo>
                  <a:cubicBezTo>
                    <a:pt x="761391" y="1479650"/>
                    <a:pt x="768924" y="1383768"/>
                    <a:pt x="775773" y="1306719"/>
                  </a:cubicBezTo>
                  <a:close/>
                  <a:moveTo>
                    <a:pt x="768239" y="1251245"/>
                  </a:moveTo>
                  <a:cubicBezTo>
                    <a:pt x="763445" y="1264257"/>
                    <a:pt x="758309" y="1278640"/>
                    <a:pt x="752830" y="1294392"/>
                  </a:cubicBezTo>
                  <a:lnTo>
                    <a:pt x="758651" y="1294392"/>
                  </a:lnTo>
                  <a:cubicBezTo>
                    <a:pt x="762076" y="1278640"/>
                    <a:pt x="765500" y="1263915"/>
                    <a:pt x="768239" y="1251245"/>
                  </a:cubicBezTo>
                  <a:close/>
                  <a:moveTo>
                    <a:pt x="790840" y="1250903"/>
                  </a:moveTo>
                  <a:cubicBezTo>
                    <a:pt x="789813" y="1263915"/>
                    <a:pt x="788443" y="1278640"/>
                    <a:pt x="787073" y="1294392"/>
                  </a:cubicBezTo>
                  <a:lnTo>
                    <a:pt x="795292" y="1294392"/>
                  </a:lnTo>
                  <a:cubicBezTo>
                    <a:pt x="793922" y="1278640"/>
                    <a:pt x="792210" y="1263915"/>
                    <a:pt x="790840" y="1250903"/>
                  </a:cubicBezTo>
                  <a:close/>
                  <a:moveTo>
                    <a:pt x="800771" y="1245424"/>
                  </a:moveTo>
                  <a:cubicBezTo>
                    <a:pt x="802140" y="1259463"/>
                    <a:pt x="804195" y="1276243"/>
                    <a:pt x="805907" y="1294392"/>
                  </a:cubicBezTo>
                  <a:lnTo>
                    <a:pt x="812071" y="1294392"/>
                  </a:lnTo>
                  <a:cubicBezTo>
                    <a:pt x="807962" y="1276243"/>
                    <a:pt x="804195" y="1259806"/>
                    <a:pt x="800771" y="1245424"/>
                  </a:cubicBezTo>
                  <a:close/>
                  <a:moveTo>
                    <a:pt x="781594" y="1238575"/>
                  </a:moveTo>
                  <a:cubicBezTo>
                    <a:pt x="778170" y="1253984"/>
                    <a:pt x="773718" y="1273161"/>
                    <a:pt x="769267" y="1294392"/>
                  </a:cubicBezTo>
                  <a:lnTo>
                    <a:pt x="776800" y="1294392"/>
                  </a:lnTo>
                  <a:cubicBezTo>
                    <a:pt x="778513" y="1273503"/>
                    <a:pt x="780225" y="1253984"/>
                    <a:pt x="781594" y="1238575"/>
                  </a:cubicBezTo>
                  <a:close/>
                  <a:moveTo>
                    <a:pt x="808647" y="1235493"/>
                  </a:moveTo>
                  <a:cubicBezTo>
                    <a:pt x="812756" y="1251588"/>
                    <a:pt x="817208" y="1272134"/>
                    <a:pt x="822344" y="1294392"/>
                  </a:cubicBezTo>
                  <a:lnTo>
                    <a:pt x="830905" y="1294392"/>
                  </a:lnTo>
                  <a:cubicBezTo>
                    <a:pt x="822687" y="1272134"/>
                    <a:pt x="814811" y="1251588"/>
                    <a:pt x="808647" y="1235493"/>
                  </a:cubicBezTo>
                  <a:close/>
                  <a:moveTo>
                    <a:pt x="126442" y="1099588"/>
                  </a:moveTo>
                  <a:cubicBezTo>
                    <a:pt x="121370" y="1103645"/>
                    <a:pt x="120863" y="1111252"/>
                    <a:pt x="124920" y="1115817"/>
                  </a:cubicBezTo>
                  <a:cubicBezTo>
                    <a:pt x="128978" y="1120889"/>
                    <a:pt x="136078" y="1121395"/>
                    <a:pt x="141150" y="1117338"/>
                  </a:cubicBezTo>
                  <a:cubicBezTo>
                    <a:pt x="146221" y="1113281"/>
                    <a:pt x="146728" y="1106180"/>
                    <a:pt x="142671" y="1101109"/>
                  </a:cubicBezTo>
                  <a:cubicBezTo>
                    <a:pt x="138614" y="1096037"/>
                    <a:pt x="131513" y="1095530"/>
                    <a:pt x="126442" y="1099588"/>
                  </a:cubicBezTo>
                  <a:close/>
                  <a:moveTo>
                    <a:pt x="126442" y="1013369"/>
                  </a:moveTo>
                  <a:cubicBezTo>
                    <a:pt x="121370" y="1017426"/>
                    <a:pt x="120863" y="1025034"/>
                    <a:pt x="124920" y="1029598"/>
                  </a:cubicBezTo>
                  <a:cubicBezTo>
                    <a:pt x="128978" y="1034670"/>
                    <a:pt x="136078" y="1035177"/>
                    <a:pt x="141150" y="1031120"/>
                  </a:cubicBezTo>
                  <a:cubicBezTo>
                    <a:pt x="146221" y="1027062"/>
                    <a:pt x="146728" y="1019962"/>
                    <a:pt x="142671" y="1014890"/>
                  </a:cubicBezTo>
                  <a:cubicBezTo>
                    <a:pt x="138614" y="1009819"/>
                    <a:pt x="131513" y="1009312"/>
                    <a:pt x="126442" y="1013369"/>
                  </a:cubicBezTo>
                  <a:close/>
                  <a:moveTo>
                    <a:pt x="126442" y="927151"/>
                  </a:moveTo>
                  <a:cubicBezTo>
                    <a:pt x="121370" y="931208"/>
                    <a:pt x="120863" y="938815"/>
                    <a:pt x="124920" y="943380"/>
                  </a:cubicBezTo>
                  <a:cubicBezTo>
                    <a:pt x="128978" y="948452"/>
                    <a:pt x="136078" y="948959"/>
                    <a:pt x="141150" y="944901"/>
                  </a:cubicBezTo>
                  <a:cubicBezTo>
                    <a:pt x="146221" y="940844"/>
                    <a:pt x="146728" y="933744"/>
                    <a:pt x="142671" y="928672"/>
                  </a:cubicBezTo>
                  <a:cubicBezTo>
                    <a:pt x="138614" y="923600"/>
                    <a:pt x="131513" y="923093"/>
                    <a:pt x="126442" y="927151"/>
                  </a:cubicBezTo>
                  <a:close/>
                  <a:moveTo>
                    <a:pt x="757977" y="916582"/>
                  </a:moveTo>
                  <a:lnTo>
                    <a:pt x="824388" y="916582"/>
                  </a:lnTo>
                  <a:lnTo>
                    <a:pt x="830563" y="1172827"/>
                  </a:lnTo>
                  <a:cubicBezTo>
                    <a:pt x="830563" y="1185840"/>
                    <a:pt x="819262" y="1197140"/>
                    <a:pt x="806250" y="1202277"/>
                  </a:cubicBezTo>
                  <a:cubicBezTo>
                    <a:pt x="812071" y="1216659"/>
                    <a:pt x="826454" y="1252272"/>
                    <a:pt x="841863" y="1294734"/>
                  </a:cubicBezTo>
                  <a:lnTo>
                    <a:pt x="843918" y="1294734"/>
                  </a:lnTo>
                  <a:cubicBezTo>
                    <a:pt x="846315" y="1294734"/>
                    <a:pt x="848369" y="1296789"/>
                    <a:pt x="848369" y="1299186"/>
                  </a:cubicBezTo>
                  <a:lnTo>
                    <a:pt x="848369" y="1302268"/>
                  </a:lnTo>
                  <a:cubicBezTo>
                    <a:pt x="848369" y="1303980"/>
                    <a:pt x="847342" y="1305692"/>
                    <a:pt x="845973" y="1306377"/>
                  </a:cubicBezTo>
                  <a:cubicBezTo>
                    <a:pt x="869258" y="1371440"/>
                    <a:pt x="894256" y="1448146"/>
                    <a:pt x="898022" y="1489238"/>
                  </a:cubicBezTo>
                  <a:cubicBezTo>
                    <a:pt x="902816" y="1544028"/>
                    <a:pt x="888777" y="1621076"/>
                    <a:pt x="852136" y="1661483"/>
                  </a:cubicBezTo>
                  <a:cubicBezTo>
                    <a:pt x="836042" y="1679290"/>
                    <a:pt x="817208" y="1688878"/>
                    <a:pt x="795977" y="1689563"/>
                  </a:cubicBezTo>
                  <a:cubicBezTo>
                    <a:pt x="795292" y="1689563"/>
                    <a:pt x="794949" y="1689563"/>
                    <a:pt x="794265" y="1689563"/>
                  </a:cubicBezTo>
                  <a:cubicBezTo>
                    <a:pt x="772691" y="1689905"/>
                    <a:pt x="753515" y="1681687"/>
                    <a:pt x="737078" y="1664907"/>
                  </a:cubicBezTo>
                  <a:cubicBezTo>
                    <a:pt x="700437" y="1627239"/>
                    <a:pt x="685028" y="1553958"/>
                    <a:pt x="686055" y="1501908"/>
                  </a:cubicBezTo>
                  <a:cubicBezTo>
                    <a:pt x="687082" y="1461843"/>
                    <a:pt x="713450" y="1376919"/>
                    <a:pt x="737420" y="1306719"/>
                  </a:cubicBezTo>
                  <a:cubicBezTo>
                    <a:pt x="735366" y="1306377"/>
                    <a:pt x="733653" y="1304665"/>
                    <a:pt x="733653" y="1302268"/>
                  </a:cubicBezTo>
                  <a:lnTo>
                    <a:pt x="733653" y="1299186"/>
                  </a:lnTo>
                  <a:cubicBezTo>
                    <a:pt x="733653" y="1296789"/>
                    <a:pt x="735708" y="1294734"/>
                    <a:pt x="738105" y="1294734"/>
                  </a:cubicBezTo>
                  <a:lnTo>
                    <a:pt x="741530" y="1294734"/>
                  </a:lnTo>
                  <a:cubicBezTo>
                    <a:pt x="756939" y="1250560"/>
                    <a:pt x="770637" y="1214262"/>
                    <a:pt x="775430" y="1201934"/>
                  </a:cubicBezTo>
                  <a:cubicBezTo>
                    <a:pt x="762761" y="1196798"/>
                    <a:pt x="751803" y="1185497"/>
                    <a:pt x="751803" y="1172827"/>
                  </a:cubicBezTo>
                  <a:close/>
                  <a:moveTo>
                    <a:pt x="418812" y="916582"/>
                  </a:moveTo>
                  <a:lnTo>
                    <a:pt x="455816" y="916582"/>
                  </a:lnTo>
                  <a:lnTo>
                    <a:pt x="496944" y="916582"/>
                  </a:lnTo>
                  <a:lnTo>
                    <a:pt x="496944" y="1122502"/>
                  </a:lnTo>
                  <a:lnTo>
                    <a:pt x="478737" y="1122502"/>
                  </a:lnTo>
                  <a:lnTo>
                    <a:pt x="478737" y="1321885"/>
                  </a:lnTo>
                  <a:lnTo>
                    <a:pt x="552432" y="1321885"/>
                  </a:lnTo>
                  <a:cubicBezTo>
                    <a:pt x="576078" y="1321885"/>
                    <a:pt x="595782" y="1341196"/>
                    <a:pt x="595782" y="1365236"/>
                  </a:cubicBezTo>
                  <a:lnTo>
                    <a:pt x="611546" y="1594991"/>
                  </a:lnTo>
                  <a:cubicBezTo>
                    <a:pt x="617064" y="1675386"/>
                    <a:pt x="568984" y="1689573"/>
                    <a:pt x="516964" y="1689573"/>
                  </a:cubicBezTo>
                  <a:lnTo>
                    <a:pt x="405436" y="1689573"/>
                  </a:lnTo>
                  <a:cubicBezTo>
                    <a:pt x="353416" y="1689573"/>
                    <a:pt x="304549" y="1674598"/>
                    <a:pt x="311248" y="1594991"/>
                  </a:cubicBezTo>
                  <a:lnTo>
                    <a:pt x="327012" y="1365236"/>
                  </a:lnTo>
                  <a:cubicBezTo>
                    <a:pt x="327012" y="1341590"/>
                    <a:pt x="346322" y="1321885"/>
                    <a:pt x="370362" y="1321885"/>
                  </a:cubicBezTo>
                  <a:lnTo>
                    <a:pt x="441298" y="1321885"/>
                  </a:lnTo>
                  <a:lnTo>
                    <a:pt x="441298" y="1122502"/>
                  </a:lnTo>
                  <a:lnTo>
                    <a:pt x="418812" y="1122502"/>
                  </a:lnTo>
                  <a:close/>
                  <a:moveTo>
                    <a:pt x="104326" y="916582"/>
                  </a:moveTo>
                  <a:lnTo>
                    <a:pt x="167388" y="916582"/>
                  </a:lnTo>
                  <a:lnTo>
                    <a:pt x="164986" y="921571"/>
                  </a:lnTo>
                  <a:cubicBezTo>
                    <a:pt x="162450" y="971781"/>
                    <a:pt x="169551" y="1013876"/>
                    <a:pt x="162958" y="1064593"/>
                  </a:cubicBezTo>
                  <a:cubicBezTo>
                    <a:pt x="160422" y="1084879"/>
                    <a:pt x="158900" y="1105674"/>
                    <a:pt x="155350" y="1125960"/>
                  </a:cubicBezTo>
                  <a:cubicBezTo>
                    <a:pt x="150786" y="1149290"/>
                    <a:pt x="164986" y="1160955"/>
                    <a:pt x="188316" y="1166534"/>
                  </a:cubicBezTo>
                  <a:cubicBezTo>
                    <a:pt x="235990" y="1177691"/>
                    <a:pt x="235990" y="1178706"/>
                    <a:pt x="235990" y="1227901"/>
                  </a:cubicBezTo>
                  <a:cubicBezTo>
                    <a:pt x="235990" y="1373965"/>
                    <a:pt x="216718" y="1634142"/>
                    <a:pt x="199981" y="1687394"/>
                  </a:cubicBezTo>
                  <a:cubicBezTo>
                    <a:pt x="197445" y="1695509"/>
                    <a:pt x="185780" y="1678773"/>
                    <a:pt x="180201" y="1672687"/>
                  </a:cubicBezTo>
                  <a:cubicBezTo>
                    <a:pt x="145207" y="1634649"/>
                    <a:pt x="121370" y="1590018"/>
                    <a:pt x="119341" y="1537780"/>
                  </a:cubicBezTo>
                  <a:cubicBezTo>
                    <a:pt x="112748" y="1479456"/>
                    <a:pt x="114269" y="1421132"/>
                    <a:pt x="113255" y="1362300"/>
                  </a:cubicBezTo>
                  <a:cubicBezTo>
                    <a:pt x="112241" y="1284957"/>
                    <a:pt x="110719" y="1209770"/>
                    <a:pt x="109071" y="1134645"/>
                  </a:cubicBezTo>
                  <a:close/>
                  <a:moveTo>
                    <a:pt x="421443" y="0"/>
                  </a:moveTo>
                  <a:cubicBezTo>
                    <a:pt x="465530" y="0"/>
                    <a:pt x="505882" y="13450"/>
                    <a:pt x="539507" y="36614"/>
                  </a:cubicBezTo>
                  <a:cubicBezTo>
                    <a:pt x="577616" y="13450"/>
                    <a:pt x="621703" y="0"/>
                    <a:pt x="669527" y="0"/>
                  </a:cubicBezTo>
                  <a:cubicBezTo>
                    <a:pt x="806271" y="0"/>
                    <a:pt x="917610" y="111338"/>
                    <a:pt x="917610" y="248083"/>
                  </a:cubicBezTo>
                  <a:cubicBezTo>
                    <a:pt x="917610" y="378103"/>
                    <a:pt x="816732" y="484958"/>
                    <a:pt x="688955" y="496166"/>
                  </a:cubicBezTo>
                  <a:lnTo>
                    <a:pt x="700639" y="659196"/>
                  </a:lnTo>
                  <a:lnTo>
                    <a:pt x="455816" y="659196"/>
                  </a:lnTo>
                  <a:lnTo>
                    <a:pt x="176932" y="659196"/>
                  </a:lnTo>
                  <a:lnTo>
                    <a:pt x="190547" y="446102"/>
                  </a:lnTo>
                  <a:cubicBezTo>
                    <a:pt x="186810" y="446102"/>
                    <a:pt x="183821" y="446102"/>
                    <a:pt x="180084" y="446102"/>
                  </a:cubicBezTo>
                  <a:cubicBezTo>
                    <a:pt x="80702" y="446102"/>
                    <a:pt x="0" y="365400"/>
                    <a:pt x="0" y="266017"/>
                  </a:cubicBezTo>
                  <a:cubicBezTo>
                    <a:pt x="0" y="166635"/>
                    <a:pt x="80702" y="85933"/>
                    <a:pt x="180084" y="85933"/>
                  </a:cubicBezTo>
                  <a:cubicBezTo>
                    <a:pt x="202502" y="85933"/>
                    <a:pt x="224919" y="89669"/>
                    <a:pt x="245095" y="97888"/>
                  </a:cubicBezTo>
                  <a:cubicBezTo>
                    <a:pt x="282457" y="38857"/>
                    <a:pt x="347467" y="0"/>
                    <a:pt x="4214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53"/>
            <p:cNvSpPr/>
            <p:nvPr/>
          </p:nvSpPr>
          <p:spPr>
            <a:xfrm flipH="1">
              <a:off x="1382292" y="3200668"/>
              <a:ext cx="1979584" cy="257386"/>
            </a:xfrm>
            <a:custGeom>
              <a:rect b="b" l="l" r="r" t="t"/>
              <a:pathLst>
                <a:path extrusionOk="0" h="1147040" w="8822004">
                  <a:moveTo>
                    <a:pt x="6792279" y="0"/>
                  </a:moveTo>
                  <a:lnTo>
                    <a:pt x="4411002" y="0"/>
                  </a:lnTo>
                  <a:lnTo>
                    <a:pt x="2029725" y="0"/>
                  </a:lnTo>
                  <a:cubicBezTo>
                    <a:pt x="1835376" y="0"/>
                    <a:pt x="1747920" y="72883"/>
                    <a:pt x="1709050" y="262370"/>
                  </a:cubicBezTo>
                  <a:cubicBezTo>
                    <a:pt x="1704189" y="291522"/>
                    <a:pt x="1694471" y="315819"/>
                    <a:pt x="1670181" y="325531"/>
                  </a:cubicBezTo>
                  <a:cubicBezTo>
                    <a:pt x="1470971" y="383840"/>
                    <a:pt x="1276623" y="408131"/>
                    <a:pt x="1077419" y="325531"/>
                  </a:cubicBezTo>
                  <a:cubicBezTo>
                    <a:pt x="781035" y="306096"/>
                    <a:pt x="431208" y="310957"/>
                    <a:pt x="134830" y="320675"/>
                  </a:cubicBezTo>
                  <a:cubicBezTo>
                    <a:pt x="86243" y="335253"/>
                    <a:pt x="32795" y="359544"/>
                    <a:pt x="18221" y="412993"/>
                  </a:cubicBezTo>
                  <a:cubicBezTo>
                    <a:pt x="3645" y="451863"/>
                    <a:pt x="0" y="490731"/>
                    <a:pt x="0" y="529599"/>
                  </a:cubicBezTo>
                  <a:lnTo>
                    <a:pt x="1372" y="573520"/>
                  </a:lnTo>
                  <a:lnTo>
                    <a:pt x="0" y="617441"/>
                  </a:lnTo>
                  <a:cubicBezTo>
                    <a:pt x="0" y="656309"/>
                    <a:pt x="3645" y="695177"/>
                    <a:pt x="18221" y="734047"/>
                  </a:cubicBezTo>
                  <a:cubicBezTo>
                    <a:pt x="32795" y="787496"/>
                    <a:pt x="86243" y="811787"/>
                    <a:pt x="134830" y="826365"/>
                  </a:cubicBezTo>
                  <a:cubicBezTo>
                    <a:pt x="431208" y="836083"/>
                    <a:pt x="781035" y="840944"/>
                    <a:pt x="1077419" y="821509"/>
                  </a:cubicBezTo>
                  <a:cubicBezTo>
                    <a:pt x="1276623" y="738909"/>
                    <a:pt x="1470971" y="763200"/>
                    <a:pt x="1670181" y="821509"/>
                  </a:cubicBezTo>
                  <a:cubicBezTo>
                    <a:pt x="1694471" y="831221"/>
                    <a:pt x="1704189" y="855518"/>
                    <a:pt x="1709050" y="884670"/>
                  </a:cubicBezTo>
                  <a:cubicBezTo>
                    <a:pt x="1747920" y="1074157"/>
                    <a:pt x="1835376" y="1147040"/>
                    <a:pt x="2029725" y="1147040"/>
                  </a:cubicBezTo>
                  <a:lnTo>
                    <a:pt x="4411002" y="1147040"/>
                  </a:lnTo>
                  <a:lnTo>
                    <a:pt x="6792279" y="1147040"/>
                  </a:lnTo>
                  <a:cubicBezTo>
                    <a:pt x="6986628" y="1147040"/>
                    <a:pt x="7074084" y="1074157"/>
                    <a:pt x="7112954" y="884670"/>
                  </a:cubicBezTo>
                  <a:cubicBezTo>
                    <a:pt x="7117815" y="855518"/>
                    <a:pt x="7127533" y="831221"/>
                    <a:pt x="7151823" y="821509"/>
                  </a:cubicBezTo>
                  <a:cubicBezTo>
                    <a:pt x="7351033" y="763200"/>
                    <a:pt x="7545381" y="738909"/>
                    <a:pt x="7744585" y="821509"/>
                  </a:cubicBezTo>
                  <a:cubicBezTo>
                    <a:pt x="8040969" y="840944"/>
                    <a:pt x="8390796" y="836083"/>
                    <a:pt x="8687174" y="826365"/>
                  </a:cubicBezTo>
                  <a:cubicBezTo>
                    <a:pt x="8735761" y="811787"/>
                    <a:pt x="8789209" y="787496"/>
                    <a:pt x="8803783" y="734047"/>
                  </a:cubicBezTo>
                  <a:cubicBezTo>
                    <a:pt x="8818359" y="695177"/>
                    <a:pt x="8822004" y="656309"/>
                    <a:pt x="8822004" y="617441"/>
                  </a:cubicBezTo>
                  <a:lnTo>
                    <a:pt x="8820632" y="573520"/>
                  </a:lnTo>
                  <a:lnTo>
                    <a:pt x="8822004" y="529599"/>
                  </a:lnTo>
                  <a:cubicBezTo>
                    <a:pt x="8822004" y="490731"/>
                    <a:pt x="8818359" y="451863"/>
                    <a:pt x="8803783" y="412993"/>
                  </a:cubicBezTo>
                  <a:cubicBezTo>
                    <a:pt x="8789209" y="359544"/>
                    <a:pt x="8735761" y="335253"/>
                    <a:pt x="8687174" y="320675"/>
                  </a:cubicBezTo>
                  <a:cubicBezTo>
                    <a:pt x="8390796" y="310957"/>
                    <a:pt x="8040969" y="306096"/>
                    <a:pt x="7744585" y="325531"/>
                  </a:cubicBezTo>
                  <a:cubicBezTo>
                    <a:pt x="7545381" y="408131"/>
                    <a:pt x="7351033" y="383840"/>
                    <a:pt x="7151823" y="325531"/>
                  </a:cubicBezTo>
                  <a:cubicBezTo>
                    <a:pt x="7127533" y="315819"/>
                    <a:pt x="7117815" y="291522"/>
                    <a:pt x="7112954" y="262370"/>
                  </a:cubicBezTo>
                  <a:cubicBezTo>
                    <a:pt x="7074084" y="72883"/>
                    <a:pt x="6986628" y="0"/>
                    <a:pt x="6792279" y="0"/>
                  </a:cubicBezTo>
                  <a:close/>
                </a:path>
              </a:pathLst>
            </a:custGeom>
            <a:noFill/>
            <a:ln cap="flat" cmpd="sng" w="25400">
              <a:solidFill>
                <a:schemeClr val="accent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4" name="Google Shape;514;p53"/>
          <p:cNvSpPr txBox="1"/>
          <p:nvPr/>
        </p:nvSpPr>
        <p:spPr>
          <a:xfrm>
            <a:off x="1421975" y="3013525"/>
            <a:ext cx="6732300" cy="67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27000" spcFirstLastPara="1" rIns="2700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rgbClr val="EA870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任何問題都可以問喔！</a:t>
            </a:r>
            <a:endParaRPr sz="4800">
              <a:solidFill>
                <a:srgbClr val="EA870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515" name="Google Shape;515;p53"/>
          <p:cNvGrpSpPr/>
          <p:nvPr/>
        </p:nvGrpSpPr>
        <p:grpSpPr>
          <a:xfrm rot="-429288">
            <a:off x="370245" y="848639"/>
            <a:ext cx="2005845" cy="3891184"/>
            <a:chOff x="3783847" y="2897827"/>
            <a:chExt cx="1868581" cy="3624903"/>
          </a:xfrm>
        </p:grpSpPr>
        <p:sp>
          <p:nvSpPr>
            <p:cNvPr id="516" name="Google Shape;516;p53"/>
            <p:cNvSpPr/>
            <p:nvPr/>
          </p:nvSpPr>
          <p:spPr>
            <a:xfrm>
              <a:off x="3783847" y="2897827"/>
              <a:ext cx="1868581" cy="3624903"/>
            </a:xfrm>
            <a:custGeom>
              <a:rect b="b" l="l" r="r" t="t"/>
              <a:pathLst>
                <a:path extrusionOk="0" h="3624903" w="1868581">
                  <a:moveTo>
                    <a:pt x="430125" y="1118822"/>
                  </a:moveTo>
                  <a:cubicBezTo>
                    <a:pt x="365665" y="1112991"/>
                    <a:pt x="284161" y="1223029"/>
                    <a:pt x="225384" y="1280440"/>
                  </a:cubicBezTo>
                  <a:cubicBezTo>
                    <a:pt x="284748" y="1316371"/>
                    <a:pt x="514392" y="1471029"/>
                    <a:pt x="548760" y="1428850"/>
                  </a:cubicBezTo>
                  <a:cubicBezTo>
                    <a:pt x="597189" y="1369486"/>
                    <a:pt x="505018" y="1164836"/>
                    <a:pt x="456591" y="1128907"/>
                  </a:cubicBezTo>
                  <a:cubicBezTo>
                    <a:pt x="448194" y="1122853"/>
                    <a:pt x="439333" y="1119655"/>
                    <a:pt x="430125" y="1118822"/>
                  </a:cubicBezTo>
                  <a:close/>
                  <a:moveTo>
                    <a:pt x="1586325" y="890191"/>
                  </a:moveTo>
                  <a:lnTo>
                    <a:pt x="1603946" y="890191"/>
                  </a:lnTo>
                  <a:cubicBezTo>
                    <a:pt x="1613807" y="890191"/>
                    <a:pt x="1621801" y="898185"/>
                    <a:pt x="1621801" y="908046"/>
                  </a:cubicBezTo>
                  <a:lnTo>
                    <a:pt x="1621801" y="933490"/>
                  </a:lnTo>
                  <a:lnTo>
                    <a:pt x="1647679" y="936098"/>
                  </a:lnTo>
                  <a:cubicBezTo>
                    <a:pt x="1766482" y="960409"/>
                    <a:pt x="1855850" y="1065525"/>
                    <a:pt x="1855850" y="1191516"/>
                  </a:cubicBezTo>
                  <a:lnTo>
                    <a:pt x="1854000" y="1209876"/>
                  </a:lnTo>
                  <a:lnTo>
                    <a:pt x="1336272" y="1209876"/>
                  </a:lnTo>
                  <a:lnTo>
                    <a:pt x="1334421" y="1191516"/>
                  </a:lnTo>
                  <a:cubicBezTo>
                    <a:pt x="1334421" y="1065525"/>
                    <a:pt x="1423790" y="960409"/>
                    <a:pt x="1542593" y="936098"/>
                  </a:cubicBezTo>
                  <a:lnTo>
                    <a:pt x="1568470" y="933490"/>
                  </a:lnTo>
                  <a:lnTo>
                    <a:pt x="1568470" y="908046"/>
                  </a:lnTo>
                  <a:cubicBezTo>
                    <a:pt x="1568470" y="898185"/>
                    <a:pt x="1576463" y="890191"/>
                    <a:pt x="1586325" y="890191"/>
                  </a:cubicBezTo>
                  <a:close/>
                  <a:moveTo>
                    <a:pt x="811141" y="527"/>
                  </a:moveTo>
                  <a:cubicBezTo>
                    <a:pt x="843480" y="3703"/>
                    <a:pt x="886392" y="20911"/>
                    <a:pt x="945560" y="43173"/>
                  </a:cubicBezTo>
                  <a:cubicBezTo>
                    <a:pt x="968994" y="52546"/>
                    <a:pt x="981492" y="66607"/>
                    <a:pt x="978368" y="90039"/>
                  </a:cubicBezTo>
                  <a:cubicBezTo>
                    <a:pt x="961182" y="236886"/>
                    <a:pt x="1003363" y="352489"/>
                    <a:pt x="959621" y="522771"/>
                  </a:cubicBezTo>
                  <a:cubicBezTo>
                    <a:pt x="954934" y="558701"/>
                    <a:pt x="956497" y="594632"/>
                    <a:pt x="929938" y="629001"/>
                  </a:cubicBezTo>
                  <a:cubicBezTo>
                    <a:pt x="925253" y="635250"/>
                    <a:pt x="920565" y="643060"/>
                    <a:pt x="915879" y="649309"/>
                  </a:cubicBezTo>
                  <a:cubicBezTo>
                    <a:pt x="900257" y="678991"/>
                    <a:pt x="861201" y="703987"/>
                    <a:pt x="858077" y="725857"/>
                  </a:cubicBezTo>
                  <a:cubicBezTo>
                    <a:pt x="858077" y="725857"/>
                    <a:pt x="856515" y="725857"/>
                    <a:pt x="856515" y="725857"/>
                  </a:cubicBezTo>
                  <a:cubicBezTo>
                    <a:pt x="851828" y="778972"/>
                    <a:pt x="859640" y="832087"/>
                    <a:pt x="961182" y="858644"/>
                  </a:cubicBezTo>
                  <a:cubicBezTo>
                    <a:pt x="1120527" y="899261"/>
                    <a:pt x="1062727" y="1066418"/>
                    <a:pt x="1054915" y="1202329"/>
                  </a:cubicBezTo>
                  <a:cubicBezTo>
                    <a:pt x="1040856" y="1421038"/>
                    <a:pt x="1064288" y="1397606"/>
                    <a:pt x="1281435" y="1364799"/>
                  </a:cubicBezTo>
                  <a:cubicBezTo>
                    <a:pt x="1342361" y="1355426"/>
                    <a:pt x="1397039" y="1375735"/>
                    <a:pt x="1447029" y="1311684"/>
                  </a:cubicBezTo>
                  <a:cubicBezTo>
                    <a:pt x="1420471" y="1267942"/>
                    <a:pt x="1359546" y="1321057"/>
                    <a:pt x="1322053" y="1236698"/>
                  </a:cubicBezTo>
                  <a:cubicBezTo>
                    <a:pt x="1440780" y="1236698"/>
                    <a:pt x="1732912" y="1235137"/>
                    <a:pt x="1820396" y="1230449"/>
                  </a:cubicBezTo>
                  <a:cubicBezTo>
                    <a:pt x="1865700" y="1228888"/>
                    <a:pt x="1896945" y="1246071"/>
                    <a:pt x="1829769" y="1280440"/>
                  </a:cubicBezTo>
                  <a:cubicBezTo>
                    <a:pt x="1768844" y="1297625"/>
                    <a:pt x="1793839" y="1269505"/>
                    <a:pt x="1737600" y="1313247"/>
                  </a:cubicBezTo>
                  <a:cubicBezTo>
                    <a:pt x="1715729" y="1336679"/>
                    <a:pt x="1690733" y="1339803"/>
                    <a:pt x="1656365" y="1336679"/>
                  </a:cubicBezTo>
                  <a:cubicBezTo>
                    <a:pt x="1493895" y="1419477"/>
                    <a:pt x="1309555" y="1486651"/>
                    <a:pt x="1133025" y="1522582"/>
                  </a:cubicBezTo>
                  <a:cubicBezTo>
                    <a:pt x="1040856" y="1539766"/>
                    <a:pt x="1028358" y="1583508"/>
                    <a:pt x="1040856" y="1678803"/>
                  </a:cubicBezTo>
                  <a:cubicBezTo>
                    <a:pt x="1075224" y="1949064"/>
                    <a:pt x="1092408" y="2269317"/>
                    <a:pt x="1092408" y="2541140"/>
                  </a:cubicBezTo>
                  <a:cubicBezTo>
                    <a:pt x="1092408" y="2584882"/>
                    <a:pt x="1065851" y="2583319"/>
                    <a:pt x="1026795" y="2613002"/>
                  </a:cubicBezTo>
                  <a:cubicBezTo>
                    <a:pt x="1025234" y="2634873"/>
                    <a:pt x="1009612" y="2655181"/>
                    <a:pt x="1008049" y="2675490"/>
                  </a:cubicBezTo>
                  <a:cubicBezTo>
                    <a:pt x="1003363" y="2794218"/>
                    <a:pt x="998675" y="2911382"/>
                    <a:pt x="986178" y="3028548"/>
                  </a:cubicBezTo>
                  <a:cubicBezTo>
                    <a:pt x="965870" y="3211326"/>
                    <a:pt x="922128" y="3336302"/>
                    <a:pt x="1111154" y="3467527"/>
                  </a:cubicBezTo>
                  <a:cubicBezTo>
                    <a:pt x="1134588" y="3483150"/>
                    <a:pt x="1170518" y="3506583"/>
                    <a:pt x="1154896" y="3540952"/>
                  </a:cubicBezTo>
                  <a:cubicBezTo>
                    <a:pt x="1140837" y="3572196"/>
                    <a:pt x="1101781" y="3558137"/>
                    <a:pt x="1073661" y="3561260"/>
                  </a:cubicBezTo>
                  <a:cubicBezTo>
                    <a:pt x="978368" y="3569072"/>
                    <a:pt x="967431" y="3483150"/>
                    <a:pt x="875262" y="3484713"/>
                  </a:cubicBezTo>
                  <a:cubicBezTo>
                    <a:pt x="850267" y="3459717"/>
                    <a:pt x="792464" y="3486274"/>
                    <a:pt x="790903" y="3422224"/>
                  </a:cubicBezTo>
                  <a:cubicBezTo>
                    <a:pt x="790903" y="3408164"/>
                    <a:pt x="790903" y="3380044"/>
                    <a:pt x="790903" y="3365985"/>
                  </a:cubicBezTo>
                  <a:cubicBezTo>
                    <a:pt x="764345" y="3303497"/>
                    <a:pt x="811211" y="3223823"/>
                    <a:pt x="786215" y="3161335"/>
                  </a:cubicBezTo>
                  <a:cubicBezTo>
                    <a:pt x="747161" y="3122281"/>
                    <a:pt x="792464" y="3076976"/>
                    <a:pt x="776842" y="3036359"/>
                  </a:cubicBezTo>
                  <a:cubicBezTo>
                    <a:pt x="761220" y="2898885"/>
                    <a:pt x="806525" y="2775471"/>
                    <a:pt x="773718" y="2637997"/>
                  </a:cubicBezTo>
                  <a:lnTo>
                    <a:pt x="775281" y="2641122"/>
                  </a:lnTo>
                  <a:cubicBezTo>
                    <a:pt x="773718" y="2637997"/>
                    <a:pt x="773718" y="2633310"/>
                    <a:pt x="772156" y="2630185"/>
                  </a:cubicBezTo>
                  <a:lnTo>
                    <a:pt x="690922" y="2630185"/>
                  </a:lnTo>
                  <a:cubicBezTo>
                    <a:pt x="661239" y="2759849"/>
                    <a:pt x="640931" y="2844208"/>
                    <a:pt x="656553" y="2980119"/>
                  </a:cubicBezTo>
                  <a:cubicBezTo>
                    <a:pt x="651866" y="2986368"/>
                    <a:pt x="665926" y="3097286"/>
                    <a:pt x="661239" y="3151962"/>
                  </a:cubicBezTo>
                  <a:cubicBezTo>
                    <a:pt x="647180" y="3209764"/>
                    <a:pt x="637807" y="3376920"/>
                    <a:pt x="651866" y="3426910"/>
                  </a:cubicBezTo>
                  <a:cubicBezTo>
                    <a:pt x="661239" y="3481588"/>
                    <a:pt x="684673" y="3536264"/>
                    <a:pt x="694046" y="3590943"/>
                  </a:cubicBezTo>
                  <a:cubicBezTo>
                    <a:pt x="637807" y="3651869"/>
                    <a:pt x="594065" y="3615938"/>
                    <a:pt x="536262" y="3597191"/>
                  </a:cubicBezTo>
                  <a:cubicBezTo>
                    <a:pt x="483147" y="3555013"/>
                    <a:pt x="469088" y="3494086"/>
                    <a:pt x="475337" y="3434722"/>
                  </a:cubicBezTo>
                  <a:cubicBezTo>
                    <a:pt x="486272" y="3333178"/>
                    <a:pt x="506581" y="3236321"/>
                    <a:pt x="458152" y="3142589"/>
                  </a:cubicBezTo>
                  <a:cubicBezTo>
                    <a:pt x="445655" y="3117593"/>
                    <a:pt x="451903" y="3080100"/>
                    <a:pt x="451903" y="3048856"/>
                  </a:cubicBezTo>
                  <a:cubicBezTo>
                    <a:pt x="455028" y="2908258"/>
                    <a:pt x="442530" y="2769222"/>
                    <a:pt x="445655" y="2628624"/>
                  </a:cubicBezTo>
                  <a:lnTo>
                    <a:pt x="403476" y="2628624"/>
                  </a:lnTo>
                  <a:cubicBezTo>
                    <a:pt x="403476" y="2628624"/>
                    <a:pt x="408161" y="2583319"/>
                    <a:pt x="406600" y="2583319"/>
                  </a:cubicBezTo>
                  <a:cubicBezTo>
                    <a:pt x="434720" y="2341178"/>
                    <a:pt x="439406" y="2142777"/>
                    <a:pt x="459715" y="1899073"/>
                  </a:cubicBezTo>
                  <a:cubicBezTo>
                    <a:pt x="465964" y="1828775"/>
                    <a:pt x="481586" y="1763162"/>
                    <a:pt x="505018" y="1697549"/>
                  </a:cubicBezTo>
                  <a:cubicBezTo>
                    <a:pt x="551885" y="1566324"/>
                    <a:pt x="576880" y="1600693"/>
                    <a:pt x="451903" y="1541329"/>
                  </a:cubicBezTo>
                  <a:cubicBezTo>
                    <a:pt x="317554" y="1477278"/>
                    <a:pt x="189453" y="1453845"/>
                    <a:pt x="44168" y="1361674"/>
                  </a:cubicBezTo>
                  <a:cubicBezTo>
                    <a:pt x="-15196" y="1324181"/>
                    <a:pt x="-10510" y="1278878"/>
                    <a:pt x="33232" y="1230449"/>
                  </a:cubicBezTo>
                  <a:cubicBezTo>
                    <a:pt x="186328" y="1060169"/>
                    <a:pt x="292558" y="860207"/>
                    <a:pt x="525328" y="807092"/>
                  </a:cubicBezTo>
                  <a:cubicBezTo>
                    <a:pt x="679985" y="772724"/>
                    <a:pt x="650304" y="735231"/>
                    <a:pt x="658115" y="689926"/>
                  </a:cubicBezTo>
                  <a:cubicBezTo>
                    <a:pt x="650304" y="685240"/>
                    <a:pt x="626870" y="602442"/>
                    <a:pt x="609687" y="552452"/>
                  </a:cubicBezTo>
                  <a:cubicBezTo>
                    <a:pt x="576880" y="460282"/>
                    <a:pt x="653429" y="380609"/>
                    <a:pt x="664363" y="290001"/>
                  </a:cubicBezTo>
                  <a:cubicBezTo>
                    <a:pt x="672175" y="235325"/>
                    <a:pt x="700295" y="197832"/>
                    <a:pt x="711230" y="143154"/>
                  </a:cubicBezTo>
                  <a:cubicBezTo>
                    <a:pt x="732710" y="28918"/>
                    <a:pt x="757242" y="-4767"/>
                    <a:pt x="811141" y="52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53"/>
            <p:cNvSpPr/>
            <p:nvPr/>
          </p:nvSpPr>
          <p:spPr>
            <a:xfrm>
              <a:off x="4324538" y="3677860"/>
              <a:ext cx="551393" cy="1537213"/>
            </a:xfrm>
            <a:custGeom>
              <a:rect b="b" l="l" r="r" t="t"/>
              <a:pathLst>
                <a:path extrusionOk="0" h="1537213" w="551393">
                  <a:moveTo>
                    <a:pt x="51851" y="0"/>
                  </a:moveTo>
                  <a:lnTo>
                    <a:pt x="171121" y="268357"/>
                  </a:lnTo>
                  <a:lnTo>
                    <a:pt x="419000" y="268357"/>
                  </a:lnTo>
                  <a:lnTo>
                    <a:pt x="382596" y="66221"/>
                  </a:lnTo>
                  <a:lnTo>
                    <a:pt x="421275" y="77358"/>
                  </a:lnTo>
                  <a:lnTo>
                    <a:pt x="462110" y="303323"/>
                  </a:lnTo>
                  <a:cubicBezTo>
                    <a:pt x="472788" y="369344"/>
                    <a:pt x="473644" y="522324"/>
                    <a:pt x="463306" y="611197"/>
                  </a:cubicBezTo>
                  <a:cubicBezTo>
                    <a:pt x="502543" y="961722"/>
                    <a:pt x="564854" y="1265204"/>
                    <a:pt x="548808" y="1530626"/>
                  </a:cubicBezTo>
                  <a:lnTo>
                    <a:pt x="64066" y="1537213"/>
                  </a:lnTo>
                  <a:lnTo>
                    <a:pt x="134717" y="695739"/>
                  </a:lnTo>
                  <a:lnTo>
                    <a:pt x="0" y="696698"/>
                  </a:lnTo>
                  <a:lnTo>
                    <a:pt x="14849" y="661371"/>
                  </a:lnTo>
                  <a:lnTo>
                    <a:pt x="135196" y="649876"/>
                  </a:lnTo>
                  <a:cubicBezTo>
                    <a:pt x="135515" y="526415"/>
                    <a:pt x="135835" y="402954"/>
                    <a:pt x="136154" y="279493"/>
                  </a:cubicBezTo>
                  <a:lnTo>
                    <a:pt x="25387" y="16286"/>
                  </a:lnTo>
                  <a:lnTo>
                    <a:pt x="518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4"/>
          <p:cNvSpPr/>
          <p:nvPr/>
        </p:nvSpPr>
        <p:spPr>
          <a:xfrm rot="10800000">
            <a:off x="-9939" y="79801"/>
            <a:ext cx="9153939" cy="3415696"/>
          </a:xfrm>
          <a:custGeom>
            <a:rect b="b" l="l" r="r" t="t"/>
            <a:pathLst>
              <a:path extrusionOk="0" h="4554261" w="12205252">
                <a:moveTo>
                  <a:pt x="12205252" y="4554261"/>
                </a:moveTo>
                <a:lnTo>
                  <a:pt x="6108196" y="4554261"/>
                </a:lnTo>
                <a:lnTo>
                  <a:pt x="6097056" y="4554261"/>
                </a:lnTo>
                <a:lnTo>
                  <a:pt x="0" y="4554261"/>
                </a:lnTo>
                <a:lnTo>
                  <a:pt x="0" y="1970835"/>
                </a:lnTo>
                <a:lnTo>
                  <a:pt x="316931" y="1777770"/>
                </a:lnTo>
                <a:cubicBezTo>
                  <a:pt x="2052484" y="752156"/>
                  <a:pt x="3925622" y="91603"/>
                  <a:pt x="5867395" y="6099"/>
                </a:cubicBezTo>
                <a:lnTo>
                  <a:pt x="6097056" y="282"/>
                </a:lnTo>
                <a:lnTo>
                  <a:pt x="6097056" y="0"/>
                </a:lnTo>
                <a:lnTo>
                  <a:pt x="6102626" y="141"/>
                </a:lnTo>
                <a:lnTo>
                  <a:pt x="6108196" y="0"/>
                </a:lnTo>
                <a:lnTo>
                  <a:pt x="6108196" y="282"/>
                </a:lnTo>
                <a:lnTo>
                  <a:pt x="6337857" y="6099"/>
                </a:lnTo>
                <a:cubicBezTo>
                  <a:pt x="8279630" y="91603"/>
                  <a:pt x="10152768" y="752156"/>
                  <a:pt x="11888321" y="1777770"/>
                </a:cubicBezTo>
                <a:lnTo>
                  <a:pt x="12205252" y="19708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54"/>
          <p:cNvSpPr/>
          <p:nvPr/>
        </p:nvSpPr>
        <p:spPr>
          <a:xfrm rot="10800000">
            <a:off x="-9940" y="-10757"/>
            <a:ext cx="9153940" cy="3195557"/>
          </a:xfrm>
          <a:custGeom>
            <a:rect b="b" l="l" r="r" t="t"/>
            <a:pathLst>
              <a:path extrusionOk="0" h="4260743" w="12205253">
                <a:moveTo>
                  <a:pt x="12205253" y="4260743"/>
                </a:moveTo>
                <a:lnTo>
                  <a:pt x="6108197" y="4260743"/>
                </a:lnTo>
                <a:lnTo>
                  <a:pt x="6097056" y="4260743"/>
                </a:lnTo>
                <a:lnTo>
                  <a:pt x="0" y="4260743"/>
                </a:lnTo>
                <a:lnTo>
                  <a:pt x="0" y="2092572"/>
                </a:lnTo>
                <a:cubicBezTo>
                  <a:pt x="1804410" y="894751"/>
                  <a:pt x="3787342" y="102922"/>
                  <a:pt x="5853776" y="6463"/>
                </a:cubicBezTo>
                <a:lnTo>
                  <a:pt x="6097056" y="283"/>
                </a:lnTo>
                <a:lnTo>
                  <a:pt x="6097056" y="0"/>
                </a:lnTo>
                <a:lnTo>
                  <a:pt x="6102627" y="142"/>
                </a:lnTo>
                <a:lnTo>
                  <a:pt x="6108197" y="0"/>
                </a:lnTo>
                <a:lnTo>
                  <a:pt x="6108197" y="283"/>
                </a:lnTo>
                <a:lnTo>
                  <a:pt x="6351477" y="6463"/>
                </a:lnTo>
                <a:cubicBezTo>
                  <a:pt x="8417911" y="102922"/>
                  <a:pt x="10400843" y="894751"/>
                  <a:pt x="12205253" y="209257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4" name="Google Shape;524;p54"/>
          <p:cNvGrpSpPr/>
          <p:nvPr/>
        </p:nvGrpSpPr>
        <p:grpSpPr>
          <a:xfrm>
            <a:off x="3289888" y="560504"/>
            <a:ext cx="2679831" cy="2188819"/>
            <a:chOff x="3703721" y="1693521"/>
            <a:chExt cx="4784558" cy="4083617"/>
          </a:xfrm>
        </p:grpSpPr>
        <p:sp>
          <p:nvSpPr>
            <p:cNvPr id="525" name="Google Shape;525;p54"/>
            <p:cNvSpPr/>
            <p:nvPr/>
          </p:nvSpPr>
          <p:spPr>
            <a:xfrm rot="10800000">
              <a:off x="5245982" y="3779082"/>
              <a:ext cx="318709" cy="1998054"/>
            </a:xfrm>
            <a:custGeom>
              <a:rect b="b" l="l" r="r" t="t"/>
              <a:pathLst>
                <a:path extrusionOk="0" h="1552575" w="247650">
                  <a:moveTo>
                    <a:pt x="247650" y="1469035"/>
                  </a:moveTo>
                  <a:cubicBezTo>
                    <a:pt x="241935" y="1179475"/>
                    <a:pt x="234315" y="905155"/>
                    <a:pt x="230505" y="614642"/>
                  </a:cubicBezTo>
                  <a:cubicBezTo>
                    <a:pt x="228600" y="504152"/>
                    <a:pt x="231458" y="394615"/>
                    <a:pt x="219075" y="285077"/>
                  </a:cubicBezTo>
                  <a:cubicBezTo>
                    <a:pt x="215265" y="186970"/>
                    <a:pt x="170498" y="103150"/>
                    <a:pt x="104775" y="31712"/>
                  </a:cubicBezTo>
                  <a:cubicBezTo>
                    <a:pt x="94298" y="20282"/>
                    <a:pt x="72390" y="-11150"/>
                    <a:pt x="67627" y="4090"/>
                  </a:cubicBezTo>
                  <a:cubicBezTo>
                    <a:pt x="36195" y="104102"/>
                    <a:pt x="0" y="592735"/>
                    <a:pt x="0" y="867055"/>
                  </a:cubicBezTo>
                  <a:cubicBezTo>
                    <a:pt x="0" y="959447"/>
                    <a:pt x="0" y="961352"/>
                    <a:pt x="89535" y="982307"/>
                  </a:cubicBezTo>
                  <a:cubicBezTo>
                    <a:pt x="133350" y="992785"/>
                    <a:pt x="160020" y="1014692"/>
                    <a:pt x="151448" y="1058507"/>
                  </a:cubicBezTo>
                  <a:cubicBezTo>
                    <a:pt x="144780" y="1096607"/>
                    <a:pt x="141923" y="1135660"/>
                    <a:pt x="137160" y="1173760"/>
                  </a:cubicBezTo>
                  <a:cubicBezTo>
                    <a:pt x="124777" y="1269010"/>
                    <a:pt x="138113" y="1348067"/>
                    <a:pt x="133350" y="1442365"/>
                  </a:cubicBezTo>
                  <a:cubicBezTo>
                    <a:pt x="118110" y="1454747"/>
                    <a:pt x="108585" y="1472845"/>
                    <a:pt x="108585" y="1493800"/>
                  </a:cubicBezTo>
                  <a:cubicBezTo>
                    <a:pt x="108585" y="1530947"/>
                    <a:pt x="138113" y="1560475"/>
                    <a:pt x="175260" y="1560475"/>
                  </a:cubicBezTo>
                  <a:cubicBezTo>
                    <a:pt x="182880" y="1560475"/>
                    <a:pt x="189548" y="1559522"/>
                    <a:pt x="196215" y="1556665"/>
                  </a:cubicBezTo>
                  <a:cubicBezTo>
                    <a:pt x="212408" y="1551902"/>
                    <a:pt x="227648" y="1542377"/>
                    <a:pt x="239077" y="1527137"/>
                  </a:cubicBezTo>
                  <a:cubicBezTo>
                    <a:pt x="240030" y="1526185"/>
                    <a:pt x="240983" y="1525232"/>
                    <a:pt x="240983" y="1524280"/>
                  </a:cubicBezTo>
                  <a:cubicBezTo>
                    <a:pt x="251460" y="1507135"/>
                    <a:pt x="247650" y="1488085"/>
                    <a:pt x="247650" y="1469035"/>
                  </a:cubicBezTo>
                  <a:close/>
                  <a:moveTo>
                    <a:pt x="205740" y="1431887"/>
                  </a:moveTo>
                  <a:cubicBezTo>
                    <a:pt x="196215" y="1439507"/>
                    <a:pt x="182880" y="1438555"/>
                    <a:pt x="175260" y="1429030"/>
                  </a:cubicBezTo>
                  <a:cubicBezTo>
                    <a:pt x="167640" y="1419505"/>
                    <a:pt x="168592" y="1406170"/>
                    <a:pt x="178117" y="1398550"/>
                  </a:cubicBezTo>
                  <a:cubicBezTo>
                    <a:pt x="187642" y="1390930"/>
                    <a:pt x="200977" y="1391882"/>
                    <a:pt x="208598" y="1401407"/>
                  </a:cubicBezTo>
                  <a:cubicBezTo>
                    <a:pt x="216217" y="1409980"/>
                    <a:pt x="215265" y="1424267"/>
                    <a:pt x="205740" y="1431887"/>
                  </a:cubicBezTo>
                  <a:close/>
                  <a:moveTo>
                    <a:pt x="205740" y="1269962"/>
                  </a:moveTo>
                  <a:cubicBezTo>
                    <a:pt x="196215" y="1277582"/>
                    <a:pt x="182880" y="1276630"/>
                    <a:pt x="175260" y="1267105"/>
                  </a:cubicBezTo>
                  <a:cubicBezTo>
                    <a:pt x="167640" y="1257580"/>
                    <a:pt x="168592" y="1244245"/>
                    <a:pt x="178117" y="1236625"/>
                  </a:cubicBezTo>
                  <a:cubicBezTo>
                    <a:pt x="187642" y="1229005"/>
                    <a:pt x="200977" y="1229957"/>
                    <a:pt x="208598" y="1239482"/>
                  </a:cubicBezTo>
                  <a:cubicBezTo>
                    <a:pt x="216217" y="1248055"/>
                    <a:pt x="215265" y="1262342"/>
                    <a:pt x="205740" y="1269962"/>
                  </a:cubicBezTo>
                  <a:close/>
                  <a:moveTo>
                    <a:pt x="205740" y="1108037"/>
                  </a:moveTo>
                  <a:cubicBezTo>
                    <a:pt x="196215" y="1115657"/>
                    <a:pt x="182880" y="1114705"/>
                    <a:pt x="175260" y="1105180"/>
                  </a:cubicBezTo>
                  <a:cubicBezTo>
                    <a:pt x="167640" y="1095655"/>
                    <a:pt x="168592" y="1082320"/>
                    <a:pt x="178117" y="1074700"/>
                  </a:cubicBezTo>
                  <a:cubicBezTo>
                    <a:pt x="187642" y="1067080"/>
                    <a:pt x="200977" y="1068032"/>
                    <a:pt x="208598" y="1077557"/>
                  </a:cubicBezTo>
                  <a:cubicBezTo>
                    <a:pt x="216217" y="1086130"/>
                    <a:pt x="215265" y="1100417"/>
                    <a:pt x="205740" y="11080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54"/>
            <p:cNvSpPr/>
            <p:nvPr/>
          </p:nvSpPr>
          <p:spPr>
            <a:xfrm rot="10800000">
              <a:off x="5745093" y="3765944"/>
              <a:ext cx="728346" cy="2011194"/>
            </a:xfrm>
            <a:custGeom>
              <a:rect b="b" l="l" r="r" t="t"/>
              <a:pathLst>
                <a:path extrusionOk="0" h="2011193" w="728345">
                  <a:moveTo>
                    <a:pt x="144874" y="806768"/>
                  </a:moveTo>
                  <a:cubicBezTo>
                    <a:pt x="160114" y="806768"/>
                    <a:pt x="173449" y="796290"/>
                    <a:pt x="173449" y="782955"/>
                  </a:cubicBezTo>
                  <a:lnTo>
                    <a:pt x="173449" y="165735"/>
                  </a:lnTo>
                  <a:cubicBezTo>
                    <a:pt x="173449" y="152400"/>
                    <a:pt x="161066" y="141923"/>
                    <a:pt x="144874" y="141923"/>
                  </a:cubicBezTo>
                  <a:cubicBezTo>
                    <a:pt x="129634" y="141923"/>
                    <a:pt x="116299" y="152400"/>
                    <a:pt x="116299" y="165735"/>
                  </a:cubicBezTo>
                  <a:lnTo>
                    <a:pt x="116299" y="782955"/>
                  </a:lnTo>
                  <a:cubicBezTo>
                    <a:pt x="116299" y="796290"/>
                    <a:pt x="128681" y="806768"/>
                    <a:pt x="144874" y="806768"/>
                  </a:cubicBezTo>
                  <a:close/>
                  <a:moveTo>
                    <a:pt x="256316" y="806768"/>
                  </a:moveTo>
                  <a:cubicBezTo>
                    <a:pt x="271556" y="806768"/>
                    <a:pt x="284891" y="796290"/>
                    <a:pt x="284891" y="782955"/>
                  </a:cubicBezTo>
                  <a:lnTo>
                    <a:pt x="284891" y="165735"/>
                  </a:lnTo>
                  <a:cubicBezTo>
                    <a:pt x="284891" y="152400"/>
                    <a:pt x="272509" y="141923"/>
                    <a:pt x="256316" y="141923"/>
                  </a:cubicBezTo>
                  <a:cubicBezTo>
                    <a:pt x="241077" y="141923"/>
                    <a:pt x="227741" y="152400"/>
                    <a:pt x="227741" y="165735"/>
                  </a:cubicBezTo>
                  <a:lnTo>
                    <a:pt x="227741" y="782955"/>
                  </a:lnTo>
                  <a:cubicBezTo>
                    <a:pt x="227741" y="796290"/>
                    <a:pt x="240124" y="806768"/>
                    <a:pt x="256316" y="806768"/>
                  </a:cubicBezTo>
                  <a:close/>
                  <a:moveTo>
                    <a:pt x="367759" y="806768"/>
                  </a:moveTo>
                  <a:cubicBezTo>
                    <a:pt x="382999" y="806768"/>
                    <a:pt x="396334" y="796290"/>
                    <a:pt x="396334" y="782955"/>
                  </a:cubicBezTo>
                  <a:lnTo>
                    <a:pt x="396334" y="165735"/>
                  </a:lnTo>
                  <a:cubicBezTo>
                    <a:pt x="396334" y="152400"/>
                    <a:pt x="383952" y="141923"/>
                    <a:pt x="367759" y="141923"/>
                  </a:cubicBezTo>
                  <a:cubicBezTo>
                    <a:pt x="352519" y="141923"/>
                    <a:pt x="339184" y="152400"/>
                    <a:pt x="339184" y="165735"/>
                  </a:cubicBezTo>
                  <a:lnTo>
                    <a:pt x="339184" y="782955"/>
                  </a:lnTo>
                  <a:cubicBezTo>
                    <a:pt x="339184" y="796290"/>
                    <a:pt x="351566" y="806768"/>
                    <a:pt x="367759" y="806768"/>
                  </a:cubicBezTo>
                  <a:close/>
                  <a:moveTo>
                    <a:pt x="479202" y="806768"/>
                  </a:moveTo>
                  <a:cubicBezTo>
                    <a:pt x="494441" y="806768"/>
                    <a:pt x="507777" y="796290"/>
                    <a:pt x="507777" y="782955"/>
                  </a:cubicBezTo>
                  <a:lnTo>
                    <a:pt x="507777" y="165735"/>
                  </a:lnTo>
                  <a:cubicBezTo>
                    <a:pt x="507777" y="152400"/>
                    <a:pt x="495394" y="141923"/>
                    <a:pt x="479202" y="141923"/>
                  </a:cubicBezTo>
                  <a:cubicBezTo>
                    <a:pt x="463961" y="141923"/>
                    <a:pt x="450627" y="152400"/>
                    <a:pt x="450627" y="165735"/>
                  </a:cubicBezTo>
                  <a:lnTo>
                    <a:pt x="450627" y="782955"/>
                  </a:lnTo>
                  <a:cubicBezTo>
                    <a:pt x="450627" y="796290"/>
                    <a:pt x="463009" y="806768"/>
                    <a:pt x="479202" y="806768"/>
                  </a:cubicBezTo>
                  <a:close/>
                  <a:moveTo>
                    <a:pt x="590644" y="806768"/>
                  </a:moveTo>
                  <a:cubicBezTo>
                    <a:pt x="605884" y="806768"/>
                    <a:pt x="619219" y="796290"/>
                    <a:pt x="619219" y="782955"/>
                  </a:cubicBezTo>
                  <a:lnTo>
                    <a:pt x="619219" y="165735"/>
                  </a:lnTo>
                  <a:cubicBezTo>
                    <a:pt x="619219" y="152400"/>
                    <a:pt x="606836" y="141923"/>
                    <a:pt x="590644" y="141923"/>
                  </a:cubicBezTo>
                  <a:cubicBezTo>
                    <a:pt x="575404" y="141923"/>
                    <a:pt x="562069" y="152400"/>
                    <a:pt x="562069" y="165735"/>
                  </a:cubicBezTo>
                  <a:lnTo>
                    <a:pt x="562069" y="782955"/>
                  </a:lnTo>
                  <a:cubicBezTo>
                    <a:pt x="562069" y="796290"/>
                    <a:pt x="574452" y="806768"/>
                    <a:pt x="590644" y="806768"/>
                  </a:cubicBezTo>
                  <a:close/>
                  <a:moveTo>
                    <a:pt x="466876" y="2011193"/>
                  </a:moveTo>
                  <a:lnTo>
                    <a:pt x="278033" y="2011193"/>
                  </a:lnTo>
                  <a:lnTo>
                    <a:pt x="278033" y="1370582"/>
                  </a:lnTo>
                  <a:lnTo>
                    <a:pt x="322039" y="1370582"/>
                  </a:lnTo>
                  <a:lnTo>
                    <a:pt x="322039" y="888683"/>
                  </a:lnTo>
                  <a:lnTo>
                    <a:pt x="143922" y="888683"/>
                  </a:lnTo>
                  <a:cubicBezTo>
                    <a:pt x="86772" y="888683"/>
                    <a:pt x="39147" y="842010"/>
                    <a:pt x="39147" y="783908"/>
                  </a:cubicBezTo>
                  <a:lnTo>
                    <a:pt x="1047" y="228600"/>
                  </a:lnTo>
                  <a:cubicBezTo>
                    <a:pt x="-12289" y="34290"/>
                    <a:pt x="103916" y="0"/>
                    <a:pt x="229647" y="0"/>
                  </a:cubicBezTo>
                  <a:lnTo>
                    <a:pt x="499204" y="0"/>
                  </a:lnTo>
                  <a:cubicBezTo>
                    <a:pt x="624934" y="0"/>
                    <a:pt x="743044" y="36195"/>
                    <a:pt x="726852" y="228600"/>
                  </a:cubicBezTo>
                  <a:lnTo>
                    <a:pt x="688752" y="783908"/>
                  </a:lnTo>
                  <a:cubicBezTo>
                    <a:pt x="688752" y="841058"/>
                    <a:pt x="642079" y="888683"/>
                    <a:pt x="583977" y="888683"/>
                  </a:cubicBezTo>
                  <a:lnTo>
                    <a:pt x="412527" y="888683"/>
                  </a:lnTo>
                  <a:lnTo>
                    <a:pt x="412527" y="1370582"/>
                  </a:lnTo>
                  <a:lnTo>
                    <a:pt x="466876" y="137058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54"/>
            <p:cNvSpPr/>
            <p:nvPr/>
          </p:nvSpPr>
          <p:spPr>
            <a:xfrm rot="10800000">
              <a:off x="6653842" y="3765946"/>
              <a:ext cx="513143" cy="2011192"/>
            </a:xfrm>
            <a:custGeom>
              <a:rect b="b" l="l" r="r" t="t"/>
              <a:pathLst>
                <a:path extrusionOk="0" h="2314575" w="590550">
                  <a:moveTo>
                    <a:pt x="450200" y="68609"/>
                  </a:moveTo>
                  <a:cubicBezTo>
                    <a:pt x="404479" y="21936"/>
                    <a:pt x="351140" y="-924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91132" y="29"/>
                    <a:pt x="291132" y="29"/>
                    <a:pt x="291132" y="29"/>
                  </a:cubicBezTo>
                  <a:cubicBezTo>
                    <a:pt x="289227" y="29"/>
                    <a:pt x="288275" y="29"/>
                    <a:pt x="286370" y="29"/>
                  </a:cubicBezTo>
                  <a:cubicBezTo>
                    <a:pt x="227315" y="1934"/>
                    <a:pt x="174927" y="28604"/>
                    <a:pt x="130160" y="78134"/>
                  </a:cubicBezTo>
                  <a:cubicBezTo>
                    <a:pt x="28242" y="190529"/>
                    <a:pt x="-10810" y="404841"/>
                    <a:pt x="2525" y="557241"/>
                  </a:cubicBezTo>
                  <a:cubicBezTo>
                    <a:pt x="13002" y="671541"/>
                    <a:pt x="82535" y="884901"/>
                    <a:pt x="147304" y="1065876"/>
                  </a:cubicBezTo>
                  <a:cubicBezTo>
                    <a:pt x="143494" y="1067781"/>
                    <a:pt x="140637" y="1072544"/>
                    <a:pt x="140637" y="1077306"/>
                  </a:cubicBezTo>
                  <a:lnTo>
                    <a:pt x="140637" y="1085879"/>
                  </a:lnTo>
                  <a:cubicBezTo>
                    <a:pt x="140637" y="1092546"/>
                    <a:pt x="146352" y="1098261"/>
                    <a:pt x="153019" y="1098261"/>
                  </a:cubicBezTo>
                  <a:lnTo>
                    <a:pt x="158735" y="1098261"/>
                  </a:lnTo>
                  <a:cubicBezTo>
                    <a:pt x="201597" y="1216371"/>
                    <a:pt x="241602" y="1315431"/>
                    <a:pt x="257794" y="1355436"/>
                  </a:cubicBezTo>
                  <a:cubicBezTo>
                    <a:pt x="221600" y="1369724"/>
                    <a:pt x="190167" y="1401156"/>
                    <a:pt x="190167" y="1437351"/>
                  </a:cubicBezTo>
                  <a:lnTo>
                    <a:pt x="209217" y="2227926"/>
                  </a:lnTo>
                  <a:cubicBezTo>
                    <a:pt x="209217" y="2277456"/>
                    <a:pt x="250175" y="2318414"/>
                    <a:pt x="299704" y="2318414"/>
                  </a:cubicBezTo>
                  <a:cubicBezTo>
                    <a:pt x="349235" y="2318414"/>
                    <a:pt x="390192" y="2277456"/>
                    <a:pt x="390192" y="2227926"/>
                  </a:cubicBezTo>
                  <a:lnTo>
                    <a:pt x="409242" y="1437351"/>
                  </a:lnTo>
                  <a:cubicBezTo>
                    <a:pt x="409242" y="1402109"/>
                    <a:pt x="378762" y="1370676"/>
                    <a:pt x="343520" y="1356389"/>
                  </a:cubicBezTo>
                  <a:cubicBezTo>
                    <a:pt x="356854" y="1322099"/>
                    <a:pt x="394954" y="1221134"/>
                    <a:pt x="437817" y="1098261"/>
                  </a:cubicBezTo>
                  <a:lnTo>
                    <a:pt x="447342" y="1098261"/>
                  </a:lnTo>
                  <a:cubicBezTo>
                    <a:pt x="454010" y="1098261"/>
                    <a:pt x="459725" y="1092546"/>
                    <a:pt x="459725" y="1085879"/>
                  </a:cubicBezTo>
                  <a:lnTo>
                    <a:pt x="459725" y="1077306"/>
                  </a:lnTo>
                  <a:cubicBezTo>
                    <a:pt x="459725" y="1070639"/>
                    <a:pt x="454962" y="1065876"/>
                    <a:pt x="449247" y="1064924"/>
                  </a:cubicBezTo>
                  <a:cubicBezTo>
                    <a:pt x="515922" y="869661"/>
                    <a:pt x="589265" y="633441"/>
                    <a:pt x="592122" y="521999"/>
                  </a:cubicBezTo>
                  <a:cubicBezTo>
                    <a:pt x="594979" y="377219"/>
                    <a:pt x="552117" y="173384"/>
                    <a:pt x="450200" y="68609"/>
                  </a:cubicBezTo>
                  <a:close/>
                  <a:moveTo>
                    <a:pt x="284465" y="1064924"/>
                  </a:moveTo>
                  <a:cubicBezTo>
                    <a:pt x="260652" y="838229"/>
                    <a:pt x="233029" y="553431"/>
                    <a:pt x="233982" y="491519"/>
                  </a:cubicBezTo>
                  <a:cubicBezTo>
                    <a:pt x="239697" y="46701"/>
                    <a:pt x="287322" y="29556"/>
                    <a:pt x="290179" y="28604"/>
                  </a:cubicBezTo>
                  <a:cubicBezTo>
                    <a:pt x="290179" y="28604"/>
                    <a:pt x="290179" y="28604"/>
                    <a:pt x="290179" y="28604"/>
                  </a:cubicBezTo>
                  <a:cubicBezTo>
                    <a:pt x="292085" y="28604"/>
                    <a:pt x="293990" y="30509"/>
                    <a:pt x="295895" y="31461"/>
                  </a:cubicBezTo>
                  <a:cubicBezTo>
                    <a:pt x="336852" y="72419"/>
                    <a:pt x="356854" y="324831"/>
                    <a:pt x="355902" y="490566"/>
                  </a:cubicBezTo>
                  <a:cubicBezTo>
                    <a:pt x="354950" y="582959"/>
                    <a:pt x="333995" y="849659"/>
                    <a:pt x="314945" y="1063971"/>
                  </a:cubicBezTo>
                  <a:lnTo>
                    <a:pt x="284465" y="1063971"/>
                  </a:lnTo>
                  <a:close/>
                  <a:moveTo>
                    <a:pt x="311135" y="1099214"/>
                  </a:moveTo>
                  <a:cubicBezTo>
                    <a:pt x="307325" y="1143029"/>
                    <a:pt x="303515" y="1183986"/>
                    <a:pt x="300657" y="1220181"/>
                  </a:cubicBezTo>
                  <a:cubicBezTo>
                    <a:pt x="296847" y="1183986"/>
                    <a:pt x="292085" y="1143029"/>
                    <a:pt x="288275" y="1099214"/>
                  </a:cubicBezTo>
                  <a:lnTo>
                    <a:pt x="311135" y="1099214"/>
                  </a:lnTo>
                  <a:close/>
                  <a:moveTo>
                    <a:pt x="243507" y="56226"/>
                  </a:moveTo>
                  <a:cubicBezTo>
                    <a:pt x="225410" y="115281"/>
                    <a:pt x="208265" y="238154"/>
                    <a:pt x="205407" y="491519"/>
                  </a:cubicBezTo>
                  <a:cubicBezTo>
                    <a:pt x="204454" y="555336"/>
                    <a:pt x="232077" y="838229"/>
                    <a:pt x="255890" y="1064924"/>
                  </a:cubicBezTo>
                  <a:lnTo>
                    <a:pt x="234935" y="1064924"/>
                  </a:lnTo>
                  <a:cubicBezTo>
                    <a:pt x="192072" y="873471"/>
                    <a:pt x="144447" y="639156"/>
                    <a:pt x="133017" y="517236"/>
                  </a:cubicBezTo>
                  <a:cubicBezTo>
                    <a:pt x="114919" y="317211"/>
                    <a:pt x="175879" y="131474"/>
                    <a:pt x="242554" y="58131"/>
                  </a:cubicBezTo>
                  <a:cubicBezTo>
                    <a:pt x="242554" y="57179"/>
                    <a:pt x="243507" y="56226"/>
                    <a:pt x="243507" y="56226"/>
                  </a:cubicBezTo>
                  <a:close/>
                  <a:moveTo>
                    <a:pt x="258747" y="1099214"/>
                  </a:moveTo>
                  <a:cubicBezTo>
                    <a:pt x="263510" y="1149696"/>
                    <a:pt x="269225" y="1196369"/>
                    <a:pt x="273035" y="1235421"/>
                  </a:cubicBezTo>
                  <a:cubicBezTo>
                    <a:pt x="263510" y="1195416"/>
                    <a:pt x="253032" y="1149696"/>
                    <a:pt x="241602" y="1099214"/>
                  </a:cubicBezTo>
                  <a:lnTo>
                    <a:pt x="258747" y="1099214"/>
                  </a:lnTo>
                  <a:close/>
                  <a:moveTo>
                    <a:pt x="339710" y="1099214"/>
                  </a:moveTo>
                  <a:lnTo>
                    <a:pt x="360665" y="1099214"/>
                  </a:lnTo>
                  <a:cubicBezTo>
                    <a:pt x="348282" y="1158269"/>
                    <a:pt x="335900" y="1211609"/>
                    <a:pt x="326375" y="1254471"/>
                  </a:cubicBezTo>
                  <a:cubicBezTo>
                    <a:pt x="330185" y="1211609"/>
                    <a:pt x="334947" y="1157316"/>
                    <a:pt x="339710" y="1099214"/>
                  </a:cubicBezTo>
                  <a:close/>
                  <a:moveTo>
                    <a:pt x="342567" y="1064924"/>
                  </a:moveTo>
                  <a:cubicBezTo>
                    <a:pt x="361617" y="850611"/>
                    <a:pt x="382572" y="583911"/>
                    <a:pt x="383525" y="491519"/>
                  </a:cubicBezTo>
                  <a:cubicBezTo>
                    <a:pt x="384477" y="392459"/>
                    <a:pt x="375904" y="147666"/>
                    <a:pt x="335900" y="46701"/>
                  </a:cubicBezTo>
                  <a:cubicBezTo>
                    <a:pt x="342567" y="52416"/>
                    <a:pt x="350187" y="58131"/>
                    <a:pt x="356854" y="65751"/>
                  </a:cubicBezTo>
                  <a:cubicBezTo>
                    <a:pt x="415910" y="128616"/>
                    <a:pt x="472107" y="280064"/>
                    <a:pt x="454962" y="513426"/>
                  </a:cubicBezTo>
                  <a:cubicBezTo>
                    <a:pt x="442579" y="677256"/>
                    <a:pt x="403527" y="891569"/>
                    <a:pt x="367332" y="1064924"/>
                  </a:cubicBezTo>
                  <a:lnTo>
                    <a:pt x="342567" y="1064924"/>
                  </a:lnTo>
                  <a:close/>
                  <a:moveTo>
                    <a:pt x="150162" y="97184"/>
                  </a:moveTo>
                  <a:cubicBezTo>
                    <a:pt x="170165" y="75276"/>
                    <a:pt x="191119" y="59084"/>
                    <a:pt x="213027" y="47654"/>
                  </a:cubicBezTo>
                  <a:cubicBezTo>
                    <a:pt x="145400" y="130521"/>
                    <a:pt x="86344" y="319116"/>
                    <a:pt x="104442" y="519141"/>
                  </a:cubicBezTo>
                  <a:cubicBezTo>
                    <a:pt x="115872" y="641061"/>
                    <a:pt x="163497" y="873471"/>
                    <a:pt x="205407" y="1064924"/>
                  </a:cubicBezTo>
                  <a:lnTo>
                    <a:pt x="175879" y="1064924"/>
                  </a:lnTo>
                  <a:cubicBezTo>
                    <a:pt x="110157" y="883949"/>
                    <a:pt x="38719" y="667731"/>
                    <a:pt x="29194" y="555336"/>
                  </a:cubicBezTo>
                  <a:cubicBezTo>
                    <a:pt x="15860" y="408651"/>
                    <a:pt x="53007" y="203864"/>
                    <a:pt x="150162" y="97184"/>
                  </a:cubicBezTo>
                  <a:close/>
                  <a:moveTo>
                    <a:pt x="213027" y="1099214"/>
                  </a:moveTo>
                  <a:cubicBezTo>
                    <a:pt x="227315" y="1161126"/>
                    <a:pt x="239697" y="1218276"/>
                    <a:pt x="251127" y="1263044"/>
                  </a:cubicBezTo>
                  <a:cubicBezTo>
                    <a:pt x="233982" y="1218276"/>
                    <a:pt x="212075" y="1161126"/>
                    <a:pt x="189215" y="1099214"/>
                  </a:cubicBezTo>
                  <a:lnTo>
                    <a:pt x="213027" y="1099214"/>
                  </a:lnTo>
                  <a:close/>
                  <a:moveTo>
                    <a:pt x="312087" y="2245071"/>
                  </a:moveTo>
                  <a:cubicBezTo>
                    <a:pt x="292085" y="2252691"/>
                    <a:pt x="270177" y="2242214"/>
                    <a:pt x="263510" y="2222211"/>
                  </a:cubicBezTo>
                  <a:cubicBezTo>
                    <a:pt x="255890" y="2202209"/>
                    <a:pt x="266367" y="2180301"/>
                    <a:pt x="286370" y="2173634"/>
                  </a:cubicBezTo>
                  <a:cubicBezTo>
                    <a:pt x="306372" y="2166966"/>
                    <a:pt x="328279" y="2176491"/>
                    <a:pt x="334947" y="2196494"/>
                  </a:cubicBezTo>
                  <a:cubicBezTo>
                    <a:pt x="342567" y="2215544"/>
                    <a:pt x="332090" y="2237451"/>
                    <a:pt x="312087" y="2245071"/>
                  </a:cubicBezTo>
                  <a:close/>
                  <a:moveTo>
                    <a:pt x="363522" y="1219229"/>
                  </a:moveTo>
                  <a:cubicBezTo>
                    <a:pt x="371142" y="1183986"/>
                    <a:pt x="380667" y="1143029"/>
                    <a:pt x="390192" y="1099214"/>
                  </a:cubicBezTo>
                  <a:lnTo>
                    <a:pt x="406385" y="1099214"/>
                  </a:lnTo>
                  <a:cubicBezTo>
                    <a:pt x="391145" y="1143029"/>
                    <a:pt x="376857" y="1183034"/>
                    <a:pt x="363522" y="1219229"/>
                  </a:cubicBezTo>
                  <a:close/>
                  <a:moveTo>
                    <a:pt x="562595" y="521046"/>
                  </a:moveTo>
                  <a:cubicBezTo>
                    <a:pt x="559737" y="629631"/>
                    <a:pt x="485442" y="868709"/>
                    <a:pt x="417815" y="1063971"/>
                  </a:cubicBezTo>
                  <a:lnTo>
                    <a:pt x="396860" y="1063971"/>
                  </a:lnTo>
                  <a:cubicBezTo>
                    <a:pt x="433054" y="890616"/>
                    <a:pt x="472107" y="678209"/>
                    <a:pt x="483537" y="515331"/>
                  </a:cubicBezTo>
                  <a:cubicBezTo>
                    <a:pt x="498777" y="314354"/>
                    <a:pt x="461629" y="143856"/>
                    <a:pt x="384477" y="53369"/>
                  </a:cubicBezTo>
                  <a:cubicBezTo>
                    <a:pt x="399717" y="62894"/>
                    <a:pt x="414957" y="74324"/>
                    <a:pt x="429245" y="88611"/>
                  </a:cubicBezTo>
                  <a:cubicBezTo>
                    <a:pt x="526400" y="186719"/>
                    <a:pt x="566404" y="381981"/>
                    <a:pt x="562595" y="52104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54"/>
            <p:cNvSpPr/>
            <p:nvPr/>
          </p:nvSpPr>
          <p:spPr>
            <a:xfrm>
              <a:off x="4994315" y="1693521"/>
              <a:ext cx="2203369" cy="1806039"/>
            </a:xfrm>
            <a:custGeom>
              <a:rect b="b" l="l" r="r" t="t"/>
              <a:pathLst>
                <a:path extrusionOk="0" h="952500" w="1162050">
                  <a:moveTo>
                    <a:pt x="1169670" y="316230"/>
                  </a:moveTo>
                  <a:cubicBezTo>
                    <a:pt x="1169670" y="141922"/>
                    <a:pt x="1027747" y="0"/>
                    <a:pt x="853440" y="0"/>
                  </a:cubicBezTo>
                  <a:cubicBezTo>
                    <a:pt x="792480" y="0"/>
                    <a:pt x="736282" y="17145"/>
                    <a:pt x="687705" y="46672"/>
                  </a:cubicBezTo>
                  <a:cubicBezTo>
                    <a:pt x="644843" y="17145"/>
                    <a:pt x="593407" y="0"/>
                    <a:pt x="537210" y="0"/>
                  </a:cubicBezTo>
                  <a:cubicBezTo>
                    <a:pt x="442913" y="0"/>
                    <a:pt x="360045" y="49530"/>
                    <a:pt x="312420" y="124777"/>
                  </a:cubicBezTo>
                  <a:cubicBezTo>
                    <a:pt x="286702" y="114300"/>
                    <a:pt x="258127" y="109538"/>
                    <a:pt x="229552" y="109538"/>
                  </a:cubicBezTo>
                  <a:cubicBezTo>
                    <a:pt x="102870" y="109538"/>
                    <a:pt x="0" y="212408"/>
                    <a:pt x="0" y="339090"/>
                  </a:cubicBezTo>
                  <a:cubicBezTo>
                    <a:pt x="0" y="465773"/>
                    <a:pt x="102870" y="568643"/>
                    <a:pt x="229552" y="568643"/>
                  </a:cubicBezTo>
                  <a:cubicBezTo>
                    <a:pt x="234315" y="568643"/>
                    <a:pt x="238125" y="568643"/>
                    <a:pt x="242888" y="568643"/>
                  </a:cubicBezTo>
                  <a:cubicBezTo>
                    <a:pt x="234315" y="682943"/>
                    <a:pt x="227647" y="797243"/>
                    <a:pt x="220980" y="911543"/>
                  </a:cubicBezTo>
                  <a:cubicBezTo>
                    <a:pt x="218122" y="958215"/>
                    <a:pt x="226695" y="965835"/>
                    <a:pt x="270510" y="958215"/>
                  </a:cubicBezTo>
                  <a:cubicBezTo>
                    <a:pt x="412432" y="933450"/>
                    <a:pt x="555307" y="915353"/>
                    <a:pt x="699135" y="934403"/>
                  </a:cubicBezTo>
                  <a:cubicBezTo>
                    <a:pt x="713422" y="933450"/>
                    <a:pt x="727710" y="934403"/>
                    <a:pt x="741997" y="937260"/>
                  </a:cubicBezTo>
                  <a:cubicBezTo>
                    <a:pt x="750570" y="939165"/>
                    <a:pt x="759142" y="941070"/>
                    <a:pt x="765810" y="943928"/>
                  </a:cubicBezTo>
                  <a:cubicBezTo>
                    <a:pt x="767715" y="943928"/>
                    <a:pt x="769620" y="943928"/>
                    <a:pt x="771525" y="943928"/>
                  </a:cubicBezTo>
                  <a:cubicBezTo>
                    <a:pt x="797242" y="950595"/>
                    <a:pt x="822960" y="957262"/>
                    <a:pt x="849630" y="959168"/>
                  </a:cubicBezTo>
                  <a:cubicBezTo>
                    <a:pt x="893445" y="962025"/>
                    <a:pt x="901065" y="958215"/>
                    <a:pt x="898207" y="911543"/>
                  </a:cubicBezTo>
                  <a:cubicBezTo>
                    <a:pt x="891540" y="818198"/>
                    <a:pt x="885825" y="725805"/>
                    <a:pt x="878205" y="632460"/>
                  </a:cubicBezTo>
                  <a:cubicBezTo>
                    <a:pt x="1041082" y="618173"/>
                    <a:pt x="1169670" y="481965"/>
                    <a:pt x="1169670" y="31623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54"/>
            <p:cNvSpPr/>
            <p:nvPr/>
          </p:nvSpPr>
          <p:spPr>
            <a:xfrm flipH="1">
              <a:off x="3703721" y="3286765"/>
              <a:ext cx="4784558" cy="622090"/>
            </a:xfrm>
            <a:custGeom>
              <a:rect b="b" l="l" r="r" t="t"/>
              <a:pathLst>
                <a:path extrusionOk="0" h="1147040" w="8822004">
                  <a:moveTo>
                    <a:pt x="6792279" y="0"/>
                  </a:moveTo>
                  <a:lnTo>
                    <a:pt x="4411002" y="0"/>
                  </a:lnTo>
                  <a:lnTo>
                    <a:pt x="2029725" y="0"/>
                  </a:lnTo>
                  <a:cubicBezTo>
                    <a:pt x="1835376" y="0"/>
                    <a:pt x="1747920" y="72883"/>
                    <a:pt x="1709050" y="262370"/>
                  </a:cubicBezTo>
                  <a:cubicBezTo>
                    <a:pt x="1704189" y="291522"/>
                    <a:pt x="1694471" y="315819"/>
                    <a:pt x="1670181" y="325531"/>
                  </a:cubicBezTo>
                  <a:cubicBezTo>
                    <a:pt x="1470971" y="383840"/>
                    <a:pt x="1276623" y="408131"/>
                    <a:pt x="1077419" y="325531"/>
                  </a:cubicBezTo>
                  <a:cubicBezTo>
                    <a:pt x="781035" y="306096"/>
                    <a:pt x="431208" y="310957"/>
                    <a:pt x="134830" y="320675"/>
                  </a:cubicBezTo>
                  <a:cubicBezTo>
                    <a:pt x="86243" y="335253"/>
                    <a:pt x="32795" y="359544"/>
                    <a:pt x="18221" y="412993"/>
                  </a:cubicBezTo>
                  <a:cubicBezTo>
                    <a:pt x="3645" y="451863"/>
                    <a:pt x="0" y="490731"/>
                    <a:pt x="0" y="529599"/>
                  </a:cubicBezTo>
                  <a:lnTo>
                    <a:pt x="1372" y="573520"/>
                  </a:lnTo>
                  <a:lnTo>
                    <a:pt x="0" y="617441"/>
                  </a:lnTo>
                  <a:cubicBezTo>
                    <a:pt x="0" y="656309"/>
                    <a:pt x="3645" y="695177"/>
                    <a:pt x="18221" y="734047"/>
                  </a:cubicBezTo>
                  <a:cubicBezTo>
                    <a:pt x="32795" y="787496"/>
                    <a:pt x="86243" y="811787"/>
                    <a:pt x="134830" y="826365"/>
                  </a:cubicBezTo>
                  <a:cubicBezTo>
                    <a:pt x="431208" y="836083"/>
                    <a:pt x="781035" y="840944"/>
                    <a:pt x="1077419" y="821509"/>
                  </a:cubicBezTo>
                  <a:cubicBezTo>
                    <a:pt x="1276623" y="738909"/>
                    <a:pt x="1470971" y="763200"/>
                    <a:pt x="1670181" y="821509"/>
                  </a:cubicBezTo>
                  <a:cubicBezTo>
                    <a:pt x="1694471" y="831221"/>
                    <a:pt x="1704189" y="855518"/>
                    <a:pt x="1709050" y="884670"/>
                  </a:cubicBezTo>
                  <a:cubicBezTo>
                    <a:pt x="1747920" y="1074157"/>
                    <a:pt x="1835376" y="1147040"/>
                    <a:pt x="2029725" y="1147040"/>
                  </a:cubicBezTo>
                  <a:lnTo>
                    <a:pt x="4411002" y="1147040"/>
                  </a:lnTo>
                  <a:lnTo>
                    <a:pt x="6792279" y="1147040"/>
                  </a:lnTo>
                  <a:cubicBezTo>
                    <a:pt x="6986628" y="1147040"/>
                    <a:pt x="7074084" y="1074157"/>
                    <a:pt x="7112954" y="884670"/>
                  </a:cubicBezTo>
                  <a:cubicBezTo>
                    <a:pt x="7117815" y="855518"/>
                    <a:pt x="7127533" y="831221"/>
                    <a:pt x="7151823" y="821509"/>
                  </a:cubicBezTo>
                  <a:cubicBezTo>
                    <a:pt x="7351033" y="763200"/>
                    <a:pt x="7545381" y="738909"/>
                    <a:pt x="7744585" y="821509"/>
                  </a:cubicBezTo>
                  <a:cubicBezTo>
                    <a:pt x="8040969" y="840944"/>
                    <a:pt x="8390796" y="836083"/>
                    <a:pt x="8687174" y="826365"/>
                  </a:cubicBezTo>
                  <a:cubicBezTo>
                    <a:pt x="8735761" y="811787"/>
                    <a:pt x="8789209" y="787496"/>
                    <a:pt x="8803783" y="734047"/>
                  </a:cubicBezTo>
                  <a:cubicBezTo>
                    <a:pt x="8818359" y="695177"/>
                    <a:pt x="8822004" y="656309"/>
                    <a:pt x="8822004" y="617441"/>
                  </a:cubicBezTo>
                  <a:lnTo>
                    <a:pt x="8820632" y="573520"/>
                  </a:lnTo>
                  <a:lnTo>
                    <a:pt x="8822004" y="529599"/>
                  </a:lnTo>
                  <a:cubicBezTo>
                    <a:pt x="8822004" y="490731"/>
                    <a:pt x="8818359" y="451863"/>
                    <a:pt x="8803783" y="412993"/>
                  </a:cubicBezTo>
                  <a:cubicBezTo>
                    <a:pt x="8789209" y="359544"/>
                    <a:pt x="8735761" y="335253"/>
                    <a:pt x="8687174" y="320675"/>
                  </a:cubicBezTo>
                  <a:cubicBezTo>
                    <a:pt x="8390796" y="310957"/>
                    <a:pt x="8040969" y="306096"/>
                    <a:pt x="7744585" y="325531"/>
                  </a:cubicBezTo>
                  <a:cubicBezTo>
                    <a:pt x="7545381" y="408131"/>
                    <a:pt x="7351033" y="383840"/>
                    <a:pt x="7151823" y="325531"/>
                  </a:cubicBezTo>
                  <a:cubicBezTo>
                    <a:pt x="7127533" y="315819"/>
                    <a:pt x="7117815" y="291522"/>
                    <a:pt x="7112954" y="262370"/>
                  </a:cubicBezTo>
                  <a:cubicBezTo>
                    <a:pt x="7074084" y="72883"/>
                    <a:pt x="6986628" y="0"/>
                    <a:pt x="6792279" y="0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38100">
              <a:solidFill>
                <a:schemeClr val="accent2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0" name="Google Shape;530;p54"/>
          <p:cNvSpPr/>
          <p:nvPr/>
        </p:nvSpPr>
        <p:spPr>
          <a:xfrm>
            <a:off x="3121275" y="3985810"/>
            <a:ext cx="3017100" cy="514800"/>
          </a:xfrm>
          <a:prstGeom prst="roundRect">
            <a:avLst>
              <a:gd fmla="val 29852" name="adj"/>
            </a:avLst>
          </a:prstGeom>
          <a:solidFill>
            <a:srgbClr val="F9CB9C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531" name="Google Shape;531;p54"/>
          <p:cNvSpPr txBox="1"/>
          <p:nvPr/>
        </p:nvSpPr>
        <p:spPr>
          <a:xfrm>
            <a:off x="57834" y="3921743"/>
            <a:ext cx="9144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"/>
              <a:buNone/>
            </a:pPr>
            <a:r>
              <a:rPr lang="zh-TW" sz="7200">
                <a:solidFill>
                  <a:schemeClr val="dk1"/>
                </a:solidFill>
                <a:latin typeface="Pathway Gothic One"/>
                <a:ea typeface="Pathway Gothic One"/>
                <a:cs typeface="Pathway Gothic One"/>
                <a:sym typeface="Pathway Gothic One"/>
              </a:rPr>
              <a:t>Thanks!</a:t>
            </a:r>
            <a:endParaRPr sz="7200"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532" name="Google Shape;532;p54"/>
          <p:cNvSpPr/>
          <p:nvPr/>
        </p:nvSpPr>
        <p:spPr>
          <a:xfrm>
            <a:off x="3585065" y="1448575"/>
            <a:ext cx="20895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FFFFFF"/>
                </a:solidFill>
              </a:rPr>
              <a:t>FOOD AND CULTURE</a:t>
            </a:r>
            <a:endParaRPr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2"/>
          <p:cNvSpPr txBox="1"/>
          <p:nvPr/>
        </p:nvSpPr>
        <p:spPr>
          <a:xfrm>
            <a:off x="2116748" y="160238"/>
            <a:ext cx="7027252" cy="5341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</a:pPr>
            <a:r>
              <a:rPr lang="zh-TW" sz="3300">
                <a:solidFill>
                  <a:schemeClr val="accent2"/>
                </a:solidFill>
              </a:rPr>
              <a:t>AGENDA</a:t>
            </a:r>
            <a:endParaRPr sz="3300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7" name="Google Shape;267;p42"/>
          <p:cNvGrpSpPr/>
          <p:nvPr/>
        </p:nvGrpSpPr>
        <p:grpSpPr>
          <a:xfrm>
            <a:off x="2888891" y="1221981"/>
            <a:ext cx="5812477" cy="444026"/>
            <a:chOff x="3901726" y="1933234"/>
            <a:chExt cx="7749969" cy="592035"/>
          </a:xfrm>
        </p:grpSpPr>
        <p:sp>
          <p:nvSpPr>
            <p:cNvPr id="268" name="Google Shape;268;p42"/>
            <p:cNvSpPr/>
            <p:nvPr/>
          </p:nvSpPr>
          <p:spPr>
            <a:xfrm>
              <a:off x="4153981" y="1938915"/>
              <a:ext cx="7497715" cy="583725"/>
            </a:xfrm>
            <a:prstGeom prst="rect">
              <a:avLst/>
            </a:prstGeom>
            <a:solidFill>
              <a:srgbClr val="EADBC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42"/>
            <p:cNvSpPr/>
            <p:nvPr/>
          </p:nvSpPr>
          <p:spPr>
            <a:xfrm>
              <a:off x="11518685" y="1938915"/>
              <a:ext cx="54913" cy="583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2"/>
            <p:cNvSpPr/>
            <p:nvPr/>
          </p:nvSpPr>
          <p:spPr>
            <a:xfrm>
              <a:off x="11398817" y="1938915"/>
              <a:ext cx="54913" cy="583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2"/>
            <p:cNvSpPr/>
            <p:nvPr/>
          </p:nvSpPr>
          <p:spPr>
            <a:xfrm>
              <a:off x="3901726" y="1933234"/>
              <a:ext cx="259017" cy="592035"/>
            </a:xfrm>
            <a:custGeom>
              <a:rect b="b" l="l" r="r" t="t"/>
              <a:pathLst>
                <a:path extrusionOk="0" h="492919" w="215653">
                  <a:moveTo>
                    <a:pt x="139304" y="0"/>
                  </a:moveTo>
                  <a:lnTo>
                    <a:pt x="215653" y="0"/>
                  </a:lnTo>
                  <a:lnTo>
                    <a:pt x="215653" y="492919"/>
                  </a:lnTo>
                  <a:lnTo>
                    <a:pt x="121556" y="492919"/>
                  </a:lnTo>
                  <a:lnTo>
                    <a:pt x="121556" y="138299"/>
                  </a:lnTo>
                  <a:cubicBezTo>
                    <a:pt x="87177" y="170446"/>
                    <a:pt x="46658" y="194221"/>
                    <a:pt x="0" y="209625"/>
                  </a:cubicBezTo>
                  <a:lnTo>
                    <a:pt x="0" y="124235"/>
                  </a:lnTo>
                  <a:cubicBezTo>
                    <a:pt x="24557" y="116198"/>
                    <a:pt x="51235" y="100962"/>
                    <a:pt x="80033" y="78526"/>
                  </a:cubicBezTo>
                  <a:cubicBezTo>
                    <a:pt x="108831" y="56090"/>
                    <a:pt x="128588" y="29915"/>
                    <a:pt x="1393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2" name="Google Shape;272;p42"/>
          <p:cNvGrpSpPr/>
          <p:nvPr/>
        </p:nvGrpSpPr>
        <p:grpSpPr>
          <a:xfrm>
            <a:off x="2878191" y="4137685"/>
            <a:ext cx="5833894" cy="445078"/>
            <a:chOff x="3873171" y="5516913"/>
            <a:chExt cx="7778525" cy="593437"/>
          </a:xfrm>
        </p:grpSpPr>
        <p:sp>
          <p:nvSpPr>
            <p:cNvPr id="273" name="Google Shape;273;p42"/>
            <p:cNvSpPr/>
            <p:nvPr/>
          </p:nvSpPr>
          <p:spPr>
            <a:xfrm>
              <a:off x="3967391" y="5516913"/>
              <a:ext cx="7684305" cy="583725"/>
            </a:xfrm>
            <a:custGeom>
              <a:rect b="b" l="l" r="r" t="t"/>
              <a:pathLst>
                <a:path extrusionOk="0" h="648001" w="8073774">
                  <a:moveTo>
                    <a:pt x="0" y="0"/>
                  </a:moveTo>
                  <a:lnTo>
                    <a:pt x="324000" y="0"/>
                  </a:lnTo>
                  <a:lnTo>
                    <a:pt x="324000" y="1"/>
                  </a:lnTo>
                  <a:lnTo>
                    <a:pt x="8073774" y="1"/>
                  </a:lnTo>
                  <a:lnTo>
                    <a:pt x="8073774" y="648001"/>
                  </a:lnTo>
                  <a:lnTo>
                    <a:pt x="180083" y="648001"/>
                  </a:lnTo>
                  <a:cubicBezTo>
                    <a:pt x="253455" y="535049"/>
                    <a:pt x="266795" y="422095"/>
                    <a:pt x="180083" y="288000"/>
                  </a:cubicBezTo>
                  <a:lnTo>
                    <a:pt x="0" y="28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DBC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42"/>
            <p:cNvSpPr/>
            <p:nvPr/>
          </p:nvSpPr>
          <p:spPr>
            <a:xfrm>
              <a:off x="11518685" y="5516913"/>
              <a:ext cx="54913" cy="583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42"/>
            <p:cNvSpPr/>
            <p:nvPr/>
          </p:nvSpPr>
          <p:spPr>
            <a:xfrm>
              <a:off x="11398817" y="5516913"/>
              <a:ext cx="54913" cy="583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42"/>
            <p:cNvSpPr/>
            <p:nvPr/>
          </p:nvSpPr>
          <p:spPr>
            <a:xfrm>
              <a:off x="3873171" y="5518717"/>
              <a:ext cx="396567" cy="591633"/>
            </a:xfrm>
            <a:custGeom>
              <a:rect b="b" l="l" r="r" t="t"/>
              <a:pathLst>
                <a:path extrusionOk="0" h="492584" w="330175">
                  <a:moveTo>
                    <a:pt x="59606" y="0"/>
                  </a:moveTo>
                  <a:lnTo>
                    <a:pt x="308409" y="0"/>
                  </a:lnTo>
                  <a:lnTo>
                    <a:pt x="308409" y="88069"/>
                  </a:lnTo>
                  <a:lnTo>
                    <a:pt x="130932" y="88069"/>
                  </a:lnTo>
                  <a:lnTo>
                    <a:pt x="116198" y="171450"/>
                  </a:lnTo>
                  <a:cubicBezTo>
                    <a:pt x="137183" y="160958"/>
                    <a:pt x="158614" y="155711"/>
                    <a:pt x="180492" y="155711"/>
                  </a:cubicBezTo>
                  <a:cubicBezTo>
                    <a:pt x="222238" y="155711"/>
                    <a:pt x="257622" y="170892"/>
                    <a:pt x="286643" y="201253"/>
                  </a:cubicBezTo>
                  <a:cubicBezTo>
                    <a:pt x="315665" y="231614"/>
                    <a:pt x="330175" y="271016"/>
                    <a:pt x="330175" y="319460"/>
                  </a:cubicBezTo>
                  <a:cubicBezTo>
                    <a:pt x="330175" y="359866"/>
                    <a:pt x="318455" y="395920"/>
                    <a:pt x="295015" y="427620"/>
                  </a:cubicBezTo>
                  <a:cubicBezTo>
                    <a:pt x="263091" y="470929"/>
                    <a:pt x="218778" y="492584"/>
                    <a:pt x="162074" y="492584"/>
                  </a:cubicBezTo>
                  <a:cubicBezTo>
                    <a:pt x="116756" y="492584"/>
                    <a:pt x="79809" y="480417"/>
                    <a:pt x="51234" y="456084"/>
                  </a:cubicBezTo>
                  <a:cubicBezTo>
                    <a:pt x="22659" y="431750"/>
                    <a:pt x="5581" y="399045"/>
                    <a:pt x="0" y="357969"/>
                  </a:cubicBezTo>
                  <a:lnTo>
                    <a:pt x="93762" y="348258"/>
                  </a:lnTo>
                  <a:cubicBezTo>
                    <a:pt x="96441" y="369466"/>
                    <a:pt x="104366" y="386265"/>
                    <a:pt x="117537" y="398655"/>
                  </a:cubicBezTo>
                  <a:cubicBezTo>
                    <a:pt x="130709" y="411045"/>
                    <a:pt x="145889" y="417240"/>
                    <a:pt x="163079" y="417240"/>
                  </a:cubicBezTo>
                  <a:cubicBezTo>
                    <a:pt x="182724" y="417240"/>
                    <a:pt x="199356" y="409259"/>
                    <a:pt x="212973" y="393297"/>
                  </a:cubicBezTo>
                  <a:cubicBezTo>
                    <a:pt x="226591" y="377335"/>
                    <a:pt x="233400" y="353281"/>
                    <a:pt x="233400" y="321134"/>
                  </a:cubicBezTo>
                  <a:cubicBezTo>
                    <a:pt x="233400" y="290996"/>
                    <a:pt x="226647" y="268393"/>
                    <a:pt x="213141" y="253324"/>
                  </a:cubicBezTo>
                  <a:cubicBezTo>
                    <a:pt x="199635" y="238255"/>
                    <a:pt x="182054" y="230721"/>
                    <a:pt x="160400" y="230721"/>
                  </a:cubicBezTo>
                  <a:cubicBezTo>
                    <a:pt x="133387" y="230721"/>
                    <a:pt x="109166" y="242664"/>
                    <a:pt x="87734" y="266551"/>
                  </a:cubicBezTo>
                  <a:lnTo>
                    <a:pt x="11386" y="25550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42"/>
          <p:cNvGrpSpPr/>
          <p:nvPr/>
        </p:nvGrpSpPr>
        <p:grpSpPr>
          <a:xfrm>
            <a:off x="2890853" y="1946373"/>
            <a:ext cx="5845959" cy="444026"/>
            <a:chOff x="3857084" y="2826990"/>
            <a:chExt cx="7794612" cy="592035"/>
          </a:xfrm>
        </p:grpSpPr>
        <p:sp>
          <p:nvSpPr>
            <p:cNvPr id="278" name="Google Shape;278;p42"/>
            <p:cNvSpPr/>
            <p:nvPr/>
          </p:nvSpPr>
          <p:spPr>
            <a:xfrm>
              <a:off x="3894519" y="2833415"/>
              <a:ext cx="7757177" cy="583725"/>
            </a:xfrm>
            <a:custGeom>
              <a:rect b="b" l="l" r="r" t="t"/>
              <a:pathLst>
                <a:path extrusionOk="0" h="648000" w="8101851">
                  <a:moveTo>
                    <a:pt x="208160" y="0"/>
                  </a:moveTo>
                  <a:lnTo>
                    <a:pt x="8101851" y="0"/>
                  </a:lnTo>
                  <a:lnTo>
                    <a:pt x="8101851" y="648000"/>
                  </a:lnTo>
                  <a:lnTo>
                    <a:pt x="416319" y="648000"/>
                  </a:lnTo>
                  <a:lnTo>
                    <a:pt x="208160" y="648000"/>
                  </a:lnTo>
                  <a:lnTo>
                    <a:pt x="0" y="648000"/>
                  </a:lnTo>
                  <a:cubicBezTo>
                    <a:pt x="94637" y="536995"/>
                    <a:pt x="81060" y="391484"/>
                    <a:pt x="283910" y="314984"/>
                  </a:cubicBezTo>
                  <a:cubicBezTo>
                    <a:pt x="478696" y="115099"/>
                    <a:pt x="208160" y="96368"/>
                    <a:pt x="208160" y="0"/>
                  </a:cubicBezTo>
                  <a:close/>
                </a:path>
              </a:pathLst>
            </a:custGeom>
            <a:solidFill>
              <a:srgbClr val="EADBC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2"/>
            <p:cNvSpPr/>
            <p:nvPr/>
          </p:nvSpPr>
          <p:spPr>
            <a:xfrm>
              <a:off x="3857084" y="2826990"/>
              <a:ext cx="396164" cy="592035"/>
            </a:xfrm>
            <a:custGeom>
              <a:rect b="b" l="l" r="r" t="t"/>
              <a:pathLst>
                <a:path extrusionOk="0" h="492919" w="329840">
                  <a:moveTo>
                    <a:pt x="174129" y="0"/>
                  </a:moveTo>
                  <a:cubicBezTo>
                    <a:pt x="222572" y="0"/>
                    <a:pt x="260635" y="13060"/>
                    <a:pt x="288317" y="39179"/>
                  </a:cubicBezTo>
                  <a:cubicBezTo>
                    <a:pt x="315999" y="65299"/>
                    <a:pt x="329840" y="97780"/>
                    <a:pt x="329840" y="136625"/>
                  </a:cubicBezTo>
                  <a:cubicBezTo>
                    <a:pt x="329840" y="158726"/>
                    <a:pt x="325878" y="179766"/>
                    <a:pt x="317952" y="199746"/>
                  </a:cubicBezTo>
                  <a:cubicBezTo>
                    <a:pt x="310027" y="219727"/>
                    <a:pt x="297470" y="240655"/>
                    <a:pt x="280280" y="262533"/>
                  </a:cubicBezTo>
                  <a:cubicBezTo>
                    <a:pt x="268895" y="277044"/>
                    <a:pt x="248357" y="297917"/>
                    <a:pt x="218665" y="325153"/>
                  </a:cubicBezTo>
                  <a:cubicBezTo>
                    <a:pt x="188974" y="352388"/>
                    <a:pt x="170166" y="370471"/>
                    <a:pt x="162241" y="379401"/>
                  </a:cubicBezTo>
                  <a:cubicBezTo>
                    <a:pt x="154316" y="388330"/>
                    <a:pt x="147898" y="397037"/>
                    <a:pt x="142986" y="405520"/>
                  </a:cubicBezTo>
                  <a:lnTo>
                    <a:pt x="329840" y="405520"/>
                  </a:lnTo>
                  <a:lnTo>
                    <a:pt x="329840" y="492919"/>
                  </a:lnTo>
                  <a:lnTo>
                    <a:pt x="0" y="492919"/>
                  </a:lnTo>
                  <a:cubicBezTo>
                    <a:pt x="3572" y="459879"/>
                    <a:pt x="14287" y="428570"/>
                    <a:pt x="32147" y="398990"/>
                  </a:cubicBezTo>
                  <a:cubicBezTo>
                    <a:pt x="50006" y="369410"/>
                    <a:pt x="85278" y="330176"/>
                    <a:pt x="137963" y="281286"/>
                  </a:cubicBezTo>
                  <a:cubicBezTo>
                    <a:pt x="180379" y="241772"/>
                    <a:pt x="206387" y="214983"/>
                    <a:pt x="215987" y="200918"/>
                  </a:cubicBezTo>
                  <a:cubicBezTo>
                    <a:pt x="228935" y="181496"/>
                    <a:pt x="235409" y="162297"/>
                    <a:pt x="235409" y="143322"/>
                  </a:cubicBezTo>
                  <a:cubicBezTo>
                    <a:pt x="235409" y="122337"/>
                    <a:pt x="229772" y="106208"/>
                    <a:pt x="218498" y="94934"/>
                  </a:cubicBezTo>
                  <a:cubicBezTo>
                    <a:pt x="207224" y="83660"/>
                    <a:pt x="191653" y="78024"/>
                    <a:pt x="171785" y="78024"/>
                  </a:cubicBezTo>
                  <a:cubicBezTo>
                    <a:pt x="152139" y="78024"/>
                    <a:pt x="136512" y="83939"/>
                    <a:pt x="124904" y="95771"/>
                  </a:cubicBezTo>
                  <a:cubicBezTo>
                    <a:pt x="113295" y="107603"/>
                    <a:pt x="106598" y="127248"/>
                    <a:pt x="104812" y="154707"/>
                  </a:cubicBezTo>
                  <a:lnTo>
                    <a:pt x="11050" y="145331"/>
                  </a:lnTo>
                  <a:cubicBezTo>
                    <a:pt x="16631" y="93539"/>
                    <a:pt x="34156" y="56369"/>
                    <a:pt x="63624" y="33822"/>
                  </a:cubicBezTo>
                  <a:cubicBezTo>
                    <a:pt x="93092" y="11274"/>
                    <a:pt x="129927" y="0"/>
                    <a:pt x="174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2"/>
            <p:cNvSpPr/>
            <p:nvPr/>
          </p:nvSpPr>
          <p:spPr>
            <a:xfrm>
              <a:off x="11518685" y="2833415"/>
              <a:ext cx="54913" cy="583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2"/>
            <p:cNvSpPr/>
            <p:nvPr/>
          </p:nvSpPr>
          <p:spPr>
            <a:xfrm>
              <a:off x="11398817" y="2833415"/>
              <a:ext cx="54913" cy="5837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2"/>
          <p:cNvSpPr txBox="1"/>
          <p:nvPr/>
        </p:nvSpPr>
        <p:spPr>
          <a:xfrm>
            <a:off x="0" y="160238"/>
            <a:ext cx="2012666" cy="534157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342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83" name="Google Shape;283;p42"/>
          <p:cNvSpPr txBox="1"/>
          <p:nvPr/>
        </p:nvSpPr>
        <p:spPr>
          <a:xfrm>
            <a:off x="3503143" y="1222828"/>
            <a:ext cx="3750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社團宗旨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284" name="Google Shape;284;p42"/>
          <p:cNvGrpSpPr/>
          <p:nvPr/>
        </p:nvGrpSpPr>
        <p:grpSpPr>
          <a:xfrm>
            <a:off x="2888890" y="2675889"/>
            <a:ext cx="5838202" cy="451506"/>
            <a:chOff x="3867540" y="3720288"/>
            <a:chExt cx="7784269" cy="602008"/>
          </a:xfrm>
        </p:grpSpPr>
        <p:sp>
          <p:nvSpPr>
            <p:cNvPr id="285" name="Google Shape;285;p42"/>
            <p:cNvSpPr/>
            <p:nvPr/>
          </p:nvSpPr>
          <p:spPr>
            <a:xfrm>
              <a:off x="4142809" y="3720288"/>
              <a:ext cx="7509000" cy="583800"/>
            </a:xfrm>
            <a:prstGeom prst="rect">
              <a:avLst/>
            </a:prstGeom>
            <a:solidFill>
              <a:srgbClr val="EADBC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2"/>
            <p:cNvSpPr/>
            <p:nvPr/>
          </p:nvSpPr>
          <p:spPr>
            <a:xfrm>
              <a:off x="11518685" y="3720288"/>
              <a:ext cx="54900" cy="58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42"/>
            <p:cNvSpPr/>
            <p:nvPr/>
          </p:nvSpPr>
          <p:spPr>
            <a:xfrm>
              <a:off x="11398817" y="3720288"/>
              <a:ext cx="54900" cy="58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42"/>
            <p:cNvSpPr/>
            <p:nvPr/>
          </p:nvSpPr>
          <p:spPr>
            <a:xfrm>
              <a:off x="3867540" y="3720747"/>
              <a:ext cx="391388" cy="601549"/>
            </a:xfrm>
            <a:custGeom>
              <a:rect b="b" l="l" r="r" t="t"/>
              <a:pathLst>
                <a:path extrusionOk="0" h="501291" w="326157">
                  <a:moveTo>
                    <a:pt x="158391" y="0"/>
                  </a:moveTo>
                  <a:cubicBezTo>
                    <a:pt x="204602" y="0"/>
                    <a:pt x="241660" y="14734"/>
                    <a:pt x="269565" y="44202"/>
                  </a:cubicBezTo>
                  <a:cubicBezTo>
                    <a:pt x="292559" y="68312"/>
                    <a:pt x="304056" y="95548"/>
                    <a:pt x="304056" y="125909"/>
                  </a:cubicBezTo>
                  <a:cubicBezTo>
                    <a:pt x="304056" y="168995"/>
                    <a:pt x="280504" y="203374"/>
                    <a:pt x="233400" y="229047"/>
                  </a:cubicBezTo>
                  <a:cubicBezTo>
                    <a:pt x="261528" y="235074"/>
                    <a:pt x="284020" y="248581"/>
                    <a:pt x="300875" y="269565"/>
                  </a:cubicBezTo>
                  <a:cubicBezTo>
                    <a:pt x="317730" y="290550"/>
                    <a:pt x="326157" y="315888"/>
                    <a:pt x="326157" y="345579"/>
                  </a:cubicBezTo>
                  <a:cubicBezTo>
                    <a:pt x="326157" y="388665"/>
                    <a:pt x="310418" y="425388"/>
                    <a:pt x="278941" y="455749"/>
                  </a:cubicBezTo>
                  <a:cubicBezTo>
                    <a:pt x="247464" y="486110"/>
                    <a:pt x="208285" y="501291"/>
                    <a:pt x="161404" y="501291"/>
                  </a:cubicBezTo>
                  <a:cubicBezTo>
                    <a:pt x="116979" y="501291"/>
                    <a:pt x="80144" y="488510"/>
                    <a:pt x="50899" y="462949"/>
                  </a:cubicBezTo>
                  <a:cubicBezTo>
                    <a:pt x="21655" y="437388"/>
                    <a:pt x="4688" y="403957"/>
                    <a:pt x="0" y="362657"/>
                  </a:cubicBezTo>
                  <a:lnTo>
                    <a:pt x="91083" y="351607"/>
                  </a:lnTo>
                  <a:cubicBezTo>
                    <a:pt x="93985" y="374824"/>
                    <a:pt x="101799" y="392572"/>
                    <a:pt x="114523" y="404850"/>
                  </a:cubicBezTo>
                  <a:cubicBezTo>
                    <a:pt x="127248" y="417128"/>
                    <a:pt x="142652" y="423268"/>
                    <a:pt x="160735" y="423268"/>
                  </a:cubicBezTo>
                  <a:cubicBezTo>
                    <a:pt x="180157" y="423268"/>
                    <a:pt x="196509" y="415901"/>
                    <a:pt x="209792" y="401167"/>
                  </a:cubicBezTo>
                  <a:cubicBezTo>
                    <a:pt x="223075" y="386433"/>
                    <a:pt x="229716" y="366564"/>
                    <a:pt x="229716" y="341561"/>
                  </a:cubicBezTo>
                  <a:cubicBezTo>
                    <a:pt x="229716" y="317897"/>
                    <a:pt x="223354" y="299145"/>
                    <a:pt x="210629" y="285304"/>
                  </a:cubicBezTo>
                  <a:cubicBezTo>
                    <a:pt x="197904" y="271463"/>
                    <a:pt x="182389" y="264542"/>
                    <a:pt x="164083" y="264542"/>
                  </a:cubicBezTo>
                  <a:cubicBezTo>
                    <a:pt x="152028" y="264542"/>
                    <a:pt x="137629" y="266886"/>
                    <a:pt x="120886" y="271575"/>
                  </a:cubicBezTo>
                  <a:lnTo>
                    <a:pt x="131267" y="194891"/>
                  </a:lnTo>
                  <a:cubicBezTo>
                    <a:pt x="156716" y="195561"/>
                    <a:pt x="176138" y="190035"/>
                    <a:pt x="189533" y="178315"/>
                  </a:cubicBezTo>
                  <a:cubicBezTo>
                    <a:pt x="202927" y="166595"/>
                    <a:pt x="209625" y="151024"/>
                    <a:pt x="209625" y="131602"/>
                  </a:cubicBezTo>
                  <a:cubicBezTo>
                    <a:pt x="209625" y="115082"/>
                    <a:pt x="204713" y="101910"/>
                    <a:pt x="194891" y="92088"/>
                  </a:cubicBezTo>
                  <a:cubicBezTo>
                    <a:pt x="185068" y="82265"/>
                    <a:pt x="172008" y="77354"/>
                    <a:pt x="155712" y="77354"/>
                  </a:cubicBezTo>
                  <a:cubicBezTo>
                    <a:pt x="139638" y="77354"/>
                    <a:pt x="125909" y="82935"/>
                    <a:pt x="114523" y="94097"/>
                  </a:cubicBezTo>
                  <a:cubicBezTo>
                    <a:pt x="103138" y="105259"/>
                    <a:pt x="96217" y="121556"/>
                    <a:pt x="93762" y="142987"/>
                  </a:cubicBezTo>
                  <a:lnTo>
                    <a:pt x="7032" y="128253"/>
                  </a:lnTo>
                  <a:cubicBezTo>
                    <a:pt x="13060" y="98562"/>
                    <a:pt x="22157" y="74842"/>
                    <a:pt x="34324" y="57095"/>
                  </a:cubicBezTo>
                  <a:cubicBezTo>
                    <a:pt x="46490" y="39347"/>
                    <a:pt x="63457" y="25394"/>
                    <a:pt x="85223" y="15237"/>
                  </a:cubicBezTo>
                  <a:cubicBezTo>
                    <a:pt x="106989" y="5079"/>
                    <a:pt x="131378" y="0"/>
                    <a:pt x="1583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9" name="Google Shape;289;p42"/>
          <p:cNvSpPr txBox="1"/>
          <p:nvPr/>
        </p:nvSpPr>
        <p:spPr>
          <a:xfrm>
            <a:off x="3503143" y="1958849"/>
            <a:ext cx="3750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課程安排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0" name="Google Shape;290;p42"/>
          <p:cNvSpPr txBox="1"/>
          <p:nvPr/>
        </p:nvSpPr>
        <p:spPr>
          <a:xfrm>
            <a:off x="3503143" y="2670769"/>
            <a:ext cx="3750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參加原因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1" name="Google Shape;291;p42"/>
          <p:cNvSpPr txBox="1"/>
          <p:nvPr/>
        </p:nvSpPr>
        <p:spPr>
          <a:xfrm>
            <a:off x="3503143" y="3410739"/>
            <a:ext cx="3750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注意事項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2" name="Google Shape;292;p42"/>
          <p:cNvSpPr txBox="1"/>
          <p:nvPr/>
        </p:nvSpPr>
        <p:spPr>
          <a:xfrm>
            <a:off x="3503143" y="4137674"/>
            <a:ext cx="3750000" cy="2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40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聯絡資訊</a:t>
            </a:r>
            <a:endParaRPr sz="2400">
              <a:solidFill>
                <a:schemeClr val="dk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8125917" y="4159646"/>
            <a:ext cx="395456" cy="394814"/>
          </a:xfrm>
          <a:custGeom>
            <a:rect b="b" l="l" r="r" t="t"/>
            <a:pathLst>
              <a:path extrusionOk="0" h="3222968" w="3228210">
                <a:moveTo>
                  <a:pt x="1619999" y="642446"/>
                </a:moveTo>
                <a:lnTo>
                  <a:pt x="2664115" y="1686562"/>
                </a:lnTo>
                <a:lnTo>
                  <a:pt x="2664116" y="1686562"/>
                </a:lnTo>
                <a:lnTo>
                  <a:pt x="2664116" y="3222968"/>
                </a:lnTo>
                <a:lnTo>
                  <a:pt x="2015013" y="3222968"/>
                </a:lnTo>
                <a:lnTo>
                  <a:pt x="2015013" y="2511495"/>
                </a:lnTo>
                <a:cubicBezTo>
                  <a:pt x="2015013" y="2399422"/>
                  <a:pt x="1924159" y="2308568"/>
                  <a:pt x="1812086" y="2308568"/>
                </a:cubicBezTo>
                <a:lnTo>
                  <a:pt x="1427912" y="2308568"/>
                </a:lnTo>
                <a:cubicBezTo>
                  <a:pt x="1315839" y="2308568"/>
                  <a:pt x="1224985" y="2399422"/>
                  <a:pt x="1224985" y="2511495"/>
                </a:cubicBezTo>
                <a:lnTo>
                  <a:pt x="1224985" y="3222968"/>
                </a:lnTo>
                <a:lnTo>
                  <a:pt x="575882" y="3222968"/>
                </a:lnTo>
                <a:lnTo>
                  <a:pt x="575882" y="1686562"/>
                </a:lnTo>
                <a:lnTo>
                  <a:pt x="575884" y="1686562"/>
                </a:lnTo>
                <a:close/>
                <a:moveTo>
                  <a:pt x="509997" y="122689"/>
                </a:moveTo>
                <a:lnTo>
                  <a:pt x="942045" y="122689"/>
                </a:lnTo>
                <a:lnTo>
                  <a:pt x="942045" y="542556"/>
                </a:lnTo>
                <a:lnTo>
                  <a:pt x="509997" y="974604"/>
                </a:lnTo>
                <a:close/>
                <a:moveTo>
                  <a:pt x="1620001" y="7099"/>
                </a:moveTo>
                <a:lnTo>
                  <a:pt x="3228210" y="1686560"/>
                </a:lnTo>
                <a:lnTo>
                  <a:pt x="2900441" y="1686560"/>
                </a:lnTo>
                <a:lnTo>
                  <a:pt x="1620001" y="349390"/>
                </a:lnTo>
                <a:close/>
                <a:moveTo>
                  <a:pt x="1619999" y="0"/>
                </a:moveTo>
                <a:lnTo>
                  <a:pt x="1619999" y="342291"/>
                </a:lnTo>
                <a:lnTo>
                  <a:pt x="330172" y="1679462"/>
                </a:lnTo>
                <a:lnTo>
                  <a:pt x="0" y="16794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42"/>
          <p:cNvSpPr/>
          <p:nvPr/>
        </p:nvSpPr>
        <p:spPr>
          <a:xfrm>
            <a:off x="8144363" y="2001127"/>
            <a:ext cx="358518" cy="339652"/>
          </a:xfrm>
          <a:custGeom>
            <a:rect b="b" l="l" r="r" t="t"/>
            <a:pathLst>
              <a:path extrusionOk="0" h="2663936" w="3186824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p42"/>
          <p:cNvSpPr/>
          <p:nvPr/>
        </p:nvSpPr>
        <p:spPr>
          <a:xfrm>
            <a:off x="8123200" y="3418554"/>
            <a:ext cx="400821" cy="428371"/>
          </a:xfrm>
          <a:custGeom>
            <a:rect b="b" l="l" r="r" t="t"/>
            <a:pathLst>
              <a:path extrusionOk="0" h="3173121" w="2969045">
                <a:moveTo>
                  <a:pt x="1148733" y="3168594"/>
                </a:moveTo>
                <a:cubicBezTo>
                  <a:pt x="-68605" y="2992718"/>
                  <a:pt x="289357" y="2373225"/>
                  <a:pt x="0" y="1749200"/>
                </a:cubicBezTo>
                <a:cubicBezTo>
                  <a:pt x="211718" y="1712379"/>
                  <a:pt x="518500" y="2277611"/>
                  <a:pt x="449559" y="2009927"/>
                </a:cubicBezTo>
                <a:cubicBezTo>
                  <a:pt x="87752" y="952162"/>
                  <a:pt x="1169975" y="921963"/>
                  <a:pt x="826277" y="0"/>
                </a:cubicBezTo>
                <a:cubicBezTo>
                  <a:pt x="1894489" y="60376"/>
                  <a:pt x="1582046" y="1053258"/>
                  <a:pt x="2084415" y="1294704"/>
                </a:cubicBezTo>
                <a:cubicBezTo>
                  <a:pt x="2220765" y="1319082"/>
                  <a:pt x="2384277" y="1207659"/>
                  <a:pt x="2081534" y="711461"/>
                </a:cubicBezTo>
                <a:cubicBezTo>
                  <a:pt x="3844765" y="2025429"/>
                  <a:pt x="2606774" y="3099478"/>
                  <a:pt x="1581537" y="3173121"/>
                </a:cubicBezTo>
                <a:cubicBezTo>
                  <a:pt x="2049242" y="2917586"/>
                  <a:pt x="2204598" y="1824606"/>
                  <a:pt x="1237328" y="1143558"/>
                </a:cubicBezTo>
                <a:cubicBezTo>
                  <a:pt x="1479342" y="1777869"/>
                  <a:pt x="1318476" y="2090782"/>
                  <a:pt x="1162138" y="2408222"/>
                </a:cubicBezTo>
                <a:cubicBezTo>
                  <a:pt x="1159532" y="2246847"/>
                  <a:pt x="1324413" y="1899876"/>
                  <a:pt x="918927" y="1697760"/>
                </a:cubicBezTo>
                <a:cubicBezTo>
                  <a:pt x="1108697" y="2305733"/>
                  <a:pt x="307113" y="2497246"/>
                  <a:pt x="1148733" y="316859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2"/>
          <p:cNvSpPr/>
          <p:nvPr/>
        </p:nvSpPr>
        <p:spPr>
          <a:xfrm>
            <a:off x="8135200" y="1264851"/>
            <a:ext cx="376850" cy="396025"/>
          </a:xfrm>
          <a:custGeom>
            <a:rect b="b" l="l" r="r" t="t"/>
            <a:pathLst>
              <a:path extrusionOk="0" h="2880180" w="2844151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2"/>
          <p:cNvSpPr/>
          <p:nvPr/>
        </p:nvSpPr>
        <p:spPr>
          <a:xfrm flipH="1" rot="-5400000">
            <a:off x="8122279" y="2714855"/>
            <a:ext cx="402684" cy="379232"/>
          </a:xfrm>
          <a:custGeom>
            <a:rect b="b" l="l" r="r" t="t"/>
            <a:pathLst>
              <a:path extrusionOk="0" h="2758049" w="2928608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8" name="Google Shape;298;p42"/>
          <p:cNvGrpSpPr/>
          <p:nvPr/>
        </p:nvGrpSpPr>
        <p:grpSpPr>
          <a:xfrm>
            <a:off x="2888890" y="3410729"/>
            <a:ext cx="5849891" cy="443783"/>
            <a:chOff x="3851854" y="4614503"/>
            <a:chExt cx="7799855" cy="591711"/>
          </a:xfrm>
        </p:grpSpPr>
        <p:sp>
          <p:nvSpPr>
            <p:cNvPr id="299" name="Google Shape;299;p42"/>
            <p:cNvSpPr/>
            <p:nvPr/>
          </p:nvSpPr>
          <p:spPr>
            <a:xfrm>
              <a:off x="4168209" y="4622414"/>
              <a:ext cx="7483500" cy="583800"/>
            </a:xfrm>
            <a:prstGeom prst="rect">
              <a:avLst/>
            </a:prstGeom>
            <a:solidFill>
              <a:srgbClr val="EADBC6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62626"/>
                </a:buClr>
                <a:buSzPts val="4100"/>
                <a:buFont typeface="Arial"/>
                <a:buNone/>
              </a:pPr>
              <a:r>
                <a:rPr lang="zh-TW" sz="240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     </a:t>
              </a:r>
              <a:r>
                <a:rPr lang="zh-TW" sz="2400">
                  <a:solidFill>
                    <a:srgbClr val="262626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注意事項</a:t>
              </a:r>
              <a:endParaRPr sz="2400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00" name="Google Shape;300;p42"/>
            <p:cNvSpPr/>
            <p:nvPr/>
          </p:nvSpPr>
          <p:spPr>
            <a:xfrm>
              <a:off x="11518685" y="4622414"/>
              <a:ext cx="54900" cy="58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42"/>
            <p:cNvSpPr/>
            <p:nvPr/>
          </p:nvSpPr>
          <p:spPr>
            <a:xfrm>
              <a:off x="11398817" y="4622414"/>
              <a:ext cx="54900" cy="583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42"/>
            <p:cNvSpPr/>
            <p:nvPr/>
          </p:nvSpPr>
          <p:spPr>
            <a:xfrm>
              <a:off x="3851854" y="4614503"/>
              <a:ext cx="423535" cy="591503"/>
            </a:xfrm>
            <a:custGeom>
              <a:rect b="b" l="l" r="r" t="t"/>
              <a:pathLst>
                <a:path extrusionOk="0" h="492919" w="352946">
                  <a:moveTo>
                    <a:pt x="200919" y="143657"/>
                  </a:moveTo>
                  <a:lnTo>
                    <a:pt x="88069" y="311423"/>
                  </a:lnTo>
                  <a:lnTo>
                    <a:pt x="200919" y="311423"/>
                  </a:lnTo>
                  <a:close/>
                  <a:moveTo>
                    <a:pt x="212974" y="0"/>
                  </a:moveTo>
                  <a:lnTo>
                    <a:pt x="292001" y="0"/>
                  </a:lnTo>
                  <a:lnTo>
                    <a:pt x="292001" y="311423"/>
                  </a:lnTo>
                  <a:lnTo>
                    <a:pt x="352946" y="311423"/>
                  </a:lnTo>
                  <a:lnTo>
                    <a:pt x="352946" y="394135"/>
                  </a:lnTo>
                  <a:lnTo>
                    <a:pt x="292001" y="394135"/>
                  </a:lnTo>
                  <a:lnTo>
                    <a:pt x="292001" y="492919"/>
                  </a:lnTo>
                  <a:lnTo>
                    <a:pt x="200919" y="492919"/>
                  </a:lnTo>
                  <a:lnTo>
                    <a:pt x="200919" y="394135"/>
                  </a:lnTo>
                  <a:lnTo>
                    <a:pt x="0" y="394135"/>
                  </a:lnTo>
                  <a:lnTo>
                    <a:pt x="0" y="311758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62450" y="421025"/>
            <a:ext cx="5360750" cy="430145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/>
        </p:nvSpPr>
        <p:spPr>
          <a:xfrm>
            <a:off x="0" y="160238"/>
            <a:ext cx="2012700" cy="5343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ctr" bIns="34275" lIns="68575" spcFirstLastPara="1" rIns="68575" wrap="square" tIns="685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4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rtl="0" algn="just">
              <a:spcBef>
                <a:spcPts val="800"/>
              </a:spcBef>
              <a:spcAft>
                <a:spcPts val="0"/>
              </a:spcAft>
              <a:buNone/>
            </a:pPr>
            <a:r>
              <a:rPr lang="zh-TW"/>
              <a:t> </a:t>
            </a:r>
            <a:endParaRPr/>
          </a:p>
        </p:txBody>
      </p:sp>
      <p:sp>
        <p:nvSpPr>
          <p:cNvPr id="314" name="Google Shape;314;p44"/>
          <p:cNvSpPr txBox="1"/>
          <p:nvPr/>
        </p:nvSpPr>
        <p:spPr>
          <a:xfrm>
            <a:off x="580638" y="329121"/>
            <a:ext cx="28731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4000">
                <a:solidFill>
                  <a:schemeClr val="accent2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社團宗旨</a:t>
            </a:r>
            <a:endParaRPr b="1" sz="4000">
              <a:solidFill>
                <a:schemeClr val="accent2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315" name="Google Shape;315;p44"/>
          <p:cNvSpPr txBox="1"/>
          <p:nvPr/>
        </p:nvSpPr>
        <p:spPr>
          <a:xfrm>
            <a:off x="821645" y="4377935"/>
            <a:ext cx="180151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FOOD NAME</a:t>
            </a:r>
            <a:endParaRPr b="1"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4"/>
          <p:cNvSpPr txBox="1"/>
          <p:nvPr/>
        </p:nvSpPr>
        <p:spPr>
          <a:xfrm>
            <a:off x="3677773" y="4377935"/>
            <a:ext cx="180151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FOOD NAME</a:t>
            </a:r>
            <a:endParaRPr b="1"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4"/>
          <p:cNvSpPr txBox="1"/>
          <p:nvPr/>
        </p:nvSpPr>
        <p:spPr>
          <a:xfrm>
            <a:off x="6533900" y="4377935"/>
            <a:ext cx="1801518" cy="34624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zh-TW" sz="18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FOOD NAME</a:t>
            </a:r>
            <a:endParaRPr b="1" sz="180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44"/>
          <p:cNvSpPr/>
          <p:nvPr>
            <p:ph idx="3" type="pic"/>
          </p:nvPr>
        </p:nvSpPr>
        <p:spPr>
          <a:xfrm>
            <a:off x="531791" y="3043901"/>
            <a:ext cx="2381100" cy="1826700"/>
          </a:xfrm>
          <a:prstGeom prst="rect">
            <a:avLst/>
          </a:prstGeom>
          <a:solidFill>
            <a:srgbClr val="D8D8D8"/>
          </a:solidFill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44"/>
          <p:cNvSpPr/>
          <p:nvPr>
            <p:ph idx="4" type="pic"/>
          </p:nvPr>
        </p:nvSpPr>
        <p:spPr>
          <a:xfrm rot="-589741">
            <a:off x="3429722" y="3002121"/>
            <a:ext cx="2381253" cy="1826493"/>
          </a:xfrm>
          <a:prstGeom prst="rect">
            <a:avLst/>
          </a:prstGeom>
          <a:solidFill>
            <a:srgbClr val="D8D8D8"/>
          </a:solidFill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44"/>
          <p:cNvSpPr/>
          <p:nvPr>
            <p:ph idx="5" type="pic"/>
          </p:nvPr>
        </p:nvSpPr>
        <p:spPr>
          <a:xfrm>
            <a:off x="6327796" y="3087251"/>
            <a:ext cx="2381100" cy="1826700"/>
          </a:xfrm>
          <a:prstGeom prst="rect">
            <a:avLst/>
          </a:prstGeom>
          <a:solidFill>
            <a:srgbClr val="D8D8D8"/>
          </a:solidFill>
          <a:ln cap="flat" cmpd="sng" w="635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4"/>
          <p:cNvSpPr txBox="1"/>
          <p:nvPr/>
        </p:nvSpPr>
        <p:spPr>
          <a:xfrm>
            <a:off x="658625" y="1164300"/>
            <a:ext cx="71925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zh-TW" sz="2800">
                <a:solidFill>
                  <a:srgbClr val="695D4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民以食為天。吃是一個人生存的基本，也構成了人類文明中的一大部分。希望能透過了解地方或族群的飲食進而學習到其文化。</a:t>
            </a:r>
            <a:endParaRPr/>
          </a:p>
        </p:txBody>
      </p:sp>
      <p:pic>
        <p:nvPicPr>
          <p:cNvPr id="322" name="Google Shape;3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4175" y="3087250"/>
            <a:ext cx="2736615" cy="1826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2850">
            <a:off x="3280175" y="2990636"/>
            <a:ext cx="2680351" cy="184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825" y="2956825"/>
            <a:ext cx="2381101" cy="18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oogle Shape;329;p45"/>
          <p:cNvGrpSpPr/>
          <p:nvPr/>
        </p:nvGrpSpPr>
        <p:grpSpPr>
          <a:xfrm rot="-373177">
            <a:off x="4134051" y="2999367"/>
            <a:ext cx="465011" cy="966383"/>
            <a:chOff x="-302912" y="4952296"/>
            <a:chExt cx="1641015" cy="3410347"/>
          </a:xfrm>
        </p:grpSpPr>
        <p:sp>
          <p:nvSpPr>
            <p:cNvPr id="330" name="Google Shape;330;p45"/>
            <p:cNvSpPr/>
            <p:nvPr/>
          </p:nvSpPr>
          <p:spPr>
            <a:xfrm>
              <a:off x="-16779" y="5815886"/>
              <a:ext cx="976601" cy="2546757"/>
            </a:xfrm>
            <a:custGeom>
              <a:rect b="b" l="l" r="r" t="t"/>
              <a:pathLst>
                <a:path extrusionOk="0" h="2546757" w="976601">
                  <a:moveTo>
                    <a:pt x="245997" y="1541896"/>
                  </a:moveTo>
                  <a:cubicBezTo>
                    <a:pt x="216174" y="1541896"/>
                    <a:pt x="191997" y="1566073"/>
                    <a:pt x="191997" y="1595896"/>
                  </a:cubicBezTo>
                  <a:cubicBezTo>
                    <a:pt x="191997" y="1625719"/>
                    <a:pt x="216174" y="1649896"/>
                    <a:pt x="245997" y="1649896"/>
                  </a:cubicBezTo>
                  <a:lnTo>
                    <a:pt x="353997" y="1649896"/>
                  </a:lnTo>
                  <a:cubicBezTo>
                    <a:pt x="383820" y="1649896"/>
                    <a:pt x="407997" y="1625719"/>
                    <a:pt x="407997" y="1595896"/>
                  </a:cubicBezTo>
                  <a:cubicBezTo>
                    <a:pt x="407997" y="1566073"/>
                    <a:pt x="383820" y="1541896"/>
                    <a:pt x="353997" y="1541896"/>
                  </a:cubicBezTo>
                  <a:close/>
                  <a:moveTo>
                    <a:pt x="510373" y="50"/>
                  </a:moveTo>
                  <a:cubicBezTo>
                    <a:pt x="645650" y="2191"/>
                    <a:pt x="775789" y="72397"/>
                    <a:pt x="885380" y="214523"/>
                  </a:cubicBezTo>
                  <a:cubicBezTo>
                    <a:pt x="940604" y="292864"/>
                    <a:pt x="968376" y="423579"/>
                    <a:pt x="975808" y="584318"/>
                  </a:cubicBezTo>
                  <a:lnTo>
                    <a:pt x="976601" y="731372"/>
                  </a:lnTo>
                  <a:lnTo>
                    <a:pt x="948804" y="719858"/>
                  </a:lnTo>
                  <a:lnTo>
                    <a:pt x="696804" y="719858"/>
                  </a:lnTo>
                  <a:cubicBezTo>
                    <a:pt x="666981" y="719858"/>
                    <a:pt x="642804" y="744035"/>
                    <a:pt x="642804" y="773858"/>
                  </a:cubicBezTo>
                  <a:cubicBezTo>
                    <a:pt x="642804" y="803681"/>
                    <a:pt x="666981" y="827858"/>
                    <a:pt x="696804" y="827858"/>
                  </a:cubicBezTo>
                  <a:lnTo>
                    <a:pt x="948804" y="827858"/>
                  </a:lnTo>
                  <a:lnTo>
                    <a:pt x="972918" y="817870"/>
                  </a:lnTo>
                  <a:lnTo>
                    <a:pt x="966749" y="921008"/>
                  </a:lnTo>
                  <a:lnTo>
                    <a:pt x="806380" y="921008"/>
                  </a:lnTo>
                  <a:cubicBezTo>
                    <a:pt x="776557" y="921008"/>
                    <a:pt x="752380" y="945185"/>
                    <a:pt x="752380" y="975008"/>
                  </a:cubicBezTo>
                  <a:cubicBezTo>
                    <a:pt x="752380" y="1004831"/>
                    <a:pt x="776557" y="1029008"/>
                    <a:pt x="806380" y="1029008"/>
                  </a:cubicBezTo>
                  <a:lnTo>
                    <a:pt x="955051" y="1029008"/>
                  </a:lnTo>
                  <a:lnTo>
                    <a:pt x="933789" y="1208993"/>
                  </a:lnTo>
                  <a:cubicBezTo>
                    <a:pt x="910261" y="1369418"/>
                    <a:pt x="878795" y="1532982"/>
                    <a:pt x="843059" y="1688156"/>
                  </a:cubicBezTo>
                  <a:lnTo>
                    <a:pt x="810682" y="1817456"/>
                  </a:lnTo>
                  <a:lnTo>
                    <a:pt x="806987" y="1811976"/>
                  </a:lnTo>
                  <a:cubicBezTo>
                    <a:pt x="797215" y="1802204"/>
                    <a:pt x="783715" y="1796159"/>
                    <a:pt x="768803" y="1796159"/>
                  </a:cubicBezTo>
                  <a:lnTo>
                    <a:pt x="660803" y="1796159"/>
                  </a:lnTo>
                  <a:cubicBezTo>
                    <a:pt x="630980" y="1796159"/>
                    <a:pt x="606803" y="1820336"/>
                    <a:pt x="606803" y="1850159"/>
                  </a:cubicBezTo>
                  <a:cubicBezTo>
                    <a:pt x="606803" y="1879982"/>
                    <a:pt x="630980" y="1904159"/>
                    <a:pt x="660803" y="1904159"/>
                  </a:cubicBezTo>
                  <a:lnTo>
                    <a:pt x="768803" y="1904159"/>
                  </a:lnTo>
                  <a:lnTo>
                    <a:pt x="791304" y="1894839"/>
                  </a:lnTo>
                  <a:lnTo>
                    <a:pt x="786712" y="1913180"/>
                  </a:lnTo>
                  <a:cubicBezTo>
                    <a:pt x="688992" y="2272925"/>
                    <a:pt x="576055" y="2544183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ubicBezTo>
                    <a:pt x="234684" y="63836"/>
                    <a:pt x="375097" y="-2091"/>
                    <a:pt x="510373" y="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45"/>
            <p:cNvSpPr/>
            <p:nvPr/>
          </p:nvSpPr>
          <p:spPr>
            <a:xfrm>
              <a:off x="339044" y="4952296"/>
              <a:ext cx="339180" cy="883340"/>
            </a:xfrm>
            <a:custGeom>
              <a:rect b="b" l="l" r="r" t="t"/>
              <a:pathLst>
                <a:path extrusionOk="0" h="2546757" w="977890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45"/>
            <p:cNvSpPr/>
            <p:nvPr/>
          </p:nvSpPr>
          <p:spPr>
            <a:xfrm rot="3314848">
              <a:off x="782588" y="5196133"/>
              <a:ext cx="299484" cy="779958"/>
            </a:xfrm>
            <a:custGeom>
              <a:rect b="b" l="l" r="r" t="t"/>
              <a:pathLst>
                <a:path extrusionOk="0" h="2546757" w="977890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45"/>
            <p:cNvSpPr/>
            <p:nvPr/>
          </p:nvSpPr>
          <p:spPr>
            <a:xfrm flipH="1" rot="-3314848">
              <a:off x="-46881" y="5188454"/>
              <a:ext cx="299484" cy="779958"/>
            </a:xfrm>
            <a:custGeom>
              <a:rect b="b" l="l" r="r" t="t"/>
              <a:pathLst>
                <a:path extrusionOk="0" h="2546757" w="977890">
                  <a:moveTo>
                    <a:pt x="104544" y="193975"/>
                  </a:moveTo>
                  <a:cubicBezTo>
                    <a:pt x="364823" y="-66304"/>
                    <a:pt x="666198" y="-69729"/>
                    <a:pt x="885380" y="214523"/>
                  </a:cubicBezTo>
                  <a:cubicBezTo>
                    <a:pt x="1179906" y="632340"/>
                    <a:pt x="693596" y="2539908"/>
                    <a:pt x="505236" y="2546757"/>
                  </a:cubicBezTo>
                  <a:cubicBezTo>
                    <a:pt x="310027" y="2543332"/>
                    <a:pt x="-224230" y="639190"/>
                    <a:pt x="104544" y="1939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45"/>
          <p:cNvGrpSpPr/>
          <p:nvPr/>
        </p:nvGrpSpPr>
        <p:grpSpPr>
          <a:xfrm rot="-1592271">
            <a:off x="3642994" y="3031006"/>
            <a:ext cx="570795" cy="1148151"/>
            <a:chOff x="3253539" y="3991723"/>
            <a:chExt cx="288620" cy="580558"/>
          </a:xfrm>
        </p:grpSpPr>
        <p:sp>
          <p:nvSpPr>
            <p:cNvPr id="335" name="Google Shape;335;p45"/>
            <p:cNvSpPr/>
            <p:nvPr/>
          </p:nvSpPr>
          <p:spPr>
            <a:xfrm>
              <a:off x="3253539" y="3991723"/>
              <a:ext cx="288620" cy="580558"/>
            </a:xfrm>
            <a:custGeom>
              <a:rect b="b" l="l" r="r" t="t"/>
              <a:pathLst>
                <a:path extrusionOk="0" h="580557" w="288620">
                  <a:moveTo>
                    <a:pt x="241208" y="327965"/>
                  </a:moveTo>
                  <a:cubicBezTo>
                    <a:pt x="231588" y="314695"/>
                    <a:pt x="221635" y="301425"/>
                    <a:pt x="214668" y="286496"/>
                  </a:cubicBezTo>
                  <a:cubicBezTo>
                    <a:pt x="204053" y="263274"/>
                    <a:pt x="197418" y="238393"/>
                    <a:pt x="190119" y="214175"/>
                  </a:cubicBezTo>
                  <a:cubicBezTo>
                    <a:pt x="181494" y="186309"/>
                    <a:pt x="174195" y="157778"/>
                    <a:pt x="160925" y="131239"/>
                  </a:cubicBezTo>
                  <a:cubicBezTo>
                    <a:pt x="155286" y="111666"/>
                    <a:pt x="145002" y="95078"/>
                    <a:pt x="128414" y="83467"/>
                  </a:cubicBezTo>
                  <a:cubicBezTo>
                    <a:pt x="115476" y="74510"/>
                    <a:pt x="100879" y="70197"/>
                    <a:pt x="85287" y="69202"/>
                  </a:cubicBezTo>
                  <a:cubicBezTo>
                    <a:pt x="80311" y="68870"/>
                    <a:pt x="79316" y="67211"/>
                    <a:pt x="79316" y="62899"/>
                  </a:cubicBezTo>
                  <a:cubicBezTo>
                    <a:pt x="79647" y="55269"/>
                    <a:pt x="79647" y="47638"/>
                    <a:pt x="78984" y="40008"/>
                  </a:cubicBezTo>
                  <a:cubicBezTo>
                    <a:pt x="77989" y="27734"/>
                    <a:pt x="76662" y="15459"/>
                    <a:pt x="72349" y="3848"/>
                  </a:cubicBezTo>
                  <a:cubicBezTo>
                    <a:pt x="71685" y="2189"/>
                    <a:pt x="72017" y="-797"/>
                    <a:pt x="68036" y="199"/>
                  </a:cubicBezTo>
                  <a:cubicBezTo>
                    <a:pt x="58416" y="2521"/>
                    <a:pt x="56093" y="6170"/>
                    <a:pt x="58747" y="15459"/>
                  </a:cubicBezTo>
                  <a:cubicBezTo>
                    <a:pt x="59742" y="18776"/>
                    <a:pt x="60406" y="22757"/>
                    <a:pt x="61069" y="26407"/>
                  </a:cubicBezTo>
                  <a:cubicBezTo>
                    <a:pt x="63392" y="38681"/>
                    <a:pt x="61733" y="51288"/>
                    <a:pt x="63060" y="63562"/>
                  </a:cubicBezTo>
                  <a:cubicBezTo>
                    <a:pt x="63723" y="70197"/>
                    <a:pt x="62065" y="72188"/>
                    <a:pt x="56425" y="73515"/>
                  </a:cubicBezTo>
                  <a:cubicBezTo>
                    <a:pt x="50785" y="75173"/>
                    <a:pt x="45477" y="77496"/>
                    <a:pt x="40833" y="81145"/>
                  </a:cubicBezTo>
                  <a:cubicBezTo>
                    <a:pt x="15288" y="100718"/>
                    <a:pt x="5999" y="128253"/>
                    <a:pt x="3345" y="159105"/>
                  </a:cubicBezTo>
                  <a:cubicBezTo>
                    <a:pt x="3345" y="159105"/>
                    <a:pt x="3345" y="159105"/>
                    <a:pt x="3345" y="159105"/>
                  </a:cubicBezTo>
                  <a:cubicBezTo>
                    <a:pt x="3345" y="159105"/>
                    <a:pt x="3345" y="159105"/>
                    <a:pt x="3345" y="159105"/>
                  </a:cubicBezTo>
                  <a:cubicBezTo>
                    <a:pt x="1355" y="173702"/>
                    <a:pt x="28" y="188631"/>
                    <a:pt x="28" y="203560"/>
                  </a:cubicBezTo>
                  <a:cubicBezTo>
                    <a:pt x="-304" y="235407"/>
                    <a:pt x="2350" y="267255"/>
                    <a:pt x="5999" y="298771"/>
                  </a:cubicBezTo>
                  <a:cubicBezTo>
                    <a:pt x="9649" y="329955"/>
                    <a:pt x="10976" y="361803"/>
                    <a:pt x="16947" y="392655"/>
                  </a:cubicBezTo>
                  <a:cubicBezTo>
                    <a:pt x="24909" y="433129"/>
                    <a:pt x="35525" y="472938"/>
                    <a:pt x="55762" y="509430"/>
                  </a:cubicBezTo>
                  <a:cubicBezTo>
                    <a:pt x="71354" y="537629"/>
                    <a:pt x="91922" y="561515"/>
                    <a:pt x="123106" y="573458"/>
                  </a:cubicBezTo>
                  <a:cubicBezTo>
                    <a:pt x="157608" y="586728"/>
                    <a:pt x="190783" y="580093"/>
                    <a:pt x="222962" y="565496"/>
                  </a:cubicBezTo>
                  <a:cubicBezTo>
                    <a:pt x="267416" y="545591"/>
                    <a:pt x="289312" y="510426"/>
                    <a:pt x="288980" y="462322"/>
                  </a:cubicBezTo>
                  <a:cubicBezTo>
                    <a:pt x="288648" y="412229"/>
                    <a:pt x="270070" y="368106"/>
                    <a:pt x="241208" y="32796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45"/>
            <p:cNvSpPr/>
            <p:nvPr/>
          </p:nvSpPr>
          <p:spPr>
            <a:xfrm>
              <a:off x="3256884" y="3991723"/>
              <a:ext cx="155921" cy="155921"/>
            </a:xfrm>
            <a:custGeom>
              <a:rect b="b" l="l" r="r" t="t"/>
              <a:pathLst>
                <a:path extrusionOk="0" h="155921" w="155921">
                  <a:moveTo>
                    <a:pt x="157912" y="131239"/>
                  </a:moveTo>
                  <a:cubicBezTo>
                    <a:pt x="141656" y="127589"/>
                    <a:pt x="125400" y="124272"/>
                    <a:pt x="109145" y="120291"/>
                  </a:cubicBezTo>
                  <a:cubicBezTo>
                    <a:pt x="103837" y="118964"/>
                    <a:pt x="101183" y="120623"/>
                    <a:pt x="98197" y="123940"/>
                  </a:cubicBezTo>
                  <a:cubicBezTo>
                    <a:pt x="90899" y="132234"/>
                    <a:pt x="82937" y="140196"/>
                    <a:pt x="75638" y="148490"/>
                  </a:cubicBezTo>
                  <a:cubicBezTo>
                    <a:pt x="72984" y="151475"/>
                    <a:pt x="70662" y="151807"/>
                    <a:pt x="67013" y="150148"/>
                  </a:cubicBezTo>
                  <a:cubicBezTo>
                    <a:pt x="57061" y="145504"/>
                    <a:pt x="46776" y="141191"/>
                    <a:pt x="36824" y="136215"/>
                  </a:cubicBezTo>
                  <a:cubicBezTo>
                    <a:pt x="33506" y="134556"/>
                    <a:pt x="31184" y="134556"/>
                    <a:pt x="27867" y="137210"/>
                  </a:cubicBezTo>
                  <a:cubicBezTo>
                    <a:pt x="18910" y="144509"/>
                    <a:pt x="9289" y="151807"/>
                    <a:pt x="0" y="159105"/>
                  </a:cubicBezTo>
                  <a:cubicBezTo>
                    <a:pt x="2654" y="128253"/>
                    <a:pt x="11943" y="100718"/>
                    <a:pt x="37487" y="81145"/>
                  </a:cubicBezTo>
                  <a:cubicBezTo>
                    <a:pt x="42132" y="77496"/>
                    <a:pt x="47440" y="75173"/>
                    <a:pt x="53080" y="73515"/>
                  </a:cubicBezTo>
                  <a:cubicBezTo>
                    <a:pt x="58388" y="71856"/>
                    <a:pt x="60378" y="69865"/>
                    <a:pt x="59715" y="63562"/>
                  </a:cubicBezTo>
                  <a:cubicBezTo>
                    <a:pt x="58056" y="51288"/>
                    <a:pt x="60046" y="38681"/>
                    <a:pt x="57724" y="26407"/>
                  </a:cubicBezTo>
                  <a:cubicBezTo>
                    <a:pt x="57061" y="22757"/>
                    <a:pt x="56729" y="18776"/>
                    <a:pt x="55734" y="15459"/>
                  </a:cubicBezTo>
                  <a:cubicBezTo>
                    <a:pt x="53411" y="6170"/>
                    <a:pt x="55734" y="2521"/>
                    <a:pt x="65022" y="199"/>
                  </a:cubicBezTo>
                  <a:cubicBezTo>
                    <a:pt x="69003" y="-797"/>
                    <a:pt x="68672" y="2189"/>
                    <a:pt x="69335" y="3848"/>
                  </a:cubicBezTo>
                  <a:cubicBezTo>
                    <a:pt x="73648" y="15459"/>
                    <a:pt x="74975" y="27734"/>
                    <a:pt x="75970" y="40008"/>
                  </a:cubicBezTo>
                  <a:cubicBezTo>
                    <a:pt x="76634" y="47638"/>
                    <a:pt x="76302" y="55269"/>
                    <a:pt x="76302" y="62899"/>
                  </a:cubicBezTo>
                  <a:cubicBezTo>
                    <a:pt x="76302" y="67211"/>
                    <a:pt x="77297" y="68870"/>
                    <a:pt x="82273" y="69202"/>
                  </a:cubicBezTo>
                  <a:cubicBezTo>
                    <a:pt x="97865" y="69865"/>
                    <a:pt x="112794" y="74178"/>
                    <a:pt x="125400" y="83467"/>
                  </a:cubicBezTo>
                  <a:cubicBezTo>
                    <a:pt x="141988" y="95078"/>
                    <a:pt x="151940" y="111666"/>
                    <a:pt x="157912" y="1312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7" name="Google Shape;337;p45"/>
          <p:cNvSpPr txBox="1"/>
          <p:nvPr>
            <p:ph idx="1" type="body"/>
          </p:nvPr>
        </p:nvSpPr>
        <p:spPr>
          <a:xfrm>
            <a:off x="232047" y="286007"/>
            <a:ext cx="8679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None/>
            </a:pPr>
            <a:r>
              <a:rPr lang="zh-TW" sz="3600">
                <a:latin typeface="Microsoft JhengHei"/>
                <a:ea typeface="Microsoft JhengHei"/>
                <a:cs typeface="Microsoft JhengHei"/>
                <a:sym typeface="Microsoft JhengHei"/>
              </a:rPr>
              <a:t>課程介紹</a:t>
            </a:r>
            <a:endParaRPr sz="3600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338" name="Google Shape;338;p45"/>
          <p:cNvGrpSpPr/>
          <p:nvPr/>
        </p:nvGrpSpPr>
        <p:grpSpPr>
          <a:xfrm rot="-1947911">
            <a:off x="4486166" y="1630482"/>
            <a:ext cx="1251482" cy="2179305"/>
            <a:chOff x="2755505" y="1879063"/>
            <a:chExt cx="552450" cy="962025"/>
          </a:xfrm>
        </p:grpSpPr>
        <p:sp>
          <p:nvSpPr>
            <p:cNvPr id="339" name="Google Shape;339;p45"/>
            <p:cNvSpPr/>
            <p:nvPr/>
          </p:nvSpPr>
          <p:spPr>
            <a:xfrm>
              <a:off x="2755505" y="1879063"/>
              <a:ext cx="552450" cy="962025"/>
            </a:xfrm>
            <a:custGeom>
              <a:rect b="b" l="l" r="r" t="t"/>
              <a:pathLst>
                <a:path extrusionOk="0" h="962025" w="552450">
                  <a:moveTo>
                    <a:pt x="407432" y="33338"/>
                  </a:moveTo>
                  <a:cubicBezTo>
                    <a:pt x="368379" y="12382"/>
                    <a:pt x="325517" y="2857"/>
                    <a:pt x="281702" y="0"/>
                  </a:cubicBezTo>
                  <a:cubicBezTo>
                    <a:pt x="276939" y="0"/>
                    <a:pt x="271224" y="0"/>
                    <a:pt x="266462" y="0"/>
                  </a:cubicBezTo>
                  <a:cubicBezTo>
                    <a:pt x="259794" y="2857"/>
                    <a:pt x="253127" y="0"/>
                    <a:pt x="246459" y="1905"/>
                  </a:cubicBezTo>
                  <a:cubicBezTo>
                    <a:pt x="110252" y="18097"/>
                    <a:pt x="9287" y="124778"/>
                    <a:pt x="714" y="260985"/>
                  </a:cubicBezTo>
                  <a:cubicBezTo>
                    <a:pt x="-238" y="271462"/>
                    <a:pt x="-238" y="282893"/>
                    <a:pt x="714" y="294322"/>
                  </a:cubicBezTo>
                  <a:cubicBezTo>
                    <a:pt x="714" y="332422"/>
                    <a:pt x="12144" y="367665"/>
                    <a:pt x="28337" y="401003"/>
                  </a:cubicBezTo>
                  <a:cubicBezTo>
                    <a:pt x="47387" y="441960"/>
                    <a:pt x="77867" y="475297"/>
                    <a:pt x="114062" y="502920"/>
                  </a:cubicBezTo>
                  <a:cubicBezTo>
                    <a:pt x="149304" y="529590"/>
                    <a:pt x="189309" y="544830"/>
                    <a:pt x="233124" y="552450"/>
                  </a:cubicBezTo>
                  <a:cubicBezTo>
                    <a:pt x="233124" y="552450"/>
                    <a:pt x="234077" y="553403"/>
                    <a:pt x="234077" y="553403"/>
                  </a:cubicBezTo>
                  <a:lnTo>
                    <a:pt x="238839" y="553403"/>
                  </a:lnTo>
                  <a:cubicBezTo>
                    <a:pt x="239792" y="554355"/>
                    <a:pt x="240744" y="555308"/>
                    <a:pt x="241697" y="556260"/>
                  </a:cubicBezTo>
                  <a:cubicBezTo>
                    <a:pt x="240744" y="566737"/>
                    <a:pt x="247412" y="575310"/>
                    <a:pt x="237887" y="581025"/>
                  </a:cubicBezTo>
                  <a:cubicBezTo>
                    <a:pt x="223599" y="590550"/>
                    <a:pt x="229314" y="612458"/>
                    <a:pt x="233124" y="622935"/>
                  </a:cubicBezTo>
                  <a:cubicBezTo>
                    <a:pt x="245507" y="652462"/>
                    <a:pt x="255984" y="666750"/>
                    <a:pt x="255032" y="700087"/>
                  </a:cubicBezTo>
                  <a:cubicBezTo>
                    <a:pt x="254079" y="721995"/>
                    <a:pt x="240744" y="772478"/>
                    <a:pt x="241697" y="794385"/>
                  </a:cubicBezTo>
                  <a:cubicBezTo>
                    <a:pt x="241697" y="841058"/>
                    <a:pt x="242649" y="886778"/>
                    <a:pt x="242649" y="933450"/>
                  </a:cubicBezTo>
                  <a:cubicBezTo>
                    <a:pt x="242649" y="945833"/>
                    <a:pt x="246459" y="956310"/>
                    <a:pt x="257889" y="962025"/>
                  </a:cubicBezTo>
                  <a:cubicBezTo>
                    <a:pt x="265509" y="965835"/>
                    <a:pt x="273129" y="967740"/>
                    <a:pt x="279797" y="967740"/>
                  </a:cubicBezTo>
                  <a:cubicBezTo>
                    <a:pt x="286464" y="967740"/>
                    <a:pt x="294084" y="965835"/>
                    <a:pt x="301704" y="962025"/>
                  </a:cubicBezTo>
                  <a:cubicBezTo>
                    <a:pt x="313134" y="956310"/>
                    <a:pt x="316944" y="945833"/>
                    <a:pt x="316944" y="933450"/>
                  </a:cubicBezTo>
                  <a:cubicBezTo>
                    <a:pt x="316944" y="886778"/>
                    <a:pt x="316944" y="841058"/>
                    <a:pt x="317897" y="794385"/>
                  </a:cubicBezTo>
                  <a:cubicBezTo>
                    <a:pt x="317897" y="772478"/>
                    <a:pt x="305514" y="721995"/>
                    <a:pt x="304562" y="700087"/>
                  </a:cubicBezTo>
                  <a:cubicBezTo>
                    <a:pt x="303609" y="666750"/>
                    <a:pt x="314087" y="653415"/>
                    <a:pt x="326469" y="622935"/>
                  </a:cubicBezTo>
                  <a:cubicBezTo>
                    <a:pt x="331232" y="612458"/>
                    <a:pt x="335994" y="590550"/>
                    <a:pt x="321707" y="581025"/>
                  </a:cubicBezTo>
                  <a:cubicBezTo>
                    <a:pt x="312182" y="574358"/>
                    <a:pt x="318849" y="565785"/>
                    <a:pt x="317897" y="556260"/>
                  </a:cubicBezTo>
                  <a:cubicBezTo>
                    <a:pt x="318849" y="555308"/>
                    <a:pt x="319802" y="554355"/>
                    <a:pt x="320754" y="553403"/>
                  </a:cubicBezTo>
                  <a:lnTo>
                    <a:pt x="322659" y="553403"/>
                  </a:lnTo>
                  <a:cubicBezTo>
                    <a:pt x="325517" y="551498"/>
                    <a:pt x="328374" y="550545"/>
                    <a:pt x="333137" y="550545"/>
                  </a:cubicBezTo>
                  <a:cubicBezTo>
                    <a:pt x="451247" y="527685"/>
                    <a:pt x="537924" y="435293"/>
                    <a:pt x="556022" y="316230"/>
                  </a:cubicBezTo>
                  <a:cubicBezTo>
                    <a:pt x="569357" y="202883"/>
                    <a:pt x="511254" y="89535"/>
                    <a:pt x="407432" y="33338"/>
                  </a:cubicBezTo>
                  <a:close/>
                  <a:moveTo>
                    <a:pt x="277892" y="939165"/>
                  </a:moveTo>
                  <a:cubicBezTo>
                    <a:pt x="269319" y="939165"/>
                    <a:pt x="263604" y="932498"/>
                    <a:pt x="263604" y="924878"/>
                  </a:cubicBezTo>
                  <a:cubicBezTo>
                    <a:pt x="263604" y="916305"/>
                    <a:pt x="270272" y="910590"/>
                    <a:pt x="277892" y="910590"/>
                  </a:cubicBezTo>
                  <a:cubicBezTo>
                    <a:pt x="286464" y="910590"/>
                    <a:pt x="292179" y="917258"/>
                    <a:pt x="292179" y="924878"/>
                  </a:cubicBezTo>
                  <a:cubicBezTo>
                    <a:pt x="292179" y="932498"/>
                    <a:pt x="285512" y="939165"/>
                    <a:pt x="277892" y="93916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45"/>
            <p:cNvSpPr/>
            <p:nvPr/>
          </p:nvSpPr>
          <p:spPr>
            <a:xfrm>
              <a:off x="2801939" y="1928593"/>
              <a:ext cx="457200" cy="457200"/>
            </a:xfrm>
            <a:custGeom>
              <a:rect b="b" l="l" r="r" t="t"/>
              <a:pathLst>
                <a:path extrusionOk="0" h="457200" w="457200">
                  <a:moveTo>
                    <a:pt x="230505" y="0"/>
                  </a:moveTo>
                  <a:cubicBezTo>
                    <a:pt x="103822" y="0"/>
                    <a:pt x="0" y="100965"/>
                    <a:pt x="0" y="225742"/>
                  </a:cubicBezTo>
                  <a:cubicBezTo>
                    <a:pt x="0" y="356235"/>
                    <a:pt x="100965" y="459105"/>
                    <a:pt x="229552" y="459105"/>
                  </a:cubicBezTo>
                  <a:cubicBezTo>
                    <a:pt x="356235" y="459105"/>
                    <a:pt x="459105" y="356235"/>
                    <a:pt x="459105" y="229552"/>
                  </a:cubicBezTo>
                  <a:cubicBezTo>
                    <a:pt x="459105" y="102870"/>
                    <a:pt x="357188" y="0"/>
                    <a:pt x="230505" y="0"/>
                  </a:cubicBezTo>
                  <a:close/>
                  <a:moveTo>
                    <a:pt x="230505" y="442913"/>
                  </a:moveTo>
                  <a:cubicBezTo>
                    <a:pt x="110490" y="442913"/>
                    <a:pt x="16192" y="346710"/>
                    <a:pt x="16192" y="225742"/>
                  </a:cubicBezTo>
                  <a:cubicBezTo>
                    <a:pt x="16192" y="110490"/>
                    <a:pt x="113347" y="15240"/>
                    <a:pt x="230505" y="16192"/>
                  </a:cubicBezTo>
                  <a:cubicBezTo>
                    <a:pt x="347663" y="16192"/>
                    <a:pt x="442913" y="111442"/>
                    <a:pt x="443865" y="229552"/>
                  </a:cubicBezTo>
                  <a:cubicBezTo>
                    <a:pt x="444817" y="345757"/>
                    <a:pt x="347663" y="442913"/>
                    <a:pt x="230505" y="44291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" name="Google Shape;341;p45"/>
          <p:cNvGrpSpPr/>
          <p:nvPr/>
        </p:nvGrpSpPr>
        <p:grpSpPr>
          <a:xfrm>
            <a:off x="4648872" y="2089611"/>
            <a:ext cx="525424" cy="476865"/>
            <a:chOff x="6587475" y="3356075"/>
            <a:chExt cx="700565" cy="635820"/>
          </a:xfrm>
        </p:grpSpPr>
        <p:sp>
          <p:nvSpPr>
            <p:cNvPr id="342" name="Google Shape;342;p45"/>
            <p:cNvSpPr/>
            <p:nvPr/>
          </p:nvSpPr>
          <p:spPr>
            <a:xfrm>
              <a:off x="6587475" y="3356075"/>
              <a:ext cx="700565" cy="635820"/>
            </a:xfrm>
            <a:custGeom>
              <a:rect b="b" l="l" r="r" t="t"/>
              <a:pathLst>
                <a:path extrusionOk="0" h="1298473" w="1430695">
                  <a:moveTo>
                    <a:pt x="60049" y="429299"/>
                  </a:moveTo>
                  <a:cubicBezTo>
                    <a:pt x="171708" y="165240"/>
                    <a:pt x="263752" y="39999"/>
                    <a:pt x="576096" y="3785"/>
                  </a:cubicBezTo>
                  <a:cubicBezTo>
                    <a:pt x="888440" y="-32429"/>
                    <a:pt x="874861" y="202962"/>
                    <a:pt x="1119304" y="212015"/>
                  </a:cubicBezTo>
                  <a:cubicBezTo>
                    <a:pt x="1291320" y="248229"/>
                    <a:pt x="1457300" y="368941"/>
                    <a:pt x="1427122" y="637528"/>
                  </a:cubicBezTo>
                  <a:cubicBezTo>
                    <a:pt x="1369783" y="933275"/>
                    <a:pt x="1164573" y="972505"/>
                    <a:pt x="1046878" y="1090200"/>
                  </a:cubicBezTo>
                  <a:cubicBezTo>
                    <a:pt x="929183" y="1207895"/>
                    <a:pt x="766218" y="1296922"/>
                    <a:pt x="612309" y="1298431"/>
                  </a:cubicBezTo>
                  <a:cubicBezTo>
                    <a:pt x="458400" y="1299940"/>
                    <a:pt x="268279" y="1262218"/>
                    <a:pt x="123424" y="1099255"/>
                  </a:cubicBezTo>
                  <a:cubicBezTo>
                    <a:pt x="5729" y="981560"/>
                    <a:pt x="-51610" y="693358"/>
                    <a:pt x="60049" y="4292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45"/>
            <p:cNvSpPr/>
            <p:nvPr/>
          </p:nvSpPr>
          <p:spPr>
            <a:xfrm>
              <a:off x="6706673" y="3557473"/>
              <a:ext cx="258243" cy="258243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4" name="Google Shape;344;p45"/>
          <p:cNvGrpSpPr/>
          <p:nvPr/>
        </p:nvGrpSpPr>
        <p:grpSpPr>
          <a:xfrm rot="1636666">
            <a:off x="3512815" y="1479119"/>
            <a:ext cx="460872" cy="1697835"/>
            <a:chOff x="3996689" y="2386001"/>
            <a:chExt cx="728344" cy="2683192"/>
          </a:xfrm>
        </p:grpSpPr>
        <p:sp>
          <p:nvSpPr>
            <p:cNvPr id="345" name="Google Shape;345;p45"/>
            <p:cNvSpPr/>
            <p:nvPr/>
          </p:nvSpPr>
          <p:spPr>
            <a:xfrm>
              <a:off x="3996689" y="2386001"/>
              <a:ext cx="728344" cy="1631633"/>
            </a:xfrm>
            <a:custGeom>
              <a:rect b="b" l="l" r="r" t="t"/>
              <a:pathLst>
                <a:path extrusionOk="0" h="1631633" w="728344">
                  <a:moveTo>
                    <a:pt x="590643" y="141923"/>
                  </a:moveTo>
                  <a:cubicBezTo>
                    <a:pt x="575403" y="141923"/>
                    <a:pt x="562068" y="152400"/>
                    <a:pt x="562068" y="165735"/>
                  </a:cubicBezTo>
                  <a:lnTo>
                    <a:pt x="562068" y="782955"/>
                  </a:lnTo>
                  <a:cubicBezTo>
                    <a:pt x="562068" y="796290"/>
                    <a:pt x="574451" y="806768"/>
                    <a:pt x="590643" y="806768"/>
                  </a:cubicBezTo>
                  <a:cubicBezTo>
                    <a:pt x="605883" y="806768"/>
                    <a:pt x="619218" y="796290"/>
                    <a:pt x="619218" y="782955"/>
                  </a:cubicBezTo>
                  <a:lnTo>
                    <a:pt x="619218" y="165735"/>
                  </a:lnTo>
                  <a:cubicBezTo>
                    <a:pt x="619218" y="152400"/>
                    <a:pt x="606835" y="141923"/>
                    <a:pt x="590643" y="141923"/>
                  </a:cubicBezTo>
                  <a:close/>
                  <a:moveTo>
                    <a:pt x="479201" y="141923"/>
                  </a:moveTo>
                  <a:cubicBezTo>
                    <a:pt x="463960" y="141923"/>
                    <a:pt x="450626" y="152400"/>
                    <a:pt x="450626" y="165735"/>
                  </a:cubicBezTo>
                  <a:lnTo>
                    <a:pt x="450626" y="782955"/>
                  </a:lnTo>
                  <a:cubicBezTo>
                    <a:pt x="450626" y="796290"/>
                    <a:pt x="463008" y="806768"/>
                    <a:pt x="479201" y="806768"/>
                  </a:cubicBezTo>
                  <a:cubicBezTo>
                    <a:pt x="494440" y="806768"/>
                    <a:pt x="507776" y="796290"/>
                    <a:pt x="507776" y="782955"/>
                  </a:cubicBezTo>
                  <a:lnTo>
                    <a:pt x="507776" y="165735"/>
                  </a:lnTo>
                  <a:cubicBezTo>
                    <a:pt x="507776" y="152400"/>
                    <a:pt x="495393" y="141923"/>
                    <a:pt x="479201" y="141923"/>
                  </a:cubicBezTo>
                  <a:close/>
                  <a:moveTo>
                    <a:pt x="367758" y="141923"/>
                  </a:moveTo>
                  <a:cubicBezTo>
                    <a:pt x="352518" y="141923"/>
                    <a:pt x="339183" y="152400"/>
                    <a:pt x="339183" y="165735"/>
                  </a:cubicBezTo>
                  <a:lnTo>
                    <a:pt x="339183" y="782955"/>
                  </a:lnTo>
                  <a:cubicBezTo>
                    <a:pt x="339183" y="796290"/>
                    <a:pt x="351565" y="806768"/>
                    <a:pt x="367758" y="806768"/>
                  </a:cubicBezTo>
                  <a:cubicBezTo>
                    <a:pt x="382998" y="806768"/>
                    <a:pt x="396333" y="796290"/>
                    <a:pt x="396333" y="782955"/>
                  </a:cubicBezTo>
                  <a:lnTo>
                    <a:pt x="396333" y="165735"/>
                  </a:lnTo>
                  <a:cubicBezTo>
                    <a:pt x="396333" y="152400"/>
                    <a:pt x="383951" y="141923"/>
                    <a:pt x="367758" y="141923"/>
                  </a:cubicBezTo>
                  <a:close/>
                  <a:moveTo>
                    <a:pt x="256315" y="141923"/>
                  </a:moveTo>
                  <a:cubicBezTo>
                    <a:pt x="241076" y="141923"/>
                    <a:pt x="227740" y="152400"/>
                    <a:pt x="227740" y="165735"/>
                  </a:cubicBezTo>
                  <a:lnTo>
                    <a:pt x="227740" y="782955"/>
                  </a:lnTo>
                  <a:cubicBezTo>
                    <a:pt x="227740" y="796290"/>
                    <a:pt x="240123" y="806768"/>
                    <a:pt x="256315" y="806768"/>
                  </a:cubicBezTo>
                  <a:cubicBezTo>
                    <a:pt x="271555" y="806768"/>
                    <a:pt x="284890" y="796290"/>
                    <a:pt x="284890" y="782955"/>
                  </a:cubicBezTo>
                  <a:lnTo>
                    <a:pt x="284890" y="165735"/>
                  </a:lnTo>
                  <a:cubicBezTo>
                    <a:pt x="284890" y="152400"/>
                    <a:pt x="272508" y="141923"/>
                    <a:pt x="256315" y="141923"/>
                  </a:cubicBezTo>
                  <a:close/>
                  <a:moveTo>
                    <a:pt x="144873" y="141923"/>
                  </a:moveTo>
                  <a:cubicBezTo>
                    <a:pt x="129633" y="141923"/>
                    <a:pt x="116298" y="152400"/>
                    <a:pt x="116298" y="165735"/>
                  </a:cubicBezTo>
                  <a:lnTo>
                    <a:pt x="116298" y="782955"/>
                  </a:lnTo>
                  <a:cubicBezTo>
                    <a:pt x="116298" y="796290"/>
                    <a:pt x="128680" y="806768"/>
                    <a:pt x="144873" y="806768"/>
                  </a:cubicBezTo>
                  <a:cubicBezTo>
                    <a:pt x="160113" y="806768"/>
                    <a:pt x="173448" y="796290"/>
                    <a:pt x="173448" y="782955"/>
                  </a:cubicBezTo>
                  <a:lnTo>
                    <a:pt x="173448" y="165735"/>
                  </a:lnTo>
                  <a:cubicBezTo>
                    <a:pt x="173448" y="152400"/>
                    <a:pt x="161065" y="141923"/>
                    <a:pt x="144873" y="141923"/>
                  </a:cubicBezTo>
                  <a:close/>
                  <a:moveTo>
                    <a:pt x="229646" y="0"/>
                  </a:moveTo>
                  <a:lnTo>
                    <a:pt x="499203" y="0"/>
                  </a:lnTo>
                  <a:cubicBezTo>
                    <a:pt x="624933" y="0"/>
                    <a:pt x="743043" y="36195"/>
                    <a:pt x="726851" y="228600"/>
                  </a:cubicBezTo>
                  <a:lnTo>
                    <a:pt x="688751" y="783908"/>
                  </a:lnTo>
                  <a:cubicBezTo>
                    <a:pt x="688751" y="841058"/>
                    <a:pt x="642078" y="888683"/>
                    <a:pt x="583976" y="888683"/>
                  </a:cubicBezTo>
                  <a:lnTo>
                    <a:pt x="412526" y="888683"/>
                  </a:lnTo>
                  <a:lnTo>
                    <a:pt x="412526" y="1631633"/>
                  </a:lnTo>
                  <a:lnTo>
                    <a:pt x="322038" y="1631633"/>
                  </a:lnTo>
                  <a:lnTo>
                    <a:pt x="322038" y="888683"/>
                  </a:lnTo>
                  <a:lnTo>
                    <a:pt x="143921" y="888683"/>
                  </a:lnTo>
                  <a:cubicBezTo>
                    <a:pt x="86771" y="888683"/>
                    <a:pt x="39146" y="842010"/>
                    <a:pt x="39146" y="783908"/>
                  </a:cubicBezTo>
                  <a:lnTo>
                    <a:pt x="1046" y="228600"/>
                  </a:lnTo>
                  <a:cubicBezTo>
                    <a:pt x="-12290" y="34290"/>
                    <a:pt x="103915" y="0"/>
                    <a:pt x="2296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45"/>
            <p:cNvSpPr/>
            <p:nvPr/>
          </p:nvSpPr>
          <p:spPr>
            <a:xfrm>
              <a:off x="4273008" y="3907143"/>
              <a:ext cx="180975" cy="1162050"/>
            </a:xfrm>
            <a:custGeom>
              <a:rect b="b" l="l" r="r" t="t"/>
              <a:pathLst>
                <a:path extrusionOk="0" h="1162050" w="180975">
                  <a:moveTo>
                    <a:pt x="90488" y="0"/>
                  </a:moveTo>
                  <a:cubicBezTo>
                    <a:pt x="40958" y="0"/>
                    <a:pt x="0" y="40958"/>
                    <a:pt x="0" y="90488"/>
                  </a:cubicBezTo>
                  <a:lnTo>
                    <a:pt x="0" y="1071563"/>
                  </a:lnTo>
                  <a:cubicBezTo>
                    <a:pt x="0" y="1121093"/>
                    <a:pt x="40958" y="1162050"/>
                    <a:pt x="90488" y="1162050"/>
                  </a:cubicBezTo>
                  <a:cubicBezTo>
                    <a:pt x="140017" y="1162050"/>
                    <a:pt x="180975" y="1121093"/>
                    <a:pt x="180975" y="1071563"/>
                  </a:cubicBezTo>
                  <a:lnTo>
                    <a:pt x="180975" y="90488"/>
                  </a:lnTo>
                  <a:cubicBezTo>
                    <a:pt x="180975" y="40005"/>
                    <a:pt x="140970" y="0"/>
                    <a:pt x="90488" y="0"/>
                  </a:cubicBezTo>
                  <a:close/>
                  <a:moveTo>
                    <a:pt x="103822" y="1086802"/>
                  </a:moveTo>
                  <a:cubicBezTo>
                    <a:pt x="83820" y="1094423"/>
                    <a:pt x="61913" y="1083945"/>
                    <a:pt x="55245" y="1063943"/>
                  </a:cubicBezTo>
                  <a:cubicBezTo>
                    <a:pt x="47625" y="1043940"/>
                    <a:pt x="58103" y="1022033"/>
                    <a:pt x="78105" y="1015365"/>
                  </a:cubicBezTo>
                  <a:cubicBezTo>
                    <a:pt x="98108" y="1008698"/>
                    <a:pt x="120015" y="1018223"/>
                    <a:pt x="126683" y="1038225"/>
                  </a:cubicBezTo>
                  <a:cubicBezTo>
                    <a:pt x="134303" y="1058227"/>
                    <a:pt x="123825" y="1080135"/>
                    <a:pt x="103822" y="1086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7" name="Google Shape;347;p45"/>
          <p:cNvGrpSpPr/>
          <p:nvPr/>
        </p:nvGrpSpPr>
        <p:grpSpPr>
          <a:xfrm rot="-1493003">
            <a:off x="2929990" y="3601623"/>
            <a:ext cx="529979" cy="577921"/>
            <a:chOff x="7220418" y="1428865"/>
            <a:chExt cx="2654769" cy="2894924"/>
          </a:xfrm>
        </p:grpSpPr>
        <p:sp>
          <p:nvSpPr>
            <p:cNvPr id="348" name="Google Shape;348;p45"/>
            <p:cNvSpPr/>
            <p:nvPr/>
          </p:nvSpPr>
          <p:spPr>
            <a:xfrm rot="1023001">
              <a:off x="7882224" y="2424122"/>
              <a:ext cx="876262" cy="7206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45"/>
            <p:cNvSpPr/>
            <p:nvPr/>
          </p:nvSpPr>
          <p:spPr>
            <a:xfrm rot="1023001">
              <a:off x="8340738" y="2465286"/>
              <a:ext cx="876262" cy="7206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45"/>
            <p:cNvSpPr/>
            <p:nvPr/>
          </p:nvSpPr>
          <p:spPr>
            <a:xfrm>
              <a:off x="7870936" y="2805575"/>
              <a:ext cx="1345565" cy="1518214"/>
            </a:xfrm>
            <a:custGeom>
              <a:rect b="b" l="l" r="r" t="t"/>
              <a:pathLst>
                <a:path extrusionOk="0" h="1518214" w="1345565">
                  <a:moveTo>
                    <a:pt x="838124" y="40651"/>
                  </a:moveTo>
                  <a:cubicBezTo>
                    <a:pt x="836145" y="190615"/>
                    <a:pt x="834165" y="340578"/>
                    <a:pt x="832186" y="490542"/>
                  </a:cubicBezTo>
                  <a:cubicBezTo>
                    <a:pt x="940130" y="410003"/>
                    <a:pt x="1009707" y="358239"/>
                    <a:pt x="1156017" y="335250"/>
                  </a:cubicBezTo>
                  <a:cubicBezTo>
                    <a:pt x="1219200" y="385796"/>
                    <a:pt x="1269593" y="404371"/>
                    <a:pt x="1345565" y="486889"/>
                  </a:cubicBezTo>
                  <a:cubicBezTo>
                    <a:pt x="1037262" y="530888"/>
                    <a:pt x="904808" y="696382"/>
                    <a:pt x="823508" y="765960"/>
                  </a:cubicBezTo>
                  <a:cubicBezTo>
                    <a:pt x="837514" y="773572"/>
                    <a:pt x="854719" y="765197"/>
                    <a:pt x="910288" y="785598"/>
                  </a:cubicBezTo>
                  <a:cubicBezTo>
                    <a:pt x="837665" y="810110"/>
                    <a:pt x="848171" y="834622"/>
                    <a:pt x="813915" y="833556"/>
                  </a:cubicBezTo>
                  <a:lnTo>
                    <a:pt x="784228" y="1209456"/>
                  </a:lnTo>
                  <a:cubicBezTo>
                    <a:pt x="805847" y="1210979"/>
                    <a:pt x="814677" y="1209304"/>
                    <a:pt x="849085" y="1214024"/>
                  </a:cubicBezTo>
                  <a:cubicBezTo>
                    <a:pt x="768394" y="1328210"/>
                    <a:pt x="754844" y="1442395"/>
                    <a:pt x="741293" y="1518214"/>
                  </a:cubicBezTo>
                  <a:lnTo>
                    <a:pt x="208731" y="1505425"/>
                  </a:lnTo>
                  <a:cubicBezTo>
                    <a:pt x="209340" y="1346631"/>
                    <a:pt x="203554" y="1293344"/>
                    <a:pt x="146613" y="1166522"/>
                  </a:cubicBezTo>
                  <a:cubicBezTo>
                    <a:pt x="190002" y="1187227"/>
                    <a:pt x="191832" y="1182356"/>
                    <a:pt x="209645" y="1196667"/>
                  </a:cubicBezTo>
                  <a:cubicBezTo>
                    <a:pt x="223647" y="1048124"/>
                    <a:pt x="263228" y="800468"/>
                    <a:pt x="178117" y="715869"/>
                  </a:cubicBezTo>
                  <a:lnTo>
                    <a:pt x="261713" y="747232"/>
                  </a:lnTo>
                  <a:cubicBezTo>
                    <a:pt x="273589" y="660298"/>
                    <a:pt x="218324" y="506223"/>
                    <a:pt x="0" y="278613"/>
                  </a:cubicBezTo>
                  <a:lnTo>
                    <a:pt x="256689" y="154379"/>
                  </a:lnTo>
                  <a:cubicBezTo>
                    <a:pt x="357021" y="234918"/>
                    <a:pt x="380619" y="337838"/>
                    <a:pt x="442584" y="421574"/>
                  </a:cubicBezTo>
                  <a:lnTo>
                    <a:pt x="548091" y="0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45"/>
            <p:cNvSpPr/>
            <p:nvPr/>
          </p:nvSpPr>
          <p:spPr>
            <a:xfrm rot="1023001">
              <a:off x="8872391" y="2752794"/>
              <a:ext cx="876262" cy="72065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45"/>
            <p:cNvSpPr/>
            <p:nvPr/>
          </p:nvSpPr>
          <p:spPr>
            <a:xfrm rot="1023001">
              <a:off x="8739631" y="2136731"/>
              <a:ext cx="1017624" cy="95697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45"/>
            <p:cNvSpPr/>
            <p:nvPr/>
          </p:nvSpPr>
          <p:spPr>
            <a:xfrm rot="1023001">
              <a:off x="8781329" y="1841640"/>
              <a:ext cx="650363" cy="611599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45"/>
            <p:cNvSpPr/>
            <p:nvPr/>
          </p:nvSpPr>
          <p:spPr>
            <a:xfrm rot="1023001">
              <a:off x="8227747" y="1544656"/>
              <a:ext cx="942587" cy="101912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45"/>
            <p:cNvSpPr/>
            <p:nvPr/>
          </p:nvSpPr>
          <p:spPr>
            <a:xfrm rot="1023001">
              <a:off x="7793056" y="1695490"/>
              <a:ext cx="942587" cy="8864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45"/>
            <p:cNvSpPr/>
            <p:nvPr/>
          </p:nvSpPr>
          <p:spPr>
            <a:xfrm rot="1023001">
              <a:off x="7329654" y="1926595"/>
              <a:ext cx="942587" cy="88640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45"/>
            <p:cNvSpPr/>
            <p:nvPr/>
          </p:nvSpPr>
          <p:spPr>
            <a:xfrm rot="1023001">
              <a:off x="7322818" y="2549785"/>
              <a:ext cx="782358" cy="735726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45"/>
            <p:cNvSpPr/>
            <p:nvPr/>
          </p:nvSpPr>
          <p:spPr>
            <a:xfrm rot="1023001">
              <a:off x="8073501" y="2415555"/>
              <a:ext cx="797355" cy="65576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9" name="Google Shape;359;p45"/>
          <p:cNvGrpSpPr/>
          <p:nvPr/>
        </p:nvGrpSpPr>
        <p:grpSpPr>
          <a:xfrm rot="2561841">
            <a:off x="4158760" y="3529035"/>
            <a:ext cx="660028" cy="688864"/>
            <a:chOff x="4685146" y="3951535"/>
            <a:chExt cx="846571" cy="883557"/>
          </a:xfrm>
        </p:grpSpPr>
        <p:sp>
          <p:nvSpPr>
            <p:cNvPr id="360" name="Google Shape;360;p45"/>
            <p:cNvSpPr/>
            <p:nvPr/>
          </p:nvSpPr>
          <p:spPr>
            <a:xfrm>
              <a:off x="4685146" y="3951535"/>
              <a:ext cx="846571" cy="883557"/>
            </a:xfrm>
            <a:custGeom>
              <a:rect b="b" l="l" r="r" t="t"/>
              <a:pathLst>
                <a:path extrusionOk="0" h="4095750" w="3924300">
                  <a:moveTo>
                    <a:pt x="3929811" y="1288776"/>
                  </a:moveTo>
                  <a:cubicBezTo>
                    <a:pt x="3929811" y="1356403"/>
                    <a:pt x="3929811" y="1424031"/>
                    <a:pt x="3929811" y="1491658"/>
                  </a:cubicBezTo>
                  <a:cubicBezTo>
                    <a:pt x="3908856" y="1713591"/>
                    <a:pt x="3840276" y="1919331"/>
                    <a:pt x="3728834" y="2112688"/>
                  </a:cubicBezTo>
                  <a:cubicBezTo>
                    <a:pt x="3519284" y="2477496"/>
                    <a:pt x="3288778" y="2827063"/>
                    <a:pt x="2990646" y="3125196"/>
                  </a:cubicBezTo>
                  <a:cubicBezTo>
                    <a:pt x="2555353" y="3559536"/>
                    <a:pt x="2065768" y="3911008"/>
                    <a:pt x="1449501" y="4044358"/>
                  </a:cubicBezTo>
                  <a:cubicBezTo>
                    <a:pt x="1179943" y="4103413"/>
                    <a:pt x="906576" y="4129131"/>
                    <a:pt x="634161" y="4067218"/>
                  </a:cubicBezTo>
                  <a:cubicBezTo>
                    <a:pt x="125526" y="3951966"/>
                    <a:pt x="-145937" y="3385228"/>
                    <a:pt x="80758" y="2915646"/>
                  </a:cubicBezTo>
                  <a:cubicBezTo>
                    <a:pt x="116953" y="2840398"/>
                    <a:pt x="173151" y="2778486"/>
                    <a:pt x="223633" y="2713716"/>
                  </a:cubicBezTo>
                  <a:cubicBezTo>
                    <a:pt x="474141" y="2390818"/>
                    <a:pt x="729411" y="2073636"/>
                    <a:pt x="942771" y="1723116"/>
                  </a:cubicBezTo>
                  <a:cubicBezTo>
                    <a:pt x="1123746" y="1427841"/>
                    <a:pt x="1228521" y="1108753"/>
                    <a:pt x="1302816" y="776331"/>
                  </a:cubicBezTo>
                  <a:cubicBezTo>
                    <a:pt x="1312341" y="732516"/>
                    <a:pt x="1326628" y="692511"/>
                    <a:pt x="1350441" y="655363"/>
                  </a:cubicBezTo>
                  <a:cubicBezTo>
                    <a:pt x="1660003" y="152443"/>
                    <a:pt x="2265794" y="-99017"/>
                    <a:pt x="2846819" y="36238"/>
                  </a:cubicBezTo>
                  <a:cubicBezTo>
                    <a:pt x="3456419" y="178161"/>
                    <a:pt x="3861231" y="646791"/>
                    <a:pt x="3929811" y="12887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45"/>
            <p:cNvSpPr/>
            <p:nvPr/>
          </p:nvSpPr>
          <p:spPr>
            <a:xfrm>
              <a:off x="4729727" y="4023487"/>
              <a:ext cx="745887" cy="754105"/>
            </a:xfrm>
            <a:custGeom>
              <a:rect b="b" l="l" r="r" t="t"/>
              <a:pathLst>
                <a:path extrusionOk="0" h="3495675" w="3457575">
                  <a:moveTo>
                    <a:pt x="3464073" y="1172412"/>
                  </a:moveTo>
                  <a:cubicBezTo>
                    <a:pt x="3465025" y="1376247"/>
                    <a:pt x="3415495" y="1566747"/>
                    <a:pt x="3317388" y="1743912"/>
                  </a:cubicBezTo>
                  <a:cubicBezTo>
                    <a:pt x="3169750" y="2011565"/>
                    <a:pt x="3007825" y="2271597"/>
                    <a:pt x="2803038" y="2498292"/>
                  </a:cubicBezTo>
                  <a:cubicBezTo>
                    <a:pt x="2421085" y="2922155"/>
                    <a:pt x="1990555" y="3276485"/>
                    <a:pt x="1423818" y="3428885"/>
                  </a:cubicBezTo>
                  <a:cubicBezTo>
                    <a:pt x="1152355" y="3502228"/>
                    <a:pt x="878988" y="3516515"/>
                    <a:pt x="601810" y="3474605"/>
                  </a:cubicBezTo>
                  <a:cubicBezTo>
                    <a:pt x="546565" y="3466032"/>
                    <a:pt x="501798" y="3432695"/>
                    <a:pt x="455125" y="3406025"/>
                  </a:cubicBezTo>
                  <a:cubicBezTo>
                    <a:pt x="293200" y="3312680"/>
                    <a:pt x="156040" y="3192665"/>
                    <a:pt x="66505" y="3025978"/>
                  </a:cubicBezTo>
                  <a:cubicBezTo>
                    <a:pt x="-26840" y="2852622"/>
                    <a:pt x="-28745" y="2673553"/>
                    <a:pt x="104605" y="2525915"/>
                  </a:cubicBezTo>
                  <a:cubicBezTo>
                    <a:pt x="342730" y="2262072"/>
                    <a:pt x="548470" y="1975370"/>
                    <a:pt x="738970" y="1676285"/>
                  </a:cubicBezTo>
                  <a:cubicBezTo>
                    <a:pt x="951378" y="1343862"/>
                    <a:pt x="1136163" y="1000010"/>
                    <a:pt x="1224745" y="614247"/>
                  </a:cubicBezTo>
                  <a:cubicBezTo>
                    <a:pt x="1258083" y="470420"/>
                    <a:pt x="1323805" y="358025"/>
                    <a:pt x="1439058" y="278015"/>
                  </a:cubicBezTo>
                  <a:cubicBezTo>
                    <a:pt x="1838155" y="1790"/>
                    <a:pt x="2276305" y="-75363"/>
                    <a:pt x="2737315" y="77037"/>
                  </a:cubicBezTo>
                  <a:cubicBezTo>
                    <a:pt x="3163083" y="218960"/>
                    <a:pt x="3465025" y="691400"/>
                    <a:pt x="3464073" y="1172412"/>
                  </a:cubicBezTo>
                  <a:close/>
                </a:path>
              </a:pathLst>
            </a:custGeom>
            <a:solidFill>
              <a:srgbClr val="FADEB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45"/>
            <p:cNvSpPr/>
            <p:nvPr/>
          </p:nvSpPr>
          <p:spPr>
            <a:xfrm>
              <a:off x="4812362" y="4086187"/>
              <a:ext cx="595887" cy="641092"/>
            </a:xfrm>
            <a:custGeom>
              <a:rect b="b" l="l" r="r" t="t"/>
              <a:pathLst>
                <a:path extrusionOk="0" h="2971800" w="2762250">
                  <a:moveTo>
                    <a:pt x="2764788" y="760797"/>
                  </a:moveTo>
                  <a:cubicBezTo>
                    <a:pt x="2766693" y="977015"/>
                    <a:pt x="2729546" y="1112270"/>
                    <a:pt x="2659061" y="1238953"/>
                  </a:cubicBezTo>
                  <a:cubicBezTo>
                    <a:pt x="2575241" y="1390400"/>
                    <a:pt x="2486658" y="1539942"/>
                    <a:pt x="2379978" y="1676150"/>
                  </a:cubicBezTo>
                  <a:cubicBezTo>
                    <a:pt x="1951353" y="2220980"/>
                    <a:pt x="1450338" y="2672465"/>
                    <a:pt x="779778" y="2902970"/>
                  </a:cubicBezTo>
                  <a:cubicBezTo>
                    <a:pt x="662621" y="2942975"/>
                    <a:pt x="544511" y="2982980"/>
                    <a:pt x="417828" y="2979170"/>
                  </a:cubicBezTo>
                  <a:cubicBezTo>
                    <a:pt x="230186" y="2973455"/>
                    <a:pt x="72071" y="2853440"/>
                    <a:pt x="18731" y="2677228"/>
                  </a:cubicBezTo>
                  <a:cubicBezTo>
                    <a:pt x="-35562" y="2500063"/>
                    <a:pt x="31113" y="2315278"/>
                    <a:pt x="180656" y="2202882"/>
                  </a:cubicBezTo>
                  <a:cubicBezTo>
                    <a:pt x="281621" y="2127635"/>
                    <a:pt x="396873" y="2081915"/>
                    <a:pt x="510221" y="2033337"/>
                  </a:cubicBezTo>
                  <a:cubicBezTo>
                    <a:pt x="722628" y="1939993"/>
                    <a:pt x="868361" y="1792355"/>
                    <a:pt x="955038" y="1575185"/>
                  </a:cubicBezTo>
                  <a:cubicBezTo>
                    <a:pt x="1044573" y="1351347"/>
                    <a:pt x="1105533" y="1131320"/>
                    <a:pt x="1090293" y="884622"/>
                  </a:cubicBezTo>
                  <a:cubicBezTo>
                    <a:pt x="1050288" y="247400"/>
                    <a:pt x="1682748" y="-180273"/>
                    <a:pt x="2266631" y="74997"/>
                  </a:cubicBezTo>
                  <a:cubicBezTo>
                    <a:pt x="2597149" y="220730"/>
                    <a:pt x="2743833" y="483620"/>
                    <a:pt x="2764788" y="7607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45"/>
            <p:cNvSpPr/>
            <p:nvPr/>
          </p:nvSpPr>
          <p:spPr>
            <a:xfrm>
              <a:off x="5157281" y="4202843"/>
              <a:ext cx="129452" cy="129452"/>
            </a:xfrm>
            <a:custGeom>
              <a:rect b="b" l="l" r="r" t="t"/>
              <a:pathLst>
                <a:path extrusionOk="0" h="600075" w="600075">
                  <a:moveTo>
                    <a:pt x="306750" y="5"/>
                  </a:moveTo>
                  <a:cubicBezTo>
                    <a:pt x="472485" y="1910"/>
                    <a:pt x="605835" y="138118"/>
                    <a:pt x="603929" y="303853"/>
                  </a:cubicBezTo>
                  <a:cubicBezTo>
                    <a:pt x="602977" y="469588"/>
                    <a:pt x="466769" y="603890"/>
                    <a:pt x="301035" y="603890"/>
                  </a:cubicBezTo>
                  <a:cubicBezTo>
                    <a:pt x="132442" y="603890"/>
                    <a:pt x="-2813" y="464825"/>
                    <a:pt x="44" y="295280"/>
                  </a:cubicBezTo>
                  <a:cubicBezTo>
                    <a:pt x="2902" y="129545"/>
                    <a:pt x="139110" y="-947"/>
                    <a:pt x="306750" y="5"/>
                  </a:cubicBezTo>
                  <a:close/>
                </a:path>
              </a:pathLst>
            </a:custGeom>
            <a:solidFill>
              <a:srgbClr val="FADEBB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4" name="Google Shape;364;p45"/>
          <p:cNvGrpSpPr/>
          <p:nvPr/>
        </p:nvGrpSpPr>
        <p:grpSpPr>
          <a:xfrm>
            <a:off x="3321859" y="3672047"/>
            <a:ext cx="454440" cy="520754"/>
            <a:chOff x="3434152" y="230276"/>
            <a:chExt cx="5117562" cy="5864346"/>
          </a:xfrm>
        </p:grpSpPr>
        <p:sp>
          <p:nvSpPr>
            <p:cNvPr id="365" name="Google Shape;365;p45"/>
            <p:cNvSpPr/>
            <p:nvPr/>
          </p:nvSpPr>
          <p:spPr>
            <a:xfrm>
              <a:off x="3434152" y="3168165"/>
              <a:ext cx="2828668" cy="2642531"/>
            </a:xfrm>
            <a:custGeom>
              <a:rect b="b" l="l" r="r" t="t"/>
              <a:pathLst>
                <a:path extrusionOk="0" h="2642531" w="2828668">
                  <a:moveTo>
                    <a:pt x="700429" y="69115"/>
                  </a:moveTo>
                  <a:cubicBezTo>
                    <a:pt x="1280281" y="-139827"/>
                    <a:pt x="1186329" y="182560"/>
                    <a:pt x="1591949" y="278273"/>
                  </a:cubicBezTo>
                  <a:cubicBezTo>
                    <a:pt x="1997569" y="373986"/>
                    <a:pt x="2085689" y="113438"/>
                    <a:pt x="2550488" y="409929"/>
                  </a:cubicBezTo>
                  <a:cubicBezTo>
                    <a:pt x="2752640" y="570233"/>
                    <a:pt x="2851209" y="775394"/>
                    <a:pt x="2824318" y="1230372"/>
                  </a:cubicBezTo>
                  <a:cubicBezTo>
                    <a:pt x="2775199" y="2061427"/>
                    <a:pt x="2192073" y="2642531"/>
                    <a:pt x="1412159" y="2642531"/>
                  </a:cubicBezTo>
                  <a:cubicBezTo>
                    <a:pt x="632245" y="2642531"/>
                    <a:pt x="0" y="2010286"/>
                    <a:pt x="0" y="1230372"/>
                  </a:cubicBezTo>
                  <a:cubicBezTo>
                    <a:pt x="0" y="742926"/>
                    <a:pt x="217788" y="303435"/>
                    <a:pt x="700429" y="691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45"/>
            <p:cNvSpPr/>
            <p:nvPr/>
          </p:nvSpPr>
          <p:spPr>
            <a:xfrm flipH="1" rot="-6300000">
              <a:off x="4697268" y="953004"/>
              <a:ext cx="2262873" cy="2437350"/>
            </a:xfrm>
            <a:custGeom>
              <a:rect b="b" l="l" r="r" t="t"/>
              <a:pathLst>
                <a:path extrusionOk="0" h="2318514" w="215254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45"/>
            <p:cNvSpPr/>
            <p:nvPr/>
          </p:nvSpPr>
          <p:spPr>
            <a:xfrm rot="-1318505">
              <a:off x="5538768" y="3059101"/>
              <a:ext cx="2613462" cy="2642532"/>
            </a:xfrm>
            <a:custGeom>
              <a:rect b="b" l="l" r="r" t="t"/>
              <a:pathLst>
                <a:path extrusionOk="0" h="2642532" w="2613462">
                  <a:moveTo>
                    <a:pt x="2177283" y="323073"/>
                  </a:moveTo>
                  <a:cubicBezTo>
                    <a:pt x="2224968" y="344511"/>
                    <a:pt x="2277182" y="372869"/>
                    <a:pt x="2335282" y="409930"/>
                  </a:cubicBezTo>
                  <a:cubicBezTo>
                    <a:pt x="2537434" y="570234"/>
                    <a:pt x="2636003" y="775395"/>
                    <a:pt x="2609112" y="1230373"/>
                  </a:cubicBezTo>
                  <a:cubicBezTo>
                    <a:pt x="2559993" y="2061428"/>
                    <a:pt x="1976867" y="2642532"/>
                    <a:pt x="1196953" y="2642532"/>
                  </a:cubicBezTo>
                  <a:cubicBezTo>
                    <a:pt x="709507" y="2642532"/>
                    <a:pt x="279744" y="2395561"/>
                    <a:pt x="25969" y="2019925"/>
                  </a:cubicBezTo>
                  <a:lnTo>
                    <a:pt x="0" y="1977178"/>
                  </a:lnTo>
                  <a:lnTo>
                    <a:pt x="52970" y="1957707"/>
                  </a:lnTo>
                  <a:cubicBezTo>
                    <a:pt x="395707" y="1812253"/>
                    <a:pt x="690033" y="1528956"/>
                    <a:pt x="878304" y="1131700"/>
                  </a:cubicBezTo>
                  <a:cubicBezTo>
                    <a:pt x="1084449" y="696728"/>
                    <a:pt x="1068992" y="456841"/>
                    <a:pt x="934359" y="219950"/>
                  </a:cubicBezTo>
                  <a:cubicBezTo>
                    <a:pt x="870975" y="131062"/>
                    <a:pt x="812823" y="66588"/>
                    <a:pt x="757798" y="18822"/>
                  </a:cubicBezTo>
                  <a:lnTo>
                    <a:pt x="738979" y="4034"/>
                  </a:lnTo>
                  <a:lnTo>
                    <a:pt x="748059" y="2628"/>
                  </a:lnTo>
                  <a:cubicBezTo>
                    <a:pt x="1047406" y="-26900"/>
                    <a:pt x="1047177" y="200507"/>
                    <a:pt x="1376743" y="278274"/>
                  </a:cubicBezTo>
                  <a:cubicBezTo>
                    <a:pt x="1731660" y="362023"/>
                    <a:pt x="1843492" y="173009"/>
                    <a:pt x="2177283" y="3230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45"/>
            <p:cNvSpPr/>
            <p:nvPr/>
          </p:nvSpPr>
          <p:spPr>
            <a:xfrm flipH="1" rot="-9000000">
              <a:off x="5404406" y="1307417"/>
              <a:ext cx="1728031" cy="1861269"/>
            </a:xfrm>
            <a:custGeom>
              <a:rect b="b" l="l" r="r" t="t"/>
              <a:pathLst>
                <a:path extrusionOk="0" h="2318514" w="2152544">
                  <a:moveTo>
                    <a:pt x="18398" y="2085292"/>
                  </a:moveTo>
                  <a:cubicBezTo>
                    <a:pt x="132841" y="2454215"/>
                    <a:pt x="372442" y="2323705"/>
                    <a:pt x="346522" y="2116479"/>
                  </a:cubicBezTo>
                  <a:cubicBezTo>
                    <a:pt x="242056" y="1512450"/>
                    <a:pt x="474156" y="950854"/>
                    <a:pt x="746650" y="695365"/>
                  </a:cubicBezTo>
                  <a:cubicBezTo>
                    <a:pt x="985082" y="471813"/>
                    <a:pt x="1665240" y="214502"/>
                    <a:pt x="2106464" y="160079"/>
                  </a:cubicBezTo>
                  <a:lnTo>
                    <a:pt x="2152544" y="155773"/>
                  </a:lnTo>
                  <a:lnTo>
                    <a:pt x="2110805" y="0"/>
                  </a:lnTo>
                  <a:lnTo>
                    <a:pt x="2000422" y="2084"/>
                  </a:lnTo>
                  <a:cubicBezTo>
                    <a:pt x="1446152" y="35321"/>
                    <a:pt x="880854" y="226300"/>
                    <a:pt x="557372" y="530750"/>
                  </a:cubicBezTo>
                  <a:cubicBezTo>
                    <a:pt x="187679" y="878694"/>
                    <a:pt x="-73108" y="1571513"/>
                    <a:pt x="18398" y="20852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45"/>
            <p:cNvSpPr/>
            <p:nvPr/>
          </p:nvSpPr>
          <p:spPr>
            <a:xfrm flipH="1" rot="-789805">
              <a:off x="3922253" y="428041"/>
              <a:ext cx="1852466" cy="1002062"/>
            </a:xfrm>
            <a:custGeom>
              <a:rect b="b" l="l" r="r" t="t"/>
              <a:pathLst>
                <a:path extrusionOk="0" h="1490465" w="1490464">
                  <a:moveTo>
                    <a:pt x="745232" y="0"/>
                  </a:moveTo>
                  <a:lnTo>
                    <a:pt x="1490464" y="0"/>
                  </a:lnTo>
                  <a:lnTo>
                    <a:pt x="1490464" y="745232"/>
                  </a:lnTo>
                  <a:lnTo>
                    <a:pt x="1490464" y="745233"/>
                  </a:lnTo>
                  <a:lnTo>
                    <a:pt x="1490464" y="745233"/>
                  </a:lnTo>
                  <a:cubicBezTo>
                    <a:pt x="1490464" y="1156813"/>
                    <a:pt x="1156812" y="1490465"/>
                    <a:pt x="745232" y="1490465"/>
                  </a:cubicBezTo>
                  <a:lnTo>
                    <a:pt x="0" y="1490465"/>
                  </a:lnTo>
                  <a:lnTo>
                    <a:pt x="0" y="745233"/>
                  </a:lnTo>
                  <a:lnTo>
                    <a:pt x="0" y="745233"/>
                  </a:lnTo>
                  <a:cubicBezTo>
                    <a:pt x="0" y="333652"/>
                    <a:pt x="333652" y="0"/>
                    <a:pt x="7452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0" name="Google Shape;370;p45"/>
          <p:cNvGrpSpPr/>
          <p:nvPr/>
        </p:nvGrpSpPr>
        <p:grpSpPr>
          <a:xfrm rot="-167385">
            <a:off x="3640217" y="3661675"/>
            <a:ext cx="419926" cy="507267"/>
            <a:chOff x="810583" y="3002376"/>
            <a:chExt cx="2962062" cy="3578146"/>
          </a:xfrm>
        </p:grpSpPr>
        <p:sp>
          <p:nvSpPr>
            <p:cNvPr id="371" name="Google Shape;371;p45"/>
            <p:cNvSpPr/>
            <p:nvPr/>
          </p:nvSpPr>
          <p:spPr>
            <a:xfrm>
              <a:off x="1719599" y="3938796"/>
              <a:ext cx="1084494" cy="2604776"/>
            </a:xfrm>
            <a:custGeom>
              <a:rect b="b" l="l" r="r" t="t"/>
              <a:pathLst>
                <a:path extrusionOk="0" h="1209124" w="626166">
                  <a:moveTo>
                    <a:pt x="0" y="303142"/>
                  </a:moveTo>
                  <a:cubicBezTo>
                    <a:pt x="0" y="141211"/>
                    <a:pt x="71636" y="1"/>
                    <a:pt x="233567" y="1"/>
                  </a:cubicBezTo>
                  <a:lnTo>
                    <a:pt x="412478" y="0"/>
                  </a:lnTo>
                  <a:cubicBezTo>
                    <a:pt x="574409" y="0"/>
                    <a:pt x="626166" y="141211"/>
                    <a:pt x="626166" y="303142"/>
                  </a:cubicBezTo>
                  <a:lnTo>
                    <a:pt x="626166" y="892466"/>
                  </a:lnTo>
                  <a:cubicBezTo>
                    <a:pt x="626166" y="1054397"/>
                    <a:pt x="507603" y="1208656"/>
                    <a:pt x="345672" y="1208656"/>
                  </a:cubicBezTo>
                  <a:cubicBezTo>
                    <a:pt x="345670" y="1205343"/>
                    <a:pt x="313900" y="1211412"/>
                    <a:pt x="313898" y="1208099"/>
                  </a:cubicBezTo>
                  <a:cubicBezTo>
                    <a:pt x="151967" y="1208099"/>
                    <a:pt x="0" y="1054397"/>
                    <a:pt x="0" y="892466"/>
                  </a:cubicBezTo>
                  <a:lnTo>
                    <a:pt x="0" y="3031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45"/>
            <p:cNvSpPr/>
            <p:nvPr/>
          </p:nvSpPr>
          <p:spPr>
            <a:xfrm>
              <a:off x="2103734" y="3002376"/>
              <a:ext cx="861381" cy="963974"/>
            </a:xfrm>
            <a:custGeom>
              <a:rect b="b" l="l" r="r" t="t"/>
              <a:pathLst>
                <a:path extrusionOk="0" h="683767" w="610997">
                  <a:moveTo>
                    <a:pt x="6425" y="681464"/>
                  </a:moveTo>
                  <a:cubicBezTo>
                    <a:pt x="-19339" y="507616"/>
                    <a:pt x="33160" y="331280"/>
                    <a:pt x="149815" y="199833"/>
                  </a:cubicBezTo>
                  <a:cubicBezTo>
                    <a:pt x="266470" y="68386"/>
                    <a:pt x="435320" y="-4692"/>
                    <a:pt x="610997" y="233"/>
                  </a:cubicBezTo>
                  <a:lnTo>
                    <a:pt x="595567" y="154969"/>
                  </a:lnTo>
                  <a:cubicBezTo>
                    <a:pt x="480028" y="151730"/>
                    <a:pt x="378707" y="248430"/>
                    <a:pt x="301985" y="334880"/>
                  </a:cubicBezTo>
                  <a:cubicBezTo>
                    <a:pt x="225263" y="421330"/>
                    <a:pt x="258829" y="566486"/>
                    <a:pt x="275773" y="680822"/>
                  </a:cubicBezTo>
                  <a:cubicBezTo>
                    <a:pt x="208688" y="690764"/>
                    <a:pt x="73510" y="671522"/>
                    <a:pt x="6425" y="6814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45"/>
            <p:cNvSpPr/>
            <p:nvPr/>
          </p:nvSpPr>
          <p:spPr>
            <a:xfrm rot="-600000">
              <a:off x="1019786" y="4024649"/>
              <a:ext cx="948277" cy="2492473"/>
            </a:xfrm>
            <a:custGeom>
              <a:rect b="b" l="l" r="r" t="t"/>
              <a:pathLst>
                <a:path extrusionOk="0" h="2492471" w="948279">
                  <a:moveTo>
                    <a:pt x="810820" y="13176"/>
                  </a:moveTo>
                  <a:cubicBezTo>
                    <a:pt x="840111" y="21799"/>
                    <a:pt x="866619" y="34490"/>
                    <a:pt x="890541" y="50763"/>
                  </a:cubicBezTo>
                  <a:lnTo>
                    <a:pt x="948279" y="103894"/>
                  </a:lnTo>
                  <a:lnTo>
                    <a:pt x="938298" y="110009"/>
                  </a:lnTo>
                  <a:cubicBezTo>
                    <a:pt x="814270" y="209770"/>
                    <a:pt x="731709" y="398896"/>
                    <a:pt x="693849" y="613610"/>
                  </a:cubicBezTo>
                  <a:lnTo>
                    <a:pt x="473392" y="1863884"/>
                  </a:lnTo>
                  <a:cubicBezTo>
                    <a:pt x="435532" y="2078599"/>
                    <a:pt x="500125" y="2304347"/>
                    <a:pt x="621326" y="2455353"/>
                  </a:cubicBezTo>
                  <a:lnTo>
                    <a:pt x="654526" y="2489310"/>
                  </a:lnTo>
                  <a:lnTo>
                    <a:pt x="632338" y="2492471"/>
                  </a:lnTo>
                  <a:cubicBezTo>
                    <a:pt x="632335" y="2485633"/>
                    <a:pt x="576677" y="2495068"/>
                    <a:pt x="576673" y="2488230"/>
                  </a:cubicBezTo>
                  <a:cubicBezTo>
                    <a:pt x="296215" y="2488230"/>
                    <a:pt x="0" y="2176260"/>
                    <a:pt x="0" y="1842037"/>
                  </a:cubicBezTo>
                  <a:lnTo>
                    <a:pt x="0" y="625681"/>
                  </a:lnTo>
                  <a:cubicBezTo>
                    <a:pt x="0" y="291458"/>
                    <a:pt x="124071" y="2"/>
                    <a:pt x="404528" y="2"/>
                  </a:cubicBezTo>
                  <a:lnTo>
                    <a:pt x="714395" y="0"/>
                  </a:lnTo>
                  <a:cubicBezTo>
                    <a:pt x="749452" y="0"/>
                    <a:pt x="781528" y="4554"/>
                    <a:pt x="810820" y="13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45"/>
            <p:cNvSpPr/>
            <p:nvPr/>
          </p:nvSpPr>
          <p:spPr>
            <a:xfrm flipH="1" rot="638553">
              <a:off x="2580804" y="4025901"/>
              <a:ext cx="970595" cy="2486379"/>
            </a:xfrm>
            <a:custGeom>
              <a:rect b="b" l="l" r="r" t="t"/>
              <a:pathLst>
                <a:path extrusionOk="0" h="2486380" w="970595">
                  <a:moveTo>
                    <a:pt x="810820" y="13176"/>
                  </a:moveTo>
                  <a:cubicBezTo>
                    <a:pt x="781528" y="4554"/>
                    <a:pt x="749452" y="0"/>
                    <a:pt x="714395" y="0"/>
                  </a:cubicBezTo>
                  <a:lnTo>
                    <a:pt x="404528" y="2"/>
                  </a:lnTo>
                  <a:cubicBezTo>
                    <a:pt x="124071" y="2"/>
                    <a:pt x="0" y="291457"/>
                    <a:pt x="0" y="625681"/>
                  </a:cubicBezTo>
                  <a:lnTo>
                    <a:pt x="0" y="1842037"/>
                  </a:lnTo>
                  <a:cubicBezTo>
                    <a:pt x="0" y="2176260"/>
                    <a:pt x="279992" y="2485181"/>
                    <a:pt x="560449" y="2485181"/>
                  </a:cubicBezTo>
                  <a:cubicBezTo>
                    <a:pt x="560454" y="2492019"/>
                    <a:pt x="599653" y="2467075"/>
                    <a:pt x="599656" y="2473913"/>
                  </a:cubicBezTo>
                  <a:lnTo>
                    <a:pt x="663413" y="2465457"/>
                  </a:lnTo>
                  <a:lnTo>
                    <a:pt x="641917" y="2440471"/>
                  </a:lnTo>
                  <a:cubicBezTo>
                    <a:pt x="539141" y="2290899"/>
                    <a:pt x="499381" y="2068154"/>
                    <a:pt x="539647" y="1853878"/>
                  </a:cubicBezTo>
                  <a:lnTo>
                    <a:pt x="774111" y="606155"/>
                  </a:lnTo>
                  <a:cubicBezTo>
                    <a:pt x="806323" y="434734"/>
                    <a:pt x="858499" y="278419"/>
                    <a:pt x="937077" y="171433"/>
                  </a:cubicBezTo>
                  <a:lnTo>
                    <a:pt x="970595" y="134526"/>
                  </a:lnTo>
                  <a:lnTo>
                    <a:pt x="954745" y="109844"/>
                  </a:lnTo>
                  <a:cubicBezTo>
                    <a:pt x="916851" y="63939"/>
                    <a:pt x="869403" y="30421"/>
                    <a:pt x="810820" y="131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5" name="Google Shape;375;p45"/>
          <p:cNvGrpSpPr/>
          <p:nvPr/>
        </p:nvGrpSpPr>
        <p:grpSpPr>
          <a:xfrm rot="-1337258">
            <a:off x="5666018" y="1274057"/>
            <a:ext cx="363001" cy="1795560"/>
            <a:chOff x="6983182" y="3979844"/>
            <a:chExt cx="533400" cy="2638426"/>
          </a:xfrm>
        </p:grpSpPr>
        <p:sp>
          <p:nvSpPr>
            <p:cNvPr id="376" name="Google Shape;376;p45"/>
            <p:cNvSpPr/>
            <p:nvPr/>
          </p:nvSpPr>
          <p:spPr>
            <a:xfrm>
              <a:off x="6983182" y="3979844"/>
              <a:ext cx="533400" cy="1587818"/>
            </a:xfrm>
            <a:custGeom>
              <a:rect b="b" l="l" r="r" t="t"/>
              <a:pathLst>
                <a:path extrusionOk="0" h="1587818" w="533400">
                  <a:moveTo>
                    <a:pt x="324803" y="0"/>
                  </a:moveTo>
                  <a:lnTo>
                    <a:pt x="474345" y="0"/>
                  </a:lnTo>
                  <a:cubicBezTo>
                    <a:pt x="506730" y="0"/>
                    <a:pt x="533400" y="26670"/>
                    <a:pt x="533400" y="59055"/>
                  </a:cubicBezTo>
                  <a:lnTo>
                    <a:pt x="533400" y="776288"/>
                  </a:lnTo>
                  <a:cubicBezTo>
                    <a:pt x="533400" y="821055"/>
                    <a:pt x="497205" y="857250"/>
                    <a:pt x="452438" y="857250"/>
                  </a:cubicBezTo>
                  <a:lnTo>
                    <a:pt x="304800" y="857250"/>
                  </a:lnTo>
                  <a:lnTo>
                    <a:pt x="304800" y="1587818"/>
                  </a:lnTo>
                  <a:lnTo>
                    <a:pt x="214313" y="1587818"/>
                  </a:lnTo>
                  <a:lnTo>
                    <a:pt x="214313" y="857250"/>
                  </a:lnTo>
                  <a:lnTo>
                    <a:pt x="81915" y="857250"/>
                  </a:lnTo>
                  <a:cubicBezTo>
                    <a:pt x="37148" y="857250"/>
                    <a:pt x="0" y="820102"/>
                    <a:pt x="0" y="775335"/>
                  </a:cubicBezTo>
                  <a:lnTo>
                    <a:pt x="0" y="324803"/>
                  </a:lnTo>
                  <a:cubicBezTo>
                    <a:pt x="0" y="146685"/>
                    <a:pt x="145733" y="0"/>
                    <a:pt x="324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45"/>
            <p:cNvSpPr/>
            <p:nvPr/>
          </p:nvSpPr>
          <p:spPr>
            <a:xfrm>
              <a:off x="7151775" y="5456220"/>
              <a:ext cx="180975" cy="1162050"/>
            </a:xfrm>
            <a:custGeom>
              <a:rect b="b" l="l" r="r" t="t"/>
              <a:pathLst>
                <a:path extrusionOk="0" h="1162050" w="180975">
                  <a:moveTo>
                    <a:pt x="90488" y="0"/>
                  </a:moveTo>
                  <a:cubicBezTo>
                    <a:pt x="40957" y="0"/>
                    <a:pt x="0" y="40957"/>
                    <a:pt x="0" y="90488"/>
                  </a:cubicBezTo>
                  <a:lnTo>
                    <a:pt x="0" y="1071563"/>
                  </a:lnTo>
                  <a:cubicBezTo>
                    <a:pt x="0" y="1121092"/>
                    <a:pt x="40957" y="1162050"/>
                    <a:pt x="90488" y="1162050"/>
                  </a:cubicBezTo>
                  <a:cubicBezTo>
                    <a:pt x="140017" y="1162050"/>
                    <a:pt x="180975" y="1121092"/>
                    <a:pt x="180975" y="1071563"/>
                  </a:cubicBezTo>
                  <a:lnTo>
                    <a:pt x="180975" y="90488"/>
                  </a:lnTo>
                  <a:cubicBezTo>
                    <a:pt x="180975" y="40957"/>
                    <a:pt x="140970" y="0"/>
                    <a:pt x="90488" y="0"/>
                  </a:cubicBezTo>
                  <a:close/>
                  <a:moveTo>
                    <a:pt x="103822" y="1087755"/>
                  </a:moveTo>
                  <a:cubicBezTo>
                    <a:pt x="83820" y="1095375"/>
                    <a:pt x="61913" y="1084898"/>
                    <a:pt x="55245" y="1064895"/>
                  </a:cubicBezTo>
                  <a:cubicBezTo>
                    <a:pt x="47625" y="1044892"/>
                    <a:pt x="58102" y="1022985"/>
                    <a:pt x="78105" y="1016317"/>
                  </a:cubicBezTo>
                  <a:cubicBezTo>
                    <a:pt x="98107" y="1009650"/>
                    <a:pt x="120015" y="1019175"/>
                    <a:pt x="126682" y="1039178"/>
                  </a:cubicBezTo>
                  <a:cubicBezTo>
                    <a:pt x="134302" y="1058228"/>
                    <a:pt x="123825" y="1080135"/>
                    <a:pt x="103822" y="10877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" name="Google Shape;378;p45"/>
          <p:cNvGrpSpPr/>
          <p:nvPr/>
        </p:nvGrpSpPr>
        <p:grpSpPr>
          <a:xfrm>
            <a:off x="120725" y="1156882"/>
            <a:ext cx="3643826" cy="987768"/>
            <a:chOff x="453569" y="3968633"/>
            <a:chExt cx="3897557" cy="1317024"/>
          </a:xfrm>
        </p:grpSpPr>
        <p:sp>
          <p:nvSpPr>
            <p:cNvPr id="379" name="Google Shape;379;p45"/>
            <p:cNvSpPr txBox="1"/>
            <p:nvPr/>
          </p:nvSpPr>
          <p:spPr>
            <a:xfrm>
              <a:off x="1028925" y="4639457"/>
              <a:ext cx="3322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➔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節日相關美食/文化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➔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各式料理/文化介紹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380" name="Google Shape;380;p45"/>
            <p:cNvSpPr txBox="1"/>
            <p:nvPr/>
          </p:nvSpPr>
          <p:spPr>
            <a:xfrm>
              <a:off x="453569" y="3968633"/>
              <a:ext cx="23808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accent1"/>
                  </a:solidFill>
                </a:rPr>
                <a:t>Lecture</a:t>
              </a:r>
              <a:endParaRPr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1" name="Google Shape;381;p45"/>
          <p:cNvGrpSpPr/>
          <p:nvPr/>
        </p:nvGrpSpPr>
        <p:grpSpPr>
          <a:xfrm>
            <a:off x="165100" y="2977032"/>
            <a:ext cx="3599451" cy="1011818"/>
            <a:chOff x="501034" y="3691166"/>
            <a:chExt cx="3850092" cy="1349091"/>
          </a:xfrm>
        </p:grpSpPr>
        <p:sp>
          <p:nvSpPr>
            <p:cNvPr id="382" name="Google Shape;382;p45"/>
            <p:cNvSpPr txBox="1"/>
            <p:nvPr/>
          </p:nvSpPr>
          <p:spPr>
            <a:xfrm>
              <a:off x="1028925" y="4394057"/>
              <a:ext cx="3322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➔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配合課程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➔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留學生必學食物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4290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◆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簡單料理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4290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◆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台灣菜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3F3F3F"/>
                </a:solidFill>
              </a:endParaRPr>
            </a:p>
          </p:txBody>
        </p:sp>
        <p:sp>
          <p:nvSpPr>
            <p:cNvPr id="383" name="Google Shape;383;p45"/>
            <p:cNvSpPr txBox="1"/>
            <p:nvPr/>
          </p:nvSpPr>
          <p:spPr>
            <a:xfrm>
              <a:off x="501034" y="3691166"/>
              <a:ext cx="23808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accent1"/>
                  </a:solidFill>
                </a:rPr>
                <a:t>Cooking</a:t>
              </a:r>
              <a:endParaRPr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4" name="Google Shape;384;p45"/>
          <p:cNvGrpSpPr/>
          <p:nvPr/>
        </p:nvGrpSpPr>
        <p:grpSpPr>
          <a:xfrm>
            <a:off x="6058625" y="1735532"/>
            <a:ext cx="3501926" cy="1011818"/>
            <a:chOff x="383909" y="3899933"/>
            <a:chExt cx="3745776" cy="1349091"/>
          </a:xfrm>
        </p:grpSpPr>
        <p:sp>
          <p:nvSpPr>
            <p:cNvPr id="385" name="Google Shape;385;p45"/>
            <p:cNvSpPr txBox="1"/>
            <p:nvPr/>
          </p:nvSpPr>
          <p:spPr>
            <a:xfrm>
              <a:off x="807485" y="4602824"/>
              <a:ext cx="33222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Font typeface="Microsoft JhengHei"/>
                <a:buChar char="➔"/>
              </a:pPr>
              <a:r>
                <a:rPr lang="zh-TW" sz="18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結合各個節日</a:t>
              </a:r>
              <a:endParaRPr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4290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Char char="◆"/>
              </a:pPr>
              <a:r>
                <a:rPr lang="zh-TW" sz="1800">
                  <a:solidFill>
                    <a:srgbClr val="3F3F3F"/>
                  </a:solidFill>
                </a:rPr>
                <a:t>Christmas</a:t>
              </a:r>
              <a:endParaRPr sz="1800">
                <a:solidFill>
                  <a:srgbClr val="3F3F3F"/>
                </a:solidFill>
              </a:endParaRPr>
            </a:p>
            <a:p>
              <a:pPr indent="-342900" lvl="1" marL="9144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Char char="◆"/>
              </a:pPr>
              <a:r>
                <a:rPr lang="zh-TW" sz="1800">
                  <a:solidFill>
                    <a:srgbClr val="3F3F3F"/>
                  </a:solidFill>
                </a:rPr>
                <a:t>Easter</a:t>
              </a:r>
              <a:endParaRPr sz="1800">
                <a:solidFill>
                  <a:srgbClr val="3F3F3F"/>
                </a:solidFill>
              </a:endParaRPr>
            </a:p>
            <a:p>
              <a:pPr indent="-34290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800"/>
                <a:buChar char="➔"/>
              </a:pPr>
              <a:r>
                <a:rPr lang="zh-TW" sz="1800">
                  <a:solidFill>
                    <a:srgbClr val="3F3F3F"/>
                  </a:solidFill>
                </a:rPr>
                <a:t>製作美食介紹</a:t>
              </a:r>
              <a:endParaRPr sz="1800">
                <a:solidFill>
                  <a:srgbClr val="3F3F3F"/>
                </a:solidFill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45"/>
            <p:cNvSpPr txBox="1"/>
            <p:nvPr/>
          </p:nvSpPr>
          <p:spPr>
            <a:xfrm>
              <a:off x="383909" y="3899933"/>
              <a:ext cx="2380800" cy="70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3000">
                  <a:solidFill>
                    <a:schemeClr val="accent1"/>
                  </a:solidFill>
                </a:rPr>
                <a:t>Activity</a:t>
              </a:r>
              <a:endParaRPr sz="30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24" y="85600"/>
            <a:ext cx="2723200" cy="20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24" y="2194525"/>
            <a:ext cx="2235203" cy="1676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3581" y="2299475"/>
            <a:ext cx="2017943" cy="2690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72350" y="85600"/>
            <a:ext cx="2892477" cy="216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625" y="3937450"/>
            <a:ext cx="2235199" cy="111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05275" y="2299475"/>
            <a:ext cx="2017951" cy="268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88800" y="2299475"/>
            <a:ext cx="2017951" cy="268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21800" y="85600"/>
            <a:ext cx="2892476" cy="216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0" y="25250"/>
            <a:ext cx="1277076" cy="17027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542976" y="25225"/>
            <a:ext cx="1277071" cy="17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3900" y="0"/>
            <a:ext cx="1314943" cy="175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00" y="1951150"/>
            <a:ext cx="2162701" cy="162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36000" y="1847700"/>
            <a:ext cx="2270419" cy="170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06350" y="1847700"/>
            <a:ext cx="2337651" cy="1753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24350" y="1928475"/>
            <a:ext cx="2162701" cy="1622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24349" y="3579500"/>
            <a:ext cx="2040826" cy="1530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342700" y="-21375"/>
            <a:ext cx="2394675" cy="1796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06350" y="0"/>
            <a:ext cx="2337651" cy="1753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633588" y="3579500"/>
            <a:ext cx="2040826" cy="153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7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042825" y="3695375"/>
            <a:ext cx="1864701" cy="139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Google Shape;415;p47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61700" y="3624850"/>
            <a:ext cx="1864701" cy="139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264351" cy="301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64350" y="1392270"/>
            <a:ext cx="2166902" cy="16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017450"/>
            <a:ext cx="1595429" cy="2126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95426" y="3017448"/>
            <a:ext cx="2833130" cy="21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64700" y="0"/>
            <a:ext cx="1044199" cy="1392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67025" y="2665150"/>
            <a:ext cx="1876973" cy="2476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4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31250" y="1392275"/>
            <a:ext cx="2833124" cy="162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21525" y="0"/>
            <a:ext cx="2643178" cy="139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431222" y="3017450"/>
            <a:ext cx="2833126" cy="2123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264350" y="0"/>
            <a:ext cx="1857181" cy="139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7267025" y="1392275"/>
            <a:ext cx="1876977" cy="1273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8"/>
          <p:cNvPicPr preferRelativeResize="0"/>
          <p:nvPr/>
        </p:nvPicPr>
        <p:blipFill rotWithShape="1">
          <a:blip r:embed="rId14">
            <a:alphaModFix/>
          </a:blip>
          <a:srcRect b="0" l="16106" r="20782" t="0"/>
          <a:stretch/>
        </p:blipFill>
        <p:spPr>
          <a:xfrm>
            <a:off x="7808900" y="0"/>
            <a:ext cx="1335101" cy="139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49"/>
          <p:cNvSpPr txBox="1"/>
          <p:nvPr>
            <p:ph idx="1" type="body"/>
          </p:nvPr>
        </p:nvSpPr>
        <p:spPr>
          <a:xfrm>
            <a:off x="232047" y="328432"/>
            <a:ext cx="8679900" cy="54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100"/>
              <a:buNone/>
            </a:pPr>
            <a:r>
              <a:rPr lang="zh-TW" sz="3600">
                <a:latin typeface="Pathway Gothic One"/>
                <a:ea typeface="Pathway Gothic One"/>
                <a:cs typeface="Pathway Gothic One"/>
                <a:sym typeface="Pathway Gothic One"/>
              </a:rPr>
              <a:t>注意事項</a:t>
            </a:r>
            <a:endParaRPr sz="3600">
              <a:latin typeface="Pathway Gothic One"/>
              <a:ea typeface="Pathway Gothic One"/>
              <a:cs typeface="Pathway Gothic One"/>
              <a:sym typeface="Pathway Gothic One"/>
            </a:endParaRPr>
          </a:p>
        </p:txBody>
      </p:sp>
      <p:sp>
        <p:nvSpPr>
          <p:cNvPr id="437" name="Google Shape;437;p49"/>
          <p:cNvSpPr/>
          <p:nvPr/>
        </p:nvSpPr>
        <p:spPr>
          <a:xfrm>
            <a:off x="582937" y="1668895"/>
            <a:ext cx="2350295" cy="2346881"/>
          </a:xfrm>
          <a:custGeom>
            <a:rect b="b" l="l" r="r" t="t"/>
            <a:pathLst>
              <a:path extrusionOk="0" h="3129174" w="3133726">
                <a:moveTo>
                  <a:pt x="1120398" y="1546146"/>
                </a:moveTo>
                <a:cubicBezTo>
                  <a:pt x="1132575" y="1547247"/>
                  <a:pt x="1144291" y="1551476"/>
                  <a:pt x="1155395" y="1559481"/>
                </a:cubicBezTo>
                <a:cubicBezTo>
                  <a:pt x="1219433" y="1606993"/>
                  <a:pt x="1341315" y="1877611"/>
                  <a:pt x="1277275" y="1956110"/>
                </a:cubicBezTo>
                <a:cubicBezTo>
                  <a:pt x="1231828" y="2011885"/>
                  <a:pt x="928160" y="1807374"/>
                  <a:pt x="849660" y="1759860"/>
                </a:cubicBezTo>
                <a:cubicBezTo>
                  <a:pt x="927384" y="1683943"/>
                  <a:pt x="1035159" y="1538435"/>
                  <a:pt x="1120398" y="1546146"/>
                </a:cubicBezTo>
                <a:close/>
                <a:moveTo>
                  <a:pt x="2649296" y="1243816"/>
                </a:moveTo>
                <a:cubicBezTo>
                  <a:pt x="2636256" y="1243816"/>
                  <a:pt x="2625685" y="1254386"/>
                  <a:pt x="2625685" y="1267427"/>
                </a:cubicBezTo>
                <a:lnTo>
                  <a:pt x="2625685" y="1301072"/>
                </a:lnTo>
                <a:lnTo>
                  <a:pt x="2591467" y="1304521"/>
                </a:lnTo>
                <a:cubicBezTo>
                  <a:pt x="2434368" y="1336668"/>
                  <a:pt x="2316192" y="1475669"/>
                  <a:pt x="2316192" y="1642272"/>
                </a:cubicBezTo>
                <a:lnTo>
                  <a:pt x="2318639" y="1666550"/>
                </a:lnTo>
                <a:lnTo>
                  <a:pt x="3003255" y="1666550"/>
                </a:lnTo>
                <a:lnTo>
                  <a:pt x="3005702" y="1642272"/>
                </a:lnTo>
                <a:cubicBezTo>
                  <a:pt x="3005702" y="1475669"/>
                  <a:pt x="2887526" y="1336668"/>
                  <a:pt x="2730427" y="1304521"/>
                </a:cubicBezTo>
                <a:lnTo>
                  <a:pt x="2696208" y="1301072"/>
                </a:lnTo>
                <a:lnTo>
                  <a:pt x="2696208" y="1267427"/>
                </a:lnTo>
                <a:cubicBezTo>
                  <a:pt x="2696208" y="1254386"/>
                  <a:pt x="2685637" y="1243816"/>
                  <a:pt x="2672597" y="1243816"/>
                </a:cubicBezTo>
                <a:close/>
                <a:moveTo>
                  <a:pt x="1824085" y="1202701"/>
                </a:moveTo>
                <a:lnTo>
                  <a:pt x="1877675" y="1499247"/>
                </a:lnTo>
                <a:cubicBezTo>
                  <a:pt x="1891795" y="1586550"/>
                  <a:pt x="1892927" y="1788843"/>
                  <a:pt x="1879257" y="1906364"/>
                </a:cubicBezTo>
                <a:cubicBezTo>
                  <a:pt x="1892228" y="2022243"/>
                  <a:pt x="1907106" y="2134234"/>
                  <a:pt x="1921795" y="2242522"/>
                </a:cubicBezTo>
                <a:lnTo>
                  <a:pt x="1929651" y="2302086"/>
                </a:lnTo>
                <a:lnTo>
                  <a:pt x="1927996" y="2286635"/>
                </a:lnTo>
                <a:cubicBezTo>
                  <a:pt x="1911470" y="2160621"/>
                  <a:pt x="1927996" y="2102779"/>
                  <a:pt x="2049876" y="2080057"/>
                </a:cubicBezTo>
                <a:cubicBezTo>
                  <a:pt x="2283310" y="2032543"/>
                  <a:pt x="2527072" y="1943716"/>
                  <a:pt x="2741913" y="1834228"/>
                </a:cubicBezTo>
                <a:cubicBezTo>
                  <a:pt x="2787360" y="1838360"/>
                  <a:pt x="2820412" y="1834228"/>
                  <a:pt x="2849333" y="1803243"/>
                </a:cubicBezTo>
                <a:cubicBezTo>
                  <a:pt x="2923701" y="1745401"/>
                  <a:pt x="2890649" y="1782585"/>
                  <a:pt x="2971213" y="1759860"/>
                </a:cubicBezTo>
                <a:cubicBezTo>
                  <a:pt x="3060043" y="1714413"/>
                  <a:pt x="3018727" y="1691691"/>
                  <a:pt x="2958818" y="1693755"/>
                </a:cubicBezTo>
                <a:cubicBezTo>
                  <a:pt x="2843135" y="1699954"/>
                  <a:pt x="2456836" y="1702018"/>
                  <a:pt x="2299836" y="1702018"/>
                </a:cubicBezTo>
                <a:cubicBezTo>
                  <a:pt x="2349415" y="1813570"/>
                  <a:pt x="2429979" y="1743334"/>
                  <a:pt x="2465099" y="1801176"/>
                </a:cubicBezTo>
                <a:cubicBezTo>
                  <a:pt x="2398994" y="1885874"/>
                  <a:pt x="2326690" y="1859018"/>
                  <a:pt x="2246126" y="1871412"/>
                </a:cubicBezTo>
                <a:cubicBezTo>
                  <a:pt x="1958982" y="1914795"/>
                  <a:pt x="1927996" y="1945780"/>
                  <a:pt x="1946587" y="1656571"/>
                </a:cubicBezTo>
                <a:cubicBezTo>
                  <a:pt x="1955626" y="1499315"/>
                  <a:pt x="2015275" y="1310425"/>
                  <a:pt x="1888887" y="1229678"/>
                </a:cubicBezTo>
                <a:close/>
                <a:moveTo>
                  <a:pt x="1624233" y="67371"/>
                </a:moveTo>
                <a:cubicBezTo>
                  <a:pt x="1552960" y="60371"/>
                  <a:pt x="1520521" y="104915"/>
                  <a:pt x="1492116" y="255974"/>
                </a:cubicBezTo>
                <a:cubicBezTo>
                  <a:pt x="1477657" y="328277"/>
                  <a:pt x="1440473" y="377856"/>
                  <a:pt x="1430143" y="450157"/>
                </a:cubicBezTo>
                <a:cubicBezTo>
                  <a:pt x="1415683" y="569972"/>
                  <a:pt x="1314459" y="675328"/>
                  <a:pt x="1357842" y="797208"/>
                </a:cubicBezTo>
                <a:cubicBezTo>
                  <a:pt x="1380564" y="863313"/>
                  <a:pt x="1411552" y="972800"/>
                  <a:pt x="1421880" y="978996"/>
                </a:cubicBezTo>
                <a:cubicBezTo>
                  <a:pt x="1414134" y="1023928"/>
                  <a:pt x="1434275" y="1063049"/>
                  <a:pt x="1358551" y="1098974"/>
                </a:cubicBezTo>
                <a:lnTo>
                  <a:pt x="1338873" y="1106481"/>
                </a:lnTo>
                <a:lnTo>
                  <a:pt x="1492887" y="1453010"/>
                </a:lnTo>
                <a:lnTo>
                  <a:pt x="1820669" y="1453010"/>
                </a:lnTo>
                <a:lnTo>
                  <a:pt x="1772530" y="1185716"/>
                </a:lnTo>
                <a:lnTo>
                  <a:pt x="1777468" y="1187138"/>
                </a:lnTo>
                <a:lnTo>
                  <a:pt x="1743496" y="1169726"/>
                </a:lnTo>
                <a:cubicBezTo>
                  <a:pt x="1684234" y="1131865"/>
                  <a:pt x="1679586" y="1079188"/>
                  <a:pt x="1684235" y="1026510"/>
                </a:cubicBezTo>
                <a:cubicBezTo>
                  <a:pt x="1684235" y="1026510"/>
                  <a:pt x="1686299" y="1026510"/>
                  <a:pt x="1686299" y="1026510"/>
                </a:cubicBezTo>
                <a:cubicBezTo>
                  <a:pt x="1690431" y="997589"/>
                  <a:pt x="1742076" y="964537"/>
                  <a:pt x="1762734" y="925286"/>
                </a:cubicBezTo>
                <a:cubicBezTo>
                  <a:pt x="1768930" y="917023"/>
                  <a:pt x="1775129" y="906695"/>
                  <a:pt x="1781325" y="898432"/>
                </a:cubicBezTo>
                <a:cubicBezTo>
                  <a:pt x="1816444" y="852985"/>
                  <a:pt x="1814377" y="805471"/>
                  <a:pt x="1820576" y="757959"/>
                </a:cubicBezTo>
                <a:cubicBezTo>
                  <a:pt x="1878418" y="532788"/>
                  <a:pt x="1822641" y="379921"/>
                  <a:pt x="1845365" y="185738"/>
                </a:cubicBezTo>
                <a:cubicBezTo>
                  <a:pt x="1849497" y="154752"/>
                  <a:pt x="1832971" y="136159"/>
                  <a:pt x="1801983" y="123764"/>
                </a:cubicBezTo>
                <a:cubicBezTo>
                  <a:pt x="1723742" y="94327"/>
                  <a:pt x="1666997" y="71571"/>
                  <a:pt x="1624233" y="67371"/>
                </a:cubicBezTo>
                <a:close/>
                <a:moveTo>
                  <a:pt x="1566863" y="0"/>
                </a:moveTo>
                <a:cubicBezTo>
                  <a:pt x="2432218" y="0"/>
                  <a:pt x="3133726" y="701508"/>
                  <a:pt x="3133726" y="1566863"/>
                </a:cubicBezTo>
                <a:cubicBezTo>
                  <a:pt x="3133726" y="2378134"/>
                  <a:pt x="2517166" y="3045398"/>
                  <a:pt x="1727066" y="3125637"/>
                </a:cubicBezTo>
                <a:lnTo>
                  <a:pt x="1723380" y="3125823"/>
                </a:lnTo>
                <a:lnTo>
                  <a:pt x="1476719" y="3129174"/>
                </a:lnTo>
                <a:lnTo>
                  <a:pt x="1406660" y="3125637"/>
                </a:lnTo>
                <a:lnTo>
                  <a:pt x="1352458" y="3117364"/>
                </a:lnTo>
                <a:lnTo>
                  <a:pt x="1444748" y="2018158"/>
                </a:lnTo>
                <a:lnTo>
                  <a:pt x="1266605" y="2019426"/>
                </a:lnTo>
                <a:lnTo>
                  <a:pt x="1286241" y="1972711"/>
                </a:lnTo>
                <a:lnTo>
                  <a:pt x="1445381" y="1957511"/>
                </a:lnTo>
                <a:cubicBezTo>
                  <a:pt x="1445803" y="1794252"/>
                  <a:pt x="1446226" y="1630994"/>
                  <a:pt x="1446648" y="1467736"/>
                </a:cubicBezTo>
                <a:lnTo>
                  <a:pt x="1300225" y="1119801"/>
                </a:lnTo>
                <a:lnTo>
                  <a:pt x="1246290" y="1133931"/>
                </a:lnTo>
                <a:cubicBezTo>
                  <a:pt x="938487" y="1204167"/>
                  <a:pt x="798015" y="1468587"/>
                  <a:pt x="595568" y="1693755"/>
                </a:cubicBezTo>
                <a:cubicBezTo>
                  <a:pt x="537726" y="1757796"/>
                  <a:pt x="531530" y="1817702"/>
                  <a:pt x="610030" y="1867281"/>
                </a:cubicBezTo>
                <a:cubicBezTo>
                  <a:pt x="802146" y="1989163"/>
                  <a:pt x="971540" y="2020148"/>
                  <a:pt x="1149197" y="2104846"/>
                </a:cubicBezTo>
                <a:cubicBezTo>
                  <a:pt x="1314459" y="2183346"/>
                  <a:pt x="1281407" y="2137899"/>
                  <a:pt x="1219433" y="2311424"/>
                </a:cubicBezTo>
                <a:cubicBezTo>
                  <a:pt x="1188448" y="2398187"/>
                  <a:pt x="1167790" y="2484949"/>
                  <a:pt x="1159527" y="2577908"/>
                </a:cubicBezTo>
                <a:cubicBezTo>
                  <a:pt x="1146099" y="2739039"/>
                  <a:pt x="1137836" y="2885193"/>
                  <a:pt x="1128282" y="3031088"/>
                </a:cubicBezTo>
                <a:lnTo>
                  <a:pt x="1125469" y="3069594"/>
                </a:lnTo>
                <a:lnTo>
                  <a:pt x="1100926" y="3063283"/>
                </a:lnTo>
                <a:cubicBezTo>
                  <a:pt x="463105" y="2864901"/>
                  <a:pt x="0" y="2269964"/>
                  <a:pt x="0" y="1566863"/>
                </a:cubicBezTo>
                <a:cubicBezTo>
                  <a:pt x="0" y="701508"/>
                  <a:pt x="701508" y="0"/>
                  <a:pt x="156686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49"/>
          <p:cNvSpPr/>
          <p:nvPr/>
        </p:nvSpPr>
        <p:spPr>
          <a:xfrm>
            <a:off x="3351378" y="1607604"/>
            <a:ext cx="775250" cy="468213"/>
          </a:xfrm>
          <a:custGeom>
            <a:rect b="b" l="l" r="r" t="t"/>
            <a:pathLst>
              <a:path extrusionOk="0" h="228955" w="783081">
                <a:moveTo>
                  <a:pt x="0" y="228955"/>
                </a:moveTo>
                <a:lnTo>
                  <a:pt x="435947" y="8466"/>
                </a:lnTo>
                <a:lnTo>
                  <a:pt x="783081" y="0"/>
                </a:lnTo>
              </a:path>
            </a:pathLst>
          </a:cu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49"/>
          <p:cNvSpPr/>
          <p:nvPr/>
        </p:nvSpPr>
        <p:spPr>
          <a:xfrm>
            <a:off x="3370537" y="2815226"/>
            <a:ext cx="699230" cy="224436"/>
          </a:xfrm>
          <a:custGeom>
            <a:rect b="b" l="l" r="r" t="t"/>
            <a:pathLst>
              <a:path extrusionOk="0" h="97475" w="311461">
                <a:moveTo>
                  <a:pt x="0" y="97475"/>
                </a:moveTo>
                <a:lnTo>
                  <a:pt x="142128" y="0"/>
                </a:lnTo>
                <a:lnTo>
                  <a:pt x="311461" y="0"/>
                </a:lnTo>
              </a:path>
            </a:pathLst>
          </a:cu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0" name="Google Shape;440;p49"/>
          <p:cNvGrpSpPr/>
          <p:nvPr/>
        </p:nvGrpSpPr>
        <p:grpSpPr>
          <a:xfrm>
            <a:off x="5002525" y="1066890"/>
            <a:ext cx="3208800" cy="1008922"/>
            <a:chOff x="5023425" y="874165"/>
            <a:chExt cx="3208800" cy="1008922"/>
          </a:xfrm>
        </p:grpSpPr>
        <p:sp>
          <p:nvSpPr>
            <p:cNvPr id="441" name="Google Shape;441;p49"/>
            <p:cNvSpPr txBox="1"/>
            <p:nvPr/>
          </p:nvSpPr>
          <p:spPr>
            <a:xfrm>
              <a:off x="5023425" y="874165"/>
              <a:ext cx="22056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社費</a:t>
              </a:r>
              <a:endParaRPr b="1" sz="24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42" name="Google Shape;442;p49"/>
            <p:cNvSpPr txBox="1"/>
            <p:nvPr/>
          </p:nvSpPr>
          <p:spPr>
            <a:xfrm>
              <a:off x="5023425" y="1310688"/>
              <a:ext cx="3208800" cy="57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0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Microsoft JhengHei"/>
                <a:buChar char="➔"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1500元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443" name="Google Shape;443;p49"/>
          <p:cNvSpPr/>
          <p:nvPr/>
        </p:nvSpPr>
        <p:spPr>
          <a:xfrm flipH="1" rot="10800000">
            <a:off x="3267688" y="3779056"/>
            <a:ext cx="843661" cy="298006"/>
          </a:xfrm>
          <a:custGeom>
            <a:rect b="b" l="l" r="r" t="t"/>
            <a:pathLst>
              <a:path extrusionOk="0" h="330200" w="660400">
                <a:moveTo>
                  <a:pt x="0" y="330200"/>
                </a:moveTo>
                <a:lnTo>
                  <a:pt x="313266" y="8466"/>
                </a:lnTo>
                <a:lnTo>
                  <a:pt x="660400" y="0"/>
                </a:lnTo>
              </a:path>
            </a:pathLst>
          </a:custGeom>
          <a:noFill/>
          <a:ln cap="flat" cmpd="sng" w="9525">
            <a:solidFill>
              <a:srgbClr val="595959"/>
            </a:solidFill>
            <a:prstDash val="solid"/>
            <a:miter lim="800000"/>
            <a:headEnd len="sm" w="sm" type="none"/>
            <a:tailEnd len="med" w="med" type="triangl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49"/>
          <p:cNvSpPr/>
          <p:nvPr/>
        </p:nvSpPr>
        <p:spPr>
          <a:xfrm>
            <a:off x="4339061" y="2570579"/>
            <a:ext cx="543300" cy="54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49"/>
          <p:cNvSpPr/>
          <p:nvPr/>
        </p:nvSpPr>
        <p:spPr>
          <a:xfrm>
            <a:off x="4339061" y="3789981"/>
            <a:ext cx="543300" cy="5433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49"/>
          <p:cNvSpPr/>
          <p:nvPr/>
        </p:nvSpPr>
        <p:spPr>
          <a:xfrm>
            <a:off x="4507069" y="2712666"/>
            <a:ext cx="207169" cy="300038"/>
          </a:xfrm>
          <a:custGeom>
            <a:rect b="b" l="l" r="r" t="t"/>
            <a:pathLst>
              <a:path extrusionOk="0" h="400050" w="276225">
                <a:moveTo>
                  <a:pt x="137834" y="156"/>
                </a:moveTo>
                <a:cubicBezTo>
                  <a:pt x="165457" y="156"/>
                  <a:pt x="187364" y="156"/>
                  <a:pt x="214987" y="156"/>
                </a:cubicBezTo>
                <a:cubicBezTo>
                  <a:pt x="221654" y="156"/>
                  <a:pt x="228322" y="-1749"/>
                  <a:pt x="232132" y="7776"/>
                </a:cubicBezTo>
                <a:cubicBezTo>
                  <a:pt x="250229" y="48733"/>
                  <a:pt x="272137" y="93501"/>
                  <a:pt x="275947" y="139221"/>
                </a:cubicBezTo>
                <a:cubicBezTo>
                  <a:pt x="279757" y="183988"/>
                  <a:pt x="261659" y="212563"/>
                  <a:pt x="223559" y="235423"/>
                </a:cubicBezTo>
                <a:cubicBezTo>
                  <a:pt x="212129" y="242091"/>
                  <a:pt x="202604" y="247806"/>
                  <a:pt x="190222" y="253521"/>
                </a:cubicBezTo>
                <a:cubicBezTo>
                  <a:pt x="154979" y="270666"/>
                  <a:pt x="153074" y="291621"/>
                  <a:pt x="153074" y="321148"/>
                </a:cubicBezTo>
                <a:cubicBezTo>
                  <a:pt x="152122" y="349723"/>
                  <a:pt x="163552" y="364963"/>
                  <a:pt x="189269" y="373536"/>
                </a:cubicBezTo>
                <a:cubicBezTo>
                  <a:pt x="200699" y="377346"/>
                  <a:pt x="214034" y="384013"/>
                  <a:pt x="225464" y="387823"/>
                </a:cubicBezTo>
                <a:cubicBezTo>
                  <a:pt x="229274" y="388776"/>
                  <a:pt x="232132" y="391633"/>
                  <a:pt x="231179" y="395443"/>
                </a:cubicBezTo>
                <a:cubicBezTo>
                  <a:pt x="230227" y="399253"/>
                  <a:pt x="226417" y="400206"/>
                  <a:pt x="222607" y="400206"/>
                </a:cubicBezTo>
                <a:cubicBezTo>
                  <a:pt x="168314" y="400206"/>
                  <a:pt x="109259" y="400206"/>
                  <a:pt x="54014" y="400206"/>
                </a:cubicBezTo>
                <a:cubicBezTo>
                  <a:pt x="50204" y="400206"/>
                  <a:pt x="46394" y="400206"/>
                  <a:pt x="45442" y="396396"/>
                </a:cubicBezTo>
                <a:cubicBezTo>
                  <a:pt x="44489" y="391633"/>
                  <a:pt x="49252" y="388776"/>
                  <a:pt x="53062" y="387823"/>
                </a:cubicBezTo>
                <a:cubicBezTo>
                  <a:pt x="64492" y="383061"/>
                  <a:pt x="78779" y="376393"/>
                  <a:pt x="91162" y="372583"/>
                </a:cubicBezTo>
                <a:cubicBezTo>
                  <a:pt x="115927" y="364011"/>
                  <a:pt x="125452" y="348771"/>
                  <a:pt x="124499" y="322101"/>
                </a:cubicBezTo>
                <a:cubicBezTo>
                  <a:pt x="124499" y="295431"/>
                  <a:pt x="129262" y="270666"/>
                  <a:pt x="91162" y="255426"/>
                </a:cubicBezTo>
                <a:cubicBezTo>
                  <a:pt x="78779" y="249711"/>
                  <a:pt x="68302" y="244948"/>
                  <a:pt x="55919" y="237328"/>
                </a:cubicBezTo>
                <a:cubicBezTo>
                  <a:pt x="7342" y="207801"/>
                  <a:pt x="-8851" y="172558"/>
                  <a:pt x="4484" y="117313"/>
                </a:cubicBezTo>
                <a:cubicBezTo>
                  <a:pt x="13057" y="83023"/>
                  <a:pt x="26392" y="44923"/>
                  <a:pt x="40679" y="12538"/>
                </a:cubicBezTo>
                <a:cubicBezTo>
                  <a:pt x="44489" y="3013"/>
                  <a:pt x="49252" y="156"/>
                  <a:pt x="59729" y="156"/>
                </a:cubicBezTo>
                <a:cubicBezTo>
                  <a:pt x="85447" y="1108"/>
                  <a:pt x="110212" y="156"/>
                  <a:pt x="137834" y="156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47" name="Google Shape;447;p49"/>
          <p:cNvGrpSpPr/>
          <p:nvPr/>
        </p:nvGrpSpPr>
        <p:grpSpPr>
          <a:xfrm>
            <a:off x="4408227" y="3969726"/>
            <a:ext cx="405077" cy="224435"/>
            <a:chOff x="3293429" y="2401985"/>
            <a:chExt cx="704850" cy="390525"/>
          </a:xfrm>
        </p:grpSpPr>
        <p:sp>
          <p:nvSpPr>
            <p:cNvPr id="448" name="Google Shape;448;p49"/>
            <p:cNvSpPr/>
            <p:nvPr/>
          </p:nvSpPr>
          <p:spPr>
            <a:xfrm>
              <a:off x="3483843" y="2401985"/>
              <a:ext cx="419100" cy="314325"/>
            </a:xfrm>
            <a:custGeom>
              <a:rect b="b" l="l" r="r" t="t"/>
              <a:pathLst>
                <a:path extrusionOk="0" h="314325" w="419100">
                  <a:moveTo>
                    <a:pt x="392516" y="78105"/>
                  </a:moveTo>
                  <a:cubicBezTo>
                    <a:pt x="377276" y="66675"/>
                    <a:pt x="353463" y="51435"/>
                    <a:pt x="323936" y="51435"/>
                  </a:cubicBezTo>
                  <a:cubicBezTo>
                    <a:pt x="321078" y="51435"/>
                    <a:pt x="317268" y="53340"/>
                    <a:pt x="316316" y="48577"/>
                  </a:cubicBezTo>
                  <a:cubicBezTo>
                    <a:pt x="311553" y="42863"/>
                    <a:pt x="318221" y="5715"/>
                    <a:pt x="311553" y="0"/>
                  </a:cubicBezTo>
                  <a:cubicBezTo>
                    <a:pt x="214398" y="0"/>
                    <a:pt x="106766" y="0"/>
                    <a:pt x="9611" y="0"/>
                  </a:cubicBezTo>
                  <a:cubicBezTo>
                    <a:pt x="86" y="0"/>
                    <a:pt x="86" y="19050"/>
                    <a:pt x="1038" y="21908"/>
                  </a:cubicBezTo>
                  <a:cubicBezTo>
                    <a:pt x="-867" y="37148"/>
                    <a:pt x="86" y="103823"/>
                    <a:pt x="1991" y="134302"/>
                  </a:cubicBezTo>
                  <a:cubicBezTo>
                    <a:pt x="8658" y="211455"/>
                    <a:pt x="31518" y="236220"/>
                    <a:pt x="61046" y="306705"/>
                  </a:cubicBezTo>
                  <a:cubicBezTo>
                    <a:pt x="61998" y="310515"/>
                    <a:pt x="63903" y="313373"/>
                    <a:pt x="67713" y="315278"/>
                  </a:cubicBezTo>
                  <a:cubicBezTo>
                    <a:pt x="124863" y="319088"/>
                    <a:pt x="181061" y="316230"/>
                    <a:pt x="238211" y="316230"/>
                  </a:cubicBezTo>
                  <a:cubicBezTo>
                    <a:pt x="244878" y="316230"/>
                    <a:pt x="251546" y="314325"/>
                    <a:pt x="253451" y="306705"/>
                  </a:cubicBezTo>
                  <a:cubicBezTo>
                    <a:pt x="275359" y="269557"/>
                    <a:pt x="280121" y="264795"/>
                    <a:pt x="292503" y="241935"/>
                  </a:cubicBezTo>
                  <a:cubicBezTo>
                    <a:pt x="297266" y="232410"/>
                    <a:pt x="302028" y="224790"/>
                    <a:pt x="311553" y="223838"/>
                  </a:cubicBezTo>
                  <a:cubicBezTo>
                    <a:pt x="347748" y="220980"/>
                    <a:pt x="378228" y="205740"/>
                    <a:pt x="402041" y="178118"/>
                  </a:cubicBezTo>
                  <a:cubicBezTo>
                    <a:pt x="430616" y="148590"/>
                    <a:pt x="424901" y="103823"/>
                    <a:pt x="392516" y="78105"/>
                  </a:cubicBezTo>
                  <a:close/>
                  <a:moveTo>
                    <a:pt x="382038" y="154305"/>
                  </a:moveTo>
                  <a:cubicBezTo>
                    <a:pt x="366798" y="178118"/>
                    <a:pt x="342034" y="187643"/>
                    <a:pt x="315363" y="192405"/>
                  </a:cubicBezTo>
                  <a:cubicBezTo>
                    <a:pt x="303934" y="194310"/>
                    <a:pt x="308696" y="186690"/>
                    <a:pt x="308696" y="181927"/>
                  </a:cubicBezTo>
                  <a:cubicBezTo>
                    <a:pt x="312506" y="152400"/>
                    <a:pt x="316316" y="122873"/>
                    <a:pt x="316316" y="93345"/>
                  </a:cubicBezTo>
                  <a:cubicBezTo>
                    <a:pt x="316316" y="86677"/>
                    <a:pt x="318221" y="84773"/>
                    <a:pt x="324888" y="85725"/>
                  </a:cubicBezTo>
                  <a:cubicBezTo>
                    <a:pt x="343938" y="87630"/>
                    <a:pt x="361084" y="92393"/>
                    <a:pt x="376323" y="105727"/>
                  </a:cubicBezTo>
                  <a:cubicBezTo>
                    <a:pt x="390611" y="118110"/>
                    <a:pt x="392516" y="138113"/>
                    <a:pt x="382038" y="15430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49"/>
            <p:cNvSpPr/>
            <p:nvPr/>
          </p:nvSpPr>
          <p:spPr>
            <a:xfrm>
              <a:off x="3293429" y="2725835"/>
              <a:ext cx="704850" cy="66675"/>
            </a:xfrm>
            <a:custGeom>
              <a:rect b="b" l="l" r="r" t="t"/>
              <a:pathLst>
                <a:path extrusionOk="0" h="66675" w="704850">
                  <a:moveTo>
                    <a:pt x="0" y="0"/>
                  </a:moveTo>
                  <a:cubicBezTo>
                    <a:pt x="107633" y="46672"/>
                    <a:pt x="226695" y="73342"/>
                    <a:pt x="352425" y="73342"/>
                  </a:cubicBezTo>
                  <a:cubicBezTo>
                    <a:pt x="478155" y="73342"/>
                    <a:pt x="597218" y="47625"/>
                    <a:pt x="7048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0" name="Google Shape;450;p49"/>
          <p:cNvSpPr/>
          <p:nvPr/>
        </p:nvSpPr>
        <p:spPr>
          <a:xfrm>
            <a:off x="4722959" y="4050975"/>
            <a:ext cx="16500" cy="16500"/>
          </a:xfrm>
          <a:custGeom>
            <a:rect b="b" l="l" r="r" t="t"/>
            <a:pathLst>
              <a:path extrusionOk="0" h="120000" w="120000">
                <a:moveTo>
                  <a:pt x="0" y="5220"/>
                </a:moveTo>
                <a:cubicBezTo>
                  <a:pt x="10434" y="5220"/>
                  <a:pt x="20867" y="0"/>
                  <a:pt x="31301" y="0"/>
                </a:cubicBezTo>
                <a:cubicBezTo>
                  <a:pt x="31301" y="5220"/>
                  <a:pt x="31301" y="15653"/>
                  <a:pt x="26087" y="20867"/>
                </a:cubicBezTo>
                <a:cubicBezTo>
                  <a:pt x="20867" y="15653"/>
                  <a:pt x="15648" y="5220"/>
                  <a:pt x="0" y="5220"/>
                </a:cubicBezTo>
                <a:cubicBezTo>
                  <a:pt x="5214" y="0"/>
                  <a:pt x="0" y="5220"/>
                  <a:pt x="0" y="5220"/>
                </a:cubicBezTo>
                <a:close/>
              </a:path>
            </a:pathLst>
          </a:custGeom>
          <a:solidFill>
            <a:srgbClr val="F2EADB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1" name="Google Shape;451;p49"/>
          <p:cNvGrpSpPr/>
          <p:nvPr/>
        </p:nvGrpSpPr>
        <p:grpSpPr>
          <a:xfrm>
            <a:off x="4339062" y="1351177"/>
            <a:ext cx="543300" cy="543300"/>
            <a:chOff x="4339062" y="1351177"/>
            <a:chExt cx="543300" cy="543300"/>
          </a:xfrm>
        </p:grpSpPr>
        <p:sp>
          <p:nvSpPr>
            <p:cNvPr id="452" name="Google Shape;452;p49"/>
            <p:cNvSpPr/>
            <p:nvPr/>
          </p:nvSpPr>
          <p:spPr>
            <a:xfrm>
              <a:off x="4339062" y="1351177"/>
              <a:ext cx="543300" cy="5433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3" name="Google Shape;453;p49"/>
            <p:cNvGrpSpPr/>
            <p:nvPr/>
          </p:nvGrpSpPr>
          <p:grpSpPr>
            <a:xfrm>
              <a:off x="4506767" y="1441147"/>
              <a:ext cx="226103" cy="362849"/>
              <a:chOff x="6899592" y="1993712"/>
              <a:chExt cx="3149063" cy="5053610"/>
            </a:xfrm>
          </p:grpSpPr>
          <p:sp>
            <p:nvSpPr>
              <p:cNvPr id="454" name="Google Shape;454;p49"/>
              <p:cNvSpPr/>
              <p:nvPr/>
            </p:nvSpPr>
            <p:spPr>
              <a:xfrm>
                <a:off x="6899592" y="1993712"/>
                <a:ext cx="3149063" cy="5053610"/>
              </a:xfrm>
              <a:custGeom>
                <a:rect b="b" l="l" r="r" t="t"/>
                <a:pathLst>
                  <a:path extrusionOk="0" h="5053610" w="3149063">
                    <a:moveTo>
                      <a:pt x="789030" y="5048021"/>
                    </a:moveTo>
                    <a:lnTo>
                      <a:pt x="791566" y="5048022"/>
                    </a:lnTo>
                    <a:cubicBezTo>
                      <a:pt x="895912" y="5048022"/>
                      <a:pt x="869929" y="5060038"/>
                      <a:pt x="793454" y="5048831"/>
                    </a:cubicBezTo>
                    <a:close/>
                    <a:moveTo>
                      <a:pt x="787934" y="5047820"/>
                    </a:moveTo>
                    <a:lnTo>
                      <a:pt x="789030" y="5048021"/>
                    </a:lnTo>
                    <a:lnTo>
                      <a:pt x="769942" y="5048015"/>
                    </a:lnTo>
                    <a:cubicBezTo>
                      <a:pt x="741211" y="5047995"/>
                      <a:pt x="748392" y="5047926"/>
                      <a:pt x="781958" y="5047834"/>
                    </a:cubicBezTo>
                    <a:close/>
                    <a:moveTo>
                      <a:pt x="2485194" y="0"/>
                    </a:moveTo>
                    <a:lnTo>
                      <a:pt x="3149063" y="0"/>
                    </a:lnTo>
                    <a:lnTo>
                      <a:pt x="3142489" y="144605"/>
                    </a:lnTo>
                    <a:cubicBezTo>
                      <a:pt x="3142489" y="144605"/>
                      <a:pt x="2724012" y="144605"/>
                      <a:pt x="2594743" y="144605"/>
                    </a:cubicBezTo>
                    <a:cubicBezTo>
                      <a:pt x="2434803" y="144605"/>
                      <a:pt x="2443567" y="223480"/>
                      <a:pt x="2415083" y="322075"/>
                    </a:cubicBezTo>
                    <a:cubicBezTo>
                      <a:pt x="2409058" y="342890"/>
                      <a:pt x="2367840" y="502557"/>
                      <a:pt x="2309403" y="730351"/>
                    </a:cubicBezTo>
                    <a:lnTo>
                      <a:pt x="2293947" y="790658"/>
                    </a:lnTo>
                    <a:lnTo>
                      <a:pt x="2330933" y="798189"/>
                    </a:lnTo>
                    <a:cubicBezTo>
                      <a:pt x="2446375" y="826548"/>
                      <a:pt x="2564894" y="860508"/>
                      <a:pt x="2686767" y="900493"/>
                    </a:cubicBezTo>
                    <a:cubicBezTo>
                      <a:pt x="2862046" y="957461"/>
                      <a:pt x="2903673" y="1058246"/>
                      <a:pt x="2903673" y="1152457"/>
                    </a:cubicBezTo>
                    <a:cubicBezTo>
                      <a:pt x="2903673" y="1246670"/>
                      <a:pt x="2583790" y="4528760"/>
                      <a:pt x="2555308" y="4616400"/>
                    </a:cubicBezTo>
                    <a:cubicBezTo>
                      <a:pt x="2526824" y="4704039"/>
                      <a:pt x="2428231" y="5048022"/>
                      <a:pt x="2106156" y="5048022"/>
                    </a:cubicBezTo>
                    <a:cubicBezTo>
                      <a:pt x="1864601" y="5046380"/>
                      <a:pt x="1089404" y="5047201"/>
                      <a:pt x="834291" y="5047714"/>
                    </a:cubicBezTo>
                    <a:lnTo>
                      <a:pt x="787934" y="5047820"/>
                    </a:lnTo>
                    <a:lnTo>
                      <a:pt x="751379" y="5041129"/>
                    </a:lnTo>
                    <a:cubicBezTo>
                      <a:pt x="614748" y="5011238"/>
                      <a:pt x="394452" y="4915879"/>
                      <a:pt x="359944" y="4636117"/>
                    </a:cubicBezTo>
                    <a:cubicBezTo>
                      <a:pt x="298596" y="4138766"/>
                      <a:pt x="623" y="1292680"/>
                      <a:pt x="623" y="1292680"/>
                    </a:cubicBezTo>
                    <a:cubicBezTo>
                      <a:pt x="623" y="1292680"/>
                      <a:pt x="-25670" y="979371"/>
                      <a:pt x="263541" y="880775"/>
                    </a:cubicBezTo>
                    <a:cubicBezTo>
                      <a:pt x="779517" y="704950"/>
                      <a:pt x="1336163" y="624020"/>
                      <a:pt x="1993560" y="729495"/>
                    </a:cubicBezTo>
                    <a:lnTo>
                      <a:pt x="2155090" y="762385"/>
                    </a:lnTo>
                    <a:lnTo>
                      <a:pt x="2316490" y="131459"/>
                    </a:lnTo>
                    <a:cubicBezTo>
                      <a:pt x="2336208" y="54776"/>
                      <a:pt x="2406319" y="0"/>
                      <a:pt x="24851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49"/>
              <p:cNvSpPr/>
              <p:nvPr/>
            </p:nvSpPr>
            <p:spPr>
              <a:xfrm>
                <a:off x="7098972" y="2874136"/>
                <a:ext cx="2507105" cy="4021600"/>
              </a:xfrm>
              <a:custGeom>
                <a:rect b="b" l="l" r="r" t="t"/>
                <a:pathLst>
                  <a:path extrusionOk="0" h="4021600" w="2507105">
                    <a:moveTo>
                      <a:pt x="679591" y="4016421"/>
                    </a:moveTo>
                    <a:lnTo>
                      <a:pt x="682018" y="4016422"/>
                    </a:lnTo>
                    <a:cubicBezTo>
                      <a:pt x="771574" y="4016422"/>
                      <a:pt x="748979" y="4027514"/>
                      <a:pt x="682980" y="4017231"/>
                    </a:cubicBezTo>
                    <a:close/>
                    <a:moveTo>
                      <a:pt x="678758" y="4016222"/>
                    </a:moveTo>
                    <a:lnTo>
                      <a:pt x="679591" y="4016421"/>
                    </a:lnTo>
                    <a:lnTo>
                      <a:pt x="663472" y="4016416"/>
                    </a:lnTo>
                    <a:cubicBezTo>
                      <a:pt x="638859" y="4016396"/>
                      <a:pt x="645180" y="4016327"/>
                      <a:pt x="674228" y="4016234"/>
                    </a:cubicBezTo>
                    <a:close/>
                    <a:moveTo>
                      <a:pt x="809092" y="1886788"/>
                    </a:moveTo>
                    <a:cubicBezTo>
                      <a:pt x="887747" y="1886788"/>
                      <a:pt x="951507" y="1950549"/>
                      <a:pt x="951507" y="2029203"/>
                    </a:cubicBezTo>
                    <a:cubicBezTo>
                      <a:pt x="951507" y="2107856"/>
                      <a:pt x="887747" y="2171616"/>
                      <a:pt x="809092" y="2171616"/>
                    </a:cubicBezTo>
                    <a:cubicBezTo>
                      <a:pt x="730440" y="2171616"/>
                      <a:pt x="666679" y="2107856"/>
                      <a:pt x="666679" y="2029203"/>
                    </a:cubicBezTo>
                    <a:cubicBezTo>
                      <a:pt x="666679" y="1950549"/>
                      <a:pt x="730440" y="1886788"/>
                      <a:pt x="809092" y="1886788"/>
                    </a:cubicBezTo>
                    <a:close/>
                    <a:moveTo>
                      <a:pt x="548366" y="1647970"/>
                    </a:moveTo>
                    <a:cubicBezTo>
                      <a:pt x="604027" y="1647970"/>
                      <a:pt x="649151" y="1693094"/>
                      <a:pt x="649151" y="1748755"/>
                    </a:cubicBezTo>
                    <a:cubicBezTo>
                      <a:pt x="649151" y="1804416"/>
                      <a:pt x="604027" y="1849540"/>
                      <a:pt x="548366" y="1849540"/>
                    </a:cubicBezTo>
                    <a:cubicBezTo>
                      <a:pt x="492705" y="1849540"/>
                      <a:pt x="447581" y="1804416"/>
                      <a:pt x="447581" y="1748755"/>
                    </a:cubicBezTo>
                    <a:cubicBezTo>
                      <a:pt x="447581" y="1693094"/>
                      <a:pt x="492705" y="1647970"/>
                      <a:pt x="548366" y="1647970"/>
                    </a:cubicBezTo>
                    <a:close/>
                    <a:moveTo>
                      <a:pt x="1180739" y="353"/>
                    </a:moveTo>
                    <a:cubicBezTo>
                      <a:pt x="1352320" y="-2386"/>
                      <a:pt x="1531639" y="10761"/>
                      <a:pt x="1720645" y="42941"/>
                    </a:cubicBezTo>
                    <a:lnTo>
                      <a:pt x="1904365" y="82674"/>
                    </a:lnTo>
                    <a:lnTo>
                      <a:pt x="1598760" y="1277311"/>
                    </a:lnTo>
                    <a:lnTo>
                      <a:pt x="1410646" y="1258656"/>
                    </a:lnTo>
                    <a:cubicBezTo>
                      <a:pt x="1044042" y="1235997"/>
                      <a:pt x="721728" y="1284267"/>
                      <a:pt x="419099" y="1371907"/>
                    </a:cubicBezTo>
                    <a:cubicBezTo>
                      <a:pt x="213147" y="1428872"/>
                      <a:pt x="232865" y="1617297"/>
                      <a:pt x="232865" y="1617297"/>
                    </a:cubicBezTo>
                    <a:cubicBezTo>
                      <a:pt x="232865" y="1617297"/>
                      <a:pt x="443199" y="3326262"/>
                      <a:pt x="487019" y="3624238"/>
                    </a:cubicBezTo>
                    <a:cubicBezTo>
                      <a:pt x="508929" y="3773224"/>
                      <a:pt x="633815" y="3835119"/>
                      <a:pt x="728849" y="3859767"/>
                    </a:cubicBezTo>
                    <a:lnTo>
                      <a:pt x="791256" y="3871818"/>
                    </a:lnTo>
                    <a:lnTo>
                      <a:pt x="792451" y="3872049"/>
                    </a:lnTo>
                    <a:cubicBezTo>
                      <a:pt x="846306" y="3878904"/>
                      <a:pt x="864690" y="3871818"/>
                      <a:pt x="791566" y="3871818"/>
                    </a:cubicBezTo>
                    <a:lnTo>
                      <a:pt x="822034" y="3871818"/>
                    </a:lnTo>
                    <a:cubicBezTo>
                      <a:pt x="1001763" y="3871818"/>
                      <a:pt x="1546906" y="3871818"/>
                      <a:pt x="1716161" y="3871818"/>
                    </a:cubicBezTo>
                    <a:cubicBezTo>
                      <a:pt x="1941831" y="3871818"/>
                      <a:pt x="2011942" y="3665865"/>
                      <a:pt x="2031662" y="3613282"/>
                    </a:cubicBezTo>
                    <a:cubicBezTo>
                      <a:pt x="2051380" y="3560698"/>
                      <a:pt x="2277052" y="1591005"/>
                      <a:pt x="2277052" y="1534039"/>
                    </a:cubicBezTo>
                    <a:cubicBezTo>
                      <a:pt x="2277052" y="1477074"/>
                      <a:pt x="2246379" y="1417918"/>
                      <a:pt x="2123684" y="1382863"/>
                    </a:cubicBezTo>
                    <a:cubicBezTo>
                      <a:pt x="2037962" y="1359036"/>
                      <a:pt x="1954601" y="1338803"/>
                      <a:pt x="1873407" y="1321913"/>
                    </a:cubicBezTo>
                    <a:lnTo>
                      <a:pt x="1739766" y="1298879"/>
                    </a:lnTo>
                    <a:lnTo>
                      <a:pt x="1741343" y="1292695"/>
                    </a:lnTo>
                    <a:cubicBezTo>
                      <a:pt x="1820923" y="980657"/>
                      <a:pt x="1922743" y="581669"/>
                      <a:pt x="2011698" y="233872"/>
                    </a:cubicBezTo>
                    <a:lnTo>
                      <a:pt x="2042074" y="115176"/>
                    </a:lnTo>
                    <a:lnTo>
                      <a:pt x="2318680" y="199733"/>
                    </a:lnTo>
                    <a:cubicBezTo>
                      <a:pt x="2469860" y="252316"/>
                      <a:pt x="2507105" y="344337"/>
                      <a:pt x="2507105" y="431977"/>
                    </a:cubicBezTo>
                    <a:cubicBezTo>
                      <a:pt x="2507105" y="519616"/>
                      <a:pt x="2231041" y="3538788"/>
                      <a:pt x="2204750" y="3619853"/>
                    </a:cubicBezTo>
                    <a:cubicBezTo>
                      <a:pt x="2180650" y="3700921"/>
                      <a:pt x="2095200" y="4018612"/>
                      <a:pt x="1816947" y="4016422"/>
                    </a:cubicBezTo>
                    <a:cubicBezTo>
                      <a:pt x="1608255" y="4014778"/>
                      <a:pt x="939868" y="4015600"/>
                      <a:pt x="719470" y="4016114"/>
                    </a:cubicBezTo>
                    <a:lnTo>
                      <a:pt x="678758" y="4016222"/>
                    </a:lnTo>
                    <a:lnTo>
                      <a:pt x="605059" y="3998620"/>
                    </a:lnTo>
                    <a:cubicBezTo>
                      <a:pt x="488664" y="3961099"/>
                      <a:pt x="335843" y="3866339"/>
                      <a:pt x="309551" y="3637381"/>
                    </a:cubicBezTo>
                    <a:cubicBezTo>
                      <a:pt x="256967" y="3179467"/>
                      <a:pt x="621" y="561243"/>
                      <a:pt x="621" y="561243"/>
                    </a:cubicBezTo>
                    <a:cubicBezTo>
                      <a:pt x="621" y="561243"/>
                      <a:pt x="-23479" y="274226"/>
                      <a:pt x="228483" y="182205"/>
                    </a:cubicBezTo>
                    <a:cubicBezTo>
                      <a:pt x="525362" y="74847"/>
                      <a:pt x="837577" y="5831"/>
                      <a:pt x="1180739" y="35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56" name="Google Shape;456;p49"/>
          <p:cNvGrpSpPr/>
          <p:nvPr/>
        </p:nvGrpSpPr>
        <p:grpSpPr>
          <a:xfrm>
            <a:off x="5002525" y="1984797"/>
            <a:ext cx="3208800" cy="1173914"/>
            <a:chOff x="5023425" y="629205"/>
            <a:chExt cx="3208800" cy="1487097"/>
          </a:xfrm>
        </p:grpSpPr>
        <p:sp>
          <p:nvSpPr>
            <p:cNvPr id="457" name="Google Shape;457;p49"/>
            <p:cNvSpPr txBox="1"/>
            <p:nvPr/>
          </p:nvSpPr>
          <p:spPr>
            <a:xfrm>
              <a:off x="5023425" y="629205"/>
              <a:ext cx="22056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負責任</a:t>
              </a:r>
              <a:endParaRPr b="1" sz="24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58" name="Google Shape;458;p49"/>
            <p:cNvSpPr txBox="1"/>
            <p:nvPr/>
          </p:nvSpPr>
          <p:spPr>
            <a:xfrm>
              <a:off x="5023425" y="1097502"/>
              <a:ext cx="3208800" cy="101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0200" lvl="0" marL="457200" marR="0" rtl="0" algn="l">
                <a:spcBef>
                  <a:spcPts val="0"/>
                </a:spcBef>
                <a:spcAft>
                  <a:spcPts val="0"/>
                </a:spcAft>
                <a:buSzPts val="1600"/>
                <a:buFont typeface="Microsoft JhengHei"/>
                <a:buChar char="➔"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離開教室收拾桌面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30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Microsoft JhengHei"/>
                <a:buChar char="➔"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垃圾記得帶走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30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Microsoft JhengHei"/>
                <a:buChar char="➔"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如果有做東西，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0" lvl="0" marL="45720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各位要幫忙打掃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59" name="Google Shape;459;p49"/>
          <p:cNvGrpSpPr/>
          <p:nvPr/>
        </p:nvGrpSpPr>
        <p:grpSpPr>
          <a:xfrm>
            <a:off x="5002525" y="3547632"/>
            <a:ext cx="3208800" cy="1231289"/>
            <a:chOff x="5023425" y="1035178"/>
            <a:chExt cx="3208800" cy="1314497"/>
          </a:xfrm>
        </p:grpSpPr>
        <p:sp>
          <p:nvSpPr>
            <p:cNvPr id="460" name="Google Shape;460;p49"/>
            <p:cNvSpPr txBox="1"/>
            <p:nvPr/>
          </p:nvSpPr>
          <p:spPr>
            <a:xfrm>
              <a:off x="5023500" y="1035178"/>
              <a:ext cx="22056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zh-TW" sz="24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態度好</a:t>
              </a:r>
              <a:endParaRPr b="1" sz="24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61" name="Google Shape;461;p49"/>
            <p:cNvSpPr txBox="1"/>
            <p:nvPr/>
          </p:nvSpPr>
          <p:spPr>
            <a:xfrm>
              <a:off x="5023425" y="1571775"/>
              <a:ext cx="3208800" cy="7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noAutofit/>
            </a:bodyPr>
            <a:lstStyle/>
            <a:p>
              <a:pPr indent="-330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Microsoft JhengHei"/>
                <a:buChar char="➔"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認真聽講、不要玩手機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  <a:p>
              <a:pPr indent="-330200" lvl="0" marL="457200" marR="0" rtl="0" algn="l"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600"/>
                <a:buFont typeface="Microsoft JhengHei"/>
                <a:buChar char="➔"/>
              </a:pPr>
              <a:r>
                <a:rPr lang="zh-TW" sz="1600">
                  <a:solidFill>
                    <a:srgbClr val="3F3F3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rPr>
                <a:t>態度好才有得吃!!!!!!!!!!!!!!!!!</a:t>
              </a:r>
              <a:endParaRPr sz="16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ver and End Slide Master">
  <a:themeElements>
    <a:clrScheme name="ALLPPT-FOO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DA874"/>
      </a:accent1>
      <a:accent2>
        <a:srgbClr val="F4AE59"/>
      </a:accent2>
      <a:accent3>
        <a:srgbClr val="748398"/>
      </a:accent3>
      <a:accent4>
        <a:srgbClr val="5A5A5A"/>
      </a:accent4>
      <a:accent5>
        <a:srgbClr val="F4AE59"/>
      </a:accent5>
      <a:accent6>
        <a:srgbClr val="CDA87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ontents Slide Master">
  <a:themeElements>
    <a:clrScheme name="ALLPPT-FOOD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DA874"/>
      </a:accent1>
      <a:accent2>
        <a:srgbClr val="F4AE59"/>
      </a:accent2>
      <a:accent3>
        <a:srgbClr val="748398"/>
      </a:accent3>
      <a:accent4>
        <a:srgbClr val="5A5A5A"/>
      </a:accent4>
      <a:accent5>
        <a:srgbClr val="F4AE59"/>
      </a:accent5>
      <a:accent6>
        <a:srgbClr val="CDA874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